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wma" ContentType="audio/x-ms-wma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  <p:sldMasterId id="2147483660" r:id="rId2"/>
    <p:sldMasterId id="2147483672" r:id="rId3"/>
  </p:sldMasterIdLst>
  <p:notesMasterIdLst>
    <p:notesMasterId r:id="rId48"/>
  </p:notesMasterIdLst>
  <p:sldIdLst>
    <p:sldId id="6339" r:id="rId4"/>
    <p:sldId id="6338" r:id="rId5"/>
    <p:sldId id="6324" r:id="rId6"/>
    <p:sldId id="6325" r:id="rId7"/>
    <p:sldId id="6326" r:id="rId8"/>
    <p:sldId id="6327" r:id="rId9"/>
    <p:sldId id="6328" r:id="rId10"/>
    <p:sldId id="6329" r:id="rId11"/>
    <p:sldId id="6330" r:id="rId12"/>
    <p:sldId id="6316" r:id="rId13"/>
    <p:sldId id="6315" r:id="rId14"/>
    <p:sldId id="258" r:id="rId15"/>
    <p:sldId id="6366" r:id="rId16"/>
    <p:sldId id="6298" r:id="rId17"/>
    <p:sldId id="6299" r:id="rId18"/>
    <p:sldId id="6317" r:id="rId19"/>
    <p:sldId id="6331" r:id="rId20"/>
    <p:sldId id="6301" r:id="rId21"/>
    <p:sldId id="6332" r:id="rId22"/>
    <p:sldId id="6358" r:id="rId23"/>
    <p:sldId id="6361" r:id="rId24"/>
    <p:sldId id="6347" r:id="rId25"/>
    <p:sldId id="6348" r:id="rId26"/>
    <p:sldId id="6349" r:id="rId27"/>
    <p:sldId id="6350" r:id="rId28"/>
    <p:sldId id="6351" r:id="rId29"/>
    <p:sldId id="6352" r:id="rId30"/>
    <p:sldId id="6353" r:id="rId31"/>
    <p:sldId id="6355" r:id="rId32"/>
    <p:sldId id="6365" r:id="rId33"/>
    <p:sldId id="6356" r:id="rId34"/>
    <p:sldId id="6357" r:id="rId35"/>
    <p:sldId id="6340" r:id="rId36"/>
    <p:sldId id="6341" r:id="rId37"/>
    <p:sldId id="6342" r:id="rId38"/>
    <p:sldId id="6343" r:id="rId39"/>
    <p:sldId id="6344" r:id="rId40"/>
    <p:sldId id="6345" r:id="rId41"/>
    <p:sldId id="6346" r:id="rId42"/>
    <p:sldId id="6321" r:id="rId43"/>
    <p:sldId id="6314" r:id="rId44"/>
    <p:sldId id="6364" r:id="rId45"/>
    <p:sldId id="6323" r:id="rId46"/>
    <p:sldId id="6363" r:id="rId47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4660"/>
  </p:normalViewPr>
  <p:slideViewPr>
    <p:cSldViewPr snapToGrid="0">
      <p:cViewPr varScale="1">
        <p:scale>
          <a:sx n="68" d="100"/>
          <a:sy n="68" d="100"/>
        </p:scale>
        <p:origin x="816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5.xml"/><Relationship Id="rId51" Type="http://schemas.openxmlformats.org/officeDocument/2006/relationships/theme" Target="theme/them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F57F935-25B4-4CF0-924C-7C4565D1F40C}" type="doc">
      <dgm:prSet loTypeId="urn:microsoft.com/office/officeart/2005/8/layout/vProcess5" loCatId="process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372B39F3-9655-4E34-89B3-AE417FFC669C}">
      <dgm:prSet/>
      <dgm:spPr/>
      <dgm:t>
        <a:bodyPr/>
        <a:lstStyle/>
        <a:p>
          <a:r>
            <a:rPr lang="en-US"/>
            <a:t>HƯỚNG DẪN VỀ NHÀ</a:t>
          </a:r>
        </a:p>
      </dgm:t>
    </dgm:pt>
    <dgm:pt modelId="{04BB464C-CBEA-4F37-AB9B-DE7DDF7DC198}" type="parTrans" cxnId="{131D9384-5EE0-425B-974A-A3EEE421762A}">
      <dgm:prSet/>
      <dgm:spPr/>
      <dgm:t>
        <a:bodyPr/>
        <a:lstStyle/>
        <a:p>
          <a:endParaRPr lang="en-US"/>
        </a:p>
      </dgm:t>
    </dgm:pt>
    <dgm:pt modelId="{C6CF92C5-5AEC-437C-8B40-73B02D8E60CC}" type="sibTrans" cxnId="{131D9384-5EE0-425B-974A-A3EEE421762A}">
      <dgm:prSet/>
      <dgm:spPr/>
      <dgm:t>
        <a:bodyPr/>
        <a:lstStyle/>
        <a:p>
          <a:endParaRPr lang="en-US"/>
        </a:p>
      </dgm:t>
    </dgm:pt>
    <dgm:pt modelId="{0B258BE8-7DED-4AB7-BF11-18ED842FF539}">
      <dgm:prSet/>
      <dgm:spPr/>
      <dgm:t>
        <a:bodyPr/>
        <a:lstStyle/>
        <a:p>
          <a:r>
            <a:rPr lang="en-US"/>
            <a:t>* Đoc trước mục II trang 76 SGK</a:t>
          </a:r>
        </a:p>
      </dgm:t>
    </dgm:pt>
    <dgm:pt modelId="{DB88F034-7F07-4B95-98B4-8803575B5596}" type="parTrans" cxnId="{85E9FA23-100A-466F-B3CC-7829FCB44BE0}">
      <dgm:prSet/>
      <dgm:spPr/>
      <dgm:t>
        <a:bodyPr/>
        <a:lstStyle/>
        <a:p>
          <a:endParaRPr lang="en-US"/>
        </a:p>
      </dgm:t>
    </dgm:pt>
    <dgm:pt modelId="{126AA42B-1545-4892-A88A-A1397F4E2913}" type="sibTrans" cxnId="{85E9FA23-100A-466F-B3CC-7829FCB44BE0}">
      <dgm:prSet/>
      <dgm:spPr/>
      <dgm:t>
        <a:bodyPr/>
        <a:lstStyle/>
        <a:p>
          <a:endParaRPr lang="en-US"/>
        </a:p>
      </dgm:t>
    </dgm:pt>
    <dgm:pt modelId="{81F49B01-7F6E-428E-8923-430FBA38DC3B}" type="pres">
      <dgm:prSet presAssocID="{DF57F935-25B4-4CF0-924C-7C4565D1F40C}" presName="outerComposite" presStyleCnt="0">
        <dgm:presLayoutVars>
          <dgm:chMax val="5"/>
          <dgm:dir/>
          <dgm:resizeHandles val="exact"/>
        </dgm:presLayoutVars>
      </dgm:prSet>
      <dgm:spPr/>
    </dgm:pt>
    <dgm:pt modelId="{F923A4DB-0C34-4F3B-9852-B24C8EC52DE4}" type="pres">
      <dgm:prSet presAssocID="{DF57F935-25B4-4CF0-924C-7C4565D1F40C}" presName="dummyMaxCanvas" presStyleCnt="0">
        <dgm:presLayoutVars/>
      </dgm:prSet>
      <dgm:spPr/>
    </dgm:pt>
    <dgm:pt modelId="{A0FCBC00-5E69-4E3E-932F-9D22C23FA077}" type="pres">
      <dgm:prSet presAssocID="{DF57F935-25B4-4CF0-924C-7C4565D1F40C}" presName="TwoNodes_1" presStyleLbl="node1" presStyleIdx="0" presStyleCnt="2" custLinFactNeighborY="-35981">
        <dgm:presLayoutVars>
          <dgm:bulletEnabled val="1"/>
        </dgm:presLayoutVars>
      </dgm:prSet>
      <dgm:spPr/>
    </dgm:pt>
    <dgm:pt modelId="{A154CD8E-185A-48A1-A067-782E451E3E44}" type="pres">
      <dgm:prSet presAssocID="{DF57F935-25B4-4CF0-924C-7C4565D1F40C}" presName="TwoNodes_2" presStyleLbl="node1" presStyleIdx="1" presStyleCnt="2">
        <dgm:presLayoutVars>
          <dgm:bulletEnabled val="1"/>
        </dgm:presLayoutVars>
      </dgm:prSet>
      <dgm:spPr/>
    </dgm:pt>
    <dgm:pt modelId="{B74A717B-FB7F-4D4D-814F-C44AA97CFB92}" type="pres">
      <dgm:prSet presAssocID="{DF57F935-25B4-4CF0-924C-7C4565D1F40C}" presName="TwoConn_1-2" presStyleLbl="fgAccFollowNode1" presStyleIdx="0" presStyleCnt="1">
        <dgm:presLayoutVars>
          <dgm:bulletEnabled val="1"/>
        </dgm:presLayoutVars>
      </dgm:prSet>
      <dgm:spPr/>
    </dgm:pt>
    <dgm:pt modelId="{1842E887-42AF-4448-8055-531F44C58433}" type="pres">
      <dgm:prSet presAssocID="{DF57F935-25B4-4CF0-924C-7C4565D1F40C}" presName="TwoNodes_1_text" presStyleLbl="node1" presStyleIdx="1" presStyleCnt="2">
        <dgm:presLayoutVars>
          <dgm:bulletEnabled val="1"/>
        </dgm:presLayoutVars>
      </dgm:prSet>
      <dgm:spPr/>
    </dgm:pt>
    <dgm:pt modelId="{3DBC5BED-8559-431E-BEA3-600E5BB4E648}" type="pres">
      <dgm:prSet presAssocID="{DF57F935-25B4-4CF0-924C-7C4565D1F40C}" presName="TwoNodes_2_text" presStyleLbl="node1" presStyleIdx="1" presStyleCnt="2">
        <dgm:presLayoutVars>
          <dgm:bulletEnabled val="1"/>
        </dgm:presLayoutVars>
      </dgm:prSet>
      <dgm:spPr/>
    </dgm:pt>
  </dgm:ptLst>
  <dgm:cxnLst>
    <dgm:cxn modelId="{E5440712-E88D-4870-8CC0-0559D053210F}" type="presOf" srcId="{372B39F3-9655-4E34-89B3-AE417FFC669C}" destId="{1842E887-42AF-4448-8055-531F44C58433}" srcOrd="1" destOrd="0" presId="urn:microsoft.com/office/officeart/2005/8/layout/vProcess5"/>
    <dgm:cxn modelId="{85E9FA23-100A-466F-B3CC-7829FCB44BE0}" srcId="{DF57F935-25B4-4CF0-924C-7C4565D1F40C}" destId="{0B258BE8-7DED-4AB7-BF11-18ED842FF539}" srcOrd="1" destOrd="0" parTransId="{DB88F034-7F07-4B95-98B4-8803575B5596}" sibTransId="{126AA42B-1545-4892-A88A-A1397F4E2913}"/>
    <dgm:cxn modelId="{3A47FA2E-C2C7-4264-BB65-588CB0034CB9}" type="presOf" srcId="{C6CF92C5-5AEC-437C-8B40-73B02D8E60CC}" destId="{B74A717B-FB7F-4D4D-814F-C44AA97CFB92}" srcOrd="0" destOrd="0" presId="urn:microsoft.com/office/officeart/2005/8/layout/vProcess5"/>
    <dgm:cxn modelId="{1D25EB64-B3CE-4A13-B831-3F7E440D182F}" type="presOf" srcId="{DF57F935-25B4-4CF0-924C-7C4565D1F40C}" destId="{81F49B01-7F6E-428E-8923-430FBA38DC3B}" srcOrd="0" destOrd="0" presId="urn:microsoft.com/office/officeart/2005/8/layout/vProcess5"/>
    <dgm:cxn modelId="{821BC04B-7680-418F-821F-A3D6FEF7B1CE}" type="presOf" srcId="{0B258BE8-7DED-4AB7-BF11-18ED842FF539}" destId="{A154CD8E-185A-48A1-A067-782E451E3E44}" srcOrd="0" destOrd="0" presId="urn:microsoft.com/office/officeart/2005/8/layout/vProcess5"/>
    <dgm:cxn modelId="{26D3E478-3419-4CEB-91A2-CFEF485BEA73}" type="presOf" srcId="{0B258BE8-7DED-4AB7-BF11-18ED842FF539}" destId="{3DBC5BED-8559-431E-BEA3-600E5BB4E648}" srcOrd="1" destOrd="0" presId="urn:microsoft.com/office/officeart/2005/8/layout/vProcess5"/>
    <dgm:cxn modelId="{131D9384-5EE0-425B-974A-A3EEE421762A}" srcId="{DF57F935-25B4-4CF0-924C-7C4565D1F40C}" destId="{372B39F3-9655-4E34-89B3-AE417FFC669C}" srcOrd="0" destOrd="0" parTransId="{04BB464C-CBEA-4F37-AB9B-DE7DDF7DC198}" sibTransId="{C6CF92C5-5AEC-437C-8B40-73B02D8E60CC}"/>
    <dgm:cxn modelId="{725758A8-1F0F-47EF-A748-8D6C4D2F2739}" type="presOf" srcId="{372B39F3-9655-4E34-89B3-AE417FFC669C}" destId="{A0FCBC00-5E69-4E3E-932F-9D22C23FA077}" srcOrd="0" destOrd="0" presId="urn:microsoft.com/office/officeart/2005/8/layout/vProcess5"/>
    <dgm:cxn modelId="{7853D4E3-B455-4D1C-9F0B-D145AEA8AD9E}" type="presParOf" srcId="{81F49B01-7F6E-428E-8923-430FBA38DC3B}" destId="{F923A4DB-0C34-4F3B-9852-B24C8EC52DE4}" srcOrd="0" destOrd="0" presId="urn:microsoft.com/office/officeart/2005/8/layout/vProcess5"/>
    <dgm:cxn modelId="{8A44ED25-421B-4FA7-A17D-2017274F3F0A}" type="presParOf" srcId="{81F49B01-7F6E-428E-8923-430FBA38DC3B}" destId="{A0FCBC00-5E69-4E3E-932F-9D22C23FA077}" srcOrd="1" destOrd="0" presId="urn:microsoft.com/office/officeart/2005/8/layout/vProcess5"/>
    <dgm:cxn modelId="{68AA22BF-3C4D-41CA-8ACA-77B46027C14A}" type="presParOf" srcId="{81F49B01-7F6E-428E-8923-430FBA38DC3B}" destId="{A154CD8E-185A-48A1-A067-782E451E3E44}" srcOrd="2" destOrd="0" presId="urn:microsoft.com/office/officeart/2005/8/layout/vProcess5"/>
    <dgm:cxn modelId="{A00ED025-0C93-4379-802B-D67A3B702D58}" type="presParOf" srcId="{81F49B01-7F6E-428E-8923-430FBA38DC3B}" destId="{B74A717B-FB7F-4D4D-814F-C44AA97CFB92}" srcOrd="3" destOrd="0" presId="urn:microsoft.com/office/officeart/2005/8/layout/vProcess5"/>
    <dgm:cxn modelId="{F448B4DF-886F-48D5-8016-7A0C6C0E02DB}" type="presParOf" srcId="{81F49B01-7F6E-428E-8923-430FBA38DC3B}" destId="{1842E887-42AF-4448-8055-531F44C58433}" srcOrd="4" destOrd="0" presId="urn:microsoft.com/office/officeart/2005/8/layout/vProcess5"/>
    <dgm:cxn modelId="{51AFB1B7-971B-46CE-AE2C-86B47FAA8B81}" type="presParOf" srcId="{81F49B01-7F6E-428E-8923-430FBA38DC3B}" destId="{3DBC5BED-8559-431E-BEA3-600E5BB4E648}" srcOrd="5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0FCBC00-5E69-4E3E-932F-9D22C23FA077}">
      <dsp:nvSpPr>
        <dsp:cNvPr id="0" name=""/>
        <dsp:cNvSpPr/>
      </dsp:nvSpPr>
      <dsp:spPr>
        <a:xfrm>
          <a:off x="0" y="0"/>
          <a:ext cx="9288654" cy="1886762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100" kern="1200"/>
            <a:t>HƯỚNG DẪN VỀ NHÀ</a:t>
          </a:r>
        </a:p>
      </dsp:txBody>
      <dsp:txXfrm>
        <a:off x="55261" y="55261"/>
        <a:ext cx="7338539" cy="1776240"/>
      </dsp:txXfrm>
    </dsp:sp>
    <dsp:sp modelId="{A154CD8E-185A-48A1-A067-782E451E3E44}">
      <dsp:nvSpPr>
        <dsp:cNvPr id="0" name=""/>
        <dsp:cNvSpPr/>
      </dsp:nvSpPr>
      <dsp:spPr>
        <a:xfrm>
          <a:off x="1639174" y="2306042"/>
          <a:ext cx="9288654" cy="1886762"/>
        </a:xfrm>
        <a:prstGeom prst="roundRect">
          <a:avLst>
            <a:gd name="adj" fmla="val 10000"/>
          </a:avLst>
        </a:prstGeom>
        <a:solidFill>
          <a:schemeClr val="accent2">
            <a:hueOff val="2529934"/>
            <a:satOff val="-47862"/>
            <a:lumOff val="-3334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100" kern="1200"/>
            <a:t>* Đoc trước mục II trang 76 SGK</a:t>
          </a:r>
        </a:p>
      </dsp:txBody>
      <dsp:txXfrm>
        <a:off x="1694435" y="2361303"/>
        <a:ext cx="6312562" cy="1776240"/>
      </dsp:txXfrm>
    </dsp:sp>
    <dsp:sp modelId="{B74A717B-FB7F-4D4D-814F-C44AA97CFB92}">
      <dsp:nvSpPr>
        <dsp:cNvPr id="0" name=""/>
        <dsp:cNvSpPr/>
      </dsp:nvSpPr>
      <dsp:spPr>
        <a:xfrm>
          <a:off x="8062259" y="1483204"/>
          <a:ext cx="1226395" cy="1226395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600" kern="1200"/>
        </a:p>
      </dsp:txBody>
      <dsp:txXfrm>
        <a:off x="8338198" y="1483204"/>
        <a:ext cx="674517" cy="92286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13BA59-9284-41F7-8BBA-E3E71B95752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93C24-4A83-45C9-8394-94C46DF4E5B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766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cơ</a:t>
            </a:r>
            <a:r>
              <a:rPr lang="en-US" dirty="0"/>
              <a:t> </a:t>
            </a:r>
            <a:r>
              <a:rPr lang="en-US" dirty="0" err="1"/>
              <a:t>thể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lớn</a:t>
            </a:r>
            <a:r>
              <a:rPr lang="en-US" dirty="0"/>
              <a:t> </a:t>
            </a:r>
            <a:r>
              <a:rPr lang="en-US" dirty="0" err="1"/>
              <a:t>đc</a:t>
            </a:r>
            <a:r>
              <a:rPr lang="en-US" dirty="0"/>
              <a:t> </a:t>
            </a:r>
            <a:r>
              <a:rPr lang="en-US" dirty="0" err="1"/>
              <a:t>phải</a:t>
            </a:r>
            <a:r>
              <a:rPr lang="en-US" dirty="0"/>
              <a:t> </a:t>
            </a:r>
            <a:r>
              <a:rPr lang="en-US" dirty="0" err="1"/>
              <a:t>trải</a:t>
            </a:r>
            <a:r>
              <a:rPr lang="en-US" dirty="0"/>
              <a:t> qua </a:t>
            </a:r>
            <a:r>
              <a:rPr lang="en-US" dirty="0" err="1"/>
              <a:t>những</a:t>
            </a:r>
            <a:r>
              <a:rPr lang="en-US" dirty="0"/>
              <a:t> </a:t>
            </a:r>
            <a:r>
              <a:rPr lang="en-US" dirty="0" err="1"/>
              <a:t>hđ</a:t>
            </a:r>
            <a:r>
              <a:rPr lang="en-US" dirty="0"/>
              <a:t> </a:t>
            </a:r>
            <a:r>
              <a:rPr lang="en-US" dirty="0" err="1"/>
              <a:t>gì</a:t>
            </a:r>
            <a:r>
              <a:rPr lang="en-US" dirty="0"/>
              <a:t> ? </a:t>
            </a:r>
            <a:r>
              <a:rPr lang="en-US" dirty="0" err="1"/>
              <a:t>Giải</a:t>
            </a:r>
            <a:r>
              <a:rPr lang="en-US" dirty="0"/>
              <a:t> </a:t>
            </a:r>
            <a:r>
              <a:rPr lang="en-US" dirty="0" err="1"/>
              <a:t>thích</a:t>
            </a:r>
            <a:r>
              <a:rPr lang="en-US" dirty="0"/>
              <a:t> </a:t>
            </a:r>
            <a:r>
              <a:rPr lang="en-US" dirty="0" err="1"/>
              <a:t>sơ</a:t>
            </a:r>
            <a:r>
              <a:rPr lang="en-US" dirty="0"/>
              <a:t> </a:t>
            </a:r>
            <a:r>
              <a:rPr lang="en-US" dirty="0" err="1"/>
              <a:t>bộ</a:t>
            </a:r>
            <a:r>
              <a:rPr lang="en-US" dirty="0"/>
              <a:t> </a:t>
            </a:r>
            <a:r>
              <a:rPr lang="en-US" dirty="0" err="1"/>
              <a:t>đc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hđ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993C24-4A83-45C9-8394-94C46DF4E5B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5980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1993C24-4A83-45C9-8394-94C46DF4E5B2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28471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#9Slide03 Inconsolata Bold" panose="00000809000000000000" pitchFamily="50" charset="0"/>
              </a:rPr>
              <a:t>Lá cây sẽ khép lại để giảm sự sát thương do tác động của ngoại lực</a:t>
            </a:r>
            <a:endParaRPr lang="vi-VN" sz="1200" b="1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#9Slide03 Inconsolata Bold" panose="00000809000000000000" pitchFamily="50" charset="0"/>
            </a:endParaRP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74321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/>
          <p:cNvGrpSpPr/>
          <p:nvPr/>
        </p:nvGrpSpPr>
        <p:grpSpPr>
          <a:xfrm>
            <a:off x="-329674" y="-59376"/>
            <a:ext cx="12515851" cy="6923798"/>
            <a:chOff x="-329674" y="-51881"/>
            <a:chExt cx="12515851" cy="6923798"/>
          </a:xfrm>
        </p:grpSpPr>
        <p:sp>
          <p:nvSpPr>
            <p:cNvPr id="90" name="Freeform 5"/>
            <p:cNvSpPr/>
            <p:nvPr/>
          </p:nvSpPr>
          <p:spPr bwMode="auto">
            <a:xfrm>
              <a:off x="-329674" y="1298404"/>
              <a:ext cx="9702800" cy="5573512"/>
            </a:xfrm>
            <a:custGeom>
              <a:avLst/>
              <a:gdLst/>
              <a:ahLst/>
              <a:cxnLst/>
              <a:rect l="0" t="0" r="r" b="b"/>
              <a:pathLst>
                <a:path w="2038" h="1169">
                  <a:moveTo>
                    <a:pt x="1752" y="1169"/>
                  </a:moveTo>
                  <a:cubicBezTo>
                    <a:pt x="2038" y="928"/>
                    <a:pt x="1673" y="513"/>
                    <a:pt x="1487" y="334"/>
                  </a:cubicBezTo>
                  <a:cubicBezTo>
                    <a:pt x="1316" y="170"/>
                    <a:pt x="1099" y="43"/>
                    <a:pt x="860" y="22"/>
                  </a:cubicBezTo>
                  <a:cubicBezTo>
                    <a:pt x="621" y="0"/>
                    <a:pt x="341" y="128"/>
                    <a:pt x="199" y="318"/>
                  </a:cubicBezTo>
                  <a:cubicBezTo>
                    <a:pt x="0" y="586"/>
                    <a:pt x="184" y="965"/>
                    <a:pt x="399" y="116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6"/>
            <p:cNvSpPr/>
            <p:nvPr/>
          </p:nvSpPr>
          <p:spPr bwMode="auto">
            <a:xfrm>
              <a:off x="670451" y="2018236"/>
              <a:ext cx="7373938" cy="4848892"/>
            </a:xfrm>
            <a:custGeom>
              <a:avLst/>
              <a:gdLst/>
              <a:ahLst/>
              <a:cxnLst/>
              <a:rect l="0" t="0" r="r" b="b"/>
              <a:pathLst>
                <a:path w="1549" h="1017">
                  <a:moveTo>
                    <a:pt x="1025" y="1016"/>
                  </a:moveTo>
                  <a:cubicBezTo>
                    <a:pt x="1223" y="971"/>
                    <a:pt x="1549" y="857"/>
                    <a:pt x="1443" y="592"/>
                  </a:cubicBezTo>
                  <a:cubicBezTo>
                    <a:pt x="1344" y="344"/>
                    <a:pt x="1041" y="111"/>
                    <a:pt x="782" y="53"/>
                  </a:cubicBezTo>
                  <a:cubicBezTo>
                    <a:pt x="545" y="0"/>
                    <a:pt x="275" y="117"/>
                    <a:pt x="150" y="329"/>
                  </a:cubicBezTo>
                  <a:cubicBezTo>
                    <a:pt x="0" y="584"/>
                    <a:pt x="243" y="911"/>
                    <a:pt x="477" y="1017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7"/>
            <p:cNvSpPr/>
            <p:nvPr/>
          </p:nvSpPr>
          <p:spPr bwMode="auto">
            <a:xfrm>
              <a:off x="251351" y="1788400"/>
              <a:ext cx="8035925" cy="5083516"/>
            </a:xfrm>
            <a:custGeom>
              <a:avLst/>
              <a:gdLst/>
              <a:ahLst/>
              <a:cxnLst/>
              <a:rect l="0" t="0" r="r" b="b"/>
              <a:pathLst>
                <a:path w="1688" h="1066">
                  <a:moveTo>
                    <a:pt x="1302" y="1066"/>
                  </a:moveTo>
                  <a:cubicBezTo>
                    <a:pt x="1416" y="1024"/>
                    <a:pt x="1551" y="962"/>
                    <a:pt x="1613" y="850"/>
                  </a:cubicBezTo>
                  <a:cubicBezTo>
                    <a:pt x="1688" y="715"/>
                    <a:pt x="1606" y="575"/>
                    <a:pt x="1517" y="471"/>
                  </a:cubicBezTo>
                  <a:cubicBezTo>
                    <a:pt x="1336" y="258"/>
                    <a:pt x="1084" y="62"/>
                    <a:pt x="798" y="28"/>
                  </a:cubicBezTo>
                  <a:cubicBezTo>
                    <a:pt x="559" y="0"/>
                    <a:pt x="317" y="138"/>
                    <a:pt x="181" y="333"/>
                  </a:cubicBezTo>
                  <a:cubicBezTo>
                    <a:pt x="0" y="592"/>
                    <a:pt x="191" y="907"/>
                    <a:pt x="420" y="10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8"/>
            <p:cNvSpPr/>
            <p:nvPr/>
          </p:nvSpPr>
          <p:spPr bwMode="auto">
            <a:xfrm>
              <a:off x="-1061" y="549842"/>
              <a:ext cx="10334625" cy="6322075"/>
            </a:xfrm>
            <a:custGeom>
              <a:avLst/>
              <a:gdLst/>
              <a:ahLst/>
              <a:cxnLst/>
              <a:rect l="0" t="0" r="r" b="b"/>
              <a:pathLst>
                <a:path w="2171" h="1326">
                  <a:moveTo>
                    <a:pt x="1873" y="1326"/>
                  </a:moveTo>
                  <a:cubicBezTo>
                    <a:pt x="2171" y="1045"/>
                    <a:pt x="1825" y="678"/>
                    <a:pt x="1609" y="473"/>
                  </a:cubicBezTo>
                  <a:cubicBezTo>
                    <a:pt x="1406" y="281"/>
                    <a:pt x="1159" y="116"/>
                    <a:pt x="880" y="63"/>
                  </a:cubicBezTo>
                  <a:cubicBezTo>
                    <a:pt x="545" y="0"/>
                    <a:pt x="214" y="161"/>
                    <a:pt x="0" y="42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9"/>
            <p:cNvSpPr/>
            <p:nvPr/>
          </p:nvSpPr>
          <p:spPr bwMode="auto">
            <a:xfrm>
              <a:off x="3701" y="6186246"/>
              <a:ext cx="504825" cy="681527"/>
            </a:xfrm>
            <a:custGeom>
              <a:avLst/>
              <a:gdLst/>
              <a:ahLst/>
              <a:cxnLst/>
              <a:rect l="0" t="0" r="r" b="b"/>
              <a:pathLst>
                <a:path w="106" h="143">
                  <a:moveTo>
                    <a:pt x="0" y="0"/>
                  </a:moveTo>
                  <a:cubicBezTo>
                    <a:pt x="35" y="54"/>
                    <a:pt x="70" y="101"/>
                    <a:pt x="106" y="143"/>
                  </a:cubicBezTo>
                </a:path>
              </a:pathLst>
            </a:custGeom>
            <a:noFill/>
            <a:ln w="476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10"/>
            <p:cNvSpPr/>
            <p:nvPr/>
          </p:nvSpPr>
          <p:spPr bwMode="auto">
            <a:xfrm>
              <a:off x="-1061" y="-51881"/>
              <a:ext cx="11091863" cy="6923796"/>
            </a:xfrm>
            <a:custGeom>
              <a:avLst/>
              <a:gdLst/>
              <a:ahLst/>
              <a:cxnLst/>
              <a:rect l="0" t="0" r="r" b="b"/>
              <a:pathLst>
                <a:path w="2330" h="1452">
                  <a:moveTo>
                    <a:pt x="2046" y="1452"/>
                  </a:moveTo>
                  <a:cubicBezTo>
                    <a:pt x="2330" y="1153"/>
                    <a:pt x="2049" y="821"/>
                    <a:pt x="1813" y="601"/>
                  </a:cubicBezTo>
                  <a:cubicBezTo>
                    <a:pt x="1569" y="375"/>
                    <a:pt x="1282" y="179"/>
                    <a:pt x="956" y="97"/>
                  </a:cubicBezTo>
                  <a:cubicBezTo>
                    <a:pt x="572" y="0"/>
                    <a:pt x="292" y="101"/>
                    <a:pt x="0" y="3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11"/>
            <p:cNvSpPr/>
            <p:nvPr/>
          </p:nvSpPr>
          <p:spPr bwMode="auto">
            <a:xfrm>
              <a:off x="5426601" y="5579"/>
              <a:ext cx="5788025" cy="6847184"/>
            </a:xfrm>
            <a:custGeom>
              <a:avLst/>
              <a:gdLst/>
              <a:ahLst/>
              <a:cxnLst/>
              <a:rect l="0" t="0" r="r" b="b"/>
              <a:pathLst>
                <a:path w="1216" h="1436">
                  <a:moveTo>
                    <a:pt x="1094" y="1436"/>
                  </a:moveTo>
                  <a:cubicBezTo>
                    <a:pt x="1216" y="1114"/>
                    <a:pt x="904" y="770"/>
                    <a:pt x="709" y="551"/>
                  </a:cubicBezTo>
                  <a:cubicBezTo>
                    <a:pt x="509" y="327"/>
                    <a:pt x="274" y="127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7" name="Freeform 12"/>
            <p:cNvSpPr/>
            <p:nvPr/>
          </p:nvSpPr>
          <p:spPr bwMode="auto">
            <a:xfrm>
              <a:off x="-1061" y="5579"/>
              <a:ext cx="1057275" cy="614491"/>
            </a:xfrm>
            <a:custGeom>
              <a:avLst/>
              <a:gdLst/>
              <a:ahLst/>
              <a:cxnLst/>
              <a:rect l="0" t="0" r="r" b="b"/>
              <a:pathLst>
                <a:path w="222" h="129">
                  <a:moveTo>
                    <a:pt x="222" y="0"/>
                  </a:moveTo>
                  <a:cubicBezTo>
                    <a:pt x="152" y="35"/>
                    <a:pt x="76" y="78"/>
                    <a:pt x="0" y="12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8" name="Freeform 13"/>
            <p:cNvSpPr/>
            <p:nvPr/>
          </p:nvSpPr>
          <p:spPr bwMode="auto">
            <a:xfrm>
              <a:off x="5821889" y="5579"/>
              <a:ext cx="5588000" cy="6866337"/>
            </a:xfrm>
            <a:custGeom>
              <a:avLst/>
              <a:gdLst/>
              <a:ahLst/>
              <a:cxnLst/>
              <a:rect l="0" t="0" r="r" b="b"/>
              <a:pathLst>
                <a:path w="1174" h="1440">
                  <a:moveTo>
                    <a:pt x="1067" y="1440"/>
                  </a:moveTo>
                  <a:cubicBezTo>
                    <a:pt x="1174" y="1124"/>
                    <a:pt x="887" y="797"/>
                    <a:pt x="698" y="577"/>
                  </a:cubicBezTo>
                  <a:cubicBezTo>
                    <a:pt x="500" y="348"/>
                    <a:pt x="270" y="14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9" name="Freeform 14"/>
            <p:cNvSpPr/>
            <p:nvPr/>
          </p:nvSpPr>
          <p:spPr bwMode="auto">
            <a:xfrm>
              <a:off x="3701" y="790"/>
              <a:ext cx="595313" cy="352734"/>
            </a:xfrm>
            <a:custGeom>
              <a:avLst/>
              <a:gdLst/>
              <a:ahLst/>
              <a:cxnLst/>
              <a:rect l="0" t="0" r="r" b="b"/>
              <a:pathLst>
                <a:path w="125" h="74">
                  <a:moveTo>
                    <a:pt x="125" y="0"/>
                  </a:moveTo>
                  <a:cubicBezTo>
                    <a:pt x="85" y="22"/>
                    <a:pt x="43" y="47"/>
                    <a:pt x="0" y="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0" name="Freeform 15"/>
            <p:cNvSpPr/>
            <p:nvPr/>
          </p:nvSpPr>
          <p:spPr bwMode="auto">
            <a:xfrm>
              <a:off x="6012389" y="5579"/>
              <a:ext cx="5497513" cy="6866337"/>
            </a:xfrm>
            <a:custGeom>
              <a:avLst/>
              <a:gdLst/>
              <a:ahLst/>
              <a:cxnLst/>
              <a:rect l="0" t="0" r="r" b="b"/>
              <a:pathLst>
                <a:path w="1155" h="1440">
                  <a:moveTo>
                    <a:pt x="1056" y="1440"/>
                  </a:moveTo>
                  <a:cubicBezTo>
                    <a:pt x="1155" y="1123"/>
                    <a:pt x="875" y="801"/>
                    <a:pt x="686" y="580"/>
                  </a:cubicBezTo>
                  <a:cubicBezTo>
                    <a:pt x="491" y="352"/>
                    <a:pt x="264" y="145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1" name="Freeform 16"/>
            <p:cNvSpPr/>
            <p:nvPr/>
          </p:nvSpPr>
          <p:spPr bwMode="auto">
            <a:xfrm>
              <a:off x="-1061" y="5579"/>
              <a:ext cx="357188" cy="213875"/>
            </a:xfrm>
            <a:custGeom>
              <a:avLst/>
              <a:gdLst/>
              <a:ahLst/>
              <a:cxnLst/>
              <a:rect l="0" t="0" r="r" b="b"/>
              <a:pathLst>
                <a:path w="75" h="45">
                  <a:moveTo>
                    <a:pt x="75" y="0"/>
                  </a:moveTo>
                  <a:cubicBezTo>
                    <a:pt x="50" y="14"/>
                    <a:pt x="25" y="29"/>
                    <a:pt x="0" y="45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2" name="Freeform 17"/>
            <p:cNvSpPr/>
            <p:nvPr/>
          </p:nvSpPr>
          <p:spPr bwMode="auto">
            <a:xfrm>
              <a:off x="6210826" y="790"/>
              <a:ext cx="5522913" cy="6871126"/>
            </a:xfrm>
            <a:custGeom>
              <a:avLst/>
              <a:gdLst/>
              <a:ahLst/>
              <a:cxnLst/>
              <a:rect l="0" t="0" r="r" b="b"/>
              <a:pathLst>
                <a:path w="1160" h="1441">
                  <a:moveTo>
                    <a:pt x="1053" y="1441"/>
                  </a:moveTo>
                  <a:cubicBezTo>
                    <a:pt x="1160" y="1129"/>
                    <a:pt x="892" y="817"/>
                    <a:pt x="705" y="599"/>
                  </a:cubicBezTo>
                  <a:cubicBezTo>
                    <a:pt x="503" y="365"/>
                    <a:pt x="270" y="152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3" name="Freeform 18"/>
            <p:cNvSpPr/>
            <p:nvPr/>
          </p:nvSpPr>
          <p:spPr bwMode="auto">
            <a:xfrm>
              <a:off x="6463239" y="5579"/>
              <a:ext cx="5413375" cy="6866337"/>
            </a:xfrm>
            <a:custGeom>
              <a:avLst/>
              <a:gdLst/>
              <a:ahLst/>
              <a:cxnLst/>
              <a:rect l="0" t="0" r="r" b="b"/>
              <a:pathLst>
                <a:path w="1137" h="1440">
                  <a:moveTo>
                    <a:pt x="1040" y="1440"/>
                  </a:moveTo>
                  <a:cubicBezTo>
                    <a:pt x="1137" y="1131"/>
                    <a:pt x="883" y="828"/>
                    <a:pt x="698" y="611"/>
                  </a:cubicBezTo>
                  <a:cubicBezTo>
                    <a:pt x="498" y="375"/>
                    <a:pt x="268" y="159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4" name="Freeform 19"/>
            <p:cNvSpPr/>
            <p:nvPr/>
          </p:nvSpPr>
          <p:spPr bwMode="auto">
            <a:xfrm>
              <a:off x="6877576" y="5579"/>
              <a:ext cx="5037138" cy="6861550"/>
            </a:xfrm>
            <a:custGeom>
              <a:avLst/>
              <a:gdLst/>
              <a:ahLst/>
              <a:cxnLst/>
              <a:rect l="0" t="0" r="r" b="b"/>
              <a:pathLst>
                <a:path w="1058" h="1439">
                  <a:moveTo>
                    <a:pt x="1011" y="1439"/>
                  </a:moveTo>
                  <a:cubicBezTo>
                    <a:pt x="1058" y="1131"/>
                    <a:pt x="825" y="841"/>
                    <a:pt x="648" y="617"/>
                  </a:cubicBezTo>
                  <a:cubicBezTo>
                    <a:pt x="462" y="383"/>
                    <a:pt x="248" y="16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5" name="Freeform 20"/>
            <p:cNvSpPr/>
            <p:nvPr/>
          </p:nvSpPr>
          <p:spPr bwMode="auto">
            <a:xfrm>
              <a:off x="8768289" y="5579"/>
              <a:ext cx="3417888" cy="2742066"/>
            </a:xfrm>
            <a:custGeom>
              <a:avLst/>
              <a:gdLst/>
              <a:ahLst/>
              <a:cxnLst/>
              <a:rect l="0" t="0" r="r" b="b"/>
              <a:pathLst>
                <a:path w="718" h="575">
                  <a:moveTo>
                    <a:pt x="718" y="575"/>
                  </a:moveTo>
                  <a:cubicBezTo>
                    <a:pt x="500" y="360"/>
                    <a:pt x="260" y="163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6" name="Freeform 21"/>
            <p:cNvSpPr/>
            <p:nvPr/>
          </p:nvSpPr>
          <p:spPr bwMode="auto">
            <a:xfrm>
              <a:off x="9235014" y="10367"/>
              <a:ext cx="2951163" cy="2555325"/>
            </a:xfrm>
            <a:custGeom>
              <a:avLst/>
              <a:gdLst/>
              <a:ahLst/>
              <a:cxnLst/>
              <a:rect l="0" t="0" r="r" b="b"/>
              <a:pathLst>
                <a:path w="620" h="536">
                  <a:moveTo>
                    <a:pt x="620" y="536"/>
                  </a:moveTo>
                  <a:cubicBezTo>
                    <a:pt x="404" y="314"/>
                    <a:pt x="196" y="13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7" name="Freeform 22"/>
            <p:cNvSpPr/>
            <p:nvPr/>
          </p:nvSpPr>
          <p:spPr bwMode="auto">
            <a:xfrm>
              <a:off x="10020826" y="5579"/>
              <a:ext cx="2165350" cy="1358265"/>
            </a:xfrm>
            <a:custGeom>
              <a:avLst/>
              <a:gdLst/>
              <a:ahLst/>
              <a:cxnLst/>
              <a:rect l="0" t="0" r="r" b="b"/>
              <a:pathLst>
                <a:path w="455" h="285">
                  <a:moveTo>
                    <a:pt x="0" y="0"/>
                  </a:moveTo>
                  <a:cubicBezTo>
                    <a:pt x="153" y="85"/>
                    <a:pt x="308" y="180"/>
                    <a:pt x="455" y="28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8" name="Freeform 23"/>
            <p:cNvSpPr/>
            <p:nvPr/>
          </p:nvSpPr>
          <p:spPr bwMode="auto">
            <a:xfrm>
              <a:off x="11290826" y="5579"/>
              <a:ext cx="895350" cy="534687"/>
            </a:xfrm>
            <a:custGeom>
              <a:avLst/>
              <a:gdLst/>
              <a:ahLst/>
              <a:cxnLst/>
              <a:rect l="0" t="0" r="r" b="b"/>
              <a:pathLst>
                <a:path w="188" h="112">
                  <a:moveTo>
                    <a:pt x="0" y="0"/>
                  </a:moveTo>
                  <a:cubicBezTo>
                    <a:pt x="63" y="36"/>
                    <a:pt x="126" y="73"/>
                    <a:pt x="188" y="112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9" name="Group 8"/>
          <p:cNvGrpSpPr/>
          <p:nvPr/>
        </p:nvGrpSpPr>
        <p:grpSpPr>
          <a:xfrm>
            <a:off x="1669293" y="1186483"/>
            <a:ext cx="8848345" cy="4477933"/>
            <a:chOff x="1669293" y="1186483"/>
            <a:chExt cx="8848345" cy="4477933"/>
          </a:xfrm>
        </p:grpSpPr>
        <p:sp>
          <p:nvSpPr>
            <p:cNvPr id="39" name="Rectangle 38"/>
            <p:cNvSpPr/>
            <p:nvPr/>
          </p:nvSpPr>
          <p:spPr>
            <a:xfrm>
              <a:off x="1674042" y="1186483"/>
              <a:ext cx="8843596" cy="7161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40" name="Isosceles Triangle 39"/>
            <p:cNvSpPr/>
            <p:nvPr/>
          </p:nvSpPr>
          <p:spPr>
            <a:xfrm rot="10800000">
              <a:off x="5892384" y="5313353"/>
              <a:ext cx="407233" cy="35106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41" name="Rectangle 40"/>
            <p:cNvSpPr/>
            <p:nvPr/>
          </p:nvSpPr>
          <p:spPr>
            <a:xfrm>
              <a:off x="1669293" y="1991156"/>
              <a:ext cx="8845667" cy="33221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59236" y="2075504"/>
            <a:ext cx="8679915" cy="1748729"/>
          </a:xfrm>
        </p:spPr>
        <p:txBody>
          <a:bodyPr bIns="0" anchor="b">
            <a:normAutofit/>
          </a:bodyPr>
          <a:lstStyle>
            <a:lvl1pPr algn="ctr">
              <a:lnSpc>
                <a:spcPct val="80000"/>
              </a:lnSpc>
              <a:defRPr sz="5400" spc="-150"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59237" y="3906266"/>
            <a:ext cx="8673427" cy="1322587"/>
          </a:xfrm>
        </p:spPr>
        <p:txBody>
          <a:bodyPr tIns="0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>
                <a:solidFill>
                  <a:srgbClr val="FFFEFF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 vert="horz" lIns="91440" tIns="45720" rIns="91440" bIns="45720" rtlCol="0" anchor="ctr"/>
          <a:lstStyle>
            <a:lvl1pPr>
              <a:defRPr lang="en-US"/>
            </a:lvl1pPr>
          </a:lstStyle>
          <a:p>
            <a:fld id="{48A87A34-81AB-432B-8DAE-1953F412C126}" type="datetimeFigureOut">
              <a:rPr lang="en-US" dirty="0"/>
              <a:pPr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>
            <a:lvl1pPr algn="ctr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74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76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7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8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9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0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1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22" name="Group 21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23" name="Rectangle 22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4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8632" y="2349925"/>
            <a:ext cx="3501196" cy="2456441"/>
          </a:xfrm>
        </p:spPr>
        <p:txBody>
          <a:bodyPr/>
          <a:lstStyle>
            <a:lvl1pPr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109983" y="794719"/>
            <a:ext cx="6275035" cy="525709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74"/>
          <p:cNvGrpSpPr/>
          <p:nvPr/>
        </p:nvGrpSpPr>
        <p:grpSpPr>
          <a:xfrm flipH="1">
            <a:off x="0" y="0"/>
            <a:ext cx="12584114" cy="6853238"/>
            <a:chOff x="-417513" y="0"/>
            <a:chExt cx="12584114" cy="6853238"/>
          </a:xfrm>
        </p:grpSpPr>
        <p:sp>
          <p:nvSpPr>
            <p:cNvPr id="76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7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8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9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0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1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22" name="Group 21"/>
          <p:cNvGrpSpPr/>
          <p:nvPr/>
        </p:nvGrpSpPr>
        <p:grpSpPr>
          <a:xfrm>
            <a:off x="7718948" y="1699589"/>
            <a:ext cx="3674476" cy="3470421"/>
            <a:chOff x="697883" y="1816768"/>
            <a:chExt cx="3674476" cy="3470421"/>
          </a:xfrm>
        </p:grpSpPr>
        <p:sp>
          <p:nvSpPr>
            <p:cNvPr id="23" name="Rectangle 22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4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07437" y="2349925"/>
            <a:ext cx="3501195" cy="2456442"/>
          </a:xfrm>
        </p:spPr>
        <p:txBody>
          <a:bodyPr vert="eaVert"/>
          <a:lstStyle>
            <a:lvl1pPr algn="l">
              <a:lnSpc>
                <a:spcPct val="80000"/>
              </a:lnSpc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2747" y="798444"/>
            <a:ext cx="6268622" cy="5257303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3" y="2130428"/>
            <a:ext cx="10363199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1" y="3886200"/>
            <a:ext cx="8534403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84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969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9547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9396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9245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909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8943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8792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05426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957630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406902"/>
            <a:ext cx="10363199" cy="1362075"/>
          </a:xfrm>
        </p:spPr>
        <p:txBody>
          <a:bodyPr anchor="t"/>
          <a:lstStyle>
            <a:lvl1pPr algn="l">
              <a:defRPr sz="86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6" y="2906715"/>
            <a:ext cx="10363199" cy="1500187"/>
          </a:xfrm>
        </p:spPr>
        <p:txBody>
          <a:bodyPr anchor="b"/>
          <a:lstStyle>
            <a:lvl1pPr marL="0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1pPr>
            <a:lvl2pPr marL="984900" indent="0">
              <a:buNone/>
              <a:defRPr sz="3900">
                <a:solidFill>
                  <a:schemeClr val="tx1">
                    <a:tint val="75000"/>
                  </a:schemeClr>
                </a:solidFill>
              </a:defRPr>
            </a:lvl2pPr>
            <a:lvl3pPr marL="1969800" indent="0">
              <a:buNone/>
              <a:defRPr sz="3400">
                <a:solidFill>
                  <a:schemeClr val="tx1">
                    <a:tint val="75000"/>
                  </a:schemeClr>
                </a:solidFill>
              </a:defRPr>
            </a:lvl3pPr>
            <a:lvl4pPr marL="2954701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4pPr>
            <a:lvl5pPr marL="3939601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5pPr>
            <a:lvl6pPr marL="4924501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6pPr>
            <a:lvl7pPr marL="5909401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7pPr>
            <a:lvl8pPr marL="6894302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8pPr>
            <a:lvl9pPr marL="7879202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2902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3"/>
            <a:ext cx="5384801" cy="4525963"/>
          </a:xfrm>
        </p:spPr>
        <p:txBody>
          <a:bodyPr/>
          <a:lstStyle>
            <a:lvl1pPr>
              <a:defRPr sz="6000"/>
            </a:lvl1pPr>
            <a:lvl2pPr>
              <a:defRPr sz="5200"/>
            </a:lvl2pPr>
            <a:lvl3pPr>
              <a:defRPr sz="4300"/>
            </a:lvl3pPr>
            <a:lvl4pPr>
              <a:defRPr sz="3900"/>
            </a:lvl4pPr>
            <a:lvl5pPr>
              <a:defRPr sz="3900"/>
            </a:lvl5pPr>
            <a:lvl6pPr>
              <a:defRPr sz="3900"/>
            </a:lvl6pPr>
            <a:lvl7pPr>
              <a:defRPr sz="3900"/>
            </a:lvl7pPr>
            <a:lvl8pPr>
              <a:defRPr sz="3900"/>
            </a:lvl8pPr>
            <a:lvl9pPr>
              <a:defRPr sz="3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2" y="1600203"/>
            <a:ext cx="5384801" cy="4525963"/>
          </a:xfrm>
        </p:spPr>
        <p:txBody>
          <a:bodyPr/>
          <a:lstStyle>
            <a:lvl1pPr>
              <a:defRPr sz="6000"/>
            </a:lvl1pPr>
            <a:lvl2pPr>
              <a:defRPr sz="5200"/>
            </a:lvl2pPr>
            <a:lvl3pPr>
              <a:defRPr sz="4300"/>
            </a:lvl3pPr>
            <a:lvl4pPr>
              <a:defRPr sz="3900"/>
            </a:lvl4pPr>
            <a:lvl5pPr>
              <a:defRPr sz="3900"/>
            </a:lvl5pPr>
            <a:lvl6pPr>
              <a:defRPr sz="3900"/>
            </a:lvl6pPr>
            <a:lvl7pPr>
              <a:defRPr sz="3900"/>
            </a:lvl7pPr>
            <a:lvl8pPr>
              <a:defRPr sz="3900"/>
            </a:lvl8pPr>
            <a:lvl9pPr>
              <a:defRPr sz="3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14413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6" cy="639762"/>
          </a:xfrm>
        </p:spPr>
        <p:txBody>
          <a:bodyPr anchor="b"/>
          <a:lstStyle>
            <a:lvl1pPr marL="0" indent="0">
              <a:buNone/>
              <a:defRPr sz="5200" b="1"/>
            </a:lvl1pPr>
            <a:lvl2pPr marL="984900" indent="0">
              <a:buNone/>
              <a:defRPr sz="4300" b="1"/>
            </a:lvl2pPr>
            <a:lvl3pPr marL="1969800" indent="0">
              <a:buNone/>
              <a:defRPr sz="3900" b="1"/>
            </a:lvl3pPr>
            <a:lvl4pPr marL="2954701" indent="0">
              <a:buNone/>
              <a:defRPr sz="3400" b="1"/>
            </a:lvl4pPr>
            <a:lvl5pPr marL="3939601" indent="0">
              <a:buNone/>
              <a:defRPr sz="3400" b="1"/>
            </a:lvl5pPr>
            <a:lvl6pPr marL="4924501" indent="0">
              <a:buNone/>
              <a:defRPr sz="3400" b="1"/>
            </a:lvl6pPr>
            <a:lvl7pPr marL="5909401" indent="0">
              <a:buNone/>
              <a:defRPr sz="3400" b="1"/>
            </a:lvl7pPr>
            <a:lvl8pPr marL="6894302" indent="0">
              <a:buNone/>
              <a:defRPr sz="3400" b="1"/>
            </a:lvl8pPr>
            <a:lvl9pPr marL="7879202" indent="0">
              <a:buNone/>
              <a:defRPr sz="3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6" cy="3951288"/>
          </a:xfrm>
        </p:spPr>
        <p:txBody>
          <a:bodyPr/>
          <a:lstStyle>
            <a:lvl1pPr>
              <a:defRPr sz="5200"/>
            </a:lvl1pPr>
            <a:lvl2pPr>
              <a:defRPr sz="4300"/>
            </a:lvl2pPr>
            <a:lvl3pPr>
              <a:defRPr sz="3900"/>
            </a:lvl3pPr>
            <a:lvl4pPr>
              <a:defRPr sz="3400"/>
            </a:lvl4pPr>
            <a:lvl5pPr>
              <a:defRPr sz="3400"/>
            </a:lvl5pPr>
            <a:lvl6pPr>
              <a:defRPr sz="3400"/>
            </a:lvl6pPr>
            <a:lvl7pPr>
              <a:defRPr sz="3400"/>
            </a:lvl7pPr>
            <a:lvl8pPr>
              <a:defRPr sz="3400"/>
            </a:lvl8pPr>
            <a:lvl9pPr>
              <a:defRPr sz="3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2"/>
          </a:xfrm>
        </p:spPr>
        <p:txBody>
          <a:bodyPr anchor="b"/>
          <a:lstStyle>
            <a:lvl1pPr marL="0" indent="0">
              <a:buNone/>
              <a:defRPr sz="5200" b="1"/>
            </a:lvl1pPr>
            <a:lvl2pPr marL="984900" indent="0">
              <a:buNone/>
              <a:defRPr sz="4300" b="1"/>
            </a:lvl2pPr>
            <a:lvl3pPr marL="1969800" indent="0">
              <a:buNone/>
              <a:defRPr sz="3900" b="1"/>
            </a:lvl3pPr>
            <a:lvl4pPr marL="2954701" indent="0">
              <a:buNone/>
              <a:defRPr sz="3400" b="1"/>
            </a:lvl4pPr>
            <a:lvl5pPr marL="3939601" indent="0">
              <a:buNone/>
              <a:defRPr sz="3400" b="1"/>
            </a:lvl5pPr>
            <a:lvl6pPr marL="4924501" indent="0">
              <a:buNone/>
              <a:defRPr sz="3400" b="1"/>
            </a:lvl6pPr>
            <a:lvl7pPr marL="5909401" indent="0">
              <a:buNone/>
              <a:defRPr sz="3400" b="1"/>
            </a:lvl7pPr>
            <a:lvl8pPr marL="6894302" indent="0">
              <a:buNone/>
              <a:defRPr sz="3400" b="1"/>
            </a:lvl8pPr>
            <a:lvl9pPr marL="7879202" indent="0">
              <a:buNone/>
              <a:defRPr sz="3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5200"/>
            </a:lvl1pPr>
            <a:lvl2pPr>
              <a:defRPr sz="4300"/>
            </a:lvl2pPr>
            <a:lvl3pPr>
              <a:defRPr sz="3900"/>
            </a:lvl3pPr>
            <a:lvl4pPr>
              <a:defRPr sz="3400"/>
            </a:lvl4pPr>
            <a:lvl5pPr>
              <a:defRPr sz="3400"/>
            </a:lvl5pPr>
            <a:lvl6pPr>
              <a:defRPr sz="3400"/>
            </a:lvl6pPr>
            <a:lvl7pPr>
              <a:defRPr sz="3400"/>
            </a:lvl7pPr>
            <a:lvl8pPr>
              <a:defRPr sz="3400"/>
            </a:lvl8pPr>
            <a:lvl9pPr>
              <a:defRPr sz="3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60753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8230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98135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3" cy="1162050"/>
          </a:xfrm>
        </p:spPr>
        <p:txBody>
          <a:bodyPr anchor="b"/>
          <a:lstStyle>
            <a:lvl1pPr algn="l">
              <a:defRPr sz="43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5" y="273053"/>
            <a:ext cx="6815668" cy="5853113"/>
          </a:xfrm>
        </p:spPr>
        <p:txBody>
          <a:bodyPr/>
          <a:lstStyle>
            <a:lvl1pPr>
              <a:defRPr sz="6900"/>
            </a:lvl1pPr>
            <a:lvl2pPr>
              <a:defRPr sz="6000"/>
            </a:lvl2pPr>
            <a:lvl3pPr>
              <a:defRPr sz="5200"/>
            </a:lvl3pPr>
            <a:lvl4pPr>
              <a:defRPr sz="4300"/>
            </a:lvl4pPr>
            <a:lvl5pPr>
              <a:defRPr sz="4300"/>
            </a:lvl5pPr>
            <a:lvl6pPr>
              <a:defRPr sz="4300"/>
            </a:lvl6pPr>
            <a:lvl7pPr>
              <a:defRPr sz="4300"/>
            </a:lvl7pPr>
            <a:lvl8pPr>
              <a:defRPr sz="4300"/>
            </a:lvl8pPr>
            <a:lvl9pPr>
              <a:defRPr sz="4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3" cy="4691063"/>
          </a:xfrm>
        </p:spPr>
        <p:txBody>
          <a:bodyPr/>
          <a:lstStyle>
            <a:lvl1pPr marL="0" indent="0">
              <a:buNone/>
              <a:defRPr sz="3000"/>
            </a:lvl1pPr>
            <a:lvl2pPr marL="984900" indent="0">
              <a:buNone/>
              <a:defRPr sz="2600"/>
            </a:lvl2pPr>
            <a:lvl3pPr marL="1969800" indent="0">
              <a:buNone/>
              <a:defRPr sz="2200"/>
            </a:lvl3pPr>
            <a:lvl4pPr marL="2954701" indent="0">
              <a:buNone/>
              <a:defRPr sz="1900"/>
            </a:lvl4pPr>
            <a:lvl5pPr marL="3939601" indent="0">
              <a:buNone/>
              <a:defRPr sz="1900"/>
            </a:lvl5pPr>
            <a:lvl6pPr marL="4924501" indent="0">
              <a:buNone/>
              <a:defRPr sz="1900"/>
            </a:lvl6pPr>
            <a:lvl7pPr marL="5909401" indent="0">
              <a:buNone/>
              <a:defRPr sz="1900"/>
            </a:lvl7pPr>
            <a:lvl8pPr marL="6894302" indent="0">
              <a:buNone/>
              <a:defRPr sz="1900"/>
            </a:lvl8pPr>
            <a:lvl9pPr marL="7879202" indent="0">
              <a:buNone/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3061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81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7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8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9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0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101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27" name="Group 26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28" name="Rectangle 27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8631" y="2349925"/>
            <a:ext cx="3498979" cy="2456442"/>
          </a:xfrm>
        </p:spPr>
        <p:txBody>
          <a:bodyPr/>
          <a:lstStyle>
            <a:lvl1pPr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18447" y="803186"/>
            <a:ext cx="6281873" cy="5248622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9" y="4800600"/>
            <a:ext cx="7315200" cy="566738"/>
          </a:xfrm>
        </p:spPr>
        <p:txBody>
          <a:bodyPr anchor="b"/>
          <a:lstStyle>
            <a:lvl1pPr algn="l">
              <a:defRPr sz="43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9" y="612775"/>
            <a:ext cx="7315200" cy="4114800"/>
          </a:xfrm>
        </p:spPr>
        <p:txBody>
          <a:bodyPr/>
          <a:lstStyle>
            <a:lvl1pPr marL="0" indent="0">
              <a:buNone/>
              <a:defRPr sz="6900"/>
            </a:lvl1pPr>
            <a:lvl2pPr marL="984900" indent="0">
              <a:buNone/>
              <a:defRPr sz="6000"/>
            </a:lvl2pPr>
            <a:lvl3pPr marL="1969800" indent="0">
              <a:buNone/>
              <a:defRPr sz="5200"/>
            </a:lvl3pPr>
            <a:lvl4pPr marL="2954701" indent="0">
              <a:buNone/>
              <a:defRPr sz="4300"/>
            </a:lvl4pPr>
            <a:lvl5pPr marL="3939601" indent="0">
              <a:buNone/>
              <a:defRPr sz="4300"/>
            </a:lvl5pPr>
            <a:lvl6pPr marL="4924501" indent="0">
              <a:buNone/>
              <a:defRPr sz="4300"/>
            </a:lvl6pPr>
            <a:lvl7pPr marL="5909401" indent="0">
              <a:buNone/>
              <a:defRPr sz="4300"/>
            </a:lvl7pPr>
            <a:lvl8pPr marL="6894302" indent="0">
              <a:buNone/>
              <a:defRPr sz="4300"/>
            </a:lvl8pPr>
            <a:lvl9pPr marL="7879202" indent="0">
              <a:buNone/>
              <a:defRPr sz="43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9" y="5367338"/>
            <a:ext cx="7315200" cy="804862"/>
          </a:xfrm>
        </p:spPr>
        <p:txBody>
          <a:bodyPr/>
          <a:lstStyle>
            <a:lvl1pPr marL="0" indent="0">
              <a:buNone/>
              <a:defRPr sz="3000"/>
            </a:lvl1pPr>
            <a:lvl2pPr marL="984900" indent="0">
              <a:buNone/>
              <a:defRPr sz="2600"/>
            </a:lvl2pPr>
            <a:lvl3pPr marL="1969800" indent="0">
              <a:buNone/>
              <a:defRPr sz="2200"/>
            </a:lvl3pPr>
            <a:lvl4pPr marL="2954701" indent="0">
              <a:buNone/>
              <a:defRPr sz="1900"/>
            </a:lvl4pPr>
            <a:lvl5pPr marL="3939601" indent="0">
              <a:buNone/>
              <a:defRPr sz="1900"/>
            </a:lvl5pPr>
            <a:lvl6pPr marL="4924501" indent="0">
              <a:buNone/>
              <a:defRPr sz="1900"/>
            </a:lvl6pPr>
            <a:lvl7pPr marL="5909401" indent="0">
              <a:buNone/>
              <a:defRPr sz="1900"/>
            </a:lvl7pPr>
            <a:lvl8pPr marL="6894302" indent="0">
              <a:buNone/>
              <a:defRPr sz="1900"/>
            </a:lvl8pPr>
            <a:lvl9pPr marL="7879202" indent="0">
              <a:buNone/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90436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80945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944286" y="274641"/>
            <a:ext cx="912283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03201" y="274641"/>
            <a:ext cx="2537884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5320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8067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2400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6562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687554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91307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11615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66780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/>
          <p:cNvGrpSpPr/>
          <p:nvPr/>
        </p:nvGrpSpPr>
        <p:grpSpPr>
          <a:xfrm>
            <a:off x="-329674" y="-59376"/>
            <a:ext cx="12515851" cy="6923798"/>
            <a:chOff x="-329674" y="-51881"/>
            <a:chExt cx="12515851" cy="6923798"/>
          </a:xfrm>
        </p:grpSpPr>
        <p:sp>
          <p:nvSpPr>
            <p:cNvPr id="78" name="Freeform 5"/>
            <p:cNvSpPr/>
            <p:nvPr/>
          </p:nvSpPr>
          <p:spPr bwMode="auto">
            <a:xfrm>
              <a:off x="-329674" y="1298404"/>
              <a:ext cx="9702800" cy="5573512"/>
            </a:xfrm>
            <a:custGeom>
              <a:avLst/>
              <a:gdLst/>
              <a:ahLst/>
              <a:cxnLst/>
              <a:rect l="0" t="0" r="r" b="b"/>
              <a:pathLst>
                <a:path w="2038" h="1169">
                  <a:moveTo>
                    <a:pt x="1752" y="1169"/>
                  </a:moveTo>
                  <a:cubicBezTo>
                    <a:pt x="2038" y="928"/>
                    <a:pt x="1673" y="513"/>
                    <a:pt x="1487" y="334"/>
                  </a:cubicBezTo>
                  <a:cubicBezTo>
                    <a:pt x="1316" y="170"/>
                    <a:pt x="1099" y="43"/>
                    <a:pt x="860" y="22"/>
                  </a:cubicBezTo>
                  <a:cubicBezTo>
                    <a:pt x="621" y="0"/>
                    <a:pt x="341" y="128"/>
                    <a:pt x="199" y="318"/>
                  </a:cubicBezTo>
                  <a:cubicBezTo>
                    <a:pt x="0" y="586"/>
                    <a:pt x="184" y="965"/>
                    <a:pt x="399" y="116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9" name="Freeform 6"/>
            <p:cNvSpPr/>
            <p:nvPr/>
          </p:nvSpPr>
          <p:spPr bwMode="auto">
            <a:xfrm>
              <a:off x="670451" y="2018236"/>
              <a:ext cx="7373938" cy="4848892"/>
            </a:xfrm>
            <a:custGeom>
              <a:avLst/>
              <a:gdLst/>
              <a:ahLst/>
              <a:cxnLst/>
              <a:rect l="0" t="0" r="r" b="b"/>
              <a:pathLst>
                <a:path w="1549" h="1017">
                  <a:moveTo>
                    <a:pt x="1025" y="1016"/>
                  </a:moveTo>
                  <a:cubicBezTo>
                    <a:pt x="1223" y="971"/>
                    <a:pt x="1549" y="857"/>
                    <a:pt x="1443" y="592"/>
                  </a:cubicBezTo>
                  <a:cubicBezTo>
                    <a:pt x="1344" y="344"/>
                    <a:pt x="1041" y="111"/>
                    <a:pt x="782" y="53"/>
                  </a:cubicBezTo>
                  <a:cubicBezTo>
                    <a:pt x="545" y="0"/>
                    <a:pt x="275" y="117"/>
                    <a:pt x="150" y="329"/>
                  </a:cubicBezTo>
                  <a:cubicBezTo>
                    <a:pt x="0" y="584"/>
                    <a:pt x="243" y="911"/>
                    <a:pt x="477" y="1017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0" name="Freeform 7"/>
            <p:cNvSpPr/>
            <p:nvPr/>
          </p:nvSpPr>
          <p:spPr bwMode="auto">
            <a:xfrm>
              <a:off x="251351" y="1788400"/>
              <a:ext cx="8035925" cy="5083516"/>
            </a:xfrm>
            <a:custGeom>
              <a:avLst/>
              <a:gdLst/>
              <a:ahLst/>
              <a:cxnLst/>
              <a:rect l="0" t="0" r="r" b="b"/>
              <a:pathLst>
                <a:path w="1688" h="1066">
                  <a:moveTo>
                    <a:pt x="1302" y="1066"/>
                  </a:moveTo>
                  <a:cubicBezTo>
                    <a:pt x="1416" y="1024"/>
                    <a:pt x="1551" y="962"/>
                    <a:pt x="1613" y="850"/>
                  </a:cubicBezTo>
                  <a:cubicBezTo>
                    <a:pt x="1688" y="715"/>
                    <a:pt x="1606" y="575"/>
                    <a:pt x="1517" y="471"/>
                  </a:cubicBezTo>
                  <a:cubicBezTo>
                    <a:pt x="1336" y="258"/>
                    <a:pt x="1084" y="62"/>
                    <a:pt x="798" y="28"/>
                  </a:cubicBezTo>
                  <a:cubicBezTo>
                    <a:pt x="559" y="0"/>
                    <a:pt x="317" y="138"/>
                    <a:pt x="181" y="333"/>
                  </a:cubicBezTo>
                  <a:cubicBezTo>
                    <a:pt x="0" y="592"/>
                    <a:pt x="191" y="907"/>
                    <a:pt x="420" y="10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1" name="Freeform 8"/>
            <p:cNvSpPr/>
            <p:nvPr/>
          </p:nvSpPr>
          <p:spPr bwMode="auto">
            <a:xfrm>
              <a:off x="-1061" y="549842"/>
              <a:ext cx="10334625" cy="6322075"/>
            </a:xfrm>
            <a:custGeom>
              <a:avLst/>
              <a:gdLst/>
              <a:ahLst/>
              <a:cxnLst/>
              <a:rect l="0" t="0" r="r" b="b"/>
              <a:pathLst>
                <a:path w="2171" h="1326">
                  <a:moveTo>
                    <a:pt x="1873" y="1326"/>
                  </a:moveTo>
                  <a:cubicBezTo>
                    <a:pt x="2171" y="1045"/>
                    <a:pt x="1825" y="678"/>
                    <a:pt x="1609" y="473"/>
                  </a:cubicBezTo>
                  <a:cubicBezTo>
                    <a:pt x="1406" y="281"/>
                    <a:pt x="1159" y="116"/>
                    <a:pt x="880" y="63"/>
                  </a:cubicBezTo>
                  <a:cubicBezTo>
                    <a:pt x="545" y="0"/>
                    <a:pt x="214" y="161"/>
                    <a:pt x="0" y="42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9"/>
            <p:cNvSpPr/>
            <p:nvPr/>
          </p:nvSpPr>
          <p:spPr bwMode="auto">
            <a:xfrm>
              <a:off x="3701" y="6186246"/>
              <a:ext cx="504825" cy="681527"/>
            </a:xfrm>
            <a:custGeom>
              <a:avLst/>
              <a:gdLst/>
              <a:ahLst/>
              <a:cxnLst/>
              <a:rect l="0" t="0" r="r" b="b"/>
              <a:pathLst>
                <a:path w="106" h="143">
                  <a:moveTo>
                    <a:pt x="0" y="0"/>
                  </a:moveTo>
                  <a:cubicBezTo>
                    <a:pt x="35" y="54"/>
                    <a:pt x="70" y="101"/>
                    <a:pt x="106" y="143"/>
                  </a:cubicBezTo>
                </a:path>
              </a:pathLst>
            </a:custGeom>
            <a:noFill/>
            <a:ln w="476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10"/>
            <p:cNvSpPr/>
            <p:nvPr/>
          </p:nvSpPr>
          <p:spPr bwMode="auto">
            <a:xfrm>
              <a:off x="-1061" y="-51881"/>
              <a:ext cx="11091863" cy="6923796"/>
            </a:xfrm>
            <a:custGeom>
              <a:avLst/>
              <a:gdLst/>
              <a:ahLst/>
              <a:cxnLst/>
              <a:rect l="0" t="0" r="r" b="b"/>
              <a:pathLst>
                <a:path w="2330" h="1452">
                  <a:moveTo>
                    <a:pt x="2046" y="1452"/>
                  </a:moveTo>
                  <a:cubicBezTo>
                    <a:pt x="2330" y="1153"/>
                    <a:pt x="2049" y="821"/>
                    <a:pt x="1813" y="601"/>
                  </a:cubicBezTo>
                  <a:cubicBezTo>
                    <a:pt x="1569" y="375"/>
                    <a:pt x="1282" y="179"/>
                    <a:pt x="956" y="97"/>
                  </a:cubicBezTo>
                  <a:cubicBezTo>
                    <a:pt x="572" y="0"/>
                    <a:pt x="292" y="101"/>
                    <a:pt x="0" y="3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11"/>
            <p:cNvSpPr/>
            <p:nvPr/>
          </p:nvSpPr>
          <p:spPr bwMode="auto">
            <a:xfrm>
              <a:off x="5426601" y="5579"/>
              <a:ext cx="5788025" cy="6847184"/>
            </a:xfrm>
            <a:custGeom>
              <a:avLst/>
              <a:gdLst/>
              <a:ahLst/>
              <a:cxnLst/>
              <a:rect l="0" t="0" r="r" b="b"/>
              <a:pathLst>
                <a:path w="1216" h="1436">
                  <a:moveTo>
                    <a:pt x="1094" y="1436"/>
                  </a:moveTo>
                  <a:cubicBezTo>
                    <a:pt x="1216" y="1114"/>
                    <a:pt x="904" y="770"/>
                    <a:pt x="709" y="551"/>
                  </a:cubicBezTo>
                  <a:cubicBezTo>
                    <a:pt x="509" y="327"/>
                    <a:pt x="274" y="127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12"/>
            <p:cNvSpPr/>
            <p:nvPr/>
          </p:nvSpPr>
          <p:spPr bwMode="auto">
            <a:xfrm>
              <a:off x="-1061" y="5579"/>
              <a:ext cx="1057275" cy="614491"/>
            </a:xfrm>
            <a:custGeom>
              <a:avLst/>
              <a:gdLst/>
              <a:ahLst/>
              <a:cxnLst/>
              <a:rect l="0" t="0" r="r" b="b"/>
              <a:pathLst>
                <a:path w="222" h="129">
                  <a:moveTo>
                    <a:pt x="222" y="0"/>
                  </a:moveTo>
                  <a:cubicBezTo>
                    <a:pt x="152" y="35"/>
                    <a:pt x="76" y="78"/>
                    <a:pt x="0" y="12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3"/>
            <p:cNvSpPr/>
            <p:nvPr/>
          </p:nvSpPr>
          <p:spPr bwMode="auto">
            <a:xfrm>
              <a:off x="5821889" y="5579"/>
              <a:ext cx="5588000" cy="6866337"/>
            </a:xfrm>
            <a:custGeom>
              <a:avLst/>
              <a:gdLst/>
              <a:ahLst/>
              <a:cxnLst/>
              <a:rect l="0" t="0" r="r" b="b"/>
              <a:pathLst>
                <a:path w="1174" h="1440">
                  <a:moveTo>
                    <a:pt x="1067" y="1440"/>
                  </a:moveTo>
                  <a:cubicBezTo>
                    <a:pt x="1174" y="1124"/>
                    <a:pt x="887" y="797"/>
                    <a:pt x="698" y="577"/>
                  </a:cubicBezTo>
                  <a:cubicBezTo>
                    <a:pt x="500" y="348"/>
                    <a:pt x="270" y="14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4"/>
            <p:cNvSpPr/>
            <p:nvPr/>
          </p:nvSpPr>
          <p:spPr bwMode="auto">
            <a:xfrm>
              <a:off x="3701" y="790"/>
              <a:ext cx="595313" cy="352734"/>
            </a:xfrm>
            <a:custGeom>
              <a:avLst/>
              <a:gdLst/>
              <a:ahLst/>
              <a:cxnLst/>
              <a:rect l="0" t="0" r="r" b="b"/>
              <a:pathLst>
                <a:path w="125" h="74">
                  <a:moveTo>
                    <a:pt x="125" y="0"/>
                  </a:moveTo>
                  <a:cubicBezTo>
                    <a:pt x="85" y="22"/>
                    <a:pt x="43" y="47"/>
                    <a:pt x="0" y="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5"/>
            <p:cNvSpPr/>
            <p:nvPr/>
          </p:nvSpPr>
          <p:spPr bwMode="auto">
            <a:xfrm>
              <a:off x="6012389" y="5579"/>
              <a:ext cx="5497513" cy="6866337"/>
            </a:xfrm>
            <a:custGeom>
              <a:avLst/>
              <a:gdLst/>
              <a:ahLst/>
              <a:cxnLst/>
              <a:rect l="0" t="0" r="r" b="b"/>
              <a:pathLst>
                <a:path w="1155" h="1440">
                  <a:moveTo>
                    <a:pt x="1056" y="1440"/>
                  </a:moveTo>
                  <a:cubicBezTo>
                    <a:pt x="1155" y="1123"/>
                    <a:pt x="875" y="801"/>
                    <a:pt x="686" y="580"/>
                  </a:cubicBezTo>
                  <a:cubicBezTo>
                    <a:pt x="491" y="352"/>
                    <a:pt x="264" y="145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6"/>
            <p:cNvSpPr/>
            <p:nvPr/>
          </p:nvSpPr>
          <p:spPr bwMode="auto">
            <a:xfrm>
              <a:off x="-1061" y="5579"/>
              <a:ext cx="357188" cy="213875"/>
            </a:xfrm>
            <a:custGeom>
              <a:avLst/>
              <a:gdLst/>
              <a:ahLst/>
              <a:cxnLst/>
              <a:rect l="0" t="0" r="r" b="b"/>
              <a:pathLst>
                <a:path w="75" h="45">
                  <a:moveTo>
                    <a:pt x="75" y="0"/>
                  </a:moveTo>
                  <a:cubicBezTo>
                    <a:pt x="50" y="14"/>
                    <a:pt x="25" y="29"/>
                    <a:pt x="0" y="45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7"/>
            <p:cNvSpPr/>
            <p:nvPr/>
          </p:nvSpPr>
          <p:spPr bwMode="auto">
            <a:xfrm>
              <a:off x="6210826" y="790"/>
              <a:ext cx="5522913" cy="6871126"/>
            </a:xfrm>
            <a:custGeom>
              <a:avLst/>
              <a:gdLst/>
              <a:ahLst/>
              <a:cxnLst/>
              <a:rect l="0" t="0" r="r" b="b"/>
              <a:pathLst>
                <a:path w="1160" h="1441">
                  <a:moveTo>
                    <a:pt x="1053" y="1441"/>
                  </a:moveTo>
                  <a:cubicBezTo>
                    <a:pt x="1160" y="1129"/>
                    <a:pt x="892" y="817"/>
                    <a:pt x="705" y="599"/>
                  </a:cubicBezTo>
                  <a:cubicBezTo>
                    <a:pt x="503" y="365"/>
                    <a:pt x="270" y="152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18"/>
            <p:cNvSpPr/>
            <p:nvPr/>
          </p:nvSpPr>
          <p:spPr bwMode="auto">
            <a:xfrm>
              <a:off x="6463239" y="5579"/>
              <a:ext cx="5413375" cy="6866337"/>
            </a:xfrm>
            <a:custGeom>
              <a:avLst/>
              <a:gdLst/>
              <a:ahLst/>
              <a:cxnLst/>
              <a:rect l="0" t="0" r="r" b="b"/>
              <a:pathLst>
                <a:path w="1137" h="1440">
                  <a:moveTo>
                    <a:pt x="1040" y="1440"/>
                  </a:moveTo>
                  <a:cubicBezTo>
                    <a:pt x="1137" y="1131"/>
                    <a:pt x="883" y="828"/>
                    <a:pt x="698" y="611"/>
                  </a:cubicBezTo>
                  <a:cubicBezTo>
                    <a:pt x="498" y="375"/>
                    <a:pt x="268" y="159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19"/>
            <p:cNvSpPr/>
            <p:nvPr/>
          </p:nvSpPr>
          <p:spPr bwMode="auto">
            <a:xfrm>
              <a:off x="6877576" y="5579"/>
              <a:ext cx="5037138" cy="6861550"/>
            </a:xfrm>
            <a:custGeom>
              <a:avLst/>
              <a:gdLst/>
              <a:ahLst/>
              <a:cxnLst/>
              <a:rect l="0" t="0" r="r" b="b"/>
              <a:pathLst>
                <a:path w="1058" h="1439">
                  <a:moveTo>
                    <a:pt x="1011" y="1439"/>
                  </a:moveTo>
                  <a:cubicBezTo>
                    <a:pt x="1058" y="1131"/>
                    <a:pt x="825" y="841"/>
                    <a:pt x="648" y="617"/>
                  </a:cubicBezTo>
                  <a:cubicBezTo>
                    <a:pt x="462" y="383"/>
                    <a:pt x="248" y="16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20"/>
            <p:cNvSpPr/>
            <p:nvPr/>
          </p:nvSpPr>
          <p:spPr bwMode="auto">
            <a:xfrm>
              <a:off x="8768289" y="5579"/>
              <a:ext cx="3417888" cy="2742066"/>
            </a:xfrm>
            <a:custGeom>
              <a:avLst/>
              <a:gdLst/>
              <a:ahLst/>
              <a:cxnLst/>
              <a:rect l="0" t="0" r="r" b="b"/>
              <a:pathLst>
                <a:path w="718" h="575">
                  <a:moveTo>
                    <a:pt x="718" y="575"/>
                  </a:moveTo>
                  <a:cubicBezTo>
                    <a:pt x="500" y="360"/>
                    <a:pt x="260" y="163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21"/>
            <p:cNvSpPr/>
            <p:nvPr/>
          </p:nvSpPr>
          <p:spPr bwMode="auto">
            <a:xfrm>
              <a:off x="9235014" y="10367"/>
              <a:ext cx="2951163" cy="2555325"/>
            </a:xfrm>
            <a:custGeom>
              <a:avLst/>
              <a:gdLst/>
              <a:ahLst/>
              <a:cxnLst/>
              <a:rect l="0" t="0" r="r" b="b"/>
              <a:pathLst>
                <a:path w="620" h="536">
                  <a:moveTo>
                    <a:pt x="620" y="536"/>
                  </a:moveTo>
                  <a:cubicBezTo>
                    <a:pt x="404" y="314"/>
                    <a:pt x="196" y="13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22"/>
            <p:cNvSpPr/>
            <p:nvPr/>
          </p:nvSpPr>
          <p:spPr bwMode="auto">
            <a:xfrm>
              <a:off x="10020826" y="5579"/>
              <a:ext cx="2165350" cy="1358265"/>
            </a:xfrm>
            <a:custGeom>
              <a:avLst/>
              <a:gdLst/>
              <a:ahLst/>
              <a:cxnLst/>
              <a:rect l="0" t="0" r="r" b="b"/>
              <a:pathLst>
                <a:path w="455" h="285">
                  <a:moveTo>
                    <a:pt x="0" y="0"/>
                  </a:moveTo>
                  <a:cubicBezTo>
                    <a:pt x="153" y="85"/>
                    <a:pt x="308" y="180"/>
                    <a:pt x="455" y="28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3"/>
            <p:cNvSpPr/>
            <p:nvPr/>
          </p:nvSpPr>
          <p:spPr bwMode="auto">
            <a:xfrm>
              <a:off x="11290826" y="5579"/>
              <a:ext cx="895350" cy="534687"/>
            </a:xfrm>
            <a:custGeom>
              <a:avLst/>
              <a:gdLst/>
              <a:ahLst/>
              <a:cxnLst/>
              <a:rect l="0" t="0" r="r" b="b"/>
              <a:pathLst>
                <a:path w="188" h="112">
                  <a:moveTo>
                    <a:pt x="0" y="0"/>
                  </a:moveTo>
                  <a:cubicBezTo>
                    <a:pt x="63" y="36"/>
                    <a:pt x="126" y="73"/>
                    <a:pt x="188" y="112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9" name="Group 8"/>
          <p:cNvGrpSpPr/>
          <p:nvPr/>
        </p:nvGrpSpPr>
        <p:grpSpPr>
          <a:xfrm>
            <a:off x="3259545" y="1186483"/>
            <a:ext cx="5666145" cy="4477933"/>
            <a:chOff x="3259545" y="1186483"/>
            <a:chExt cx="5666145" cy="4477933"/>
          </a:xfrm>
        </p:grpSpPr>
        <p:sp>
          <p:nvSpPr>
            <p:cNvPr id="99" name="Rectangle 98"/>
            <p:cNvSpPr/>
            <p:nvPr/>
          </p:nvSpPr>
          <p:spPr>
            <a:xfrm>
              <a:off x="3259545" y="1186483"/>
              <a:ext cx="5657881" cy="7161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100" name="Isosceles Triangle 39"/>
            <p:cNvSpPr/>
            <p:nvPr/>
          </p:nvSpPr>
          <p:spPr>
            <a:xfrm rot="10800000">
              <a:off x="5892384" y="5313353"/>
              <a:ext cx="407233" cy="35106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101" name="Rectangle 100"/>
            <p:cNvSpPr/>
            <p:nvPr/>
          </p:nvSpPr>
          <p:spPr>
            <a:xfrm>
              <a:off x="3259545" y="1991156"/>
              <a:ext cx="5666145" cy="33221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44216" y="2074730"/>
            <a:ext cx="5490224" cy="1689390"/>
          </a:xfrm>
        </p:spPr>
        <p:txBody>
          <a:bodyPr bIns="0" anchor="b">
            <a:normAutofit/>
          </a:bodyPr>
          <a:lstStyle>
            <a:lvl1pPr algn="ctr">
              <a:defRPr sz="4400"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44215" y="3846851"/>
            <a:ext cx="5490223" cy="1383770"/>
          </a:xfrm>
        </p:spPr>
        <p:txBody>
          <a:bodyPr tIns="0">
            <a:normAutofit/>
          </a:bodyPr>
          <a:lstStyle>
            <a:lvl1pPr marL="0" indent="0" algn="ctr">
              <a:buNone/>
              <a:defRPr sz="1800">
                <a:solidFill>
                  <a:srgbClr val="FFFE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>
            <a:lvl1pPr algn="ctr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0434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0091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046536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48983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38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39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0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1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2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3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4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5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6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7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8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9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0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1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2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3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4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5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6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7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8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59" name="Group 58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60" name="Rectangle 59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61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62" name="Rectangle 61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9000" y="2339669"/>
            <a:ext cx="3500828" cy="2470065"/>
          </a:xfrm>
        </p:spPr>
        <p:txBody>
          <a:bodyPr lIns="91440" tIns="91440" rIns="91440" bIns="91440"/>
          <a:lstStyle>
            <a:lvl1pPr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120878" y="803187"/>
            <a:ext cx="6269591" cy="238265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8447" y="3672162"/>
            <a:ext cx="6272022" cy="238358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40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1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2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3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4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5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6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7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8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49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0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1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2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3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4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5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6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7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8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59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60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61" name="Group 60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62" name="Rectangle 61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63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64" name="Rectangle 63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9001" y="2363915"/>
            <a:ext cx="3500828" cy="2460497"/>
          </a:xfrm>
        </p:spPr>
        <p:txBody>
          <a:bodyPr lIns="91440" tIns="91440" rIns="91440" bIns="91440"/>
          <a:lstStyle>
            <a:lvl1pPr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125137" y="803185"/>
            <a:ext cx="6265088" cy="685800"/>
          </a:xfrm>
        </p:spPr>
        <p:txBody>
          <a:bodyPr anchor="ctr">
            <a:noAutofit/>
          </a:bodyPr>
          <a:lstStyle>
            <a:lvl1pPr marL="0" indent="0" algn="l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25305" y="1488985"/>
            <a:ext cx="6264350" cy="169685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8653" y="3665887"/>
            <a:ext cx="6264414" cy="685800"/>
          </a:xfrm>
        </p:spPr>
        <p:txBody>
          <a:bodyPr anchor="ctr">
            <a:noAutofit/>
          </a:bodyPr>
          <a:lstStyle>
            <a:lvl1pPr marL="0" indent="0" algn="l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8447" y="4351687"/>
            <a:ext cx="6265588" cy="17040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78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9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0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1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7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8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24" name="Group 23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25" name="Rectangle 24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6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8632" y="2349925"/>
            <a:ext cx="3501196" cy="2456442"/>
          </a:xfrm>
        </p:spPr>
        <p:txBody>
          <a:bodyPr/>
          <a:lstStyle>
            <a:lvl1pPr>
              <a:defRPr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10588752" cy="32004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0469880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/>
          <p:cNvGrpSpPr/>
          <p:nvPr/>
        </p:nvGrpSpPr>
        <p:grpSpPr>
          <a:xfrm>
            <a:off x="-417513" y="0"/>
            <a:ext cx="12584114" cy="6853238"/>
            <a:chOff x="-417513" y="0"/>
            <a:chExt cx="12584114" cy="6853238"/>
          </a:xfrm>
        </p:grpSpPr>
        <p:sp>
          <p:nvSpPr>
            <p:cNvPr id="75" name="Freeform 5"/>
            <p:cNvSpPr/>
            <p:nvPr/>
          </p:nvSpPr>
          <p:spPr bwMode="auto">
            <a:xfrm>
              <a:off x="1306513" y="0"/>
              <a:ext cx="3862388" cy="6843713"/>
            </a:xfrm>
            <a:custGeom>
              <a:avLst/>
              <a:gdLst/>
              <a:ahLst/>
              <a:cxnLst/>
              <a:rect l="0" t="0" r="r" b="b"/>
              <a:pathLst>
                <a:path w="813" h="1440">
                  <a:moveTo>
                    <a:pt x="813" y="0"/>
                  </a:moveTo>
                  <a:cubicBezTo>
                    <a:pt x="331" y="221"/>
                    <a:pt x="0" y="1039"/>
                    <a:pt x="43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6" name="Freeform 6"/>
            <p:cNvSpPr/>
            <p:nvPr/>
          </p:nvSpPr>
          <p:spPr bwMode="auto">
            <a:xfrm>
              <a:off x="10626725" y="9525"/>
              <a:ext cx="1539875" cy="555625"/>
            </a:xfrm>
            <a:custGeom>
              <a:avLst/>
              <a:gdLst/>
              <a:ahLst/>
              <a:cxnLst/>
              <a:rect l="0" t="0" r="r" b="b"/>
              <a:pathLst>
                <a:path w="324" h="117">
                  <a:moveTo>
                    <a:pt x="324" y="117"/>
                  </a:moveTo>
                  <a:cubicBezTo>
                    <a:pt x="223" y="64"/>
                    <a:pt x="107" y="2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7" name="Freeform 7"/>
            <p:cNvSpPr/>
            <p:nvPr/>
          </p:nvSpPr>
          <p:spPr bwMode="auto">
            <a:xfrm>
              <a:off x="10247313" y="5013325"/>
              <a:ext cx="1919288" cy="1830388"/>
            </a:xfrm>
            <a:custGeom>
              <a:avLst/>
              <a:gdLst/>
              <a:ahLst/>
              <a:cxnLst/>
              <a:rect l="0" t="0" r="r" b="b"/>
              <a:pathLst>
                <a:path w="404" h="385">
                  <a:moveTo>
                    <a:pt x="0" y="385"/>
                  </a:moveTo>
                  <a:cubicBezTo>
                    <a:pt x="146" y="272"/>
                    <a:pt x="285" y="142"/>
                    <a:pt x="404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8" name="Freeform 8"/>
            <p:cNvSpPr/>
            <p:nvPr/>
          </p:nvSpPr>
          <p:spPr bwMode="auto">
            <a:xfrm>
              <a:off x="1120775" y="0"/>
              <a:ext cx="3676650" cy="6843713"/>
            </a:xfrm>
            <a:custGeom>
              <a:avLst/>
              <a:gdLst/>
              <a:ahLst/>
              <a:cxnLst/>
              <a:rect l="0" t="0" r="r" b="b"/>
              <a:pathLst>
                <a:path w="774" h="1440">
                  <a:moveTo>
                    <a:pt x="774" y="0"/>
                  </a:moveTo>
                  <a:cubicBezTo>
                    <a:pt x="312" y="240"/>
                    <a:pt x="0" y="1034"/>
                    <a:pt x="41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79" name="Freeform 9"/>
            <p:cNvSpPr/>
            <p:nvPr/>
          </p:nvSpPr>
          <p:spPr bwMode="auto">
            <a:xfrm>
              <a:off x="11202988" y="9525"/>
              <a:ext cx="963613" cy="366713"/>
            </a:xfrm>
            <a:custGeom>
              <a:avLst/>
              <a:gdLst/>
              <a:ahLst/>
              <a:cxnLst/>
              <a:rect l="0" t="0" r="r" b="b"/>
              <a:pathLst>
                <a:path w="203" h="77">
                  <a:moveTo>
                    <a:pt x="203" y="77"/>
                  </a:moveTo>
                  <a:cubicBezTo>
                    <a:pt x="138" y="46"/>
                    <a:pt x="68" y="2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0" name="Freeform 10"/>
            <p:cNvSpPr/>
            <p:nvPr/>
          </p:nvSpPr>
          <p:spPr bwMode="auto">
            <a:xfrm>
              <a:off x="10494963" y="5275263"/>
              <a:ext cx="1666875" cy="1577975"/>
            </a:xfrm>
            <a:custGeom>
              <a:avLst/>
              <a:gdLst/>
              <a:ahLst/>
              <a:cxnLst/>
              <a:rect l="0" t="0" r="r" b="b"/>
              <a:pathLst>
                <a:path w="351" h="332">
                  <a:moveTo>
                    <a:pt x="0" y="332"/>
                  </a:moveTo>
                  <a:cubicBezTo>
                    <a:pt x="125" y="232"/>
                    <a:pt x="245" y="121"/>
                    <a:pt x="35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1" name="Freeform 11"/>
            <p:cNvSpPr/>
            <p:nvPr/>
          </p:nvSpPr>
          <p:spPr bwMode="auto">
            <a:xfrm>
              <a:off x="1001713" y="0"/>
              <a:ext cx="3621088" cy="6843713"/>
            </a:xfrm>
            <a:custGeom>
              <a:avLst/>
              <a:gdLst/>
              <a:ahLst/>
              <a:cxnLst/>
              <a:rect l="0" t="0" r="r" b="b"/>
              <a:pathLst>
                <a:path w="762" h="1440">
                  <a:moveTo>
                    <a:pt x="762" y="0"/>
                  </a:moveTo>
                  <a:cubicBezTo>
                    <a:pt x="308" y="245"/>
                    <a:pt x="0" y="1033"/>
                    <a:pt x="403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12"/>
            <p:cNvSpPr/>
            <p:nvPr/>
          </p:nvSpPr>
          <p:spPr bwMode="auto">
            <a:xfrm>
              <a:off x="11501438" y="9525"/>
              <a:ext cx="665163" cy="257175"/>
            </a:xfrm>
            <a:custGeom>
              <a:avLst/>
              <a:gdLst/>
              <a:ahLst/>
              <a:cxnLst/>
              <a:rect l="0" t="0" r="r" b="b"/>
              <a:pathLst>
                <a:path w="140" h="54">
                  <a:moveTo>
                    <a:pt x="140" y="54"/>
                  </a:moveTo>
                  <a:cubicBezTo>
                    <a:pt x="95" y="34"/>
                    <a:pt x="48" y="16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13"/>
            <p:cNvSpPr/>
            <p:nvPr/>
          </p:nvSpPr>
          <p:spPr bwMode="auto">
            <a:xfrm>
              <a:off x="10641013" y="5408613"/>
              <a:ext cx="1525588" cy="1435100"/>
            </a:xfrm>
            <a:custGeom>
              <a:avLst/>
              <a:gdLst/>
              <a:ahLst/>
              <a:cxnLst/>
              <a:rect l="0" t="0" r="r" b="b"/>
              <a:pathLst>
                <a:path w="321" h="302">
                  <a:moveTo>
                    <a:pt x="0" y="302"/>
                  </a:moveTo>
                  <a:cubicBezTo>
                    <a:pt x="114" y="210"/>
                    <a:pt x="223" y="109"/>
                    <a:pt x="321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14"/>
            <p:cNvSpPr/>
            <p:nvPr/>
          </p:nvSpPr>
          <p:spPr bwMode="auto">
            <a:xfrm>
              <a:off x="1001713" y="0"/>
              <a:ext cx="3244850" cy="6843713"/>
            </a:xfrm>
            <a:custGeom>
              <a:avLst/>
              <a:gdLst/>
              <a:ahLst/>
              <a:cxnLst/>
              <a:rect l="0" t="0" r="r" b="b"/>
              <a:pathLst>
                <a:path w="683" h="1440">
                  <a:moveTo>
                    <a:pt x="683" y="0"/>
                  </a:moveTo>
                  <a:cubicBezTo>
                    <a:pt x="258" y="256"/>
                    <a:pt x="0" y="1041"/>
                    <a:pt x="355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15"/>
            <p:cNvSpPr/>
            <p:nvPr/>
          </p:nvSpPr>
          <p:spPr bwMode="auto">
            <a:xfrm>
              <a:off x="10802938" y="5518150"/>
              <a:ext cx="1363663" cy="1325563"/>
            </a:xfrm>
            <a:custGeom>
              <a:avLst/>
              <a:gdLst/>
              <a:ahLst/>
              <a:cxnLst/>
              <a:rect l="0" t="0" r="r" b="b"/>
              <a:pathLst>
                <a:path w="287" h="279">
                  <a:moveTo>
                    <a:pt x="0" y="279"/>
                  </a:moveTo>
                  <a:cubicBezTo>
                    <a:pt x="101" y="193"/>
                    <a:pt x="198" y="100"/>
                    <a:pt x="287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6"/>
            <p:cNvSpPr/>
            <p:nvPr/>
          </p:nvSpPr>
          <p:spPr bwMode="auto">
            <a:xfrm>
              <a:off x="889000" y="0"/>
              <a:ext cx="3230563" cy="6843713"/>
            </a:xfrm>
            <a:custGeom>
              <a:avLst/>
              <a:gdLst/>
              <a:ahLst/>
              <a:cxnLst/>
              <a:rect l="0" t="0" r="r" b="b"/>
              <a:pathLst>
                <a:path w="680" h="1440">
                  <a:moveTo>
                    <a:pt x="680" y="0"/>
                  </a:moveTo>
                  <a:cubicBezTo>
                    <a:pt x="257" y="265"/>
                    <a:pt x="0" y="1026"/>
                    <a:pt x="337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7"/>
            <p:cNvSpPr/>
            <p:nvPr/>
          </p:nvSpPr>
          <p:spPr bwMode="auto">
            <a:xfrm>
              <a:off x="10979150" y="5694363"/>
              <a:ext cx="1187450" cy="1149350"/>
            </a:xfrm>
            <a:custGeom>
              <a:avLst/>
              <a:gdLst/>
              <a:ahLst/>
              <a:cxnLst/>
              <a:rect l="0" t="0" r="r" b="b"/>
              <a:pathLst>
                <a:path w="250" h="242">
                  <a:moveTo>
                    <a:pt x="0" y="242"/>
                  </a:moveTo>
                  <a:cubicBezTo>
                    <a:pt x="88" y="166"/>
                    <a:pt x="172" y="85"/>
                    <a:pt x="25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8"/>
            <p:cNvSpPr/>
            <p:nvPr/>
          </p:nvSpPr>
          <p:spPr bwMode="auto">
            <a:xfrm>
              <a:off x="484188" y="0"/>
              <a:ext cx="3421063" cy="6843713"/>
            </a:xfrm>
            <a:custGeom>
              <a:avLst/>
              <a:gdLst/>
              <a:ahLst/>
              <a:cxnLst/>
              <a:rect l="0" t="0" r="r" b="b"/>
              <a:pathLst>
                <a:path w="720" h="1440">
                  <a:moveTo>
                    <a:pt x="720" y="0"/>
                  </a:moveTo>
                  <a:cubicBezTo>
                    <a:pt x="316" y="282"/>
                    <a:pt x="0" y="1018"/>
                    <a:pt x="362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9"/>
            <p:cNvSpPr/>
            <p:nvPr/>
          </p:nvSpPr>
          <p:spPr bwMode="auto">
            <a:xfrm>
              <a:off x="11287125" y="6049963"/>
              <a:ext cx="879475" cy="793750"/>
            </a:xfrm>
            <a:custGeom>
              <a:avLst/>
              <a:gdLst/>
              <a:ahLst/>
              <a:cxnLst/>
              <a:rect l="0" t="0" r="r" b="b"/>
              <a:pathLst>
                <a:path w="185" h="167">
                  <a:moveTo>
                    <a:pt x="0" y="167"/>
                  </a:moveTo>
                  <a:cubicBezTo>
                    <a:pt x="63" y="114"/>
                    <a:pt x="125" y="58"/>
                    <a:pt x="185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20"/>
            <p:cNvSpPr/>
            <p:nvPr/>
          </p:nvSpPr>
          <p:spPr bwMode="auto">
            <a:xfrm>
              <a:off x="598488" y="0"/>
              <a:ext cx="2717800" cy="6843713"/>
            </a:xfrm>
            <a:custGeom>
              <a:avLst/>
              <a:gdLst/>
              <a:ahLst/>
              <a:cxnLst/>
              <a:rect l="0" t="0" r="r" b="b"/>
              <a:pathLst>
                <a:path w="572" h="1440">
                  <a:moveTo>
                    <a:pt x="572" y="0"/>
                  </a:moveTo>
                  <a:cubicBezTo>
                    <a:pt x="213" y="320"/>
                    <a:pt x="0" y="979"/>
                    <a:pt x="164" y="144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21"/>
            <p:cNvSpPr/>
            <p:nvPr/>
          </p:nvSpPr>
          <p:spPr bwMode="auto">
            <a:xfrm>
              <a:off x="261938" y="0"/>
              <a:ext cx="2944813" cy="6843713"/>
            </a:xfrm>
            <a:custGeom>
              <a:avLst/>
              <a:gdLst/>
              <a:ahLst/>
              <a:cxnLst/>
              <a:rect l="0" t="0" r="r" b="b"/>
              <a:pathLst>
                <a:path w="620" h="1440">
                  <a:moveTo>
                    <a:pt x="620" y="0"/>
                  </a:moveTo>
                  <a:cubicBezTo>
                    <a:pt x="248" y="325"/>
                    <a:pt x="0" y="960"/>
                    <a:pt x="186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22"/>
            <p:cNvSpPr/>
            <p:nvPr/>
          </p:nvSpPr>
          <p:spPr bwMode="auto">
            <a:xfrm>
              <a:off x="-417513" y="0"/>
              <a:ext cx="2403475" cy="6843713"/>
            </a:xfrm>
            <a:custGeom>
              <a:avLst/>
              <a:gdLst/>
              <a:ahLst/>
              <a:cxnLst/>
              <a:rect l="0" t="0" r="r" b="b"/>
              <a:pathLst>
                <a:path w="506" h="1440">
                  <a:moveTo>
                    <a:pt x="506" y="0"/>
                  </a:moveTo>
                  <a:cubicBezTo>
                    <a:pt x="109" y="356"/>
                    <a:pt x="0" y="943"/>
                    <a:pt x="171" y="144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23"/>
            <p:cNvSpPr/>
            <p:nvPr/>
          </p:nvSpPr>
          <p:spPr bwMode="auto">
            <a:xfrm>
              <a:off x="14288" y="9525"/>
              <a:ext cx="1771650" cy="3198813"/>
            </a:xfrm>
            <a:custGeom>
              <a:avLst/>
              <a:gdLst/>
              <a:ahLst/>
              <a:cxnLst/>
              <a:rect l="0" t="0" r="r" b="b"/>
              <a:pathLst>
                <a:path w="373" h="673">
                  <a:moveTo>
                    <a:pt x="373" y="0"/>
                  </a:moveTo>
                  <a:cubicBezTo>
                    <a:pt x="175" y="183"/>
                    <a:pt x="51" y="409"/>
                    <a:pt x="0" y="67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24"/>
            <p:cNvSpPr/>
            <p:nvPr/>
          </p:nvSpPr>
          <p:spPr bwMode="auto">
            <a:xfrm>
              <a:off x="4763" y="6016625"/>
              <a:ext cx="214313" cy="827088"/>
            </a:xfrm>
            <a:custGeom>
              <a:avLst/>
              <a:gdLst/>
              <a:ahLst/>
              <a:cxnLst/>
              <a:rect l="0" t="0" r="r" b="b"/>
              <a:pathLst>
                <a:path w="45" h="174">
                  <a:moveTo>
                    <a:pt x="0" y="0"/>
                  </a:moveTo>
                  <a:cubicBezTo>
                    <a:pt x="11" y="59"/>
                    <a:pt x="26" y="118"/>
                    <a:pt x="45" y="1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25"/>
            <p:cNvSpPr/>
            <p:nvPr/>
          </p:nvSpPr>
          <p:spPr bwMode="auto">
            <a:xfrm>
              <a:off x="14288" y="0"/>
              <a:ext cx="1562100" cy="2228850"/>
            </a:xfrm>
            <a:custGeom>
              <a:avLst/>
              <a:gdLst/>
              <a:ahLst/>
              <a:cxnLst/>
              <a:rect l="0" t="0" r="r" b="b"/>
              <a:pathLst>
                <a:path w="329" h="469">
                  <a:moveTo>
                    <a:pt x="329" y="0"/>
                  </a:moveTo>
                  <a:cubicBezTo>
                    <a:pt x="189" y="133"/>
                    <a:pt x="69" y="288"/>
                    <a:pt x="0" y="46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21" name="Group 20"/>
          <p:cNvGrpSpPr/>
          <p:nvPr/>
        </p:nvGrpSpPr>
        <p:grpSpPr>
          <a:xfrm>
            <a:off x="800144" y="1699589"/>
            <a:ext cx="3674476" cy="3470421"/>
            <a:chOff x="697883" y="1816768"/>
            <a:chExt cx="3674476" cy="3470421"/>
          </a:xfrm>
        </p:grpSpPr>
        <p:sp>
          <p:nvSpPr>
            <p:cNvPr id="22" name="Rectangle 21"/>
            <p:cNvSpPr/>
            <p:nvPr/>
          </p:nvSpPr>
          <p:spPr>
            <a:xfrm>
              <a:off x="697883" y="1816768"/>
              <a:ext cx="3674476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32" name="Isosceles Triangle 22"/>
            <p:cNvSpPr/>
            <p:nvPr/>
          </p:nvSpPr>
          <p:spPr>
            <a:xfrm rot="10800000">
              <a:off x="2380224" y="5014786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33" name="Rectangle 32"/>
            <p:cNvSpPr/>
            <p:nvPr/>
          </p:nvSpPr>
          <p:spPr>
            <a:xfrm>
              <a:off x="704075" y="2392840"/>
              <a:ext cx="3668284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8631" y="2352026"/>
            <a:ext cx="3501197" cy="1223298"/>
          </a:xfrm>
        </p:spPr>
        <p:txBody>
          <a:bodyPr bIns="0" anchor="b">
            <a:noAutofit/>
          </a:bodyPr>
          <a:lstStyle>
            <a:lvl1pPr algn="ctr">
              <a:defRPr sz="3200"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09983" y="802809"/>
            <a:ext cx="6275035" cy="524994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8631" y="3580186"/>
            <a:ext cx="3501197" cy="1221164"/>
          </a:xfrm>
        </p:spPr>
        <p:txBody>
          <a:bodyPr/>
          <a:lstStyle>
            <a:lvl1pPr marL="0" indent="0" algn="ctr">
              <a:buNone/>
              <a:defRPr sz="1600">
                <a:solidFill>
                  <a:srgbClr val="FFFEFF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roup 72"/>
          <p:cNvGrpSpPr/>
          <p:nvPr/>
        </p:nvGrpSpPr>
        <p:grpSpPr>
          <a:xfrm>
            <a:off x="-329674" y="-59376"/>
            <a:ext cx="12515851" cy="6923798"/>
            <a:chOff x="-329674" y="-51881"/>
            <a:chExt cx="12515851" cy="6923798"/>
          </a:xfrm>
        </p:grpSpPr>
        <p:sp>
          <p:nvSpPr>
            <p:cNvPr id="81" name="Freeform 5"/>
            <p:cNvSpPr/>
            <p:nvPr/>
          </p:nvSpPr>
          <p:spPr bwMode="auto">
            <a:xfrm>
              <a:off x="-329674" y="1298404"/>
              <a:ext cx="9702800" cy="5573512"/>
            </a:xfrm>
            <a:custGeom>
              <a:avLst/>
              <a:gdLst/>
              <a:ahLst/>
              <a:cxnLst/>
              <a:rect l="0" t="0" r="r" b="b"/>
              <a:pathLst>
                <a:path w="2038" h="1169">
                  <a:moveTo>
                    <a:pt x="1752" y="1169"/>
                  </a:moveTo>
                  <a:cubicBezTo>
                    <a:pt x="2038" y="928"/>
                    <a:pt x="1673" y="513"/>
                    <a:pt x="1487" y="334"/>
                  </a:cubicBezTo>
                  <a:cubicBezTo>
                    <a:pt x="1316" y="170"/>
                    <a:pt x="1099" y="43"/>
                    <a:pt x="860" y="22"/>
                  </a:cubicBezTo>
                  <a:cubicBezTo>
                    <a:pt x="621" y="0"/>
                    <a:pt x="341" y="128"/>
                    <a:pt x="199" y="318"/>
                  </a:cubicBezTo>
                  <a:cubicBezTo>
                    <a:pt x="0" y="586"/>
                    <a:pt x="184" y="965"/>
                    <a:pt x="399" y="116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2" name="Freeform 6"/>
            <p:cNvSpPr/>
            <p:nvPr/>
          </p:nvSpPr>
          <p:spPr bwMode="auto">
            <a:xfrm>
              <a:off x="670451" y="2018236"/>
              <a:ext cx="7373938" cy="4848892"/>
            </a:xfrm>
            <a:custGeom>
              <a:avLst/>
              <a:gdLst/>
              <a:ahLst/>
              <a:cxnLst/>
              <a:rect l="0" t="0" r="r" b="b"/>
              <a:pathLst>
                <a:path w="1549" h="1017">
                  <a:moveTo>
                    <a:pt x="1025" y="1016"/>
                  </a:moveTo>
                  <a:cubicBezTo>
                    <a:pt x="1223" y="971"/>
                    <a:pt x="1549" y="857"/>
                    <a:pt x="1443" y="592"/>
                  </a:cubicBezTo>
                  <a:cubicBezTo>
                    <a:pt x="1344" y="344"/>
                    <a:pt x="1041" y="111"/>
                    <a:pt x="782" y="53"/>
                  </a:cubicBezTo>
                  <a:cubicBezTo>
                    <a:pt x="545" y="0"/>
                    <a:pt x="275" y="117"/>
                    <a:pt x="150" y="329"/>
                  </a:cubicBezTo>
                  <a:cubicBezTo>
                    <a:pt x="0" y="584"/>
                    <a:pt x="243" y="911"/>
                    <a:pt x="477" y="1017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3" name="Freeform 7"/>
            <p:cNvSpPr/>
            <p:nvPr/>
          </p:nvSpPr>
          <p:spPr bwMode="auto">
            <a:xfrm>
              <a:off x="251351" y="1788400"/>
              <a:ext cx="8035925" cy="5083516"/>
            </a:xfrm>
            <a:custGeom>
              <a:avLst/>
              <a:gdLst/>
              <a:ahLst/>
              <a:cxnLst/>
              <a:rect l="0" t="0" r="r" b="b"/>
              <a:pathLst>
                <a:path w="1688" h="1066">
                  <a:moveTo>
                    <a:pt x="1302" y="1066"/>
                  </a:moveTo>
                  <a:cubicBezTo>
                    <a:pt x="1416" y="1024"/>
                    <a:pt x="1551" y="962"/>
                    <a:pt x="1613" y="850"/>
                  </a:cubicBezTo>
                  <a:cubicBezTo>
                    <a:pt x="1688" y="715"/>
                    <a:pt x="1606" y="575"/>
                    <a:pt x="1517" y="471"/>
                  </a:cubicBezTo>
                  <a:cubicBezTo>
                    <a:pt x="1336" y="258"/>
                    <a:pt x="1084" y="62"/>
                    <a:pt x="798" y="28"/>
                  </a:cubicBezTo>
                  <a:cubicBezTo>
                    <a:pt x="559" y="0"/>
                    <a:pt x="317" y="138"/>
                    <a:pt x="181" y="333"/>
                  </a:cubicBezTo>
                  <a:cubicBezTo>
                    <a:pt x="0" y="592"/>
                    <a:pt x="191" y="907"/>
                    <a:pt x="420" y="10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4" name="Freeform 8"/>
            <p:cNvSpPr/>
            <p:nvPr/>
          </p:nvSpPr>
          <p:spPr bwMode="auto">
            <a:xfrm>
              <a:off x="-1061" y="549842"/>
              <a:ext cx="10334625" cy="6322075"/>
            </a:xfrm>
            <a:custGeom>
              <a:avLst/>
              <a:gdLst/>
              <a:ahLst/>
              <a:cxnLst/>
              <a:rect l="0" t="0" r="r" b="b"/>
              <a:pathLst>
                <a:path w="2171" h="1326">
                  <a:moveTo>
                    <a:pt x="1873" y="1326"/>
                  </a:moveTo>
                  <a:cubicBezTo>
                    <a:pt x="2171" y="1045"/>
                    <a:pt x="1825" y="678"/>
                    <a:pt x="1609" y="473"/>
                  </a:cubicBezTo>
                  <a:cubicBezTo>
                    <a:pt x="1406" y="281"/>
                    <a:pt x="1159" y="116"/>
                    <a:pt x="880" y="63"/>
                  </a:cubicBezTo>
                  <a:cubicBezTo>
                    <a:pt x="545" y="0"/>
                    <a:pt x="214" y="161"/>
                    <a:pt x="0" y="423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5" name="Freeform 9"/>
            <p:cNvSpPr/>
            <p:nvPr/>
          </p:nvSpPr>
          <p:spPr bwMode="auto">
            <a:xfrm>
              <a:off x="3701" y="6186246"/>
              <a:ext cx="504825" cy="681527"/>
            </a:xfrm>
            <a:custGeom>
              <a:avLst/>
              <a:gdLst/>
              <a:ahLst/>
              <a:cxnLst/>
              <a:rect l="0" t="0" r="r" b="b"/>
              <a:pathLst>
                <a:path w="106" h="143">
                  <a:moveTo>
                    <a:pt x="0" y="0"/>
                  </a:moveTo>
                  <a:cubicBezTo>
                    <a:pt x="35" y="54"/>
                    <a:pt x="70" y="101"/>
                    <a:pt x="106" y="143"/>
                  </a:cubicBezTo>
                </a:path>
              </a:pathLst>
            </a:custGeom>
            <a:noFill/>
            <a:ln w="476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6" name="Freeform 10"/>
            <p:cNvSpPr/>
            <p:nvPr/>
          </p:nvSpPr>
          <p:spPr bwMode="auto">
            <a:xfrm>
              <a:off x="-1061" y="-51881"/>
              <a:ext cx="11091863" cy="6923796"/>
            </a:xfrm>
            <a:custGeom>
              <a:avLst/>
              <a:gdLst/>
              <a:ahLst/>
              <a:cxnLst/>
              <a:rect l="0" t="0" r="r" b="b"/>
              <a:pathLst>
                <a:path w="2330" h="1452">
                  <a:moveTo>
                    <a:pt x="2046" y="1452"/>
                  </a:moveTo>
                  <a:cubicBezTo>
                    <a:pt x="2330" y="1153"/>
                    <a:pt x="2049" y="821"/>
                    <a:pt x="1813" y="601"/>
                  </a:cubicBezTo>
                  <a:cubicBezTo>
                    <a:pt x="1569" y="375"/>
                    <a:pt x="1282" y="179"/>
                    <a:pt x="956" y="97"/>
                  </a:cubicBezTo>
                  <a:cubicBezTo>
                    <a:pt x="572" y="0"/>
                    <a:pt x="292" y="101"/>
                    <a:pt x="0" y="366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7" name="Freeform 11"/>
            <p:cNvSpPr/>
            <p:nvPr/>
          </p:nvSpPr>
          <p:spPr bwMode="auto">
            <a:xfrm>
              <a:off x="5426601" y="5579"/>
              <a:ext cx="5788025" cy="6847184"/>
            </a:xfrm>
            <a:custGeom>
              <a:avLst/>
              <a:gdLst/>
              <a:ahLst/>
              <a:cxnLst/>
              <a:rect l="0" t="0" r="r" b="b"/>
              <a:pathLst>
                <a:path w="1216" h="1436">
                  <a:moveTo>
                    <a:pt x="1094" y="1436"/>
                  </a:moveTo>
                  <a:cubicBezTo>
                    <a:pt x="1216" y="1114"/>
                    <a:pt x="904" y="770"/>
                    <a:pt x="709" y="551"/>
                  </a:cubicBezTo>
                  <a:cubicBezTo>
                    <a:pt x="509" y="327"/>
                    <a:pt x="274" y="127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8" name="Freeform 12"/>
            <p:cNvSpPr/>
            <p:nvPr/>
          </p:nvSpPr>
          <p:spPr bwMode="auto">
            <a:xfrm>
              <a:off x="-1061" y="5579"/>
              <a:ext cx="1057275" cy="614491"/>
            </a:xfrm>
            <a:custGeom>
              <a:avLst/>
              <a:gdLst/>
              <a:ahLst/>
              <a:cxnLst/>
              <a:rect l="0" t="0" r="r" b="b"/>
              <a:pathLst>
                <a:path w="222" h="129">
                  <a:moveTo>
                    <a:pt x="222" y="0"/>
                  </a:moveTo>
                  <a:cubicBezTo>
                    <a:pt x="152" y="35"/>
                    <a:pt x="76" y="78"/>
                    <a:pt x="0" y="129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89" name="Freeform 13"/>
            <p:cNvSpPr/>
            <p:nvPr/>
          </p:nvSpPr>
          <p:spPr bwMode="auto">
            <a:xfrm>
              <a:off x="5821889" y="5579"/>
              <a:ext cx="5588000" cy="6866337"/>
            </a:xfrm>
            <a:custGeom>
              <a:avLst/>
              <a:gdLst/>
              <a:ahLst/>
              <a:cxnLst/>
              <a:rect l="0" t="0" r="r" b="b"/>
              <a:pathLst>
                <a:path w="1174" h="1440">
                  <a:moveTo>
                    <a:pt x="1067" y="1440"/>
                  </a:moveTo>
                  <a:cubicBezTo>
                    <a:pt x="1174" y="1124"/>
                    <a:pt x="887" y="797"/>
                    <a:pt x="698" y="577"/>
                  </a:cubicBezTo>
                  <a:cubicBezTo>
                    <a:pt x="500" y="348"/>
                    <a:pt x="270" y="141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0" name="Freeform 14"/>
            <p:cNvSpPr/>
            <p:nvPr/>
          </p:nvSpPr>
          <p:spPr bwMode="auto">
            <a:xfrm>
              <a:off x="3701" y="790"/>
              <a:ext cx="595313" cy="352734"/>
            </a:xfrm>
            <a:custGeom>
              <a:avLst/>
              <a:gdLst/>
              <a:ahLst/>
              <a:cxnLst/>
              <a:rect l="0" t="0" r="r" b="b"/>
              <a:pathLst>
                <a:path w="125" h="74">
                  <a:moveTo>
                    <a:pt x="125" y="0"/>
                  </a:moveTo>
                  <a:cubicBezTo>
                    <a:pt x="85" y="22"/>
                    <a:pt x="43" y="47"/>
                    <a:pt x="0" y="74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1" name="Freeform 15"/>
            <p:cNvSpPr/>
            <p:nvPr/>
          </p:nvSpPr>
          <p:spPr bwMode="auto">
            <a:xfrm>
              <a:off x="6012389" y="5579"/>
              <a:ext cx="5497513" cy="6866337"/>
            </a:xfrm>
            <a:custGeom>
              <a:avLst/>
              <a:gdLst/>
              <a:ahLst/>
              <a:cxnLst/>
              <a:rect l="0" t="0" r="r" b="b"/>
              <a:pathLst>
                <a:path w="1155" h="1440">
                  <a:moveTo>
                    <a:pt x="1056" y="1440"/>
                  </a:moveTo>
                  <a:cubicBezTo>
                    <a:pt x="1155" y="1123"/>
                    <a:pt x="875" y="801"/>
                    <a:pt x="686" y="580"/>
                  </a:cubicBezTo>
                  <a:cubicBezTo>
                    <a:pt x="491" y="352"/>
                    <a:pt x="264" y="145"/>
                    <a:pt x="0" y="0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2" name="Freeform 16"/>
            <p:cNvSpPr/>
            <p:nvPr/>
          </p:nvSpPr>
          <p:spPr bwMode="auto">
            <a:xfrm>
              <a:off x="-1061" y="5579"/>
              <a:ext cx="357188" cy="213875"/>
            </a:xfrm>
            <a:custGeom>
              <a:avLst/>
              <a:gdLst/>
              <a:ahLst/>
              <a:cxnLst/>
              <a:rect l="0" t="0" r="r" b="b"/>
              <a:pathLst>
                <a:path w="75" h="45">
                  <a:moveTo>
                    <a:pt x="75" y="0"/>
                  </a:moveTo>
                  <a:cubicBezTo>
                    <a:pt x="50" y="14"/>
                    <a:pt x="25" y="29"/>
                    <a:pt x="0" y="45"/>
                  </a:cubicBezTo>
                </a:path>
              </a:pathLst>
            </a:custGeom>
            <a:noFill/>
            <a:ln w="12700" cap="flat">
              <a:solidFill>
                <a:schemeClr val="tx1">
                  <a:alpha val="20000"/>
                </a:schemeClr>
              </a:solidFill>
              <a:prstDash val="dash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3" name="Freeform 17"/>
            <p:cNvSpPr/>
            <p:nvPr/>
          </p:nvSpPr>
          <p:spPr bwMode="auto">
            <a:xfrm>
              <a:off x="6210826" y="790"/>
              <a:ext cx="5522913" cy="6871126"/>
            </a:xfrm>
            <a:custGeom>
              <a:avLst/>
              <a:gdLst/>
              <a:ahLst/>
              <a:cxnLst/>
              <a:rect l="0" t="0" r="r" b="b"/>
              <a:pathLst>
                <a:path w="1160" h="1441">
                  <a:moveTo>
                    <a:pt x="1053" y="1441"/>
                  </a:moveTo>
                  <a:cubicBezTo>
                    <a:pt x="1160" y="1129"/>
                    <a:pt x="892" y="817"/>
                    <a:pt x="705" y="599"/>
                  </a:cubicBezTo>
                  <a:cubicBezTo>
                    <a:pt x="503" y="365"/>
                    <a:pt x="270" y="152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4" name="Freeform 18"/>
            <p:cNvSpPr/>
            <p:nvPr/>
          </p:nvSpPr>
          <p:spPr bwMode="auto">
            <a:xfrm>
              <a:off x="6463239" y="5579"/>
              <a:ext cx="5413375" cy="6866337"/>
            </a:xfrm>
            <a:custGeom>
              <a:avLst/>
              <a:gdLst/>
              <a:ahLst/>
              <a:cxnLst/>
              <a:rect l="0" t="0" r="r" b="b"/>
              <a:pathLst>
                <a:path w="1137" h="1440">
                  <a:moveTo>
                    <a:pt x="1040" y="1440"/>
                  </a:moveTo>
                  <a:cubicBezTo>
                    <a:pt x="1137" y="1131"/>
                    <a:pt x="883" y="828"/>
                    <a:pt x="698" y="611"/>
                  </a:cubicBezTo>
                  <a:cubicBezTo>
                    <a:pt x="498" y="375"/>
                    <a:pt x="268" y="159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5" name="Freeform 19"/>
            <p:cNvSpPr/>
            <p:nvPr/>
          </p:nvSpPr>
          <p:spPr bwMode="auto">
            <a:xfrm>
              <a:off x="6877576" y="5579"/>
              <a:ext cx="5037138" cy="6861550"/>
            </a:xfrm>
            <a:custGeom>
              <a:avLst/>
              <a:gdLst/>
              <a:ahLst/>
              <a:cxnLst/>
              <a:rect l="0" t="0" r="r" b="b"/>
              <a:pathLst>
                <a:path w="1058" h="1439">
                  <a:moveTo>
                    <a:pt x="1011" y="1439"/>
                  </a:moveTo>
                  <a:cubicBezTo>
                    <a:pt x="1058" y="1131"/>
                    <a:pt x="825" y="841"/>
                    <a:pt x="648" y="617"/>
                  </a:cubicBezTo>
                  <a:cubicBezTo>
                    <a:pt x="462" y="383"/>
                    <a:pt x="248" y="16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6" name="Freeform 20"/>
            <p:cNvSpPr/>
            <p:nvPr/>
          </p:nvSpPr>
          <p:spPr bwMode="auto">
            <a:xfrm>
              <a:off x="8768289" y="5579"/>
              <a:ext cx="3417888" cy="2742066"/>
            </a:xfrm>
            <a:custGeom>
              <a:avLst/>
              <a:gdLst/>
              <a:ahLst/>
              <a:cxnLst/>
              <a:rect l="0" t="0" r="r" b="b"/>
              <a:pathLst>
                <a:path w="718" h="575">
                  <a:moveTo>
                    <a:pt x="718" y="575"/>
                  </a:moveTo>
                  <a:cubicBezTo>
                    <a:pt x="500" y="360"/>
                    <a:pt x="260" y="163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7" name="Freeform 21"/>
            <p:cNvSpPr/>
            <p:nvPr/>
          </p:nvSpPr>
          <p:spPr bwMode="auto">
            <a:xfrm>
              <a:off x="9235014" y="10367"/>
              <a:ext cx="2951163" cy="2555325"/>
            </a:xfrm>
            <a:custGeom>
              <a:avLst/>
              <a:gdLst/>
              <a:ahLst/>
              <a:cxnLst/>
              <a:rect l="0" t="0" r="r" b="b"/>
              <a:pathLst>
                <a:path w="620" h="536">
                  <a:moveTo>
                    <a:pt x="620" y="536"/>
                  </a:moveTo>
                  <a:cubicBezTo>
                    <a:pt x="404" y="314"/>
                    <a:pt x="196" y="138"/>
                    <a:pt x="0" y="0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8" name="Freeform 22"/>
            <p:cNvSpPr/>
            <p:nvPr/>
          </p:nvSpPr>
          <p:spPr bwMode="auto">
            <a:xfrm>
              <a:off x="10020826" y="5579"/>
              <a:ext cx="2165350" cy="1358265"/>
            </a:xfrm>
            <a:custGeom>
              <a:avLst/>
              <a:gdLst/>
              <a:ahLst/>
              <a:cxnLst/>
              <a:rect l="0" t="0" r="r" b="b"/>
              <a:pathLst>
                <a:path w="455" h="285">
                  <a:moveTo>
                    <a:pt x="0" y="0"/>
                  </a:moveTo>
                  <a:cubicBezTo>
                    <a:pt x="153" y="85"/>
                    <a:pt x="308" y="180"/>
                    <a:pt x="455" y="285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  <p:sp>
          <p:nvSpPr>
            <p:cNvPr id="99" name="Freeform 23"/>
            <p:cNvSpPr/>
            <p:nvPr/>
          </p:nvSpPr>
          <p:spPr bwMode="auto">
            <a:xfrm>
              <a:off x="11290826" y="5579"/>
              <a:ext cx="895350" cy="534687"/>
            </a:xfrm>
            <a:custGeom>
              <a:avLst/>
              <a:gdLst/>
              <a:ahLst/>
              <a:cxnLst/>
              <a:rect l="0" t="0" r="r" b="b"/>
              <a:pathLst>
                <a:path w="188" h="112">
                  <a:moveTo>
                    <a:pt x="0" y="0"/>
                  </a:moveTo>
                  <a:cubicBezTo>
                    <a:pt x="63" y="36"/>
                    <a:pt x="126" y="73"/>
                    <a:pt x="188" y="112"/>
                  </a:cubicBezTo>
                </a:path>
              </a:pathLst>
            </a:custGeom>
            <a:noFill/>
            <a:ln w="952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sp>
      </p:grpSp>
      <p:grpSp>
        <p:nvGrpSpPr>
          <p:cNvPr id="76" name="Group 75"/>
          <p:cNvGrpSpPr/>
          <p:nvPr/>
        </p:nvGrpSpPr>
        <p:grpSpPr>
          <a:xfrm>
            <a:off x="805336" y="1698331"/>
            <a:ext cx="5941540" cy="3470421"/>
            <a:chOff x="805336" y="1698331"/>
            <a:chExt cx="5941540" cy="3470421"/>
          </a:xfrm>
        </p:grpSpPr>
        <p:sp>
          <p:nvSpPr>
            <p:cNvPr id="77" name="Rectangle 76"/>
            <p:cNvSpPr/>
            <p:nvPr/>
          </p:nvSpPr>
          <p:spPr>
            <a:xfrm>
              <a:off x="805336" y="1698331"/>
              <a:ext cx="5941540" cy="5029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78" name="Isosceles Triangle 9"/>
            <p:cNvSpPr/>
            <p:nvPr/>
          </p:nvSpPr>
          <p:spPr>
            <a:xfrm rot="10800000">
              <a:off x="3618113" y="4896349"/>
              <a:ext cx="315988" cy="27240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79" name="Rectangle 78"/>
            <p:cNvSpPr/>
            <p:nvPr/>
          </p:nvSpPr>
          <p:spPr>
            <a:xfrm>
              <a:off x="805336" y="2274403"/>
              <a:ext cx="5941540" cy="26243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543510" y="0"/>
            <a:ext cx="4648490" cy="6858000"/>
          </a:xfrm>
          <a:solidFill>
            <a:schemeClr val="bg1">
              <a:lumMod val="65000"/>
              <a:lumOff val="3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5443" y="2360255"/>
            <a:ext cx="5776646" cy="1178032"/>
          </a:xfrm>
        </p:spPr>
        <p:txBody>
          <a:bodyPr bIns="0" anchor="b">
            <a:normAutofit/>
          </a:bodyPr>
          <a:lstStyle>
            <a:lvl1pPr>
              <a:defRPr sz="3600">
                <a:solidFill>
                  <a:srgbClr val="FFFE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5443" y="3545012"/>
            <a:ext cx="5776646" cy="1274198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rgbClr val="FFFEFF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04672" y="320040"/>
            <a:ext cx="3657600" cy="320040"/>
          </a:xfrm>
        </p:spPr>
        <p:txBody>
          <a:bodyPr/>
          <a:lstStyle/>
          <a:p>
            <a:fld id="{48A87A34-81AB-432B-8DAE-1953F412C126}" type="datetimeFigureOut">
              <a:rPr lang="en-US" dirty="0"/>
              <a:t>3/1/2026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4672" y="6227064"/>
            <a:ext cx="5942203" cy="32004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828377" y="320040"/>
            <a:ext cx="914400" cy="320040"/>
          </a:xfrm>
        </p:spPr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91161" y="2358391"/>
            <a:ext cx="3498667" cy="2456485"/>
          </a:xfrm>
          <a:prstGeom prst="rect">
            <a:avLst/>
          </a:prstGeom>
        </p:spPr>
        <p:txBody>
          <a:bodyPr vert="horz" lIns="228600" tIns="228600" rIns="228600" bIns="22860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34982" y="794719"/>
            <a:ext cx="5950036" cy="52570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6</a:t>
            </a:r>
          </a:p>
          <a:p>
            <a:pPr lvl="6"/>
            <a:r>
              <a:rPr lang="en-US" dirty="0"/>
              <a:t>7</a:t>
            </a:r>
          </a:p>
          <a:p>
            <a:pPr lvl="7"/>
            <a:r>
              <a:rPr lang="en-US" dirty="0"/>
              <a:t>8</a:t>
            </a:r>
          </a:p>
          <a:p>
            <a:pPr lvl="8"/>
            <a:r>
              <a:rPr lang="en-US" dirty="0"/>
              <a:t>9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04672" y="320040"/>
            <a:ext cx="3657600" cy="3200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A87A34-81AB-432B-8DAE-1953F412C126}" type="datetimeFigureOut">
              <a:rPr lang="en-US" dirty="0"/>
              <a:pPr/>
              <a:t>3/1/2026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04672" y="6227064"/>
            <a:ext cx="10588752" cy="3200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469880" y="320040"/>
            <a:ext cx="914400" cy="3200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lnSpc>
          <a:spcPct val="85000"/>
        </a:lnSpc>
        <a:spcBef>
          <a:spcPct val="0"/>
        </a:spcBef>
        <a:buNone/>
        <a:defRPr sz="4000" b="0" i="0" kern="1200" cap="none" spc="-150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8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4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10000"/>
        <a:buFont typeface="Wingdings" panose="05000000000000000000" pitchFamily="2" charset="2"/>
        <a:buChar char="§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2" y="274638"/>
            <a:ext cx="10972803" cy="1143000"/>
          </a:xfrm>
          <a:prstGeom prst="rect">
            <a:avLst/>
          </a:prstGeom>
        </p:spPr>
        <p:txBody>
          <a:bodyPr vert="horz" lIns="196980" tIns="98490" rIns="196980" bIns="9849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2" y="1600203"/>
            <a:ext cx="10972803" cy="4525963"/>
          </a:xfrm>
          <a:prstGeom prst="rect">
            <a:avLst/>
          </a:prstGeom>
        </p:spPr>
        <p:txBody>
          <a:bodyPr vert="horz" lIns="196980" tIns="98490" rIns="196980" bIns="9849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2" y="6356353"/>
            <a:ext cx="2844799" cy="365125"/>
          </a:xfrm>
          <a:prstGeom prst="rect">
            <a:avLst/>
          </a:prstGeom>
        </p:spPr>
        <p:txBody>
          <a:bodyPr vert="horz" lIns="196980" tIns="98490" rIns="196980" bIns="98490" rtlCol="0" anchor="ctr"/>
          <a:lstStyle>
            <a:lvl1pPr algn="l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E4AB13-5B23-47FF-8ECD-11ECA707C5D2}" type="datetimeFigureOut">
              <a:rPr lang="en-US" smtClean="0"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2" y="6356353"/>
            <a:ext cx="3860801" cy="365125"/>
          </a:xfrm>
          <a:prstGeom prst="rect">
            <a:avLst/>
          </a:prstGeom>
        </p:spPr>
        <p:txBody>
          <a:bodyPr vert="horz" lIns="196980" tIns="98490" rIns="196980" bIns="98490" rtlCol="0" anchor="ctr"/>
          <a:lstStyle>
            <a:lvl1pPr algn="ctr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4" y="6356353"/>
            <a:ext cx="2844799" cy="365125"/>
          </a:xfrm>
          <a:prstGeom prst="rect">
            <a:avLst/>
          </a:prstGeom>
        </p:spPr>
        <p:txBody>
          <a:bodyPr vert="horz" lIns="196980" tIns="98490" rIns="196980" bIns="98490" rtlCol="0" anchor="ctr"/>
          <a:lstStyle>
            <a:lvl1pPr algn="r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319EDA-AE4D-4F7A-BD24-AB5FF53989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8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969800" rtl="0" eaLnBrk="1" latinLnBrk="0" hangingPunct="1">
        <a:spcBef>
          <a:spcPct val="0"/>
        </a:spcBef>
        <a:buNone/>
        <a:defRPr sz="95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738675" indent="-738675" algn="l" defTabSz="1969800" rtl="0" eaLnBrk="1" latinLnBrk="0" hangingPunct="1">
        <a:spcBef>
          <a:spcPct val="20000"/>
        </a:spcBef>
        <a:buFont typeface="Arial" pitchFamily="34" charset="0"/>
        <a:buChar char="•"/>
        <a:defRPr sz="6900" kern="1200">
          <a:solidFill>
            <a:schemeClr val="tx1"/>
          </a:solidFill>
          <a:latin typeface="+mn-lt"/>
          <a:ea typeface="+mn-ea"/>
          <a:cs typeface="+mn-cs"/>
        </a:defRPr>
      </a:lvl1pPr>
      <a:lvl2pPr marL="1600463" indent="-615563" algn="l" defTabSz="1969800" rtl="0" eaLnBrk="1" latinLnBrk="0" hangingPunct="1">
        <a:spcBef>
          <a:spcPct val="20000"/>
        </a:spcBef>
        <a:buFont typeface="Arial" pitchFamily="34" charset="0"/>
        <a:buChar char="–"/>
        <a:defRPr sz="6000" kern="1200">
          <a:solidFill>
            <a:schemeClr val="tx1"/>
          </a:solidFill>
          <a:latin typeface="+mn-lt"/>
          <a:ea typeface="+mn-ea"/>
          <a:cs typeface="+mn-cs"/>
        </a:defRPr>
      </a:lvl2pPr>
      <a:lvl3pPr marL="2462251" indent="-492450" algn="l" defTabSz="1969800" rtl="0" eaLnBrk="1" latinLnBrk="0" hangingPunct="1">
        <a:spcBef>
          <a:spcPct val="20000"/>
        </a:spcBef>
        <a:buFont typeface="Arial" pitchFamily="34" charset="0"/>
        <a:buChar char="•"/>
        <a:defRPr sz="5200" kern="1200">
          <a:solidFill>
            <a:schemeClr val="tx1"/>
          </a:solidFill>
          <a:latin typeface="+mn-lt"/>
          <a:ea typeface="+mn-ea"/>
          <a:cs typeface="+mn-cs"/>
        </a:defRPr>
      </a:lvl3pPr>
      <a:lvl4pPr marL="3447151" indent="-492450" algn="l" defTabSz="1969800" rtl="0" eaLnBrk="1" latinLnBrk="0" hangingPunct="1">
        <a:spcBef>
          <a:spcPct val="20000"/>
        </a:spcBef>
        <a:buFont typeface="Arial" pitchFamily="34" charset="0"/>
        <a:buChar char="–"/>
        <a:defRPr sz="4300" kern="1200">
          <a:solidFill>
            <a:schemeClr val="tx1"/>
          </a:solidFill>
          <a:latin typeface="+mn-lt"/>
          <a:ea typeface="+mn-ea"/>
          <a:cs typeface="+mn-cs"/>
        </a:defRPr>
      </a:lvl4pPr>
      <a:lvl5pPr marL="4432051" indent="-492450" algn="l" defTabSz="1969800" rtl="0" eaLnBrk="1" latinLnBrk="0" hangingPunct="1">
        <a:spcBef>
          <a:spcPct val="20000"/>
        </a:spcBef>
        <a:buFont typeface="Arial" pitchFamily="34" charset="0"/>
        <a:buChar char="»"/>
        <a:defRPr sz="4300" kern="1200">
          <a:solidFill>
            <a:schemeClr val="tx1"/>
          </a:solidFill>
          <a:latin typeface="+mn-lt"/>
          <a:ea typeface="+mn-ea"/>
          <a:cs typeface="+mn-cs"/>
        </a:defRPr>
      </a:lvl5pPr>
      <a:lvl6pPr marL="5416951" indent="-492450" algn="l" defTabSz="196980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6pPr>
      <a:lvl7pPr marL="6401852" indent="-492450" algn="l" defTabSz="196980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7pPr>
      <a:lvl8pPr marL="7386752" indent="-492450" algn="l" defTabSz="196980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8pPr>
      <a:lvl9pPr marL="8371652" indent="-492450" algn="l" defTabSz="196980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1pPr>
      <a:lvl2pPr marL="984900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969800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3pPr>
      <a:lvl4pPr marL="2954701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4pPr>
      <a:lvl5pPr marL="3939601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5pPr>
      <a:lvl6pPr marL="4924501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6pPr>
      <a:lvl7pPr marL="5909401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7pPr>
      <a:lvl8pPr marL="6894302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8pPr>
      <a:lvl9pPr marL="7879202" algn="l" defTabSz="1969800" rtl="0" eaLnBrk="1" latinLnBrk="0" hangingPunct="1">
        <a:defRPr sz="3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3/1/2026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0861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gif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gif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gi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38.png"/><Relationship Id="rId4" Type="http://schemas.openxmlformats.org/officeDocument/2006/relationships/notesSlide" Target="../notesSlides/notesSlide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7.png"/><Relationship Id="rId4" Type="http://schemas.openxmlformats.org/officeDocument/2006/relationships/image" Target="../media/image4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gif"/><Relationship Id="rId18" Type="http://schemas.openxmlformats.org/officeDocument/2006/relationships/image" Target="../media/image19.png"/><Relationship Id="rId26" Type="http://schemas.openxmlformats.org/officeDocument/2006/relationships/image" Target="../media/image23.png"/><Relationship Id="rId3" Type="http://schemas.openxmlformats.org/officeDocument/2006/relationships/slideLayout" Target="../slideLayouts/slideLayout24.xml"/><Relationship Id="rId21" Type="http://schemas.openxmlformats.org/officeDocument/2006/relationships/slide" Target="slide5.xml"/><Relationship Id="rId7" Type="http://schemas.openxmlformats.org/officeDocument/2006/relationships/image" Target="../media/image9.png"/><Relationship Id="rId12" Type="http://schemas.openxmlformats.org/officeDocument/2006/relationships/image" Target="../media/image14.gif"/><Relationship Id="rId17" Type="http://schemas.openxmlformats.org/officeDocument/2006/relationships/image" Target="../media/image18.png"/><Relationship Id="rId25" Type="http://schemas.openxmlformats.org/officeDocument/2006/relationships/slide" Target="slide7.xml"/><Relationship Id="rId2" Type="http://schemas.openxmlformats.org/officeDocument/2006/relationships/audio" Target="../media/media1.wma"/><Relationship Id="rId16" Type="http://schemas.openxmlformats.org/officeDocument/2006/relationships/slide" Target="slide10.xml"/><Relationship Id="rId20" Type="http://schemas.openxmlformats.org/officeDocument/2006/relationships/image" Target="../media/image20.png"/><Relationship Id="rId29" Type="http://schemas.openxmlformats.org/officeDocument/2006/relationships/slide" Target="slide9.xml"/><Relationship Id="rId1" Type="http://schemas.microsoft.com/office/2007/relationships/media" Target="../media/media1.wma"/><Relationship Id="rId6" Type="http://schemas.openxmlformats.org/officeDocument/2006/relationships/image" Target="../media/image8.png"/><Relationship Id="rId11" Type="http://schemas.openxmlformats.org/officeDocument/2006/relationships/image" Target="../media/image13.gif"/><Relationship Id="rId24" Type="http://schemas.openxmlformats.org/officeDocument/2006/relationships/image" Target="../media/image22.png"/><Relationship Id="rId5" Type="http://schemas.openxmlformats.org/officeDocument/2006/relationships/image" Target="../media/image7.png"/><Relationship Id="rId15" Type="http://schemas.openxmlformats.org/officeDocument/2006/relationships/image" Target="../media/image17.gif"/><Relationship Id="rId23" Type="http://schemas.openxmlformats.org/officeDocument/2006/relationships/slide" Target="slide6.xml"/><Relationship Id="rId28" Type="http://schemas.openxmlformats.org/officeDocument/2006/relationships/image" Target="../media/image24.png"/><Relationship Id="rId10" Type="http://schemas.openxmlformats.org/officeDocument/2006/relationships/image" Target="../media/image12.jpeg"/><Relationship Id="rId19" Type="http://schemas.openxmlformats.org/officeDocument/2006/relationships/slide" Target="slide4.xml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1.png"/><Relationship Id="rId27" Type="http://schemas.openxmlformats.org/officeDocument/2006/relationships/slide" Target="slide8.xml"/><Relationship Id="rId30" Type="http://schemas.openxmlformats.org/officeDocument/2006/relationships/image" Target="../media/image25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gi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gi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48.gi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49.gi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50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51.gi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52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7.png"/><Relationship Id="rId4" Type="http://schemas.openxmlformats.org/officeDocument/2006/relationships/image" Target="../media/image5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7.pn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gif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8.pn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9.pn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1.pn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0.pn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2.jpeg"/><Relationship Id="rId5" Type="http://schemas.openxmlformats.org/officeDocument/2006/relationships/image" Target="../media/image26.png"/><Relationship Id="rId4" Type="http://schemas.openxmlformats.org/officeDocument/2006/relationships/slide" Target="slide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203200" y="1066800"/>
            <a:ext cx="11988800" cy="525991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20000"/>
              </a:lnSpc>
              <a:spcBef>
                <a:spcPts val="10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>
                <a:latin typeface="Times New Roman" panose="02020603050405020304" pitchFamily="18" charset="0"/>
              </a:rPr>
              <a:t> </a:t>
            </a:r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468678" y="1422401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876260" y="3045885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4205527" y="2531534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8" name="WordArt 8"/>
          <p:cNvSpPr>
            <a:spLocks noChangeArrowheads="1" noChangeShapeType="1" noTextEdit="1"/>
          </p:cNvSpPr>
          <p:nvPr/>
        </p:nvSpPr>
        <p:spPr bwMode="auto">
          <a:xfrm>
            <a:off x="645584" y="1289051"/>
            <a:ext cx="10871200" cy="623358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754103"/>
              </a:avLst>
            </a:prstTxWarp>
          </a:bodyPr>
          <a:lstStyle/>
          <a:p>
            <a:pPr algn="ctr"/>
            <a:r>
              <a:rPr lang="en-US" sz="5333" b="1" kern="10" dirty="0">
                <a:ln w="19050" cap="sq">
                  <a:solidFill>
                    <a:srgbClr val="FF6600"/>
                  </a:solidFill>
                  <a:round/>
                  <a:headEnd type="none" w="sm" len="sm"/>
                  <a:tailEnd type="none" w="sm" len="sm"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 MỪNG CÁC THẦY CÔ CÙNG CÁC EM HỌC SINH !</a:t>
            </a:r>
          </a:p>
        </p:txBody>
      </p:sp>
      <p:pic>
        <p:nvPicPr>
          <p:cNvPr id="9" name="Picture 8" descr="floral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1" y="5334000"/>
            <a:ext cx="1699683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4407428" y="1653233"/>
            <a:ext cx="3132667" cy="2929467"/>
            <a:chOff x="948" y="163"/>
            <a:chExt cx="3863" cy="3994"/>
          </a:xfrm>
        </p:grpSpPr>
        <p:sp>
          <p:nvSpPr>
            <p:cNvPr id="11" name="AutoShape 11"/>
            <p:cNvSpPr>
              <a:spLocks noChangeAspect="1" noChangeArrowheads="1" noTextEdit="1"/>
            </p:cNvSpPr>
            <p:nvPr/>
          </p:nvSpPr>
          <p:spPr bwMode="auto">
            <a:xfrm>
              <a:off x="948" y="163"/>
              <a:ext cx="3863" cy="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12" name="Group 12"/>
            <p:cNvGrpSpPr>
              <a:grpSpLocks/>
            </p:cNvGrpSpPr>
            <p:nvPr/>
          </p:nvGrpSpPr>
          <p:grpSpPr bwMode="auto">
            <a:xfrm>
              <a:off x="949" y="164"/>
              <a:ext cx="3862" cy="3992"/>
              <a:chOff x="949" y="164"/>
              <a:chExt cx="3862" cy="3992"/>
            </a:xfrm>
          </p:grpSpPr>
          <p:sp>
            <p:nvSpPr>
              <p:cNvPr id="432" name="Freeform 13"/>
              <p:cNvSpPr>
                <a:spLocks/>
              </p:cNvSpPr>
              <p:nvPr/>
            </p:nvSpPr>
            <p:spPr bwMode="auto">
              <a:xfrm>
                <a:off x="1643" y="643"/>
                <a:ext cx="2437" cy="2104"/>
              </a:xfrm>
              <a:custGeom>
                <a:avLst/>
                <a:gdLst>
                  <a:gd name="T0" fmla="*/ 0 w 12187"/>
                  <a:gd name="T1" fmla="*/ 0 h 10518"/>
                  <a:gd name="T2" fmla="*/ 0 w 12187"/>
                  <a:gd name="T3" fmla="*/ 0 h 10518"/>
                  <a:gd name="T4" fmla="*/ 0 w 12187"/>
                  <a:gd name="T5" fmla="*/ 0 h 10518"/>
                  <a:gd name="T6" fmla="*/ 0 w 12187"/>
                  <a:gd name="T7" fmla="*/ 0 h 10518"/>
                  <a:gd name="T8" fmla="*/ 0 w 12187"/>
                  <a:gd name="T9" fmla="*/ 0 h 10518"/>
                  <a:gd name="T10" fmla="*/ 0 w 12187"/>
                  <a:gd name="T11" fmla="*/ 0 h 10518"/>
                  <a:gd name="T12" fmla="*/ 0 w 12187"/>
                  <a:gd name="T13" fmla="*/ 0 h 10518"/>
                  <a:gd name="T14" fmla="*/ 0 w 12187"/>
                  <a:gd name="T15" fmla="*/ 0 h 10518"/>
                  <a:gd name="T16" fmla="*/ 0 w 12187"/>
                  <a:gd name="T17" fmla="*/ 0 h 10518"/>
                  <a:gd name="T18" fmla="*/ 0 w 12187"/>
                  <a:gd name="T19" fmla="*/ 0 h 10518"/>
                  <a:gd name="T20" fmla="*/ 0 w 12187"/>
                  <a:gd name="T21" fmla="*/ 0 h 10518"/>
                  <a:gd name="T22" fmla="*/ 0 w 12187"/>
                  <a:gd name="T23" fmla="*/ 0 h 10518"/>
                  <a:gd name="T24" fmla="*/ 0 w 12187"/>
                  <a:gd name="T25" fmla="*/ 0 h 10518"/>
                  <a:gd name="T26" fmla="*/ 0 w 12187"/>
                  <a:gd name="T27" fmla="*/ 0 h 10518"/>
                  <a:gd name="T28" fmla="*/ 0 w 12187"/>
                  <a:gd name="T29" fmla="*/ 0 h 10518"/>
                  <a:gd name="T30" fmla="*/ 0 w 12187"/>
                  <a:gd name="T31" fmla="*/ 0 h 10518"/>
                  <a:gd name="T32" fmla="*/ 0 w 12187"/>
                  <a:gd name="T33" fmla="*/ 0 h 10518"/>
                  <a:gd name="T34" fmla="*/ 0 w 12187"/>
                  <a:gd name="T35" fmla="*/ 0 h 10518"/>
                  <a:gd name="T36" fmla="*/ 0 w 12187"/>
                  <a:gd name="T37" fmla="*/ 0 h 10518"/>
                  <a:gd name="T38" fmla="*/ 0 w 12187"/>
                  <a:gd name="T39" fmla="*/ 0 h 10518"/>
                  <a:gd name="T40" fmla="*/ 0 w 12187"/>
                  <a:gd name="T41" fmla="*/ 0 h 10518"/>
                  <a:gd name="T42" fmla="*/ 0 w 12187"/>
                  <a:gd name="T43" fmla="*/ 0 h 10518"/>
                  <a:gd name="T44" fmla="*/ 0 w 12187"/>
                  <a:gd name="T45" fmla="*/ 0 h 10518"/>
                  <a:gd name="T46" fmla="*/ 0 w 12187"/>
                  <a:gd name="T47" fmla="*/ 0 h 10518"/>
                  <a:gd name="T48" fmla="*/ 0 w 12187"/>
                  <a:gd name="T49" fmla="*/ 0 h 10518"/>
                  <a:gd name="T50" fmla="*/ 0 w 12187"/>
                  <a:gd name="T51" fmla="*/ 0 h 10518"/>
                  <a:gd name="T52" fmla="*/ 0 w 12187"/>
                  <a:gd name="T53" fmla="*/ 0 h 10518"/>
                  <a:gd name="T54" fmla="*/ 0 w 12187"/>
                  <a:gd name="T55" fmla="*/ 0 h 10518"/>
                  <a:gd name="T56" fmla="*/ 0 w 12187"/>
                  <a:gd name="T57" fmla="*/ 0 h 10518"/>
                  <a:gd name="T58" fmla="*/ 0 w 12187"/>
                  <a:gd name="T59" fmla="*/ 0 h 10518"/>
                  <a:gd name="T60" fmla="*/ 0 w 12187"/>
                  <a:gd name="T61" fmla="*/ 0 h 10518"/>
                  <a:gd name="T62" fmla="*/ 0 w 12187"/>
                  <a:gd name="T63" fmla="*/ 0 h 10518"/>
                  <a:gd name="T64" fmla="*/ 0 w 12187"/>
                  <a:gd name="T65" fmla="*/ 0 h 10518"/>
                  <a:gd name="T66" fmla="*/ 0 w 12187"/>
                  <a:gd name="T67" fmla="*/ 0 h 10518"/>
                  <a:gd name="T68" fmla="*/ 0 w 12187"/>
                  <a:gd name="T69" fmla="*/ 0 h 10518"/>
                  <a:gd name="T70" fmla="*/ 0 w 12187"/>
                  <a:gd name="T71" fmla="*/ 0 h 10518"/>
                  <a:gd name="T72" fmla="*/ 0 w 12187"/>
                  <a:gd name="T73" fmla="*/ 0 h 10518"/>
                  <a:gd name="T74" fmla="*/ 0 w 12187"/>
                  <a:gd name="T75" fmla="*/ 0 h 10518"/>
                  <a:gd name="T76" fmla="*/ 0 w 12187"/>
                  <a:gd name="T77" fmla="*/ 0 h 10518"/>
                  <a:gd name="T78" fmla="*/ 0 w 12187"/>
                  <a:gd name="T79" fmla="*/ 0 h 10518"/>
                  <a:gd name="T80" fmla="*/ 0 w 12187"/>
                  <a:gd name="T81" fmla="*/ 0 h 10518"/>
                  <a:gd name="T82" fmla="*/ 0 w 12187"/>
                  <a:gd name="T83" fmla="*/ 0 h 10518"/>
                  <a:gd name="T84" fmla="*/ 0 w 12187"/>
                  <a:gd name="T85" fmla="*/ 0 h 10518"/>
                  <a:gd name="T86" fmla="*/ 0 w 12187"/>
                  <a:gd name="T87" fmla="*/ 0 h 10518"/>
                  <a:gd name="T88" fmla="*/ 0 w 12187"/>
                  <a:gd name="T89" fmla="*/ 0 h 10518"/>
                  <a:gd name="T90" fmla="*/ 0 w 12187"/>
                  <a:gd name="T91" fmla="*/ 0 h 10518"/>
                  <a:gd name="T92" fmla="*/ 0 w 12187"/>
                  <a:gd name="T93" fmla="*/ 0 h 10518"/>
                  <a:gd name="T94" fmla="*/ 0 w 12187"/>
                  <a:gd name="T95" fmla="*/ 0 h 10518"/>
                  <a:gd name="T96" fmla="*/ 0 w 12187"/>
                  <a:gd name="T97" fmla="*/ 0 h 10518"/>
                  <a:gd name="T98" fmla="*/ 0 w 12187"/>
                  <a:gd name="T99" fmla="*/ 0 h 10518"/>
                  <a:gd name="T100" fmla="*/ 0 w 12187"/>
                  <a:gd name="T101" fmla="*/ 0 h 10518"/>
                  <a:gd name="T102" fmla="*/ 0 w 12187"/>
                  <a:gd name="T103" fmla="*/ 0 h 10518"/>
                  <a:gd name="T104" fmla="*/ 0 w 12187"/>
                  <a:gd name="T105" fmla="*/ 0 h 10518"/>
                  <a:gd name="T106" fmla="*/ 0 w 12187"/>
                  <a:gd name="T107" fmla="*/ 0 h 10518"/>
                  <a:gd name="T108" fmla="*/ 0 w 12187"/>
                  <a:gd name="T109" fmla="*/ 0 h 10518"/>
                  <a:gd name="T110" fmla="*/ 0 w 12187"/>
                  <a:gd name="T111" fmla="*/ 0 h 10518"/>
                  <a:gd name="T112" fmla="*/ 0 w 12187"/>
                  <a:gd name="T113" fmla="*/ 0 h 10518"/>
                  <a:gd name="T114" fmla="*/ 0 w 12187"/>
                  <a:gd name="T115" fmla="*/ 0 h 10518"/>
                  <a:gd name="T116" fmla="*/ 0 w 12187"/>
                  <a:gd name="T117" fmla="*/ 0 h 10518"/>
                  <a:gd name="T118" fmla="*/ 0 w 12187"/>
                  <a:gd name="T119" fmla="*/ 0 h 105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187"/>
                  <a:gd name="T181" fmla="*/ 0 h 10518"/>
                  <a:gd name="T182" fmla="*/ 12187 w 12187"/>
                  <a:gd name="T183" fmla="*/ 10518 h 1051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187" h="10518">
                    <a:moveTo>
                      <a:pt x="10570" y="9661"/>
                    </a:moveTo>
                    <a:lnTo>
                      <a:pt x="10574" y="9651"/>
                    </a:lnTo>
                    <a:lnTo>
                      <a:pt x="10587" y="9622"/>
                    </a:lnTo>
                    <a:lnTo>
                      <a:pt x="10609" y="9580"/>
                    </a:lnTo>
                    <a:lnTo>
                      <a:pt x="10637" y="9522"/>
                    </a:lnTo>
                    <a:lnTo>
                      <a:pt x="10674" y="9455"/>
                    </a:lnTo>
                    <a:lnTo>
                      <a:pt x="10717" y="9380"/>
                    </a:lnTo>
                    <a:lnTo>
                      <a:pt x="10741" y="9340"/>
                    </a:lnTo>
                    <a:lnTo>
                      <a:pt x="10766" y="9299"/>
                    </a:lnTo>
                    <a:lnTo>
                      <a:pt x="10793" y="9256"/>
                    </a:lnTo>
                    <a:lnTo>
                      <a:pt x="10821" y="9214"/>
                    </a:lnTo>
                    <a:lnTo>
                      <a:pt x="10851" y="9171"/>
                    </a:lnTo>
                    <a:lnTo>
                      <a:pt x="10881" y="9128"/>
                    </a:lnTo>
                    <a:lnTo>
                      <a:pt x="10913" y="9085"/>
                    </a:lnTo>
                    <a:lnTo>
                      <a:pt x="10946" y="9044"/>
                    </a:lnTo>
                    <a:lnTo>
                      <a:pt x="10980" y="9004"/>
                    </a:lnTo>
                    <a:lnTo>
                      <a:pt x="11015" y="8964"/>
                    </a:lnTo>
                    <a:lnTo>
                      <a:pt x="11052" y="8927"/>
                    </a:lnTo>
                    <a:lnTo>
                      <a:pt x="11089" y="8891"/>
                    </a:lnTo>
                    <a:lnTo>
                      <a:pt x="11126" y="8857"/>
                    </a:lnTo>
                    <a:lnTo>
                      <a:pt x="11165" y="8827"/>
                    </a:lnTo>
                    <a:lnTo>
                      <a:pt x="11204" y="8798"/>
                    </a:lnTo>
                    <a:lnTo>
                      <a:pt x="11244" y="8773"/>
                    </a:lnTo>
                    <a:lnTo>
                      <a:pt x="11285" y="8752"/>
                    </a:lnTo>
                    <a:lnTo>
                      <a:pt x="11326" y="8735"/>
                    </a:lnTo>
                    <a:lnTo>
                      <a:pt x="11367" y="8721"/>
                    </a:lnTo>
                    <a:lnTo>
                      <a:pt x="11410" y="8711"/>
                    </a:lnTo>
                    <a:lnTo>
                      <a:pt x="11451" y="8705"/>
                    </a:lnTo>
                    <a:lnTo>
                      <a:pt x="11492" y="8696"/>
                    </a:lnTo>
                    <a:lnTo>
                      <a:pt x="11531" y="8686"/>
                    </a:lnTo>
                    <a:lnTo>
                      <a:pt x="11568" y="8675"/>
                    </a:lnTo>
                    <a:lnTo>
                      <a:pt x="11604" y="8662"/>
                    </a:lnTo>
                    <a:lnTo>
                      <a:pt x="11639" y="8648"/>
                    </a:lnTo>
                    <a:lnTo>
                      <a:pt x="11672" y="8633"/>
                    </a:lnTo>
                    <a:lnTo>
                      <a:pt x="11703" y="8617"/>
                    </a:lnTo>
                    <a:lnTo>
                      <a:pt x="11733" y="8600"/>
                    </a:lnTo>
                    <a:lnTo>
                      <a:pt x="11760" y="8580"/>
                    </a:lnTo>
                    <a:lnTo>
                      <a:pt x="11785" y="8560"/>
                    </a:lnTo>
                    <a:lnTo>
                      <a:pt x="11809" y="8539"/>
                    </a:lnTo>
                    <a:lnTo>
                      <a:pt x="11830" y="8515"/>
                    </a:lnTo>
                    <a:lnTo>
                      <a:pt x="11850" y="8491"/>
                    </a:lnTo>
                    <a:lnTo>
                      <a:pt x="11868" y="8465"/>
                    </a:lnTo>
                    <a:lnTo>
                      <a:pt x="11883" y="8439"/>
                    </a:lnTo>
                    <a:lnTo>
                      <a:pt x="11896" y="8410"/>
                    </a:lnTo>
                    <a:lnTo>
                      <a:pt x="11908" y="8380"/>
                    </a:lnTo>
                    <a:lnTo>
                      <a:pt x="11915" y="8350"/>
                    </a:lnTo>
                    <a:lnTo>
                      <a:pt x="11921" y="8318"/>
                    </a:lnTo>
                    <a:lnTo>
                      <a:pt x="11925" y="8284"/>
                    </a:lnTo>
                    <a:lnTo>
                      <a:pt x="11926" y="8249"/>
                    </a:lnTo>
                    <a:lnTo>
                      <a:pt x="11925" y="8214"/>
                    </a:lnTo>
                    <a:lnTo>
                      <a:pt x="11921" y="8177"/>
                    </a:lnTo>
                    <a:lnTo>
                      <a:pt x="11915" y="8138"/>
                    </a:lnTo>
                    <a:lnTo>
                      <a:pt x="11905" y="8098"/>
                    </a:lnTo>
                    <a:lnTo>
                      <a:pt x="11894" y="8057"/>
                    </a:lnTo>
                    <a:lnTo>
                      <a:pt x="11879" y="8014"/>
                    </a:lnTo>
                    <a:lnTo>
                      <a:pt x="11861" y="7971"/>
                    </a:lnTo>
                    <a:lnTo>
                      <a:pt x="11840" y="7926"/>
                    </a:lnTo>
                    <a:lnTo>
                      <a:pt x="11817" y="7880"/>
                    </a:lnTo>
                    <a:lnTo>
                      <a:pt x="11790" y="7832"/>
                    </a:lnTo>
                    <a:lnTo>
                      <a:pt x="11764" y="7783"/>
                    </a:lnTo>
                    <a:lnTo>
                      <a:pt x="11740" y="7736"/>
                    </a:lnTo>
                    <a:lnTo>
                      <a:pt x="11722" y="7689"/>
                    </a:lnTo>
                    <a:lnTo>
                      <a:pt x="11705" y="7641"/>
                    </a:lnTo>
                    <a:lnTo>
                      <a:pt x="11692" y="7596"/>
                    </a:lnTo>
                    <a:lnTo>
                      <a:pt x="11681" y="7550"/>
                    </a:lnTo>
                    <a:lnTo>
                      <a:pt x="11672" y="7505"/>
                    </a:lnTo>
                    <a:lnTo>
                      <a:pt x="11667" y="7461"/>
                    </a:lnTo>
                    <a:lnTo>
                      <a:pt x="11664" y="7418"/>
                    </a:lnTo>
                    <a:lnTo>
                      <a:pt x="11663" y="7374"/>
                    </a:lnTo>
                    <a:lnTo>
                      <a:pt x="11664" y="7332"/>
                    </a:lnTo>
                    <a:lnTo>
                      <a:pt x="11668" y="7290"/>
                    </a:lnTo>
                    <a:lnTo>
                      <a:pt x="11673" y="7248"/>
                    </a:lnTo>
                    <a:lnTo>
                      <a:pt x="11679" y="7208"/>
                    </a:lnTo>
                    <a:lnTo>
                      <a:pt x="11688" y="7168"/>
                    </a:lnTo>
                    <a:lnTo>
                      <a:pt x="11698" y="7128"/>
                    </a:lnTo>
                    <a:lnTo>
                      <a:pt x="11710" y="7089"/>
                    </a:lnTo>
                    <a:lnTo>
                      <a:pt x="11723" y="7051"/>
                    </a:lnTo>
                    <a:lnTo>
                      <a:pt x="11737" y="7013"/>
                    </a:lnTo>
                    <a:lnTo>
                      <a:pt x="11752" y="6976"/>
                    </a:lnTo>
                    <a:lnTo>
                      <a:pt x="11768" y="6940"/>
                    </a:lnTo>
                    <a:lnTo>
                      <a:pt x="11784" y="6904"/>
                    </a:lnTo>
                    <a:lnTo>
                      <a:pt x="11802" y="6867"/>
                    </a:lnTo>
                    <a:lnTo>
                      <a:pt x="11819" y="6834"/>
                    </a:lnTo>
                    <a:lnTo>
                      <a:pt x="11855" y="6765"/>
                    </a:lnTo>
                    <a:lnTo>
                      <a:pt x="11893" y="6700"/>
                    </a:lnTo>
                    <a:lnTo>
                      <a:pt x="11929" y="6636"/>
                    </a:lnTo>
                    <a:lnTo>
                      <a:pt x="11963" y="6577"/>
                    </a:lnTo>
                    <a:lnTo>
                      <a:pt x="11980" y="6545"/>
                    </a:lnTo>
                    <a:lnTo>
                      <a:pt x="11997" y="6510"/>
                    </a:lnTo>
                    <a:lnTo>
                      <a:pt x="12015" y="6474"/>
                    </a:lnTo>
                    <a:lnTo>
                      <a:pt x="12032" y="6434"/>
                    </a:lnTo>
                    <a:lnTo>
                      <a:pt x="12050" y="6392"/>
                    </a:lnTo>
                    <a:lnTo>
                      <a:pt x="12067" y="6347"/>
                    </a:lnTo>
                    <a:lnTo>
                      <a:pt x="12085" y="6301"/>
                    </a:lnTo>
                    <a:lnTo>
                      <a:pt x="12101" y="6252"/>
                    </a:lnTo>
                    <a:lnTo>
                      <a:pt x="12116" y="6202"/>
                    </a:lnTo>
                    <a:lnTo>
                      <a:pt x="12131" y="6151"/>
                    </a:lnTo>
                    <a:lnTo>
                      <a:pt x="12143" y="6098"/>
                    </a:lnTo>
                    <a:lnTo>
                      <a:pt x="12156" y="6046"/>
                    </a:lnTo>
                    <a:lnTo>
                      <a:pt x="12166" y="5991"/>
                    </a:lnTo>
                    <a:lnTo>
                      <a:pt x="12175" y="5937"/>
                    </a:lnTo>
                    <a:lnTo>
                      <a:pt x="12181" y="5883"/>
                    </a:lnTo>
                    <a:lnTo>
                      <a:pt x="12185" y="5828"/>
                    </a:lnTo>
                    <a:lnTo>
                      <a:pt x="12187" y="5773"/>
                    </a:lnTo>
                    <a:lnTo>
                      <a:pt x="12187" y="5718"/>
                    </a:lnTo>
                    <a:lnTo>
                      <a:pt x="12183" y="5663"/>
                    </a:lnTo>
                    <a:lnTo>
                      <a:pt x="12177" y="5610"/>
                    </a:lnTo>
                    <a:lnTo>
                      <a:pt x="12168" y="5558"/>
                    </a:lnTo>
                    <a:lnTo>
                      <a:pt x="12156" y="5507"/>
                    </a:lnTo>
                    <a:lnTo>
                      <a:pt x="12141" y="5457"/>
                    </a:lnTo>
                    <a:lnTo>
                      <a:pt x="12121" y="5408"/>
                    </a:lnTo>
                    <a:lnTo>
                      <a:pt x="12099" y="5362"/>
                    </a:lnTo>
                    <a:lnTo>
                      <a:pt x="12071" y="5317"/>
                    </a:lnTo>
                    <a:lnTo>
                      <a:pt x="12040" y="5275"/>
                    </a:lnTo>
                    <a:lnTo>
                      <a:pt x="12004" y="5235"/>
                    </a:lnTo>
                    <a:lnTo>
                      <a:pt x="11964" y="5197"/>
                    </a:lnTo>
                    <a:lnTo>
                      <a:pt x="11919" y="5164"/>
                    </a:lnTo>
                    <a:lnTo>
                      <a:pt x="11869" y="5132"/>
                    </a:lnTo>
                    <a:lnTo>
                      <a:pt x="11814" y="5104"/>
                    </a:lnTo>
                    <a:lnTo>
                      <a:pt x="11758" y="5075"/>
                    </a:lnTo>
                    <a:lnTo>
                      <a:pt x="11700" y="5043"/>
                    </a:lnTo>
                    <a:lnTo>
                      <a:pt x="11644" y="5005"/>
                    </a:lnTo>
                    <a:lnTo>
                      <a:pt x="11589" y="4965"/>
                    </a:lnTo>
                    <a:lnTo>
                      <a:pt x="11535" y="4920"/>
                    </a:lnTo>
                    <a:lnTo>
                      <a:pt x="11481" y="4873"/>
                    </a:lnTo>
                    <a:lnTo>
                      <a:pt x="11427" y="4823"/>
                    </a:lnTo>
                    <a:lnTo>
                      <a:pt x="11376" y="4769"/>
                    </a:lnTo>
                    <a:lnTo>
                      <a:pt x="11325" y="4714"/>
                    </a:lnTo>
                    <a:lnTo>
                      <a:pt x="11275" y="4657"/>
                    </a:lnTo>
                    <a:lnTo>
                      <a:pt x="11228" y="4597"/>
                    </a:lnTo>
                    <a:lnTo>
                      <a:pt x="11181" y="4536"/>
                    </a:lnTo>
                    <a:lnTo>
                      <a:pt x="11135" y="4473"/>
                    </a:lnTo>
                    <a:lnTo>
                      <a:pt x="11093" y="4409"/>
                    </a:lnTo>
                    <a:lnTo>
                      <a:pt x="11050" y="4344"/>
                    </a:lnTo>
                    <a:lnTo>
                      <a:pt x="11012" y="4279"/>
                    </a:lnTo>
                    <a:lnTo>
                      <a:pt x="10973" y="4213"/>
                    </a:lnTo>
                    <a:lnTo>
                      <a:pt x="10938" y="4146"/>
                    </a:lnTo>
                    <a:lnTo>
                      <a:pt x="10904" y="4080"/>
                    </a:lnTo>
                    <a:lnTo>
                      <a:pt x="10873" y="4015"/>
                    </a:lnTo>
                    <a:lnTo>
                      <a:pt x="10843" y="3949"/>
                    </a:lnTo>
                    <a:lnTo>
                      <a:pt x="10817" y="3886"/>
                    </a:lnTo>
                    <a:lnTo>
                      <a:pt x="10793" y="3823"/>
                    </a:lnTo>
                    <a:lnTo>
                      <a:pt x="10772" y="3761"/>
                    </a:lnTo>
                    <a:lnTo>
                      <a:pt x="10753" y="3701"/>
                    </a:lnTo>
                    <a:lnTo>
                      <a:pt x="10737" y="3643"/>
                    </a:lnTo>
                    <a:lnTo>
                      <a:pt x="10725" y="3587"/>
                    </a:lnTo>
                    <a:lnTo>
                      <a:pt x="10715" y="3534"/>
                    </a:lnTo>
                    <a:lnTo>
                      <a:pt x="10708" y="3482"/>
                    </a:lnTo>
                    <a:lnTo>
                      <a:pt x="10705" y="3435"/>
                    </a:lnTo>
                    <a:lnTo>
                      <a:pt x="10705" y="3390"/>
                    </a:lnTo>
                    <a:lnTo>
                      <a:pt x="10708" y="3349"/>
                    </a:lnTo>
                    <a:lnTo>
                      <a:pt x="10713" y="3310"/>
                    </a:lnTo>
                    <a:lnTo>
                      <a:pt x="10721" y="3270"/>
                    </a:lnTo>
                    <a:lnTo>
                      <a:pt x="10730" y="3232"/>
                    </a:lnTo>
                    <a:lnTo>
                      <a:pt x="10738" y="3193"/>
                    </a:lnTo>
                    <a:lnTo>
                      <a:pt x="10757" y="3117"/>
                    </a:lnTo>
                    <a:lnTo>
                      <a:pt x="10776" y="3043"/>
                    </a:lnTo>
                    <a:lnTo>
                      <a:pt x="10785" y="3007"/>
                    </a:lnTo>
                    <a:lnTo>
                      <a:pt x="10792" y="2972"/>
                    </a:lnTo>
                    <a:lnTo>
                      <a:pt x="10800" y="2938"/>
                    </a:lnTo>
                    <a:lnTo>
                      <a:pt x="10806" y="2905"/>
                    </a:lnTo>
                    <a:lnTo>
                      <a:pt x="10811" y="2872"/>
                    </a:lnTo>
                    <a:lnTo>
                      <a:pt x="10813" y="2841"/>
                    </a:lnTo>
                    <a:lnTo>
                      <a:pt x="10815" y="2810"/>
                    </a:lnTo>
                    <a:lnTo>
                      <a:pt x="10815" y="2781"/>
                    </a:lnTo>
                    <a:lnTo>
                      <a:pt x="10811" y="2752"/>
                    </a:lnTo>
                    <a:lnTo>
                      <a:pt x="10806" y="2725"/>
                    </a:lnTo>
                    <a:lnTo>
                      <a:pt x="10797" y="2700"/>
                    </a:lnTo>
                    <a:lnTo>
                      <a:pt x="10786" y="2675"/>
                    </a:lnTo>
                    <a:lnTo>
                      <a:pt x="10772" y="2651"/>
                    </a:lnTo>
                    <a:lnTo>
                      <a:pt x="10755" y="2630"/>
                    </a:lnTo>
                    <a:lnTo>
                      <a:pt x="10733" y="2610"/>
                    </a:lnTo>
                    <a:lnTo>
                      <a:pt x="10708" y="2591"/>
                    </a:lnTo>
                    <a:lnTo>
                      <a:pt x="10679" y="2574"/>
                    </a:lnTo>
                    <a:lnTo>
                      <a:pt x="10645" y="2559"/>
                    </a:lnTo>
                    <a:lnTo>
                      <a:pt x="10607" y="2545"/>
                    </a:lnTo>
                    <a:lnTo>
                      <a:pt x="10565" y="2533"/>
                    </a:lnTo>
                    <a:lnTo>
                      <a:pt x="10518" y="2523"/>
                    </a:lnTo>
                    <a:lnTo>
                      <a:pt x="10464" y="2515"/>
                    </a:lnTo>
                    <a:lnTo>
                      <a:pt x="10406" y="2509"/>
                    </a:lnTo>
                    <a:lnTo>
                      <a:pt x="10343" y="2504"/>
                    </a:lnTo>
                    <a:lnTo>
                      <a:pt x="10277" y="2499"/>
                    </a:lnTo>
                    <a:lnTo>
                      <a:pt x="10213" y="2491"/>
                    </a:lnTo>
                    <a:lnTo>
                      <a:pt x="10152" y="2479"/>
                    </a:lnTo>
                    <a:lnTo>
                      <a:pt x="10093" y="2465"/>
                    </a:lnTo>
                    <a:lnTo>
                      <a:pt x="10036" y="2446"/>
                    </a:lnTo>
                    <a:lnTo>
                      <a:pt x="9981" y="2426"/>
                    </a:lnTo>
                    <a:lnTo>
                      <a:pt x="9927" y="2403"/>
                    </a:lnTo>
                    <a:lnTo>
                      <a:pt x="9876" y="2378"/>
                    </a:lnTo>
                    <a:lnTo>
                      <a:pt x="9828" y="2349"/>
                    </a:lnTo>
                    <a:lnTo>
                      <a:pt x="9780" y="2319"/>
                    </a:lnTo>
                    <a:lnTo>
                      <a:pt x="9734" y="2287"/>
                    </a:lnTo>
                    <a:lnTo>
                      <a:pt x="9690" y="2252"/>
                    </a:lnTo>
                    <a:lnTo>
                      <a:pt x="9649" y="2216"/>
                    </a:lnTo>
                    <a:lnTo>
                      <a:pt x="9608" y="2177"/>
                    </a:lnTo>
                    <a:lnTo>
                      <a:pt x="9569" y="2137"/>
                    </a:lnTo>
                    <a:lnTo>
                      <a:pt x="9533" y="2096"/>
                    </a:lnTo>
                    <a:lnTo>
                      <a:pt x="9497" y="2053"/>
                    </a:lnTo>
                    <a:lnTo>
                      <a:pt x="9463" y="2010"/>
                    </a:lnTo>
                    <a:lnTo>
                      <a:pt x="9431" y="1965"/>
                    </a:lnTo>
                    <a:lnTo>
                      <a:pt x="9400" y="1919"/>
                    </a:lnTo>
                    <a:lnTo>
                      <a:pt x="9371" y="1871"/>
                    </a:lnTo>
                    <a:lnTo>
                      <a:pt x="9342" y="1824"/>
                    </a:lnTo>
                    <a:lnTo>
                      <a:pt x="9315" y="1776"/>
                    </a:lnTo>
                    <a:lnTo>
                      <a:pt x="9290" y="1728"/>
                    </a:lnTo>
                    <a:lnTo>
                      <a:pt x="9266" y="1679"/>
                    </a:lnTo>
                    <a:lnTo>
                      <a:pt x="9242" y="1630"/>
                    </a:lnTo>
                    <a:lnTo>
                      <a:pt x="9220" y="1582"/>
                    </a:lnTo>
                    <a:lnTo>
                      <a:pt x="9200" y="1533"/>
                    </a:lnTo>
                    <a:lnTo>
                      <a:pt x="9180" y="1485"/>
                    </a:lnTo>
                    <a:lnTo>
                      <a:pt x="9161" y="1437"/>
                    </a:lnTo>
                    <a:lnTo>
                      <a:pt x="9144" y="1389"/>
                    </a:lnTo>
                    <a:lnTo>
                      <a:pt x="9127" y="1343"/>
                    </a:lnTo>
                    <a:lnTo>
                      <a:pt x="9106" y="1294"/>
                    </a:lnTo>
                    <a:lnTo>
                      <a:pt x="9080" y="1243"/>
                    </a:lnTo>
                    <a:lnTo>
                      <a:pt x="9046" y="1187"/>
                    </a:lnTo>
                    <a:lnTo>
                      <a:pt x="9006" y="1130"/>
                    </a:lnTo>
                    <a:lnTo>
                      <a:pt x="8962" y="1069"/>
                    </a:lnTo>
                    <a:lnTo>
                      <a:pt x="8910" y="1006"/>
                    </a:lnTo>
                    <a:lnTo>
                      <a:pt x="8853" y="941"/>
                    </a:lnTo>
                    <a:lnTo>
                      <a:pt x="8791" y="875"/>
                    </a:lnTo>
                    <a:lnTo>
                      <a:pt x="8723" y="809"/>
                    </a:lnTo>
                    <a:lnTo>
                      <a:pt x="8652" y="742"/>
                    </a:lnTo>
                    <a:lnTo>
                      <a:pt x="8576" y="675"/>
                    </a:lnTo>
                    <a:lnTo>
                      <a:pt x="8495" y="609"/>
                    </a:lnTo>
                    <a:lnTo>
                      <a:pt x="8410" y="544"/>
                    </a:lnTo>
                    <a:lnTo>
                      <a:pt x="8321" y="481"/>
                    </a:lnTo>
                    <a:lnTo>
                      <a:pt x="8230" y="420"/>
                    </a:lnTo>
                    <a:lnTo>
                      <a:pt x="8135" y="361"/>
                    </a:lnTo>
                    <a:lnTo>
                      <a:pt x="8037" y="305"/>
                    </a:lnTo>
                    <a:lnTo>
                      <a:pt x="7936" y="251"/>
                    </a:lnTo>
                    <a:lnTo>
                      <a:pt x="7833" y="202"/>
                    </a:lnTo>
                    <a:lnTo>
                      <a:pt x="7727" y="157"/>
                    </a:lnTo>
                    <a:lnTo>
                      <a:pt x="7620" y="117"/>
                    </a:lnTo>
                    <a:lnTo>
                      <a:pt x="7510" y="83"/>
                    </a:lnTo>
                    <a:lnTo>
                      <a:pt x="7401" y="53"/>
                    </a:lnTo>
                    <a:lnTo>
                      <a:pt x="7288" y="29"/>
                    </a:lnTo>
                    <a:lnTo>
                      <a:pt x="7176" y="13"/>
                    </a:lnTo>
                    <a:lnTo>
                      <a:pt x="7062" y="3"/>
                    </a:lnTo>
                    <a:lnTo>
                      <a:pt x="6948" y="0"/>
                    </a:lnTo>
                    <a:lnTo>
                      <a:pt x="6834" y="5"/>
                    </a:lnTo>
                    <a:lnTo>
                      <a:pt x="6719" y="18"/>
                    </a:lnTo>
                    <a:lnTo>
                      <a:pt x="6606" y="40"/>
                    </a:lnTo>
                    <a:lnTo>
                      <a:pt x="6492" y="71"/>
                    </a:lnTo>
                    <a:lnTo>
                      <a:pt x="6380" y="112"/>
                    </a:lnTo>
                    <a:lnTo>
                      <a:pt x="6270" y="156"/>
                    </a:lnTo>
                    <a:lnTo>
                      <a:pt x="6165" y="196"/>
                    </a:lnTo>
                    <a:lnTo>
                      <a:pt x="6063" y="231"/>
                    </a:lnTo>
                    <a:lnTo>
                      <a:pt x="5964" y="263"/>
                    </a:lnTo>
                    <a:lnTo>
                      <a:pt x="5869" y="292"/>
                    </a:lnTo>
                    <a:lnTo>
                      <a:pt x="5777" y="318"/>
                    </a:lnTo>
                    <a:lnTo>
                      <a:pt x="5688" y="342"/>
                    </a:lnTo>
                    <a:lnTo>
                      <a:pt x="5604" y="362"/>
                    </a:lnTo>
                    <a:lnTo>
                      <a:pt x="5521" y="380"/>
                    </a:lnTo>
                    <a:lnTo>
                      <a:pt x="5441" y="396"/>
                    </a:lnTo>
                    <a:lnTo>
                      <a:pt x="5365" y="410"/>
                    </a:lnTo>
                    <a:lnTo>
                      <a:pt x="5292" y="422"/>
                    </a:lnTo>
                    <a:lnTo>
                      <a:pt x="5153" y="443"/>
                    </a:lnTo>
                    <a:lnTo>
                      <a:pt x="5025" y="461"/>
                    </a:lnTo>
                    <a:lnTo>
                      <a:pt x="4906" y="477"/>
                    </a:lnTo>
                    <a:lnTo>
                      <a:pt x="4796" y="492"/>
                    </a:lnTo>
                    <a:lnTo>
                      <a:pt x="4744" y="502"/>
                    </a:lnTo>
                    <a:lnTo>
                      <a:pt x="4695" y="511"/>
                    </a:lnTo>
                    <a:lnTo>
                      <a:pt x="4648" y="522"/>
                    </a:lnTo>
                    <a:lnTo>
                      <a:pt x="4602" y="533"/>
                    </a:lnTo>
                    <a:lnTo>
                      <a:pt x="4558" y="547"/>
                    </a:lnTo>
                    <a:lnTo>
                      <a:pt x="4516" y="562"/>
                    </a:lnTo>
                    <a:lnTo>
                      <a:pt x="4476" y="579"/>
                    </a:lnTo>
                    <a:lnTo>
                      <a:pt x="4437" y="599"/>
                    </a:lnTo>
                    <a:lnTo>
                      <a:pt x="4399" y="622"/>
                    </a:lnTo>
                    <a:lnTo>
                      <a:pt x="4363" y="647"/>
                    </a:lnTo>
                    <a:lnTo>
                      <a:pt x="4328" y="674"/>
                    </a:lnTo>
                    <a:lnTo>
                      <a:pt x="4295" y="705"/>
                    </a:lnTo>
                    <a:lnTo>
                      <a:pt x="4263" y="740"/>
                    </a:lnTo>
                    <a:lnTo>
                      <a:pt x="4234" y="778"/>
                    </a:lnTo>
                    <a:lnTo>
                      <a:pt x="4207" y="820"/>
                    </a:lnTo>
                    <a:lnTo>
                      <a:pt x="4184" y="864"/>
                    </a:lnTo>
                    <a:lnTo>
                      <a:pt x="4161" y="911"/>
                    </a:lnTo>
                    <a:lnTo>
                      <a:pt x="4140" y="961"/>
                    </a:lnTo>
                    <a:lnTo>
                      <a:pt x="4120" y="1014"/>
                    </a:lnTo>
                    <a:lnTo>
                      <a:pt x="4100" y="1067"/>
                    </a:lnTo>
                    <a:lnTo>
                      <a:pt x="4061" y="1181"/>
                    </a:lnTo>
                    <a:lnTo>
                      <a:pt x="4020" y="1299"/>
                    </a:lnTo>
                    <a:lnTo>
                      <a:pt x="3998" y="1359"/>
                    </a:lnTo>
                    <a:lnTo>
                      <a:pt x="3974" y="1421"/>
                    </a:lnTo>
                    <a:lnTo>
                      <a:pt x="3949" y="1482"/>
                    </a:lnTo>
                    <a:lnTo>
                      <a:pt x="3920" y="1543"/>
                    </a:lnTo>
                    <a:lnTo>
                      <a:pt x="3889" y="1603"/>
                    </a:lnTo>
                    <a:lnTo>
                      <a:pt x="3855" y="1664"/>
                    </a:lnTo>
                    <a:lnTo>
                      <a:pt x="3818" y="1724"/>
                    </a:lnTo>
                    <a:lnTo>
                      <a:pt x="3777" y="1782"/>
                    </a:lnTo>
                    <a:lnTo>
                      <a:pt x="3732" y="1840"/>
                    </a:lnTo>
                    <a:lnTo>
                      <a:pt x="3681" y="1895"/>
                    </a:lnTo>
                    <a:lnTo>
                      <a:pt x="3626" y="1950"/>
                    </a:lnTo>
                    <a:lnTo>
                      <a:pt x="3565" y="2001"/>
                    </a:lnTo>
                    <a:lnTo>
                      <a:pt x="3499" y="2051"/>
                    </a:lnTo>
                    <a:lnTo>
                      <a:pt x="3426" y="2098"/>
                    </a:lnTo>
                    <a:lnTo>
                      <a:pt x="3348" y="2143"/>
                    </a:lnTo>
                    <a:lnTo>
                      <a:pt x="3261" y="2184"/>
                    </a:lnTo>
                    <a:lnTo>
                      <a:pt x="3169" y="2223"/>
                    </a:lnTo>
                    <a:lnTo>
                      <a:pt x="3068" y="2258"/>
                    </a:lnTo>
                    <a:lnTo>
                      <a:pt x="2960" y="2289"/>
                    </a:lnTo>
                    <a:lnTo>
                      <a:pt x="2842" y="2317"/>
                    </a:lnTo>
                    <a:lnTo>
                      <a:pt x="2725" y="2344"/>
                    </a:lnTo>
                    <a:lnTo>
                      <a:pt x="2614" y="2377"/>
                    </a:lnTo>
                    <a:lnTo>
                      <a:pt x="2510" y="2413"/>
                    </a:lnTo>
                    <a:lnTo>
                      <a:pt x="2412" y="2453"/>
                    </a:lnTo>
                    <a:lnTo>
                      <a:pt x="2321" y="2496"/>
                    </a:lnTo>
                    <a:lnTo>
                      <a:pt x="2235" y="2543"/>
                    </a:lnTo>
                    <a:lnTo>
                      <a:pt x="2155" y="2593"/>
                    </a:lnTo>
                    <a:lnTo>
                      <a:pt x="2080" y="2645"/>
                    </a:lnTo>
                    <a:lnTo>
                      <a:pt x="2010" y="2700"/>
                    </a:lnTo>
                    <a:lnTo>
                      <a:pt x="1946" y="2757"/>
                    </a:lnTo>
                    <a:lnTo>
                      <a:pt x="1886" y="2816"/>
                    </a:lnTo>
                    <a:lnTo>
                      <a:pt x="1833" y="2877"/>
                    </a:lnTo>
                    <a:lnTo>
                      <a:pt x="1782" y="2938"/>
                    </a:lnTo>
                    <a:lnTo>
                      <a:pt x="1737" y="3002"/>
                    </a:lnTo>
                    <a:lnTo>
                      <a:pt x="1694" y="3066"/>
                    </a:lnTo>
                    <a:lnTo>
                      <a:pt x="1657" y="3129"/>
                    </a:lnTo>
                    <a:lnTo>
                      <a:pt x="1622" y="3194"/>
                    </a:lnTo>
                    <a:lnTo>
                      <a:pt x="1591" y="3258"/>
                    </a:lnTo>
                    <a:lnTo>
                      <a:pt x="1563" y="3323"/>
                    </a:lnTo>
                    <a:lnTo>
                      <a:pt x="1539" y="3386"/>
                    </a:lnTo>
                    <a:lnTo>
                      <a:pt x="1517" y="3449"/>
                    </a:lnTo>
                    <a:lnTo>
                      <a:pt x="1498" y="3510"/>
                    </a:lnTo>
                    <a:lnTo>
                      <a:pt x="1481" y="3570"/>
                    </a:lnTo>
                    <a:lnTo>
                      <a:pt x="1467" y="3628"/>
                    </a:lnTo>
                    <a:lnTo>
                      <a:pt x="1453" y="3685"/>
                    </a:lnTo>
                    <a:lnTo>
                      <a:pt x="1443" y="3740"/>
                    </a:lnTo>
                    <a:lnTo>
                      <a:pt x="1433" y="3791"/>
                    </a:lnTo>
                    <a:lnTo>
                      <a:pt x="1426" y="3839"/>
                    </a:lnTo>
                    <a:lnTo>
                      <a:pt x="1413" y="3928"/>
                    </a:lnTo>
                    <a:lnTo>
                      <a:pt x="1405" y="4002"/>
                    </a:lnTo>
                    <a:lnTo>
                      <a:pt x="1397" y="4034"/>
                    </a:lnTo>
                    <a:lnTo>
                      <a:pt x="1387" y="4065"/>
                    </a:lnTo>
                    <a:lnTo>
                      <a:pt x="1372" y="4095"/>
                    </a:lnTo>
                    <a:lnTo>
                      <a:pt x="1355" y="4125"/>
                    </a:lnTo>
                    <a:lnTo>
                      <a:pt x="1334" y="4153"/>
                    </a:lnTo>
                    <a:lnTo>
                      <a:pt x="1310" y="4181"/>
                    </a:lnTo>
                    <a:lnTo>
                      <a:pt x="1282" y="4209"/>
                    </a:lnTo>
                    <a:lnTo>
                      <a:pt x="1254" y="4235"/>
                    </a:lnTo>
                    <a:lnTo>
                      <a:pt x="1221" y="4262"/>
                    </a:lnTo>
                    <a:lnTo>
                      <a:pt x="1188" y="4289"/>
                    </a:lnTo>
                    <a:lnTo>
                      <a:pt x="1153" y="4315"/>
                    </a:lnTo>
                    <a:lnTo>
                      <a:pt x="1115" y="4342"/>
                    </a:lnTo>
                    <a:lnTo>
                      <a:pt x="1038" y="4396"/>
                    </a:lnTo>
                    <a:lnTo>
                      <a:pt x="958" y="4452"/>
                    </a:lnTo>
                    <a:lnTo>
                      <a:pt x="917" y="4482"/>
                    </a:lnTo>
                    <a:lnTo>
                      <a:pt x="877" y="4512"/>
                    </a:lnTo>
                    <a:lnTo>
                      <a:pt x="836" y="4542"/>
                    </a:lnTo>
                    <a:lnTo>
                      <a:pt x="796" y="4575"/>
                    </a:lnTo>
                    <a:lnTo>
                      <a:pt x="756" y="4608"/>
                    </a:lnTo>
                    <a:lnTo>
                      <a:pt x="718" y="4642"/>
                    </a:lnTo>
                    <a:lnTo>
                      <a:pt x="681" y="4678"/>
                    </a:lnTo>
                    <a:lnTo>
                      <a:pt x="645" y="4716"/>
                    </a:lnTo>
                    <a:lnTo>
                      <a:pt x="611" y="4756"/>
                    </a:lnTo>
                    <a:lnTo>
                      <a:pt x="579" y="4797"/>
                    </a:lnTo>
                    <a:lnTo>
                      <a:pt x="549" y="4839"/>
                    </a:lnTo>
                    <a:lnTo>
                      <a:pt x="521" y="4885"/>
                    </a:lnTo>
                    <a:lnTo>
                      <a:pt x="496" y="4933"/>
                    </a:lnTo>
                    <a:lnTo>
                      <a:pt x="475" y="4981"/>
                    </a:lnTo>
                    <a:lnTo>
                      <a:pt x="456" y="5034"/>
                    </a:lnTo>
                    <a:lnTo>
                      <a:pt x="441" y="5089"/>
                    </a:lnTo>
                    <a:lnTo>
                      <a:pt x="426" y="5146"/>
                    </a:lnTo>
                    <a:lnTo>
                      <a:pt x="409" y="5209"/>
                    </a:lnTo>
                    <a:lnTo>
                      <a:pt x="391" y="5272"/>
                    </a:lnTo>
                    <a:lnTo>
                      <a:pt x="372" y="5341"/>
                    </a:lnTo>
                    <a:lnTo>
                      <a:pt x="328" y="5484"/>
                    </a:lnTo>
                    <a:lnTo>
                      <a:pt x="282" y="5639"/>
                    </a:lnTo>
                    <a:lnTo>
                      <a:pt x="234" y="5801"/>
                    </a:lnTo>
                    <a:lnTo>
                      <a:pt x="187" y="5971"/>
                    </a:lnTo>
                    <a:lnTo>
                      <a:pt x="164" y="6059"/>
                    </a:lnTo>
                    <a:lnTo>
                      <a:pt x="142" y="6147"/>
                    </a:lnTo>
                    <a:lnTo>
                      <a:pt x="119" y="6236"/>
                    </a:lnTo>
                    <a:lnTo>
                      <a:pt x="100" y="6326"/>
                    </a:lnTo>
                    <a:lnTo>
                      <a:pt x="81" y="6417"/>
                    </a:lnTo>
                    <a:lnTo>
                      <a:pt x="63" y="6508"/>
                    </a:lnTo>
                    <a:lnTo>
                      <a:pt x="47" y="6599"/>
                    </a:lnTo>
                    <a:lnTo>
                      <a:pt x="33" y="6691"/>
                    </a:lnTo>
                    <a:lnTo>
                      <a:pt x="21" y="6782"/>
                    </a:lnTo>
                    <a:lnTo>
                      <a:pt x="12" y="6874"/>
                    </a:lnTo>
                    <a:lnTo>
                      <a:pt x="5" y="6963"/>
                    </a:lnTo>
                    <a:lnTo>
                      <a:pt x="1" y="7053"/>
                    </a:lnTo>
                    <a:lnTo>
                      <a:pt x="0" y="7142"/>
                    </a:lnTo>
                    <a:lnTo>
                      <a:pt x="2" y="7231"/>
                    </a:lnTo>
                    <a:lnTo>
                      <a:pt x="8" y="7317"/>
                    </a:lnTo>
                    <a:lnTo>
                      <a:pt x="17" y="7402"/>
                    </a:lnTo>
                    <a:lnTo>
                      <a:pt x="31" y="7485"/>
                    </a:lnTo>
                    <a:lnTo>
                      <a:pt x="48" y="7566"/>
                    </a:lnTo>
                    <a:lnTo>
                      <a:pt x="70" y="7646"/>
                    </a:lnTo>
                    <a:lnTo>
                      <a:pt x="96" y="7724"/>
                    </a:lnTo>
                    <a:lnTo>
                      <a:pt x="126" y="7796"/>
                    </a:lnTo>
                    <a:lnTo>
                      <a:pt x="158" y="7865"/>
                    </a:lnTo>
                    <a:lnTo>
                      <a:pt x="194" y="7928"/>
                    </a:lnTo>
                    <a:lnTo>
                      <a:pt x="233" y="7988"/>
                    </a:lnTo>
                    <a:lnTo>
                      <a:pt x="273" y="8044"/>
                    </a:lnTo>
                    <a:lnTo>
                      <a:pt x="315" y="8097"/>
                    </a:lnTo>
                    <a:lnTo>
                      <a:pt x="360" y="8147"/>
                    </a:lnTo>
                    <a:lnTo>
                      <a:pt x="405" y="8193"/>
                    </a:lnTo>
                    <a:lnTo>
                      <a:pt x="453" y="8235"/>
                    </a:lnTo>
                    <a:lnTo>
                      <a:pt x="500" y="8276"/>
                    </a:lnTo>
                    <a:lnTo>
                      <a:pt x="547" y="8314"/>
                    </a:lnTo>
                    <a:lnTo>
                      <a:pt x="596" y="8350"/>
                    </a:lnTo>
                    <a:lnTo>
                      <a:pt x="645" y="8384"/>
                    </a:lnTo>
                    <a:lnTo>
                      <a:pt x="693" y="8416"/>
                    </a:lnTo>
                    <a:lnTo>
                      <a:pt x="741" y="8446"/>
                    </a:lnTo>
                    <a:lnTo>
                      <a:pt x="788" y="8476"/>
                    </a:lnTo>
                    <a:lnTo>
                      <a:pt x="879" y="8531"/>
                    </a:lnTo>
                    <a:lnTo>
                      <a:pt x="964" y="8584"/>
                    </a:lnTo>
                    <a:lnTo>
                      <a:pt x="1004" y="8610"/>
                    </a:lnTo>
                    <a:lnTo>
                      <a:pt x="1043" y="8636"/>
                    </a:lnTo>
                    <a:lnTo>
                      <a:pt x="1078" y="8662"/>
                    </a:lnTo>
                    <a:lnTo>
                      <a:pt x="1109" y="8688"/>
                    </a:lnTo>
                    <a:lnTo>
                      <a:pt x="1139" y="8716"/>
                    </a:lnTo>
                    <a:lnTo>
                      <a:pt x="1165" y="8743"/>
                    </a:lnTo>
                    <a:lnTo>
                      <a:pt x="1188" y="8773"/>
                    </a:lnTo>
                    <a:lnTo>
                      <a:pt x="1206" y="8803"/>
                    </a:lnTo>
                    <a:lnTo>
                      <a:pt x="1220" y="8836"/>
                    </a:lnTo>
                    <a:lnTo>
                      <a:pt x="1230" y="8869"/>
                    </a:lnTo>
                    <a:lnTo>
                      <a:pt x="1236" y="8906"/>
                    </a:lnTo>
                    <a:lnTo>
                      <a:pt x="1236" y="8944"/>
                    </a:lnTo>
                    <a:lnTo>
                      <a:pt x="1239" y="8982"/>
                    </a:lnTo>
                    <a:lnTo>
                      <a:pt x="1248" y="9018"/>
                    </a:lnTo>
                    <a:lnTo>
                      <a:pt x="1265" y="9052"/>
                    </a:lnTo>
                    <a:lnTo>
                      <a:pt x="1287" y="9083"/>
                    </a:lnTo>
                    <a:lnTo>
                      <a:pt x="1316" y="9111"/>
                    </a:lnTo>
                    <a:lnTo>
                      <a:pt x="1351" y="9139"/>
                    </a:lnTo>
                    <a:lnTo>
                      <a:pt x="1390" y="9165"/>
                    </a:lnTo>
                    <a:lnTo>
                      <a:pt x="1433" y="9190"/>
                    </a:lnTo>
                    <a:lnTo>
                      <a:pt x="1481" y="9214"/>
                    </a:lnTo>
                    <a:lnTo>
                      <a:pt x="1532" y="9238"/>
                    </a:lnTo>
                    <a:lnTo>
                      <a:pt x="1586" y="9260"/>
                    </a:lnTo>
                    <a:lnTo>
                      <a:pt x="1642" y="9282"/>
                    </a:lnTo>
                    <a:lnTo>
                      <a:pt x="1760" y="9326"/>
                    </a:lnTo>
                    <a:lnTo>
                      <a:pt x="1881" y="9374"/>
                    </a:lnTo>
                    <a:lnTo>
                      <a:pt x="1943" y="9397"/>
                    </a:lnTo>
                    <a:lnTo>
                      <a:pt x="2002" y="9423"/>
                    </a:lnTo>
                    <a:lnTo>
                      <a:pt x="2061" y="9450"/>
                    </a:lnTo>
                    <a:lnTo>
                      <a:pt x="2118" y="9478"/>
                    </a:lnTo>
                    <a:lnTo>
                      <a:pt x="2173" y="9510"/>
                    </a:lnTo>
                    <a:lnTo>
                      <a:pt x="2227" y="9542"/>
                    </a:lnTo>
                    <a:lnTo>
                      <a:pt x="2276" y="9577"/>
                    </a:lnTo>
                    <a:lnTo>
                      <a:pt x="2322" y="9614"/>
                    </a:lnTo>
                    <a:lnTo>
                      <a:pt x="2363" y="9654"/>
                    </a:lnTo>
                    <a:lnTo>
                      <a:pt x="2400" y="9698"/>
                    </a:lnTo>
                    <a:lnTo>
                      <a:pt x="2432" y="9744"/>
                    </a:lnTo>
                    <a:lnTo>
                      <a:pt x="2458" y="9795"/>
                    </a:lnTo>
                    <a:lnTo>
                      <a:pt x="2478" y="9849"/>
                    </a:lnTo>
                    <a:lnTo>
                      <a:pt x="2492" y="9907"/>
                    </a:lnTo>
                    <a:lnTo>
                      <a:pt x="2498" y="9969"/>
                    </a:lnTo>
                    <a:lnTo>
                      <a:pt x="2497" y="10036"/>
                    </a:lnTo>
                    <a:lnTo>
                      <a:pt x="2512" y="10102"/>
                    </a:lnTo>
                    <a:lnTo>
                      <a:pt x="2566" y="10164"/>
                    </a:lnTo>
                    <a:lnTo>
                      <a:pt x="2659" y="10221"/>
                    </a:lnTo>
                    <a:lnTo>
                      <a:pt x="2786" y="10273"/>
                    </a:lnTo>
                    <a:lnTo>
                      <a:pt x="2946" y="10320"/>
                    </a:lnTo>
                    <a:lnTo>
                      <a:pt x="3135" y="10362"/>
                    </a:lnTo>
                    <a:lnTo>
                      <a:pt x="3354" y="10400"/>
                    </a:lnTo>
                    <a:lnTo>
                      <a:pt x="3597" y="10431"/>
                    </a:lnTo>
                    <a:lnTo>
                      <a:pt x="3863" y="10458"/>
                    </a:lnTo>
                    <a:lnTo>
                      <a:pt x="4149" y="10481"/>
                    </a:lnTo>
                    <a:lnTo>
                      <a:pt x="4452" y="10497"/>
                    </a:lnTo>
                    <a:lnTo>
                      <a:pt x="4771" y="10509"/>
                    </a:lnTo>
                    <a:lnTo>
                      <a:pt x="5103" y="10516"/>
                    </a:lnTo>
                    <a:lnTo>
                      <a:pt x="5445" y="10518"/>
                    </a:lnTo>
                    <a:lnTo>
                      <a:pt x="5796" y="10514"/>
                    </a:lnTo>
                    <a:lnTo>
                      <a:pt x="6151" y="10506"/>
                    </a:lnTo>
                    <a:lnTo>
                      <a:pt x="6510" y="10492"/>
                    </a:lnTo>
                    <a:lnTo>
                      <a:pt x="6869" y="10473"/>
                    </a:lnTo>
                    <a:lnTo>
                      <a:pt x="7226" y="10449"/>
                    </a:lnTo>
                    <a:lnTo>
                      <a:pt x="7579" y="10421"/>
                    </a:lnTo>
                    <a:lnTo>
                      <a:pt x="7925" y="10386"/>
                    </a:lnTo>
                    <a:lnTo>
                      <a:pt x="8261" y="10347"/>
                    </a:lnTo>
                    <a:lnTo>
                      <a:pt x="8586" y="10302"/>
                    </a:lnTo>
                    <a:lnTo>
                      <a:pt x="8897" y="10252"/>
                    </a:lnTo>
                    <a:lnTo>
                      <a:pt x="9190" y="10196"/>
                    </a:lnTo>
                    <a:lnTo>
                      <a:pt x="9464" y="10136"/>
                    </a:lnTo>
                    <a:lnTo>
                      <a:pt x="9718" y="10070"/>
                    </a:lnTo>
                    <a:lnTo>
                      <a:pt x="9946" y="9999"/>
                    </a:lnTo>
                    <a:lnTo>
                      <a:pt x="10148" y="9923"/>
                    </a:lnTo>
                    <a:lnTo>
                      <a:pt x="10322" y="9840"/>
                    </a:lnTo>
                    <a:lnTo>
                      <a:pt x="10463" y="9753"/>
                    </a:lnTo>
                    <a:lnTo>
                      <a:pt x="10570" y="9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3" name="Freeform 14"/>
              <p:cNvSpPr>
                <a:spLocks/>
              </p:cNvSpPr>
              <p:nvPr/>
            </p:nvSpPr>
            <p:spPr bwMode="auto">
              <a:xfrm>
                <a:off x="1675" y="675"/>
                <a:ext cx="2381" cy="2072"/>
              </a:xfrm>
              <a:custGeom>
                <a:avLst/>
                <a:gdLst>
                  <a:gd name="T0" fmla="*/ 0 w 11904"/>
                  <a:gd name="T1" fmla="*/ 0 h 10359"/>
                  <a:gd name="T2" fmla="*/ 0 w 11904"/>
                  <a:gd name="T3" fmla="*/ 0 h 10359"/>
                  <a:gd name="T4" fmla="*/ 0 w 11904"/>
                  <a:gd name="T5" fmla="*/ 0 h 10359"/>
                  <a:gd name="T6" fmla="*/ 0 w 11904"/>
                  <a:gd name="T7" fmla="*/ 0 h 10359"/>
                  <a:gd name="T8" fmla="*/ 0 w 11904"/>
                  <a:gd name="T9" fmla="*/ 0 h 10359"/>
                  <a:gd name="T10" fmla="*/ 0 w 11904"/>
                  <a:gd name="T11" fmla="*/ 0 h 10359"/>
                  <a:gd name="T12" fmla="*/ 0 w 11904"/>
                  <a:gd name="T13" fmla="*/ 0 h 10359"/>
                  <a:gd name="T14" fmla="*/ 0 w 11904"/>
                  <a:gd name="T15" fmla="*/ 0 h 10359"/>
                  <a:gd name="T16" fmla="*/ 0 w 11904"/>
                  <a:gd name="T17" fmla="*/ 0 h 10359"/>
                  <a:gd name="T18" fmla="*/ 0 w 11904"/>
                  <a:gd name="T19" fmla="*/ 0 h 10359"/>
                  <a:gd name="T20" fmla="*/ 0 w 11904"/>
                  <a:gd name="T21" fmla="*/ 0 h 10359"/>
                  <a:gd name="T22" fmla="*/ 0 w 11904"/>
                  <a:gd name="T23" fmla="*/ 0 h 10359"/>
                  <a:gd name="T24" fmla="*/ 0 w 11904"/>
                  <a:gd name="T25" fmla="*/ 0 h 10359"/>
                  <a:gd name="T26" fmla="*/ 0 w 11904"/>
                  <a:gd name="T27" fmla="*/ 0 h 10359"/>
                  <a:gd name="T28" fmla="*/ 0 w 11904"/>
                  <a:gd name="T29" fmla="*/ 0 h 10359"/>
                  <a:gd name="T30" fmla="*/ 0 w 11904"/>
                  <a:gd name="T31" fmla="*/ 0 h 10359"/>
                  <a:gd name="T32" fmla="*/ 0 w 11904"/>
                  <a:gd name="T33" fmla="*/ 0 h 10359"/>
                  <a:gd name="T34" fmla="*/ 0 w 11904"/>
                  <a:gd name="T35" fmla="*/ 0 h 10359"/>
                  <a:gd name="T36" fmla="*/ 0 w 11904"/>
                  <a:gd name="T37" fmla="*/ 0 h 10359"/>
                  <a:gd name="T38" fmla="*/ 0 w 11904"/>
                  <a:gd name="T39" fmla="*/ 0 h 10359"/>
                  <a:gd name="T40" fmla="*/ 0 w 11904"/>
                  <a:gd name="T41" fmla="*/ 0 h 10359"/>
                  <a:gd name="T42" fmla="*/ 0 w 11904"/>
                  <a:gd name="T43" fmla="*/ 0 h 10359"/>
                  <a:gd name="T44" fmla="*/ 0 w 11904"/>
                  <a:gd name="T45" fmla="*/ 0 h 10359"/>
                  <a:gd name="T46" fmla="*/ 0 w 11904"/>
                  <a:gd name="T47" fmla="*/ 0 h 10359"/>
                  <a:gd name="T48" fmla="*/ 0 w 11904"/>
                  <a:gd name="T49" fmla="*/ 0 h 10359"/>
                  <a:gd name="T50" fmla="*/ 0 w 11904"/>
                  <a:gd name="T51" fmla="*/ 0 h 10359"/>
                  <a:gd name="T52" fmla="*/ 0 w 11904"/>
                  <a:gd name="T53" fmla="*/ 0 h 10359"/>
                  <a:gd name="T54" fmla="*/ 0 w 11904"/>
                  <a:gd name="T55" fmla="*/ 0 h 10359"/>
                  <a:gd name="T56" fmla="*/ 0 w 11904"/>
                  <a:gd name="T57" fmla="*/ 0 h 10359"/>
                  <a:gd name="T58" fmla="*/ 0 w 11904"/>
                  <a:gd name="T59" fmla="*/ 0 h 10359"/>
                  <a:gd name="T60" fmla="*/ 0 w 11904"/>
                  <a:gd name="T61" fmla="*/ 0 h 10359"/>
                  <a:gd name="T62" fmla="*/ 0 w 11904"/>
                  <a:gd name="T63" fmla="*/ 0 h 10359"/>
                  <a:gd name="T64" fmla="*/ 0 w 11904"/>
                  <a:gd name="T65" fmla="*/ 0 h 10359"/>
                  <a:gd name="T66" fmla="*/ 0 w 11904"/>
                  <a:gd name="T67" fmla="*/ 0 h 10359"/>
                  <a:gd name="T68" fmla="*/ 0 w 11904"/>
                  <a:gd name="T69" fmla="*/ 0 h 10359"/>
                  <a:gd name="T70" fmla="*/ 0 w 11904"/>
                  <a:gd name="T71" fmla="*/ 0 h 10359"/>
                  <a:gd name="T72" fmla="*/ 0 w 11904"/>
                  <a:gd name="T73" fmla="*/ 0 h 10359"/>
                  <a:gd name="T74" fmla="*/ 0 w 11904"/>
                  <a:gd name="T75" fmla="*/ 0 h 10359"/>
                  <a:gd name="T76" fmla="*/ 0 w 11904"/>
                  <a:gd name="T77" fmla="*/ 0 h 10359"/>
                  <a:gd name="T78" fmla="*/ 0 w 11904"/>
                  <a:gd name="T79" fmla="*/ 0 h 10359"/>
                  <a:gd name="T80" fmla="*/ 0 w 11904"/>
                  <a:gd name="T81" fmla="*/ 0 h 10359"/>
                  <a:gd name="T82" fmla="*/ 0 w 11904"/>
                  <a:gd name="T83" fmla="*/ 0 h 10359"/>
                  <a:gd name="T84" fmla="*/ 0 w 11904"/>
                  <a:gd name="T85" fmla="*/ 0 h 10359"/>
                  <a:gd name="T86" fmla="*/ 0 w 11904"/>
                  <a:gd name="T87" fmla="*/ 0 h 10359"/>
                  <a:gd name="T88" fmla="*/ 0 w 11904"/>
                  <a:gd name="T89" fmla="*/ 0 h 10359"/>
                  <a:gd name="T90" fmla="*/ 0 w 11904"/>
                  <a:gd name="T91" fmla="*/ 0 h 10359"/>
                  <a:gd name="T92" fmla="*/ 0 w 11904"/>
                  <a:gd name="T93" fmla="*/ 0 h 10359"/>
                  <a:gd name="T94" fmla="*/ 0 w 11904"/>
                  <a:gd name="T95" fmla="*/ 0 h 10359"/>
                  <a:gd name="T96" fmla="*/ 0 w 11904"/>
                  <a:gd name="T97" fmla="*/ 0 h 10359"/>
                  <a:gd name="T98" fmla="*/ 0 w 11904"/>
                  <a:gd name="T99" fmla="*/ 0 h 10359"/>
                  <a:gd name="T100" fmla="*/ 0 w 11904"/>
                  <a:gd name="T101" fmla="*/ 0 h 10359"/>
                  <a:gd name="T102" fmla="*/ 0 w 11904"/>
                  <a:gd name="T103" fmla="*/ 0 h 10359"/>
                  <a:gd name="T104" fmla="*/ 0 w 11904"/>
                  <a:gd name="T105" fmla="*/ 0 h 10359"/>
                  <a:gd name="T106" fmla="*/ 0 w 11904"/>
                  <a:gd name="T107" fmla="*/ 0 h 10359"/>
                  <a:gd name="T108" fmla="*/ 0 w 11904"/>
                  <a:gd name="T109" fmla="*/ 0 h 10359"/>
                  <a:gd name="T110" fmla="*/ 0 w 11904"/>
                  <a:gd name="T111" fmla="*/ 0 h 10359"/>
                  <a:gd name="T112" fmla="*/ 0 w 11904"/>
                  <a:gd name="T113" fmla="*/ 0 h 10359"/>
                  <a:gd name="T114" fmla="*/ 0 w 11904"/>
                  <a:gd name="T115" fmla="*/ 0 h 10359"/>
                  <a:gd name="T116" fmla="*/ 0 w 11904"/>
                  <a:gd name="T117" fmla="*/ 0 h 10359"/>
                  <a:gd name="T118" fmla="*/ 0 w 11904"/>
                  <a:gd name="T119" fmla="*/ 0 h 10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904"/>
                  <a:gd name="T181" fmla="*/ 0 h 10359"/>
                  <a:gd name="T182" fmla="*/ 11904 w 11904"/>
                  <a:gd name="T183" fmla="*/ 10359 h 10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904" h="10359">
                    <a:moveTo>
                      <a:pt x="8842" y="1275"/>
                    </a:moveTo>
                    <a:lnTo>
                      <a:pt x="8858" y="1321"/>
                    </a:lnTo>
                    <a:lnTo>
                      <a:pt x="8876" y="1368"/>
                    </a:lnTo>
                    <a:lnTo>
                      <a:pt x="8894" y="1416"/>
                    </a:lnTo>
                    <a:lnTo>
                      <a:pt x="8914" y="1463"/>
                    </a:lnTo>
                    <a:lnTo>
                      <a:pt x="8934" y="1512"/>
                    </a:lnTo>
                    <a:lnTo>
                      <a:pt x="8957" y="1559"/>
                    </a:lnTo>
                    <a:lnTo>
                      <a:pt x="8979" y="1607"/>
                    </a:lnTo>
                    <a:lnTo>
                      <a:pt x="9003" y="1654"/>
                    </a:lnTo>
                    <a:lnTo>
                      <a:pt x="9029" y="1702"/>
                    </a:lnTo>
                    <a:lnTo>
                      <a:pt x="9055" y="1748"/>
                    </a:lnTo>
                    <a:lnTo>
                      <a:pt x="9083" y="1794"/>
                    </a:lnTo>
                    <a:lnTo>
                      <a:pt x="9113" y="1839"/>
                    </a:lnTo>
                    <a:lnTo>
                      <a:pt x="9144" y="1884"/>
                    </a:lnTo>
                    <a:lnTo>
                      <a:pt x="9175" y="1928"/>
                    </a:lnTo>
                    <a:lnTo>
                      <a:pt x="9209" y="1970"/>
                    </a:lnTo>
                    <a:lnTo>
                      <a:pt x="9245" y="2010"/>
                    </a:lnTo>
                    <a:lnTo>
                      <a:pt x="9281" y="2050"/>
                    </a:lnTo>
                    <a:lnTo>
                      <a:pt x="9320" y="2089"/>
                    </a:lnTo>
                    <a:lnTo>
                      <a:pt x="9360" y="2125"/>
                    </a:lnTo>
                    <a:lnTo>
                      <a:pt x="9402" y="2160"/>
                    </a:lnTo>
                    <a:lnTo>
                      <a:pt x="9446" y="2193"/>
                    </a:lnTo>
                    <a:lnTo>
                      <a:pt x="9491" y="2225"/>
                    </a:lnTo>
                    <a:lnTo>
                      <a:pt x="9538" y="2253"/>
                    </a:lnTo>
                    <a:lnTo>
                      <a:pt x="9587" y="2281"/>
                    </a:lnTo>
                    <a:lnTo>
                      <a:pt x="9638" y="2304"/>
                    </a:lnTo>
                    <a:lnTo>
                      <a:pt x="9690" y="2327"/>
                    </a:lnTo>
                    <a:lnTo>
                      <a:pt x="9745" y="2347"/>
                    </a:lnTo>
                    <a:lnTo>
                      <a:pt x="9803" y="2363"/>
                    </a:lnTo>
                    <a:lnTo>
                      <a:pt x="9861" y="2378"/>
                    </a:lnTo>
                    <a:lnTo>
                      <a:pt x="9923" y="2388"/>
                    </a:lnTo>
                    <a:lnTo>
                      <a:pt x="9986" y="2397"/>
                    </a:lnTo>
                    <a:lnTo>
                      <a:pt x="10052" y="2402"/>
                    </a:lnTo>
                    <a:lnTo>
                      <a:pt x="10116" y="2407"/>
                    </a:lnTo>
                    <a:lnTo>
                      <a:pt x="10175" y="2413"/>
                    </a:lnTo>
                    <a:lnTo>
                      <a:pt x="10228" y="2422"/>
                    </a:lnTo>
                    <a:lnTo>
                      <a:pt x="10277" y="2432"/>
                    </a:lnTo>
                    <a:lnTo>
                      <a:pt x="10321" y="2444"/>
                    </a:lnTo>
                    <a:lnTo>
                      <a:pt x="10361" y="2458"/>
                    </a:lnTo>
                    <a:lnTo>
                      <a:pt x="10395" y="2474"/>
                    </a:lnTo>
                    <a:lnTo>
                      <a:pt x="10425" y="2492"/>
                    </a:lnTo>
                    <a:lnTo>
                      <a:pt x="10453" y="2510"/>
                    </a:lnTo>
                    <a:lnTo>
                      <a:pt x="10475" y="2530"/>
                    </a:lnTo>
                    <a:lnTo>
                      <a:pt x="10494" y="2553"/>
                    </a:lnTo>
                    <a:lnTo>
                      <a:pt x="10510" y="2575"/>
                    </a:lnTo>
                    <a:lnTo>
                      <a:pt x="10524" y="2600"/>
                    </a:lnTo>
                    <a:lnTo>
                      <a:pt x="10534" y="2626"/>
                    </a:lnTo>
                    <a:lnTo>
                      <a:pt x="10541" y="2653"/>
                    </a:lnTo>
                    <a:lnTo>
                      <a:pt x="10546" y="2681"/>
                    </a:lnTo>
                    <a:lnTo>
                      <a:pt x="10549" y="2711"/>
                    </a:lnTo>
                    <a:lnTo>
                      <a:pt x="10549" y="2741"/>
                    </a:lnTo>
                    <a:lnTo>
                      <a:pt x="10548" y="2772"/>
                    </a:lnTo>
                    <a:lnTo>
                      <a:pt x="10545" y="2805"/>
                    </a:lnTo>
                    <a:lnTo>
                      <a:pt x="10540" y="2839"/>
                    </a:lnTo>
                    <a:lnTo>
                      <a:pt x="10535" y="2872"/>
                    </a:lnTo>
                    <a:lnTo>
                      <a:pt x="10529" y="2907"/>
                    </a:lnTo>
                    <a:lnTo>
                      <a:pt x="10522" y="2943"/>
                    </a:lnTo>
                    <a:lnTo>
                      <a:pt x="10505" y="3016"/>
                    </a:lnTo>
                    <a:lnTo>
                      <a:pt x="10489" y="3091"/>
                    </a:lnTo>
                    <a:lnTo>
                      <a:pt x="10482" y="3129"/>
                    </a:lnTo>
                    <a:lnTo>
                      <a:pt x="10474" y="3168"/>
                    </a:lnTo>
                    <a:lnTo>
                      <a:pt x="10468" y="3207"/>
                    </a:lnTo>
                    <a:lnTo>
                      <a:pt x="10462" y="3247"/>
                    </a:lnTo>
                    <a:lnTo>
                      <a:pt x="10458" y="3288"/>
                    </a:lnTo>
                    <a:lnTo>
                      <a:pt x="10458" y="3333"/>
                    </a:lnTo>
                    <a:lnTo>
                      <a:pt x="10462" y="3380"/>
                    </a:lnTo>
                    <a:lnTo>
                      <a:pt x="10467" y="3430"/>
                    </a:lnTo>
                    <a:lnTo>
                      <a:pt x="10475" y="3483"/>
                    </a:lnTo>
                    <a:lnTo>
                      <a:pt x="10488" y="3536"/>
                    </a:lnTo>
                    <a:lnTo>
                      <a:pt x="10503" y="3593"/>
                    </a:lnTo>
                    <a:lnTo>
                      <a:pt x="10519" y="3651"/>
                    </a:lnTo>
                    <a:lnTo>
                      <a:pt x="10539" y="3711"/>
                    </a:lnTo>
                    <a:lnTo>
                      <a:pt x="10561" y="3771"/>
                    </a:lnTo>
                    <a:lnTo>
                      <a:pt x="10586" y="3833"/>
                    </a:lnTo>
                    <a:lnTo>
                      <a:pt x="10614" y="3896"/>
                    </a:lnTo>
                    <a:lnTo>
                      <a:pt x="10644" y="3958"/>
                    </a:lnTo>
                    <a:lnTo>
                      <a:pt x="10675" y="4022"/>
                    </a:lnTo>
                    <a:lnTo>
                      <a:pt x="10710" y="4084"/>
                    </a:lnTo>
                    <a:lnTo>
                      <a:pt x="10745" y="4148"/>
                    </a:lnTo>
                    <a:lnTo>
                      <a:pt x="10784" y="4210"/>
                    </a:lnTo>
                    <a:lnTo>
                      <a:pt x="10823" y="4273"/>
                    </a:lnTo>
                    <a:lnTo>
                      <a:pt x="10865" y="4334"/>
                    </a:lnTo>
                    <a:lnTo>
                      <a:pt x="10908" y="4394"/>
                    </a:lnTo>
                    <a:lnTo>
                      <a:pt x="10953" y="4452"/>
                    </a:lnTo>
                    <a:lnTo>
                      <a:pt x="10999" y="4510"/>
                    </a:lnTo>
                    <a:lnTo>
                      <a:pt x="11047" y="4565"/>
                    </a:lnTo>
                    <a:lnTo>
                      <a:pt x="11097" y="4617"/>
                    </a:lnTo>
                    <a:lnTo>
                      <a:pt x="11147" y="4668"/>
                    </a:lnTo>
                    <a:lnTo>
                      <a:pt x="11198" y="4717"/>
                    </a:lnTo>
                    <a:lnTo>
                      <a:pt x="11251" y="4763"/>
                    </a:lnTo>
                    <a:lnTo>
                      <a:pt x="11305" y="4806"/>
                    </a:lnTo>
                    <a:lnTo>
                      <a:pt x="11360" y="4844"/>
                    </a:lnTo>
                    <a:lnTo>
                      <a:pt x="11415" y="4881"/>
                    </a:lnTo>
                    <a:lnTo>
                      <a:pt x="11472" y="4913"/>
                    </a:lnTo>
                    <a:lnTo>
                      <a:pt x="11529" y="4942"/>
                    </a:lnTo>
                    <a:lnTo>
                      <a:pt x="11583" y="4969"/>
                    </a:lnTo>
                    <a:lnTo>
                      <a:pt x="11633" y="5002"/>
                    </a:lnTo>
                    <a:lnTo>
                      <a:pt x="11678" y="5035"/>
                    </a:lnTo>
                    <a:lnTo>
                      <a:pt x="11719" y="5073"/>
                    </a:lnTo>
                    <a:lnTo>
                      <a:pt x="11754" y="5113"/>
                    </a:lnTo>
                    <a:lnTo>
                      <a:pt x="11786" y="5154"/>
                    </a:lnTo>
                    <a:lnTo>
                      <a:pt x="11813" y="5199"/>
                    </a:lnTo>
                    <a:lnTo>
                      <a:pt x="11837" y="5245"/>
                    </a:lnTo>
                    <a:lnTo>
                      <a:pt x="11855" y="5292"/>
                    </a:lnTo>
                    <a:lnTo>
                      <a:pt x="11872" y="5342"/>
                    </a:lnTo>
                    <a:lnTo>
                      <a:pt x="11884" y="5394"/>
                    </a:lnTo>
                    <a:lnTo>
                      <a:pt x="11894" y="5445"/>
                    </a:lnTo>
                    <a:lnTo>
                      <a:pt x="11900" y="5498"/>
                    </a:lnTo>
                    <a:lnTo>
                      <a:pt x="11903" y="5552"/>
                    </a:lnTo>
                    <a:lnTo>
                      <a:pt x="11904" y="5606"/>
                    </a:lnTo>
                    <a:lnTo>
                      <a:pt x="11902" y="5661"/>
                    </a:lnTo>
                    <a:lnTo>
                      <a:pt x="11898" y="5714"/>
                    </a:lnTo>
                    <a:lnTo>
                      <a:pt x="11892" y="5769"/>
                    </a:lnTo>
                    <a:lnTo>
                      <a:pt x="11883" y="5823"/>
                    </a:lnTo>
                    <a:lnTo>
                      <a:pt x="11873" y="5877"/>
                    </a:lnTo>
                    <a:lnTo>
                      <a:pt x="11862" y="5930"/>
                    </a:lnTo>
                    <a:lnTo>
                      <a:pt x="11849" y="5981"/>
                    </a:lnTo>
                    <a:lnTo>
                      <a:pt x="11834" y="6033"/>
                    </a:lnTo>
                    <a:lnTo>
                      <a:pt x="11819" y="6083"/>
                    </a:lnTo>
                    <a:lnTo>
                      <a:pt x="11803" y="6130"/>
                    </a:lnTo>
                    <a:lnTo>
                      <a:pt x="11787" y="6176"/>
                    </a:lnTo>
                    <a:lnTo>
                      <a:pt x="11769" y="6220"/>
                    </a:lnTo>
                    <a:lnTo>
                      <a:pt x="11752" y="6262"/>
                    </a:lnTo>
                    <a:lnTo>
                      <a:pt x="11734" y="6302"/>
                    </a:lnTo>
                    <a:lnTo>
                      <a:pt x="11717" y="6340"/>
                    </a:lnTo>
                    <a:lnTo>
                      <a:pt x="11699" y="6373"/>
                    </a:lnTo>
                    <a:lnTo>
                      <a:pt x="11682" y="6405"/>
                    </a:lnTo>
                    <a:lnTo>
                      <a:pt x="11648" y="6464"/>
                    </a:lnTo>
                    <a:lnTo>
                      <a:pt x="11612" y="6526"/>
                    </a:lnTo>
                    <a:lnTo>
                      <a:pt x="11575" y="6589"/>
                    </a:lnTo>
                    <a:lnTo>
                      <a:pt x="11538" y="6654"/>
                    </a:lnTo>
                    <a:lnTo>
                      <a:pt x="11521" y="6688"/>
                    </a:lnTo>
                    <a:lnTo>
                      <a:pt x="11504" y="6722"/>
                    </a:lnTo>
                    <a:lnTo>
                      <a:pt x="11487" y="6755"/>
                    </a:lnTo>
                    <a:lnTo>
                      <a:pt x="11471" y="6790"/>
                    </a:lnTo>
                    <a:lnTo>
                      <a:pt x="11456" y="6825"/>
                    </a:lnTo>
                    <a:lnTo>
                      <a:pt x="11442" y="6861"/>
                    </a:lnTo>
                    <a:lnTo>
                      <a:pt x="11430" y="6898"/>
                    </a:lnTo>
                    <a:lnTo>
                      <a:pt x="11419" y="6934"/>
                    </a:lnTo>
                    <a:lnTo>
                      <a:pt x="11409" y="6971"/>
                    </a:lnTo>
                    <a:lnTo>
                      <a:pt x="11400" y="7010"/>
                    </a:lnTo>
                    <a:lnTo>
                      <a:pt x="11394" y="7049"/>
                    </a:lnTo>
                    <a:lnTo>
                      <a:pt x="11388" y="7087"/>
                    </a:lnTo>
                    <a:lnTo>
                      <a:pt x="11385" y="7127"/>
                    </a:lnTo>
                    <a:lnTo>
                      <a:pt x="11384" y="7168"/>
                    </a:lnTo>
                    <a:lnTo>
                      <a:pt x="11385" y="7210"/>
                    </a:lnTo>
                    <a:lnTo>
                      <a:pt x="11389" y="7252"/>
                    </a:lnTo>
                    <a:lnTo>
                      <a:pt x="11394" y="7294"/>
                    </a:lnTo>
                    <a:lnTo>
                      <a:pt x="11402" y="7338"/>
                    </a:lnTo>
                    <a:lnTo>
                      <a:pt x="11414" y="7382"/>
                    </a:lnTo>
                    <a:lnTo>
                      <a:pt x="11427" y="7427"/>
                    </a:lnTo>
                    <a:lnTo>
                      <a:pt x="11445" y="7473"/>
                    </a:lnTo>
                    <a:lnTo>
                      <a:pt x="11465" y="7519"/>
                    </a:lnTo>
                    <a:lnTo>
                      <a:pt x="11487" y="7567"/>
                    </a:lnTo>
                    <a:lnTo>
                      <a:pt x="11515" y="7615"/>
                    </a:lnTo>
                    <a:lnTo>
                      <a:pt x="11541" y="7663"/>
                    </a:lnTo>
                    <a:lnTo>
                      <a:pt x="11563" y="7710"/>
                    </a:lnTo>
                    <a:lnTo>
                      <a:pt x="11583" y="7755"/>
                    </a:lnTo>
                    <a:lnTo>
                      <a:pt x="11601" y="7799"/>
                    </a:lnTo>
                    <a:lnTo>
                      <a:pt x="11616" y="7842"/>
                    </a:lnTo>
                    <a:lnTo>
                      <a:pt x="11627" y="7885"/>
                    </a:lnTo>
                    <a:lnTo>
                      <a:pt x="11636" y="7925"/>
                    </a:lnTo>
                    <a:lnTo>
                      <a:pt x="11642" y="7965"/>
                    </a:lnTo>
                    <a:lnTo>
                      <a:pt x="11646" y="8003"/>
                    </a:lnTo>
                    <a:lnTo>
                      <a:pt x="11647" y="8040"/>
                    </a:lnTo>
                    <a:lnTo>
                      <a:pt x="11645" y="8076"/>
                    </a:lnTo>
                    <a:lnTo>
                      <a:pt x="11641" y="8111"/>
                    </a:lnTo>
                    <a:lnTo>
                      <a:pt x="11635" y="8144"/>
                    </a:lnTo>
                    <a:lnTo>
                      <a:pt x="11626" y="8177"/>
                    </a:lnTo>
                    <a:lnTo>
                      <a:pt x="11615" y="8207"/>
                    </a:lnTo>
                    <a:lnTo>
                      <a:pt x="11601" y="8237"/>
                    </a:lnTo>
                    <a:lnTo>
                      <a:pt x="11585" y="8265"/>
                    </a:lnTo>
                    <a:lnTo>
                      <a:pt x="11567" y="8292"/>
                    </a:lnTo>
                    <a:lnTo>
                      <a:pt x="11547" y="8318"/>
                    </a:lnTo>
                    <a:lnTo>
                      <a:pt x="11525" y="8342"/>
                    </a:lnTo>
                    <a:lnTo>
                      <a:pt x="11501" y="8365"/>
                    </a:lnTo>
                    <a:lnTo>
                      <a:pt x="11476" y="8387"/>
                    </a:lnTo>
                    <a:lnTo>
                      <a:pt x="11447" y="8407"/>
                    </a:lnTo>
                    <a:lnTo>
                      <a:pt x="11419" y="8425"/>
                    </a:lnTo>
                    <a:lnTo>
                      <a:pt x="11388" y="8443"/>
                    </a:lnTo>
                    <a:lnTo>
                      <a:pt x="11354" y="8459"/>
                    </a:lnTo>
                    <a:lnTo>
                      <a:pt x="11320" y="8474"/>
                    </a:lnTo>
                    <a:lnTo>
                      <a:pt x="11284" y="8486"/>
                    </a:lnTo>
                    <a:lnTo>
                      <a:pt x="11245" y="8499"/>
                    </a:lnTo>
                    <a:lnTo>
                      <a:pt x="11207" y="8509"/>
                    </a:lnTo>
                    <a:lnTo>
                      <a:pt x="11165" y="8518"/>
                    </a:lnTo>
                    <a:lnTo>
                      <a:pt x="11124" y="8525"/>
                    </a:lnTo>
                    <a:lnTo>
                      <a:pt x="11082" y="8534"/>
                    </a:lnTo>
                    <a:lnTo>
                      <a:pt x="11042" y="8548"/>
                    </a:lnTo>
                    <a:lnTo>
                      <a:pt x="11001" y="8565"/>
                    </a:lnTo>
                    <a:lnTo>
                      <a:pt x="10962" y="8586"/>
                    </a:lnTo>
                    <a:lnTo>
                      <a:pt x="10925" y="8611"/>
                    </a:lnTo>
                    <a:lnTo>
                      <a:pt x="10887" y="8640"/>
                    </a:lnTo>
                    <a:lnTo>
                      <a:pt x="10851" y="8672"/>
                    </a:lnTo>
                    <a:lnTo>
                      <a:pt x="10816" y="8706"/>
                    </a:lnTo>
                    <a:lnTo>
                      <a:pt x="10781" y="8742"/>
                    </a:lnTo>
                    <a:lnTo>
                      <a:pt x="10749" y="8781"/>
                    </a:lnTo>
                    <a:lnTo>
                      <a:pt x="10716" y="8821"/>
                    </a:lnTo>
                    <a:lnTo>
                      <a:pt x="10686" y="8863"/>
                    </a:lnTo>
                    <a:lnTo>
                      <a:pt x="10656" y="8906"/>
                    </a:lnTo>
                    <a:lnTo>
                      <a:pt x="10628" y="8949"/>
                    </a:lnTo>
                    <a:lnTo>
                      <a:pt x="10600" y="8993"/>
                    </a:lnTo>
                    <a:lnTo>
                      <a:pt x="10575" y="9037"/>
                    </a:lnTo>
                    <a:lnTo>
                      <a:pt x="10550" y="9082"/>
                    </a:lnTo>
                    <a:lnTo>
                      <a:pt x="10528" y="9124"/>
                    </a:lnTo>
                    <a:lnTo>
                      <a:pt x="10505" y="9167"/>
                    </a:lnTo>
                    <a:lnTo>
                      <a:pt x="10485" y="9209"/>
                    </a:lnTo>
                    <a:lnTo>
                      <a:pt x="10449" y="9286"/>
                    </a:lnTo>
                    <a:lnTo>
                      <a:pt x="10419" y="9356"/>
                    </a:lnTo>
                    <a:lnTo>
                      <a:pt x="10394" y="9414"/>
                    </a:lnTo>
                    <a:lnTo>
                      <a:pt x="10377" y="9459"/>
                    </a:lnTo>
                    <a:lnTo>
                      <a:pt x="10367" y="9489"/>
                    </a:lnTo>
                    <a:lnTo>
                      <a:pt x="10363" y="9499"/>
                    </a:lnTo>
                    <a:lnTo>
                      <a:pt x="10256" y="9591"/>
                    </a:lnTo>
                    <a:lnTo>
                      <a:pt x="10116" y="9678"/>
                    </a:lnTo>
                    <a:lnTo>
                      <a:pt x="9944" y="9761"/>
                    </a:lnTo>
                    <a:lnTo>
                      <a:pt x="9743" y="9837"/>
                    </a:lnTo>
                    <a:lnTo>
                      <a:pt x="9516" y="9908"/>
                    </a:lnTo>
                    <a:lnTo>
                      <a:pt x="9265" y="9974"/>
                    </a:lnTo>
                    <a:lnTo>
                      <a:pt x="8993" y="10035"/>
                    </a:lnTo>
                    <a:lnTo>
                      <a:pt x="8702" y="10090"/>
                    </a:lnTo>
                    <a:lnTo>
                      <a:pt x="8394" y="10141"/>
                    </a:lnTo>
                    <a:lnTo>
                      <a:pt x="8072" y="10186"/>
                    </a:lnTo>
                    <a:lnTo>
                      <a:pt x="7739" y="10226"/>
                    </a:lnTo>
                    <a:lnTo>
                      <a:pt x="7396" y="10260"/>
                    </a:lnTo>
                    <a:lnTo>
                      <a:pt x="7046" y="10290"/>
                    </a:lnTo>
                    <a:lnTo>
                      <a:pt x="6693" y="10314"/>
                    </a:lnTo>
                    <a:lnTo>
                      <a:pt x="6338" y="10332"/>
                    </a:lnTo>
                    <a:lnTo>
                      <a:pt x="5982" y="10346"/>
                    </a:lnTo>
                    <a:lnTo>
                      <a:pt x="5630" y="10355"/>
                    </a:lnTo>
                    <a:lnTo>
                      <a:pt x="5283" y="10359"/>
                    </a:lnTo>
                    <a:lnTo>
                      <a:pt x="4944" y="10357"/>
                    </a:lnTo>
                    <a:lnTo>
                      <a:pt x="4616" y="10350"/>
                    </a:lnTo>
                    <a:lnTo>
                      <a:pt x="4300" y="10339"/>
                    </a:lnTo>
                    <a:lnTo>
                      <a:pt x="3999" y="10322"/>
                    </a:lnTo>
                    <a:lnTo>
                      <a:pt x="3716" y="10300"/>
                    </a:lnTo>
                    <a:lnTo>
                      <a:pt x="3453" y="10274"/>
                    </a:lnTo>
                    <a:lnTo>
                      <a:pt x="3212" y="10241"/>
                    </a:lnTo>
                    <a:lnTo>
                      <a:pt x="2997" y="10204"/>
                    </a:lnTo>
                    <a:lnTo>
                      <a:pt x="2809" y="10163"/>
                    </a:lnTo>
                    <a:lnTo>
                      <a:pt x="2650" y="10115"/>
                    </a:lnTo>
                    <a:lnTo>
                      <a:pt x="2524" y="10064"/>
                    </a:lnTo>
                    <a:lnTo>
                      <a:pt x="2433" y="10007"/>
                    </a:lnTo>
                    <a:lnTo>
                      <a:pt x="2378" y="9945"/>
                    </a:lnTo>
                    <a:lnTo>
                      <a:pt x="2365" y="9879"/>
                    </a:lnTo>
                    <a:lnTo>
                      <a:pt x="2366" y="9812"/>
                    </a:lnTo>
                    <a:lnTo>
                      <a:pt x="2361" y="9750"/>
                    </a:lnTo>
                    <a:lnTo>
                      <a:pt x="2350" y="9692"/>
                    </a:lnTo>
                    <a:lnTo>
                      <a:pt x="2331" y="9637"/>
                    </a:lnTo>
                    <a:lnTo>
                      <a:pt x="2307" y="9587"/>
                    </a:lnTo>
                    <a:lnTo>
                      <a:pt x="2278" y="9540"/>
                    </a:lnTo>
                    <a:lnTo>
                      <a:pt x="2245" y="9496"/>
                    </a:lnTo>
                    <a:lnTo>
                      <a:pt x="2207" y="9455"/>
                    </a:lnTo>
                    <a:lnTo>
                      <a:pt x="2165" y="9418"/>
                    </a:lnTo>
                    <a:lnTo>
                      <a:pt x="2120" y="9381"/>
                    </a:lnTo>
                    <a:lnTo>
                      <a:pt x="2073" y="9349"/>
                    </a:lnTo>
                    <a:lnTo>
                      <a:pt x="2023" y="9318"/>
                    </a:lnTo>
                    <a:lnTo>
                      <a:pt x="1970" y="9288"/>
                    </a:lnTo>
                    <a:lnTo>
                      <a:pt x="1917" y="9260"/>
                    </a:lnTo>
                    <a:lnTo>
                      <a:pt x="1862" y="9234"/>
                    </a:lnTo>
                    <a:lnTo>
                      <a:pt x="1805" y="9209"/>
                    </a:lnTo>
                    <a:lnTo>
                      <a:pt x="1694" y="9162"/>
                    </a:lnTo>
                    <a:lnTo>
                      <a:pt x="1587" y="9115"/>
                    </a:lnTo>
                    <a:lnTo>
                      <a:pt x="1536" y="9093"/>
                    </a:lnTo>
                    <a:lnTo>
                      <a:pt x="1487" y="9071"/>
                    </a:lnTo>
                    <a:lnTo>
                      <a:pt x="1440" y="9047"/>
                    </a:lnTo>
                    <a:lnTo>
                      <a:pt x="1397" y="9023"/>
                    </a:lnTo>
                    <a:lnTo>
                      <a:pt x="1358" y="8998"/>
                    </a:lnTo>
                    <a:lnTo>
                      <a:pt x="1321" y="8972"/>
                    </a:lnTo>
                    <a:lnTo>
                      <a:pt x="1290" y="8943"/>
                    </a:lnTo>
                    <a:lnTo>
                      <a:pt x="1264" y="8915"/>
                    </a:lnTo>
                    <a:lnTo>
                      <a:pt x="1243" y="8883"/>
                    </a:lnTo>
                    <a:lnTo>
                      <a:pt x="1228" y="8850"/>
                    </a:lnTo>
                    <a:lnTo>
                      <a:pt x="1219" y="8815"/>
                    </a:lnTo>
                    <a:lnTo>
                      <a:pt x="1218" y="8777"/>
                    </a:lnTo>
                    <a:lnTo>
                      <a:pt x="1217" y="8739"/>
                    </a:lnTo>
                    <a:lnTo>
                      <a:pt x="1212" y="8702"/>
                    </a:lnTo>
                    <a:lnTo>
                      <a:pt x="1202" y="8669"/>
                    </a:lnTo>
                    <a:lnTo>
                      <a:pt x="1187" y="8636"/>
                    </a:lnTo>
                    <a:lnTo>
                      <a:pt x="1169" y="8605"/>
                    </a:lnTo>
                    <a:lnTo>
                      <a:pt x="1147" y="8576"/>
                    </a:lnTo>
                    <a:lnTo>
                      <a:pt x="1120" y="8548"/>
                    </a:lnTo>
                    <a:lnTo>
                      <a:pt x="1092" y="8520"/>
                    </a:lnTo>
                    <a:lnTo>
                      <a:pt x="1059" y="8494"/>
                    </a:lnTo>
                    <a:lnTo>
                      <a:pt x="1024" y="8468"/>
                    </a:lnTo>
                    <a:lnTo>
                      <a:pt x="987" y="8441"/>
                    </a:lnTo>
                    <a:lnTo>
                      <a:pt x="947" y="8415"/>
                    </a:lnTo>
                    <a:lnTo>
                      <a:pt x="862" y="8362"/>
                    </a:lnTo>
                    <a:lnTo>
                      <a:pt x="772" y="8305"/>
                    </a:lnTo>
                    <a:lnTo>
                      <a:pt x="725" y="8275"/>
                    </a:lnTo>
                    <a:lnTo>
                      <a:pt x="677" y="8244"/>
                    </a:lnTo>
                    <a:lnTo>
                      <a:pt x="630" y="8212"/>
                    </a:lnTo>
                    <a:lnTo>
                      <a:pt x="583" y="8178"/>
                    </a:lnTo>
                    <a:lnTo>
                      <a:pt x="534" y="8141"/>
                    </a:lnTo>
                    <a:lnTo>
                      <a:pt x="488" y="8102"/>
                    </a:lnTo>
                    <a:lnTo>
                      <a:pt x="440" y="8061"/>
                    </a:lnTo>
                    <a:lnTo>
                      <a:pt x="395" y="8017"/>
                    </a:lnTo>
                    <a:lnTo>
                      <a:pt x="351" y="7970"/>
                    </a:lnTo>
                    <a:lnTo>
                      <a:pt x="308" y="7920"/>
                    </a:lnTo>
                    <a:lnTo>
                      <a:pt x="267" y="7867"/>
                    </a:lnTo>
                    <a:lnTo>
                      <a:pt x="227" y="7810"/>
                    </a:lnTo>
                    <a:lnTo>
                      <a:pt x="191" y="7749"/>
                    </a:lnTo>
                    <a:lnTo>
                      <a:pt x="156" y="7684"/>
                    </a:lnTo>
                    <a:lnTo>
                      <a:pt x="125" y="7615"/>
                    </a:lnTo>
                    <a:lnTo>
                      <a:pt x="96" y="7542"/>
                    </a:lnTo>
                    <a:lnTo>
                      <a:pt x="71" y="7464"/>
                    </a:lnTo>
                    <a:lnTo>
                      <a:pt x="51" y="7386"/>
                    </a:lnTo>
                    <a:lnTo>
                      <a:pt x="34" y="7306"/>
                    </a:lnTo>
                    <a:lnTo>
                      <a:pt x="20" y="7225"/>
                    </a:lnTo>
                    <a:lnTo>
                      <a:pt x="11" y="7142"/>
                    </a:lnTo>
                    <a:lnTo>
                      <a:pt x="4" y="7060"/>
                    </a:lnTo>
                    <a:lnTo>
                      <a:pt x="0" y="6976"/>
                    </a:lnTo>
                    <a:lnTo>
                      <a:pt x="0" y="6893"/>
                    </a:lnTo>
                    <a:lnTo>
                      <a:pt x="2" y="6808"/>
                    </a:lnTo>
                    <a:lnTo>
                      <a:pt x="7" y="6723"/>
                    </a:lnTo>
                    <a:lnTo>
                      <a:pt x="14" y="6638"/>
                    </a:lnTo>
                    <a:lnTo>
                      <a:pt x="24" y="6553"/>
                    </a:lnTo>
                    <a:lnTo>
                      <a:pt x="35" y="6467"/>
                    </a:lnTo>
                    <a:lnTo>
                      <a:pt x="47" y="6382"/>
                    </a:lnTo>
                    <a:lnTo>
                      <a:pt x="62" y="6298"/>
                    </a:lnTo>
                    <a:lnTo>
                      <a:pt x="79" y="6215"/>
                    </a:lnTo>
                    <a:lnTo>
                      <a:pt x="96" y="6131"/>
                    </a:lnTo>
                    <a:lnTo>
                      <a:pt x="115" y="6049"/>
                    </a:lnTo>
                    <a:lnTo>
                      <a:pt x="133" y="5966"/>
                    </a:lnTo>
                    <a:lnTo>
                      <a:pt x="153" y="5887"/>
                    </a:lnTo>
                    <a:lnTo>
                      <a:pt x="195" y="5729"/>
                    </a:lnTo>
                    <a:lnTo>
                      <a:pt x="237" y="5577"/>
                    </a:lnTo>
                    <a:lnTo>
                      <a:pt x="278" y="5432"/>
                    </a:lnTo>
                    <a:lnTo>
                      <a:pt x="318" y="5296"/>
                    </a:lnTo>
                    <a:lnTo>
                      <a:pt x="353" y="5168"/>
                    </a:lnTo>
                    <a:lnTo>
                      <a:pt x="383" y="5050"/>
                    </a:lnTo>
                    <a:lnTo>
                      <a:pt x="398" y="4995"/>
                    </a:lnTo>
                    <a:lnTo>
                      <a:pt x="418" y="4943"/>
                    </a:lnTo>
                    <a:lnTo>
                      <a:pt x="440" y="4893"/>
                    </a:lnTo>
                    <a:lnTo>
                      <a:pt x="465" y="4846"/>
                    </a:lnTo>
                    <a:lnTo>
                      <a:pt x="493" y="4801"/>
                    </a:lnTo>
                    <a:lnTo>
                      <a:pt x="523" y="4757"/>
                    </a:lnTo>
                    <a:lnTo>
                      <a:pt x="555" y="4715"/>
                    </a:lnTo>
                    <a:lnTo>
                      <a:pt x="590" y="4676"/>
                    </a:lnTo>
                    <a:lnTo>
                      <a:pt x="625" y="4637"/>
                    </a:lnTo>
                    <a:lnTo>
                      <a:pt x="662" y="4601"/>
                    </a:lnTo>
                    <a:lnTo>
                      <a:pt x="701" y="4565"/>
                    </a:lnTo>
                    <a:lnTo>
                      <a:pt x="741" y="4531"/>
                    </a:lnTo>
                    <a:lnTo>
                      <a:pt x="781" y="4499"/>
                    </a:lnTo>
                    <a:lnTo>
                      <a:pt x="822" y="4467"/>
                    </a:lnTo>
                    <a:lnTo>
                      <a:pt x="862" y="4436"/>
                    </a:lnTo>
                    <a:lnTo>
                      <a:pt x="903" y="4406"/>
                    </a:lnTo>
                    <a:lnTo>
                      <a:pt x="983" y="4349"/>
                    </a:lnTo>
                    <a:lnTo>
                      <a:pt x="1061" y="4294"/>
                    </a:lnTo>
                    <a:lnTo>
                      <a:pt x="1098" y="4266"/>
                    </a:lnTo>
                    <a:lnTo>
                      <a:pt x="1133" y="4239"/>
                    </a:lnTo>
                    <a:lnTo>
                      <a:pt x="1167" y="4212"/>
                    </a:lnTo>
                    <a:lnTo>
                      <a:pt x="1198" y="4184"/>
                    </a:lnTo>
                    <a:lnTo>
                      <a:pt x="1227" y="4157"/>
                    </a:lnTo>
                    <a:lnTo>
                      <a:pt x="1254" y="4129"/>
                    </a:lnTo>
                    <a:lnTo>
                      <a:pt x="1278" y="4100"/>
                    </a:lnTo>
                    <a:lnTo>
                      <a:pt x="1298" y="4072"/>
                    </a:lnTo>
                    <a:lnTo>
                      <a:pt x="1315" y="4042"/>
                    </a:lnTo>
                    <a:lnTo>
                      <a:pt x="1330" y="4012"/>
                    </a:lnTo>
                    <a:lnTo>
                      <a:pt x="1340" y="3981"/>
                    </a:lnTo>
                    <a:lnTo>
                      <a:pt x="1346" y="3948"/>
                    </a:lnTo>
                    <a:lnTo>
                      <a:pt x="1356" y="3875"/>
                    </a:lnTo>
                    <a:lnTo>
                      <a:pt x="1370" y="3787"/>
                    </a:lnTo>
                    <a:lnTo>
                      <a:pt x="1379" y="3740"/>
                    </a:lnTo>
                    <a:lnTo>
                      <a:pt x="1389" y="3689"/>
                    </a:lnTo>
                    <a:lnTo>
                      <a:pt x="1400" y="3635"/>
                    </a:lnTo>
                    <a:lnTo>
                      <a:pt x="1414" y="3580"/>
                    </a:lnTo>
                    <a:lnTo>
                      <a:pt x="1429" y="3523"/>
                    </a:lnTo>
                    <a:lnTo>
                      <a:pt x="1447" y="3463"/>
                    </a:lnTo>
                    <a:lnTo>
                      <a:pt x="1467" y="3403"/>
                    </a:lnTo>
                    <a:lnTo>
                      <a:pt x="1490" y="3342"/>
                    </a:lnTo>
                    <a:lnTo>
                      <a:pt x="1515" y="3279"/>
                    </a:lnTo>
                    <a:lnTo>
                      <a:pt x="1542" y="3217"/>
                    </a:lnTo>
                    <a:lnTo>
                      <a:pt x="1573" y="3154"/>
                    </a:lnTo>
                    <a:lnTo>
                      <a:pt x="1608" y="3091"/>
                    </a:lnTo>
                    <a:lnTo>
                      <a:pt x="1646" y="3028"/>
                    </a:lnTo>
                    <a:lnTo>
                      <a:pt x="1687" y="2966"/>
                    </a:lnTo>
                    <a:lnTo>
                      <a:pt x="1732" y="2905"/>
                    </a:lnTo>
                    <a:lnTo>
                      <a:pt x="1781" y="2845"/>
                    </a:lnTo>
                    <a:lnTo>
                      <a:pt x="1833" y="2786"/>
                    </a:lnTo>
                    <a:lnTo>
                      <a:pt x="1890" y="2729"/>
                    </a:lnTo>
                    <a:lnTo>
                      <a:pt x="1951" y="2674"/>
                    </a:lnTo>
                    <a:lnTo>
                      <a:pt x="2018" y="2621"/>
                    </a:lnTo>
                    <a:lnTo>
                      <a:pt x="2088" y="2570"/>
                    </a:lnTo>
                    <a:lnTo>
                      <a:pt x="2164" y="2523"/>
                    </a:lnTo>
                    <a:lnTo>
                      <a:pt x="2245" y="2478"/>
                    </a:lnTo>
                    <a:lnTo>
                      <a:pt x="2330" y="2435"/>
                    </a:lnTo>
                    <a:lnTo>
                      <a:pt x="2422" y="2398"/>
                    </a:lnTo>
                    <a:lnTo>
                      <a:pt x="2518" y="2364"/>
                    </a:lnTo>
                    <a:lnTo>
                      <a:pt x="2622" y="2333"/>
                    </a:lnTo>
                    <a:lnTo>
                      <a:pt x="2730" y="2308"/>
                    </a:lnTo>
                    <a:lnTo>
                      <a:pt x="2846" y="2282"/>
                    </a:lnTo>
                    <a:lnTo>
                      <a:pt x="2955" y="2252"/>
                    </a:lnTo>
                    <a:lnTo>
                      <a:pt x="3055" y="2218"/>
                    </a:lnTo>
                    <a:lnTo>
                      <a:pt x="3147" y="2181"/>
                    </a:lnTo>
                    <a:lnTo>
                      <a:pt x="3233" y="2140"/>
                    </a:lnTo>
                    <a:lnTo>
                      <a:pt x="3312" y="2096"/>
                    </a:lnTo>
                    <a:lnTo>
                      <a:pt x="3384" y="2050"/>
                    </a:lnTo>
                    <a:lnTo>
                      <a:pt x="3450" y="2000"/>
                    </a:lnTo>
                    <a:lnTo>
                      <a:pt x="3510" y="1949"/>
                    </a:lnTo>
                    <a:lnTo>
                      <a:pt x="3565" y="1895"/>
                    </a:lnTo>
                    <a:lnTo>
                      <a:pt x="3615" y="1840"/>
                    </a:lnTo>
                    <a:lnTo>
                      <a:pt x="3660" y="1783"/>
                    </a:lnTo>
                    <a:lnTo>
                      <a:pt x="3701" y="1724"/>
                    </a:lnTo>
                    <a:lnTo>
                      <a:pt x="3738" y="1665"/>
                    </a:lnTo>
                    <a:lnTo>
                      <a:pt x="3772" y="1604"/>
                    </a:lnTo>
                    <a:lnTo>
                      <a:pt x="3803" y="1544"/>
                    </a:lnTo>
                    <a:lnTo>
                      <a:pt x="3831" y="1483"/>
                    </a:lnTo>
                    <a:lnTo>
                      <a:pt x="3857" y="1422"/>
                    </a:lnTo>
                    <a:lnTo>
                      <a:pt x="3879" y="1361"/>
                    </a:lnTo>
                    <a:lnTo>
                      <a:pt x="3902" y="1301"/>
                    </a:lnTo>
                    <a:lnTo>
                      <a:pt x="3942" y="1182"/>
                    </a:lnTo>
                    <a:lnTo>
                      <a:pt x="3980" y="1069"/>
                    </a:lnTo>
                    <a:lnTo>
                      <a:pt x="3999" y="1015"/>
                    </a:lnTo>
                    <a:lnTo>
                      <a:pt x="4019" y="963"/>
                    </a:lnTo>
                    <a:lnTo>
                      <a:pt x="4040" y="913"/>
                    </a:lnTo>
                    <a:lnTo>
                      <a:pt x="4063" y="865"/>
                    </a:lnTo>
                    <a:lnTo>
                      <a:pt x="4087" y="820"/>
                    </a:lnTo>
                    <a:lnTo>
                      <a:pt x="4113" y="779"/>
                    </a:lnTo>
                    <a:lnTo>
                      <a:pt x="4141" y="742"/>
                    </a:lnTo>
                    <a:lnTo>
                      <a:pt x="4173" y="707"/>
                    </a:lnTo>
                    <a:lnTo>
                      <a:pt x="4206" y="676"/>
                    </a:lnTo>
                    <a:lnTo>
                      <a:pt x="4241" y="647"/>
                    </a:lnTo>
                    <a:lnTo>
                      <a:pt x="4277" y="622"/>
                    </a:lnTo>
                    <a:lnTo>
                      <a:pt x="4315" y="601"/>
                    </a:lnTo>
                    <a:lnTo>
                      <a:pt x="4354" y="581"/>
                    </a:lnTo>
                    <a:lnTo>
                      <a:pt x="4393" y="563"/>
                    </a:lnTo>
                    <a:lnTo>
                      <a:pt x="4435" y="548"/>
                    </a:lnTo>
                    <a:lnTo>
                      <a:pt x="4478" y="536"/>
                    </a:lnTo>
                    <a:lnTo>
                      <a:pt x="4523" y="523"/>
                    </a:lnTo>
                    <a:lnTo>
                      <a:pt x="4571" y="513"/>
                    </a:lnTo>
                    <a:lnTo>
                      <a:pt x="4619" y="503"/>
                    </a:lnTo>
                    <a:lnTo>
                      <a:pt x="4669" y="495"/>
                    </a:lnTo>
                    <a:lnTo>
                      <a:pt x="4777" y="480"/>
                    </a:lnTo>
                    <a:lnTo>
                      <a:pt x="4894" y="465"/>
                    </a:lnTo>
                    <a:lnTo>
                      <a:pt x="5020" y="447"/>
                    </a:lnTo>
                    <a:lnTo>
                      <a:pt x="5157" y="427"/>
                    </a:lnTo>
                    <a:lnTo>
                      <a:pt x="5230" y="415"/>
                    </a:lnTo>
                    <a:lnTo>
                      <a:pt x="5304" y="401"/>
                    </a:lnTo>
                    <a:lnTo>
                      <a:pt x="5383" y="385"/>
                    </a:lnTo>
                    <a:lnTo>
                      <a:pt x="5464" y="367"/>
                    </a:lnTo>
                    <a:lnTo>
                      <a:pt x="5549" y="347"/>
                    </a:lnTo>
                    <a:lnTo>
                      <a:pt x="5638" y="324"/>
                    </a:lnTo>
                    <a:lnTo>
                      <a:pt x="5729" y="299"/>
                    </a:lnTo>
                    <a:lnTo>
                      <a:pt x="5823" y="270"/>
                    </a:lnTo>
                    <a:lnTo>
                      <a:pt x="5921" y="238"/>
                    </a:lnTo>
                    <a:lnTo>
                      <a:pt x="6023" y="201"/>
                    </a:lnTo>
                    <a:lnTo>
                      <a:pt x="6128" y="163"/>
                    </a:lnTo>
                    <a:lnTo>
                      <a:pt x="6238" y="118"/>
                    </a:lnTo>
                    <a:lnTo>
                      <a:pt x="6349" y="78"/>
                    </a:lnTo>
                    <a:lnTo>
                      <a:pt x="6461" y="45"/>
                    </a:lnTo>
                    <a:lnTo>
                      <a:pt x="6572" y="22"/>
                    </a:lnTo>
                    <a:lnTo>
                      <a:pt x="6684" y="8"/>
                    </a:lnTo>
                    <a:lnTo>
                      <a:pt x="6794" y="0"/>
                    </a:lnTo>
                    <a:lnTo>
                      <a:pt x="6905" y="2"/>
                    </a:lnTo>
                    <a:lnTo>
                      <a:pt x="7014" y="9"/>
                    </a:lnTo>
                    <a:lnTo>
                      <a:pt x="7121" y="24"/>
                    </a:lnTo>
                    <a:lnTo>
                      <a:pt x="7229" y="44"/>
                    </a:lnTo>
                    <a:lnTo>
                      <a:pt x="7333" y="72"/>
                    </a:lnTo>
                    <a:lnTo>
                      <a:pt x="7437" y="103"/>
                    </a:lnTo>
                    <a:lnTo>
                      <a:pt x="7538" y="140"/>
                    </a:lnTo>
                    <a:lnTo>
                      <a:pt x="7637" y="181"/>
                    </a:lnTo>
                    <a:lnTo>
                      <a:pt x="7734" y="228"/>
                    </a:lnTo>
                    <a:lnTo>
                      <a:pt x="7827" y="277"/>
                    </a:lnTo>
                    <a:lnTo>
                      <a:pt x="7920" y="330"/>
                    </a:lnTo>
                    <a:lnTo>
                      <a:pt x="8007" y="385"/>
                    </a:lnTo>
                    <a:lnTo>
                      <a:pt x="8093" y="443"/>
                    </a:lnTo>
                    <a:lnTo>
                      <a:pt x="8174" y="503"/>
                    </a:lnTo>
                    <a:lnTo>
                      <a:pt x="8253" y="565"/>
                    </a:lnTo>
                    <a:lnTo>
                      <a:pt x="8328" y="628"/>
                    </a:lnTo>
                    <a:lnTo>
                      <a:pt x="8399" y="691"/>
                    </a:lnTo>
                    <a:lnTo>
                      <a:pt x="8465" y="756"/>
                    </a:lnTo>
                    <a:lnTo>
                      <a:pt x="8527" y="819"/>
                    </a:lnTo>
                    <a:lnTo>
                      <a:pt x="8585" y="882"/>
                    </a:lnTo>
                    <a:lnTo>
                      <a:pt x="8637" y="944"/>
                    </a:lnTo>
                    <a:lnTo>
                      <a:pt x="8685" y="1005"/>
                    </a:lnTo>
                    <a:lnTo>
                      <a:pt x="8727" y="1065"/>
                    </a:lnTo>
                    <a:lnTo>
                      <a:pt x="8765" y="1121"/>
                    </a:lnTo>
                    <a:lnTo>
                      <a:pt x="8796" y="1176"/>
                    </a:lnTo>
                    <a:lnTo>
                      <a:pt x="8822" y="1227"/>
                    </a:lnTo>
                    <a:lnTo>
                      <a:pt x="8842" y="1275"/>
                    </a:lnTo>
                    <a:close/>
                  </a:path>
                </a:pathLst>
              </a:custGeom>
              <a:solidFill>
                <a:srgbClr val="DBE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4" name="Freeform 15"/>
              <p:cNvSpPr>
                <a:spLocks/>
              </p:cNvSpPr>
              <p:nvPr/>
            </p:nvSpPr>
            <p:spPr bwMode="auto">
              <a:xfrm>
                <a:off x="1707" y="708"/>
                <a:ext cx="2325" cy="2040"/>
              </a:xfrm>
              <a:custGeom>
                <a:avLst/>
                <a:gdLst>
                  <a:gd name="T0" fmla="*/ 0 w 11621"/>
                  <a:gd name="T1" fmla="*/ 0 h 10199"/>
                  <a:gd name="T2" fmla="*/ 0 w 11621"/>
                  <a:gd name="T3" fmla="*/ 0 h 10199"/>
                  <a:gd name="T4" fmla="*/ 0 w 11621"/>
                  <a:gd name="T5" fmla="*/ 0 h 10199"/>
                  <a:gd name="T6" fmla="*/ 0 w 11621"/>
                  <a:gd name="T7" fmla="*/ 0 h 10199"/>
                  <a:gd name="T8" fmla="*/ 0 w 11621"/>
                  <a:gd name="T9" fmla="*/ 0 h 10199"/>
                  <a:gd name="T10" fmla="*/ 0 w 11621"/>
                  <a:gd name="T11" fmla="*/ 0 h 10199"/>
                  <a:gd name="T12" fmla="*/ 0 w 11621"/>
                  <a:gd name="T13" fmla="*/ 0 h 10199"/>
                  <a:gd name="T14" fmla="*/ 0 w 11621"/>
                  <a:gd name="T15" fmla="*/ 0 h 10199"/>
                  <a:gd name="T16" fmla="*/ 0 w 11621"/>
                  <a:gd name="T17" fmla="*/ 0 h 10199"/>
                  <a:gd name="T18" fmla="*/ 0 w 11621"/>
                  <a:gd name="T19" fmla="*/ 0 h 10199"/>
                  <a:gd name="T20" fmla="*/ 0 w 11621"/>
                  <a:gd name="T21" fmla="*/ 0 h 10199"/>
                  <a:gd name="T22" fmla="*/ 0 w 11621"/>
                  <a:gd name="T23" fmla="*/ 0 h 10199"/>
                  <a:gd name="T24" fmla="*/ 0 w 11621"/>
                  <a:gd name="T25" fmla="*/ 0 h 10199"/>
                  <a:gd name="T26" fmla="*/ 0 w 11621"/>
                  <a:gd name="T27" fmla="*/ 0 h 10199"/>
                  <a:gd name="T28" fmla="*/ 0 w 11621"/>
                  <a:gd name="T29" fmla="*/ 0 h 10199"/>
                  <a:gd name="T30" fmla="*/ 0 w 11621"/>
                  <a:gd name="T31" fmla="*/ 0 h 10199"/>
                  <a:gd name="T32" fmla="*/ 0 w 11621"/>
                  <a:gd name="T33" fmla="*/ 0 h 10199"/>
                  <a:gd name="T34" fmla="*/ 0 w 11621"/>
                  <a:gd name="T35" fmla="*/ 0 h 10199"/>
                  <a:gd name="T36" fmla="*/ 0 w 11621"/>
                  <a:gd name="T37" fmla="*/ 0 h 10199"/>
                  <a:gd name="T38" fmla="*/ 0 w 11621"/>
                  <a:gd name="T39" fmla="*/ 0 h 10199"/>
                  <a:gd name="T40" fmla="*/ 0 w 11621"/>
                  <a:gd name="T41" fmla="*/ 0 h 10199"/>
                  <a:gd name="T42" fmla="*/ 0 w 11621"/>
                  <a:gd name="T43" fmla="*/ 0 h 10199"/>
                  <a:gd name="T44" fmla="*/ 0 w 11621"/>
                  <a:gd name="T45" fmla="*/ 0 h 10199"/>
                  <a:gd name="T46" fmla="*/ 0 w 11621"/>
                  <a:gd name="T47" fmla="*/ 0 h 10199"/>
                  <a:gd name="T48" fmla="*/ 0 w 11621"/>
                  <a:gd name="T49" fmla="*/ 0 h 10199"/>
                  <a:gd name="T50" fmla="*/ 0 w 11621"/>
                  <a:gd name="T51" fmla="*/ 0 h 10199"/>
                  <a:gd name="T52" fmla="*/ 0 w 11621"/>
                  <a:gd name="T53" fmla="*/ 0 h 10199"/>
                  <a:gd name="T54" fmla="*/ 0 w 11621"/>
                  <a:gd name="T55" fmla="*/ 0 h 10199"/>
                  <a:gd name="T56" fmla="*/ 0 w 11621"/>
                  <a:gd name="T57" fmla="*/ 0 h 10199"/>
                  <a:gd name="T58" fmla="*/ 0 w 11621"/>
                  <a:gd name="T59" fmla="*/ 0 h 10199"/>
                  <a:gd name="T60" fmla="*/ 0 w 11621"/>
                  <a:gd name="T61" fmla="*/ 0 h 10199"/>
                  <a:gd name="T62" fmla="*/ 0 w 11621"/>
                  <a:gd name="T63" fmla="*/ 0 h 10199"/>
                  <a:gd name="T64" fmla="*/ 0 w 11621"/>
                  <a:gd name="T65" fmla="*/ 0 h 10199"/>
                  <a:gd name="T66" fmla="*/ 0 w 11621"/>
                  <a:gd name="T67" fmla="*/ 0 h 10199"/>
                  <a:gd name="T68" fmla="*/ 0 w 11621"/>
                  <a:gd name="T69" fmla="*/ 0 h 10199"/>
                  <a:gd name="T70" fmla="*/ 0 w 11621"/>
                  <a:gd name="T71" fmla="*/ 0 h 10199"/>
                  <a:gd name="T72" fmla="*/ 0 w 11621"/>
                  <a:gd name="T73" fmla="*/ 0 h 10199"/>
                  <a:gd name="T74" fmla="*/ 0 w 11621"/>
                  <a:gd name="T75" fmla="*/ 0 h 10199"/>
                  <a:gd name="T76" fmla="*/ 0 w 11621"/>
                  <a:gd name="T77" fmla="*/ 0 h 10199"/>
                  <a:gd name="T78" fmla="*/ 0 w 11621"/>
                  <a:gd name="T79" fmla="*/ 0 h 10199"/>
                  <a:gd name="T80" fmla="*/ 0 w 11621"/>
                  <a:gd name="T81" fmla="*/ 0 h 10199"/>
                  <a:gd name="T82" fmla="*/ 0 w 11621"/>
                  <a:gd name="T83" fmla="*/ 0 h 10199"/>
                  <a:gd name="T84" fmla="*/ 0 w 11621"/>
                  <a:gd name="T85" fmla="*/ 0 h 10199"/>
                  <a:gd name="T86" fmla="*/ 0 w 11621"/>
                  <a:gd name="T87" fmla="*/ 0 h 10199"/>
                  <a:gd name="T88" fmla="*/ 0 w 11621"/>
                  <a:gd name="T89" fmla="*/ 0 h 10199"/>
                  <a:gd name="T90" fmla="*/ 0 w 11621"/>
                  <a:gd name="T91" fmla="*/ 0 h 10199"/>
                  <a:gd name="T92" fmla="*/ 0 w 11621"/>
                  <a:gd name="T93" fmla="*/ 0 h 10199"/>
                  <a:gd name="T94" fmla="*/ 0 w 11621"/>
                  <a:gd name="T95" fmla="*/ 0 h 10199"/>
                  <a:gd name="T96" fmla="*/ 0 w 11621"/>
                  <a:gd name="T97" fmla="*/ 0 h 10199"/>
                  <a:gd name="T98" fmla="*/ 0 w 11621"/>
                  <a:gd name="T99" fmla="*/ 0 h 10199"/>
                  <a:gd name="T100" fmla="*/ 0 w 11621"/>
                  <a:gd name="T101" fmla="*/ 0 h 10199"/>
                  <a:gd name="T102" fmla="*/ 0 w 11621"/>
                  <a:gd name="T103" fmla="*/ 0 h 10199"/>
                  <a:gd name="T104" fmla="*/ 0 w 11621"/>
                  <a:gd name="T105" fmla="*/ 0 h 10199"/>
                  <a:gd name="T106" fmla="*/ 0 w 11621"/>
                  <a:gd name="T107" fmla="*/ 0 h 10199"/>
                  <a:gd name="T108" fmla="*/ 0 w 11621"/>
                  <a:gd name="T109" fmla="*/ 0 h 10199"/>
                  <a:gd name="T110" fmla="*/ 0 w 11621"/>
                  <a:gd name="T111" fmla="*/ 0 h 10199"/>
                  <a:gd name="T112" fmla="*/ 0 w 11621"/>
                  <a:gd name="T113" fmla="*/ 0 h 10199"/>
                  <a:gd name="T114" fmla="*/ 0 w 11621"/>
                  <a:gd name="T115" fmla="*/ 0 h 10199"/>
                  <a:gd name="T116" fmla="*/ 0 w 11621"/>
                  <a:gd name="T117" fmla="*/ 0 h 101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21"/>
                  <a:gd name="T178" fmla="*/ 0 h 10199"/>
                  <a:gd name="T179" fmla="*/ 11621 w 11621"/>
                  <a:gd name="T180" fmla="*/ 10199 h 101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21" h="10199">
                    <a:moveTo>
                      <a:pt x="8556" y="1205"/>
                    </a:moveTo>
                    <a:lnTo>
                      <a:pt x="8573" y="1253"/>
                    </a:lnTo>
                    <a:lnTo>
                      <a:pt x="8590" y="1299"/>
                    </a:lnTo>
                    <a:lnTo>
                      <a:pt x="8609" y="1346"/>
                    </a:lnTo>
                    <a:lnTo>
                      <a:pt x="8629" y="1393"/>
                    </a:lnTo>
                    <a:lnTo>
                      <a:pt x="8649" y="1440"/>
                    </a:lnTo>
                    <a:lnTo>
                      <a:pt x="8671" y="1487"/>
                    </a:lnTo>
                    <a:lnTo>
                      <a:pt x="8694" y="1534"/>
                    </a:lnTo>
                    <a:lnTo>
                      <a:pt x="8717" y="1580"/>
                    </a:lnTo>
                    <a:lnTo>
                      <a:pt x="8744" y="1626"/>
                    </a:lnTo>
                    <a:lnTo>
                      <a:pt x="8770" y="1671"/>
                    </a:lnTo>
                    <a:lnTo>
                      <a:pt x="8798" y="1716"/>
                    </a:lnTo>
                    <a:lnTo>
                      <a:pt x="8827" y="1760"/>
                    </a:lnTo>
                    <a:lnTo>
                      <a:pt x="8858" y="1802"/>
                    </a:lnTo>
                    <a:lnTo>
                      <a:pt x="8890" y="1844"/>
                    </a:lnTo>
                    <a:lnTo>
                      <a:pt x="8923" y="1884"/>
                    </a:lnTo>
                    <a:lnTo>
                      <a:pt x="8959" y="1924"/>
                    </a:lnTo>
                    <a:lnTo>
                      <a:pt x="8996" y="1962"/>
                    </a:lnTo>
                    <a:lnTo>
                      <a:pt x="9034" y="1999"/>
                    </a:lnTo>
                    <a:lnTo>
                      <a:pt x="9074" y="2034"/>
                    </a:lnTo>
                    <a:lnTo>
                      <a:pt x="9117" y="2068"/>
                    </a:lnTo>
                    <a:lnTo>
                      <a:pt x="9160" y="2099"/>
                    </a:lnTo>
                    <a:lnTo>
                      <a:pt x="9205" y="2129"/>
                    </a:lnTo>
                    <a:lnTo>
                      <a:pt x="9253" y="2156"/>
                    </a:lnTo>
                    <a:lnTo>
                      <a:pt x="9301" y="2183"/>
                    </a:lnTo>
                    <a:lnTo>
                      <a:pt x="9353" y="2205"/>
                    </a:lnTo>
                    <a:lnTo>
                      <a:pt x="9405" y="2226"/>
                    </a:lnTo>
                    <a:lnTo>
                      <a:pt x="9460" y="2245"/>
                    </a:lnTo>
                    <a:lnTo>
                      <a:pt x="9517" y="2261"/>
                    </a:lnTo>
                    <a:lnTo>
                      <a:pt x="9576" y="2275"/>
                    </a:lnTo>
                    <a:lnTo>
                      <a:pt x="9637" y="2285"/>
                    </a:lnTo>
                    <a:lnTo>
                      <a:pt x="9701" y="2292"/>
                    </a:lnTo>
                    <a:lnTo>
                      <a:pt x="9767" y="2297"/>
                    </a:lnTo>
                    <a:lnTo>
                      <a:pt x="9830" y="2302"/>
                    </a:lnTo>
                    <a:lnTo>
                      <a:pt x="9889" y="2309"/>
                    </a:lnTo>
                    <a:lnTo>
                      <a:pt x="9943" y="2317"/>
                    </a:lnTo>
                    <a:lnTo>
                      <a:pt x="9993" y="2329"/>
                    </a:lnTo>
                    <a:lnTo>
                      <a:pt x="10036" y="2341"/>
                    </a:lnTo>
                    <a:lnTo>
                      <a:pt x="10076" y="2355"/>
                    </a:lnTo>
                    <a:lnTo>
                      <a:pt x="10112" y="2371"/>
                    </a:lnTo>
                    <a:lnTo>
                      <a:pt x="10145" y="2389"/>
                    </a:lnTo>
                    <a:lnTo>
                      <a:pt x="10172" y="2407"/>
                    </a:lnTo>
                    <a:lnTo>
                      <a:pt x="10197" y="2429"/>
                    </a:lnTo>
                    <a:lnTo>
                      <a:pt x="10217" y="2450"/>
                    </a:lnTo>
                    <a:lnTo>
                      <a:pt x="10236" y="2473"/>
                    </a:lnTo>
                    <a:lnTo>
                      <a:pt x="10250" y="2498"/>
                    </a:lnTo>
                    <a:lnTo>
                      <a:pt x="10262" y="2525"/>
                    </a:lnTo>
                    <a:lnTo>
                      <a:pt x="10271" y="2552"/>
                    </a:lnTo>
                    <a:lnTo>
                      <a:pt x="10278" y="2580"/>
                    </a:lnTo>
                    <a:lnTo>
                      <a:pt x="10283" y="2609"/>
                    </a:lnTo>
                    <a:lnTo>
                      <a:pt x="10286" y="2641"/>
                    </a:lnTo>
                    <a:lnTo>
                      <a:pt x="10286" y="2672"/>
                    </a:lnTo>
                    <a:lnTo>
                      <a:pt x="10285" y="2704"/>
                    </a:lnTo>
                    <a:lnTo>
                      <a:pt x="10282" y="2738"/>
                    </a:lnTo>
                    <a:lnTo>
                      <a:pt x="10278" y="2773"/>
                    </a:lnTo>
                    <a:lnTo>
                      <a:pt x="10275" y="2808"/>
                    </a:lnTo>
                    <a:lnTo>
                      <a:pt x="10268" y="2843"/>
                    </a:lnTo>
                    <a:lnTo>
                      <a:pt x="10256" y="2917"/>
                    </a:lnTo>
                    <a:lnTo>
                      <a:pt x="10241" y="2993"/>
                    </a:lnTo>
                    <a:lnTo>
                      <a:pt x="10227" y="3070"/>
                    </a:lnTo>
                    <a:lnTo>
                      <a:pt x="10216" y="3147"/>
                    </a:lnTo>
                    <a:lnTo>
                      <a:pt x="10212" y="3189"/>
                    </a:lnTo>
                    <a:lnTo>
                      <a:pt x="10212" y="3234"/>
                    </a:lnTo>
                    <a:lnTo>
                      <a:pt x="10214" y="3280"/>
                    </a:lnTo>
                    <a:lnTo>
                      <a:pt x="10220" y="3328"/>
                    </a:lnTo>
                    <a:lnTo>
                      <a:pt x="10227" y="3380"/>
                    </a:lnTo>
                    <a:lnTo>
                      <a:pt x="10238" y="3432"/>
                    </a:lnTo>
                    <a:lnTo>
                      <a:pt x="10251" y="3486"/>
                    </a:lnTo>
                    <a:lnTo>
                      <a:pt x="10267" y="3542"/>
                    </a:lnTo>
                    <a:lnTo>
                      <a:pt x="10286" y="3598"/>
                    </a:lnTo>
                    <a:lnTo>
                      <a:pt x="10307" y="3657"/>
                    </a:lnTo>
                    <a:lnTo>
                      <a:pt x="10330" y="3715"/>
                    </a:lnTo>
                    <a:lnTo>
                      <a:pt x="10356" y="3775"/>
                    </a:lnTo>
                    <a:lnTo>
                      <a:pt x="10383" y="3835"/>
                    </a:lnTo>
                    <a:lnTo>
                      <a:pt x="10413" y="3895"/>
                    </a:lnTo>
                    <a:lnTo>
                      <a:pt x="10446" y="3955"/>
                    </a:lnTo>
                    <a:lnTo>
                      <a:pt x="10479" y="4015"/>
                    </a:lnTo>
                    <a:lnTo>
                      <a:pt x="10515" y="4074"/>
                    </a:lnTo>
                    <a:lnTo>
                      <a:pt x="10554" y="4132"/>
                    </a:lnTo>
                    <a:lnTo>
                      <a:pt x="10593" y="4191"/>
                    </a:lnTo>
                    <a:lnTo>
                      <a:pt x="10635" y="4247"/>
                    </a:lnTo>
                    <a:lnTo>
                      <a:pt x="10678" y="4303"/>
                    </a:lnTo>
                    <a:lnTo>
                      <a:pt x="10723" y="4357"/>
                    </a:lnTo>
                    <a:lnTo>
                      <a:pt x="10769" y="4411"/>
                    </a:lnTo>
                    <a:lnTo>
                      <a:pt x="10817" y="4460"/>
                    </a:lnTo>
                    <a:lnTo>
                      <a:pt x="10866" y="4509"/>
                    </a:lnTo>
                    <a:lnTo>
                      <a:pt x="10916" y="4555"/>
                    </a:lnTo>
                    <a:lnTo>
                      <a:pt x="10968" y="4599"/>
                    </a:lnTo>
                    <a:lnTo>
                      <a:pt x="11021" y="4640"/>
                    </a:lnTo>
                    <a:lnTo>
                      <a:pt x="11076" y="4679"/>
                    </a:lnTo>
                    <a:lnTo>
                      <a:pt x="11131" y="4714"/>
                    </a:lnTo>
                    <a:lnTo>
                      <a:pt x="11187" y="4745"/>
                    </a:lnTo>
                    <a:lnTo>
                      <a:pt x="11244" y="4774"/>
                    </a:lnTo>
                    <a:lnTo>
                      <a:pt x="11298" y="4802"/>
                    </a:lnTo>
                    <a:lnTo>
                      <a:pt x="11348" y="4834"/>
                    </a:lnTo>
                    <a:lnTo>
                      <a:pt x="11393" y="4867"/>
                    </a:lnTo>
                    <a:lnTo>
                      <a:pt x="11434" y="4905"/>
                    </a:lnTo>
                    <a:lnTo>
                      <a:pt x="11469" y="4943"/>
                    </a:lnTo>
                    <a:lnTo>
                      <a:pt x="11501" y="4986"/>
                    </a:lnTo>
                    <a:lnTo>
                      <a:pt x="11529" y="5030"/>
                    </a:lnTo>
                    <a:lnTo>
                      <a:pt x="11551" y="5076"/>
                    </a:lnTo>
                    <a:lnTo>
                      <a:pt x="11571" y="5123"/>
                    </a:lnTo>
                    <a:lnTo>
                      <a:pt x="11587" y="5173"/>
                    </a:lnTo>
                    <a:lnTo>
                      <a:pt x="11600" y="5224"/>
                    </a:lnTo>
                    <a:lnTo>
                      <a:pt x="11610" y="5275"/>
                    </a:lnTo>
                    <a:lnTo>
                      <a:pt x="11616" y="5328"/>
                    </a:lnTo>
                    <a:lnTo>
                      <a:pt x="11620" y="5382"/>
                    </a:lnTo>
                    <a:lnTo>
                      <a:pt x="11621" y="5435"/>
                    </a:lnTo>
                    <a:lnTo>
                      <a:pt x="11619" y="5490"/>
                    </a:lnTo>
                    <a:lnTo>
                      <a:pt x="11615" y="5544"/>
                    </a:lnTo>
                    <a:lnTo>
                      <a:pt x="11609" y="5599"/>
                    </a:lnTo>
                    <a:lnTo>
                      <a:pt x="11601" y="5652"/>
                    </a:lnTo>
                    <a:lnTo>
                      <a:pt x="11591" y="5706"/>
                    </a:lnTo>
                    <a:lnTo>
                      <a:pt x="11580" y="5759"/>
                    </a:lnTo>
                    <a:lnTo>
                      <a:pt x="11567" y="5810"/>
                    </a:lnTo>
                    <a:lnTo>
                      <a:pt x="11554" y="5861"/>
                    </a:lnTo>
                    <a:lnTo>
                      <a:pt x="11539" y="5910"/>
                    </a:lnTo>
                    <a:lnTo>
                      <a:pt x="11522" y="5958"/>
                    </a:lnTo>
                    <a:lnTo>
                      <a:pt x="11505" y="6004"/>
                    </a:lnTo>
                    <a:lnTo>
                      <a:pt x="11489" y="6048"/>
                    </a:lnTo>
                    <a:lnTo>
                      <a:pt x="11471" y="6089"/>
                    </a:lnTo>
                    <a:lnTo>
                      <a:pt x="11454" y="6129"/>
                    </a:lnTo>
                    <a:lnTo>
                      <a:pt x="11436" y="6167"/>
                    </a:lnTo>
                    <a:lnTo>
                      <a:pt x="11419" y="6200"/>
                    </a:lnTo>
                    <a:lnTo>
                      <a:pt x="11401" y="6232"/>
                    </a:lnTo>
                    <a:lnTo>
                      <a:pt x="11368" y="6291"/>
                    </a:lnTo>
                    <a:lnTo>
                      <a:pt x="11332" y="6351"/>
                    </a:lnTo>
                    <a:lnTo>
                      <a:pt x="11294" y="6411"/>
                    </a:lnTo>
                    <a:lnTo>
                      <a:pt x="11258" y="6474"/>
                    </a:lnTo>
                    <a:lnTo>
                      <a:pt x="11240" y="6505"/>
                    </a:lnTo>
                    <a:lnTo>
                      <a:pt x="11223" y="6536"/>
                    </a:lnTo>
                    <a:lnTo>
                      <a:pt x="11207" y="6569"/>
                    </a:lnTo>
                    <a:lnTo>
                      <a:pt x="11191" y="6601"/>
                    </a:lnTo>
                    <a:lnTo>
                      <a:pt x="11176" y="6635"/>
                    </a:lnTo>
                    <a:lnTo>
                      <a:pt x="11162" y="6668"/>
                    </a:lnTo>
                    <a:lnTo>
                      <a:pt x="11149" y="6702"/>
                    </a:lnTo>
                    <a:lnTo>
                      <a:pt x="11138" y="6736"/>
                    </a:lnTo>
                    <a:lnTo>
                      <a:pt x="11128" y="6772"/>
                    </a:lnTo>
                    <a:lnTo>
                      <a:pt x="11119" y="6807"/>
                    </a:lnTo>
                    <a:lnTo>
                      <a:pt x="11112" y="6844"/>
                    </a:lnTo>
                    <a:lnTo>
                      <a:pt x="11107" y="6881"/>
                    </a:lnTo>
                    <a:lnTo>
                      <a:pt x="11104" y="6919"/>
                    </a:lnTo>
                    <a:lnTo>
                      <a:pt x="11103" y="6958"/>
                    </a:lnTo>
                    <a:lnTo>
                      <a:pt x="11104" y="6997"/>
                    </a:lnTo>
                    <a:lnTo>
                      <a:pt x="11108" y="7037"/>
                    </a:lnTo>
                    <a:lnTo>
                      <a:pt x="11113" y="7078"/>
                    </a:lnTo>
                    <a:lnTo>
                      <a:pt x="11122" y="7120"/>
                    </a:lnTo>
                    <a:lnTo>
                      <a:pt x="11133" y="7163"/>
                    </a:lnTo>
                    <a:lnTo>
                      <a:pt x="11147" y="7208"/>
                    </a:lnTo>
                    <a:lnTo>
                      <a:pt x="11164" y="7253"/>
                    </a:lnTo>
                    <a:lnTo>
                      <a:pt x="11184" y="7297"/>
                    </a:lnTo>
                    <a:lnTo>
                      <a:pt x="11207" y="7345"/>
                    </a:lnTo>
                    <a:lnTo>
                      <a:pt x="11234" y="7394"/>
                    </a:lnTo>
                    <a:lnTo>
                      <a:pt x="11260" y="7441"/>
                    </a:lnTo>
                    <a:lnTo>
                      <a:pt x="11284" y="7488"/>
                    </a:lnTo>
                    <a:lnTo>
                      <a:pt x="11304" y="7535"/>
                    </a:lnTo>
                    <a:lnTo>
                      <a:pt x="11322" y="7580"/>
                    </a:lnTo>
                    <a:lnTo>
                      <a:pt x="11337" y="7623"/>
                    </a:lnTo>
                    <a:lnTo>
                      <a:pt x="11348" y="7667"/>
                    </a:lnTo>
                    <a:lnTo>
                      <a:pt x="11357" y="7708"/>
                    </a:lnTo>
                    <a:lnTo>
                      <a:pt x="11363" y="7749"/>
                    </a:lnTo>
                    <a:lnTo>
                      <a:pt x="11367" y="7788"/>
                    </a:lnTo>
                    <a:lnTo>
                      <a:pt x="11367" y="7827"/>
                    </a:lnTo>
                    <a:lnTo>
                      <a:pt x="11365" y="7864"/>
                    </a:lnTo>
                    <a:lnTo>
                      <a:pt x="11362" y="7900"/>
                    </a:lnTo>
                    <a:lnTo>
                      <a:pt x="11354" y="7935"/>
                    </a:lnTo>
                    <a:lnTo>
                      <a:pt x="11345" y="7968"/>
                    </a:lnTo>
                    <a:lnTo>
                      <a:pt x="11333" y="8000"/>
                    </a:lnTo>
                    <a:lnTo>
                      <a:pt x="11319" y="8031"/>
                    </a:lnTo>
                    <a:lnTo>
                      <a:pt x="11304" y="8061"/>
                    </a:lnTo>
                    <a:lnTo>
                      <a:pt x="11285" y="8089"/>
                    </a:lnTo>
                    <a:lnTo>
                      <a:pt x="11265" y="8116"/>
                    </a:lnTo>
                    <a:lnTo>
                      <a:pt x="11243" y="8141"/>
                    </a:lnTo>
                    <a:lnTo>
                      <a:pt x="11218" y="8165"/>
                    </a:lnTo>
                    <a:lnTo>
                      <a:pt x="11192" y="8189"/>
                    </a:lnTo>
                    <a:lnTo>
                      <a:pt x="11164" y="8210"/>
                    </a:lnTo>
                    <a:lnTo>
                      <a:pt x="11134" y="8229"/>
                    </a:lnTo>
                    <a:lnTo>
                      <a:pt x="11103" y="8247"/>
                    </a:lnTo>
                    <a:lnTo>
                      <a:pt x="11070" y="8265"/>
                    </a:lnTo>
                    <a:lnTo>
                      <a:pt x="11035" y="8280"/>
                    </a:lnTo>
                    <a:lnTo>
                      <a:pt x="10998" y="8293"/>
                    </a:lnTo>
                    <a:lnTo>
                      <a:pt x="10961" y="8305"/>
                    </a:lnTo>
                    <a:lnTo>
                      <a:pt x="10921" y="8316"/>
                    </a:lnTo>
                    <a:lnTo>
                      <a:pt x="10880" y="8325"/>
                    </a:lnTo>
                    <a:lnTo>
                      <a:pt x="10839" y="8332"/>
                    </a:lnTo>
                    <a:lnTo>
                      <a:pt x="10797" y="8341"/>
                    </a:lnTo>
                    <a:lnTo>
                      <a:pt x="10756" y="8355"/>
                    </a:lnTo>
                    <a:lnTo>
                      <a:pt x="10718" y="8373"/>
                    </a:lnTo>
                    <a:lnTo>
                      <a:pt x="10680" y="8396"/>
                    </a:lnTo>
                    <a:lnTo>
                      <a:pt x="10643" y="8421"/>
                    </a:lnTo>
                    <a:lnTo>
                      <a:pt x="10608" y="8451"/>
                    </a:lnTo>
                    <a:lnTo>
                      <a:pt x="10574" y="8483"/>
                    </a:lnTo>
                    <a:lnTo>
                      <a:pt x="10542" y="8519"/>
                    </a:lnTo>
                    <a:lnTo>
                      <a:pt x="10510" y="8557"/>
                    </a:lnTo>
                    <a:lnTo>
                      <a:pt x="10479" y="8597"/>
                    </a:lnTo>
                    <a:lnTo>
                      <a:pt x="10451" y="8638"/>
                    </a:lnTo>
                    <a:lnTo>
                      <a:pt x="10423" y="8682"/>
                    </a:lnTo>
                    <a:lnTo>
                      <a:pt x="10397" y="8725"/>
                    </a:lnTo>
                    <a:lnTo>
                      <a:pt x="10372" y="8770"/>
                    </a:lnTo>
                    <a:lnTo>
                      <a:pt x="10348" y="8816"/>
                    </a:lnTo>
                    <a:lnTo>
                      <a:pt x="10327" y="8863"/>
                    </a:lnTo>
                    <a:lnTo>
                      <a:pt x="10306" y="8908"/>
                    </a:lnTo>
                    <a:lnTo>
                      <a:pt x="10286" y="8952"/>
                    </a:lnTo>
                    <a:lnTo>
                      <a:pt x="10267" y="8996"/>
                    </a:lnTo>
                    <a:lnTo>
                      <a:pt x="10251" y="9040"/>
                    </a:lnTo>
                    <a:lnTo>
                      <a:pt x="10221" y="9120"/>
                    </a:lnTo>
                    <a:lnTo>
                      <a:pt x="10196" y="9192"/>
                    </a:lnTo>
                    <a:lnTo>
                      <a:pt x="10176" y="9253"/>
                    </a:lnTo>
                    <a:lnTo>
                      <a:pt x="10162" y="9299"/>
                    </a:lnTo>
                    <a:lnTo>
                      <a:pt x="10155" y="9329"/>
                    </a:lnTo>
                    <a:lnTo>
                      <a:pt x="10151" y="9341"/>
                    </a:lnTo>
                    <a:lnTo>
                      <a:pt x="10045" y="9433"/>
                    </a:lnTo>
                    <a:lnTo>
                      <a:pt x="9905" y="9519"/>
                    </a:lnTo>
                    <a:lnTo>
                      <a:pt x="9734" y="9601"/>
                    </a:lnTo>
                    <a:lnTo>
                      <a:pt x="9535" y="9678"/>
                    </a:lnTo>
                    <a:lnTo>
                      <a:pt x="9310" y="9749"/>
                    </a:lnTo>
                    <a:lnTo>
                      <a:pt x="9062" y="9815"/>
                    </a:lnTo>
                    <a:lnTo>
                      <a:pt x="8791" y="9875"/>
                    </a:lnTo>
                    <a:lnTo>
                      <a:pt x="8503" y="9931"/>
                    </a:lnTo>
                    <a:lnTo>
                      <a:pt x="8198" y="9981"/>
                    </a:lnTo>
                    <a:lnTo>
                      <a:pt x="7879" y="10026"/>
                    </a:lnTo>
                    <a:lnTo>
                      <a:pt x="7549" y="10066"/>
                    </a:lnTo>
                    <a:lnTo>
                      <a:pt x="7210" y="10099"/>
                    </a:lnTo>
                    <a:lnTo>
                      <a:pt x="6864" y="10129"/>
                    </a:lnTo>
                    <a:lnTo>
                      <a:pt x="6514" y="10153"/>
                    </a:lnTo>
                    <a:lnTo>
                      <a:pt x="6162" y="10173"/>
                    </a:lnTo>
                    <a:lnTo>
                      <a:pt x="5810" y="10187"/>
                    </a:lnTo>
                    <a:lnTo>
                      <a:pt x="5462" y="10196"/>
                    </a:lnTo>
                    <a:lnTo>
                      <a:pt x="5119" y="10199"/>
                    </a:lnTo>
                    <a:lnTo>
                      <a:pt x="4783" y="10198"/>
                    </a:lnTo>
                    <a:lnTo>
                      <a:pt x="4459" y="10191"/>
                    </a:lnTo>
                    <a:lnTo>
                      <a:pt x="4145" y="10179"/>
                    </a:lnTo>
                    <a:lnTo>
                      <a:pt x="3848" y="10163"/>
                    </a:lnTo>
                    <a:lnTo>
                      <a:pt x="3568" y="10141"/>
                    </a:lnTo>
                    <a:lnTo>
                      <a:pt x="3308" y="10114"/>
                    </a:lnTo>
                    <a:lnTo>
                      <a:pt x="3070" y="10083"/>
                    </a:lnTo>
                    <a:lnTo>
                      <a:pt x="2858" y="10046"/>
                    </a:lnTo>
                    <a:lnTo>
                      <a:pt x="2670" y="10005"/>
                    </a:lnTo>
                    <a:lnTo>
                      <a:pt x="2514" y="9957"/>
                    </a:lnTo>
                    <a:lnTo>
                      <a:pt x="2390" y="9906"/>
                    </a:lnTo>
                    <a:lnTo>
                      <a:pt x="2300" y="9849"/>
                    </a:lnTo>
                    <a:lnTo>
                      <a:pt x="2246" y="9787"/>
                    </a:lnTo>
                    <a:lnTo>
                      <a:pt x="2231" y="9721"/>
                    </a:lnTo>
                    <a:lnTo>
                      <a:pt x="2235" y="9654"/>
                    </a:lnTo>
                    <a:lnTo>
                      <a:pt x="2230" y="9591"/>
                    </a:lnTo>
                    <a:lnTo>
                      <a:pt x="2221" y="9533"/>
                    </a:lnTo>
                    <a:lnTo>
                      <a:pt x="2205" y="9479"/>
                    </a:lnTo>
                    <a:lnTo>
                      <a:pt x="2185" y="9428"/>
                    </a:lnTo>
                    <a:lnTo>
                      <a:pt x="2159" y="9381"/>
                    </a:lnTo>
                    <a:lnTo>
                      <a:pt x="2129" y="9336"/>
                    </a:lnTo>
                    <a:lnTo>
                      <a:pt x="2095" y="9294"/>
                    </a:lnTo>
                    <a:lnTo>
                      <a:pt x="2058" y="9256"/>
                    </a:lnTo>
                    <a:lnTo>
                      <a:pt x="2018" y="9220"/>
                    </a:lnTo>
                    <a:lnTo>
                      <a:pt x="1975" y="9186"/>
                    </a:lnTo>
                    <a:lnTo>
                      <a:pt x="1929" y="9155"/>
                    </a:lnTo>
                    <a:lnTo>
                      <a:pt x="1882" y="9125"/>
                    </a:lnTo>
                    <a:lnTo>
                      <a:pt x="1834" y="9096"/>
                    </a:lnTo>
                    <a:lnTo>
                      <a:pt x="1784" y="9070"/>
                    </a:lnTo>
                    <a:lnTo>
                      <a:pt x="1735" y="9044"/>
                    </a:lnTo>
                    <a:lnTo>
                      <a:pt x="1635" y="8995"/>
                    </a:lnTo>
                    <a:lnTo>
                      <a:pt x="1537" y="8947"/>
                    </a:lnTo>
                    <a:lnTo>
                      <a:pt x="1491" y="8924"/>
                    </a:lnTo>
                    <a:lnTo>
                      <a:pt x="1446" y="8901"/>
                    </a:lnTo>
                    <a:lnTo>
                      <a:pt x="1404" y="8876"/>
                    </a:lnTo>
                    <a:lnTo>
                      <a:pt x="1365" y="8853"/>
                    </a:lnTo>
                    <a:lnTo>
                      <a:pt x="1329" y="8826"/>
                    </a:lnTo>
                    <a:lnTo>
                      <a:pt x="1297" y="8800"/>
                    </a:lnTo>
                    <a:lnTo>
                      <a:pt x="1269" y="8771"/>
                    </a:lnTo>
                    <a:lnTo>
                      <a:pt x="1245" y="8743"/>
                    </a:lnTo>
                    <a:lnTo>
                      <a:pt x="1227" y="8710"/>
                    </a:lnTo>
                    <a:lnTo>
                      <a:pt x="1213" y="8678"/>
                    </a:lnTo>
                    <a:lnTo>
                      <a:pt x="1206" y="8642"/>
                    </a:lnTo>
                    <a:lnTo>
                      <a:pt x="1204" y="8604"/>
                    </a:lnTo>
                    <a:lnTo>
                      <a:pt x="1203" y="8566"/>
                    </a:lnTo>
                    <a:lnTo>
                      <a:pt x="1198" y="8529"/>
                    </a:lnTo>
                    <a:lnTo>
                      <a:pt x="1188" y="8496"/>
                    </a:lnTo>
                    <a:lnTo>
                      <a:pt x="1173" y="8463"/>
                    </a:lnTo>
                    <a:lnTo>
                      <a:pt x="1154" y="8433"/>
                    </a:lnTo>
                    <a:lnTo>
                      <a:pt x="1132" y="8403"/>
                    </a:lnTo>
                    <a:lnTo>
                      <a:pt x="1106" y="8375"/>
                    </a:lnTo>
                    <a:lnTo>
                      <a:pt x="1077" y="8347"/>
                    </a:lnTo>
                    <a:lnTo>
                      <a:pt x="1045" y="8321"/>
                    </a:lnTo>
                    <a:lnTo>
                      <a:pt x="1010" y="8295"/>
                    </a:lnTo>
                    <a:lnTo>
                      <a:pt x="972" y="8267"/>
                    </a:lnTo>
                    <a:lnTo>
                      <a:pt x="933" y="8241"/>
                    </a:lnTo>
                    <a:lnTo>
                      <a:pt x="849" y="8187"/>
                    </a:lnTo>
                    <a:lnTo>
                      <a:pt x="758" y="8131"/>
                    </a:lnTo>
                    <a:lnTo>
                      <a:pt x="711" y="8101"/>
                    </a:lnTo>
                    <a:lnTo>
                      <a:pt x="665" y="8070"/>
                    </a:lnTo>
                    <a:lnTo>
                      <a:pt x="618" y="8038"/>
                    </a:lnTo>
                    <a:lnTo>
                      <a:pt x="570" y="8003"/>
                    </a:lnTo>
                    <a:lnTo>
                      <a:pt x="523" y="7965"/>
                    </a:lnTo>
                    <a:lnTo>
                      <a:pt x="477" y="7926"/>
                    </a:lnTo>
                    <a:lnTo>
                      <a:pt x="431" y="7884"/>
                    </a:lnTo>
                    <a:lnTo>
                      <a:pt x="386" y="7840"/>
                    </a:lnTo>
                    <a:lnTo>
                      <a:pt x="342" y="7793"/>
                    </a:lnTo>
                    <a:lnTo>
                      <a:pt x="300" y="7742"/>
                    </a:lnTo>
                    <a:lnTo>
                      <a:pt x="260" y="7688"/>
                    </a:lnTo>
                    <a:lnTo>
                      <a:pt x="222" y="7631"/>
                    </a:lnTo>
                    <a:lnTo>
                      <a:pt x="187" y="7568"/>
                    </a:lnTo>
                    <a:lnTo>
                      <a:pt x="154" y="7503"/>
                    </a:lnTo>
                    <a:lnTo>
                      <a:pt x="124" y="7433"/>
                    </a:lnTo>
                    <a:lnTo>
                      <a:pt x="97" y="7359"/>
                    </a:lnTo>
                    <a:lnTo>
                      <a:pt x="74" y="7281"/>
                    </a:lnTo>
                    <a:lnTo>
                      <a:pt x="54" y="7204"/>
                    </a:lnTo>
                    <a:lnTo>
                      <a:pt x="38" y="7125"/>
                    </a:lnTo>
                    <a:lnTo>
                      <a:pt x="25" y="7047"/>
                    </a:lnTo>
                    <a:lnTo>
                      <a:pt x="14" y="6968"/>
                    </a:lnTo>
                    <a:lnTo>
                      <a:pt x="6" y="6888"/>
                    </a:lnTo>
                    <a:lnTo>
                      <a:pt x="3" y="6808"/>
                    </a:lnTo>
                    <a:lnTo>
                      <a:pt x="0" y="6730"/>
                    </a:lnTo>
                    <a:lnTo>
                      <a:pt x="0" y="6650"/>
                    </a:lnTo>
                    <a:lnTo>
                      <a:pt x="3" y="6570"/>
                    </a:lnTo>
                    <a:lnTo>
                      <a:pt x="8" y="6491"/>
                    </a:lnTo>
                    <a:lnTo>
                      <a:pt x="14" y="6411"/>
                    </a:lnTo>
                    <a:lnTo>
                      <a:pt x="23" y="6333"/>
                    </a:lnTo>
                    <a:lnTo>
                      <a:pt x="33" y="6254"/>
                    </a:lnTo>
                    <a:lnTo>
                      <a:pt x="45" y="6177"/>
                    </a:lnTo>
                    <a:lnTo>
                      <a:pt x="58" y="6099"/>
                    </a:lnTo>
                    <a:lnTo>
                      <a:pt x="72" y="6023"/>
                    </a:lnTo>
                    <a:lnTo>
                      <a:pt x="87" y="5947"/>
                    </a:lnTo>
                    <a:lnTo>
                      <a:pt x="104" y="5872"/>
                    </a:lnTo>
                    <a:lnTo>
                      <a:pt x="121" y="5798"/>
                    </a:lnTo>
                    <a:lnTo>
                      <a:pt x="156" y="5652"/>
                    </a:lnTo>
                    <a:lnTo>
                      <a:pt x="194" y="5513"/>
                    </a:lnTo>
                    <a:lnTo>
                      <a:pt x="230" y="5378"/>
                    </a:lnTo>
                    <a:lnTo>
                      <a:pt x="266" y="5248"/>
                    </a:lnTo>
                    <a:lnTo>
                      <a:pt x="300" y="5126"/>
                    </a:lnTo>
                    <a:lnTo>
                      <a:pt x="330" y="5011"/>
                    </a:lnTo>
                    <a:lnTo>
                      <a:pt x="346" y="4956"/>
                    </a:lnTo>
                    <a:lnTo>
                      <a:pt x="364" y="4904"/>
                    </a:lnTo>
                    <a:lnTo>
                      <a:pt x="387" y="4854"/>
                    </a:lnTo>
                    <a:lnTo>
                      <a:pt x="412" y="4806"/>
                    </a:lnTo>
                    <a:lnTo>
                      <a:pt x="439" y="4760"/>
                    </a:lnTo>
                    <a:lnTo>
                      <a:pt x="469" y="4716"/>
                    </a:lnTo>
                    <a:lnTo>
                      <a:pt x="502" y="4674"/>
                    </a:lnTo>
                    <a:lnTo>
                      <a:pt x="535" y="4634"/>
                    </a:lnTo>
                    <a:lnTo>
                      <a:pt x="572" y="4595"/>
                    </a:lnTo>
                    <a:lnTo>
                      <a:pt x="609" y="4559"/>
                    </a:lnTo>
                    <a:lnTo>
                      <a:pt x="646" y="4523"/>
                    </a:lnTo>
                    <a:lnTo>
                      <a:pt x="686" y="4489"/>
                    </a:lnTo>
                    <a:lnTo>
                      <a:pt x="726" y="4455"/>
                    </a:lnTo>
                    <a:lnTo>
                      <a:pt x="766" y="4424"/>
                    </a:lnTo>
                    <a:lnTo>
                      <a:pt x="807" y="4393"/>
                    </a:lnTo>
                    <a:lnTo>
                      <a:pt x="847" y="4362"/>
                    </a:lnTo>
                    <a:lnTo>
                      <a:pt x="927" y="4304"/>
                    </a:lnTo>
                    <a:lnTo>
                      <a:pt x="1005" y="4247"/>
                    </a:lnTo>
                    <a:lnTo>
                      <a:pt x="1041" y="4220"/>
                    </a:lnTo>
                    <a:lnTo>
                      <a:pt x="1076" y="4192"/>
                    </a:lnTo>
                    <a:lnTo>
                      <a:pt x="1109" y="4165"/>
                    </a:lnTo>
                    <a:lnTo>
                      <a:pt x="1141" y="4137"/>
                    </a:lnTo>
                    <a:lnTo>
                      <a:pt x="1169" y="4108"/>
                    </a:lnTo>
                    <a:lnTo>
                      <a:pt x="1196" y="4081"/>
                    </a:lnTo>
                    <a:lnTo>
                      <a:pt x="1219" y="4052"/>
                    </a:lnTo>
                    <a:lnTo>
                      <a:pt x="1240" y="4024"/>
                    </a:lnTo>
                    <a:lnTo>
                      <a:pt x="1258" y="3994"/>
                    </a:lnTo>
                    <a:lnTo>
                      <a:pt x="1272" y="3962"/>
                    </a:lnTo>
                    <a:lnTo>
                      <a:pt x="1282" y="3931"/>
                    </a:lnTo>
                    <a:lnTo>
                      <a:pt x="1288" y="3899"/>
                    </a:lnTo>
                    <a:lnTo>
                      <a:pt x="1298" y="3825"/>
                    </a:lnTo>
                    <a:lnTo>
                      <a:pt x="1313" y="3739"/>
                    </a:lnTo>
                    <a:lnTo>
                      <a:pt x="1323" y="3690"/>
                    </a:lnTo>
                    <a:lnTo>
                      <a:pt x="1334" y="3640"/>
                    </a:lnTo>
                    <a:lnTo>
                      <a:pt x="1347" y="3588"/>
                    </a:lnTo>
                    <a:lnTo>
                      <a:pt x="1361" y="3533"/>
                    </a:lnTo>
                    <a:lnTo>
                      <a:pt x="1378" y="3476"/>
                    </a:lnTo>
                    <a:lnTo>
                      <a:pt x="1396" y="3418"/>
                    </a:lnTo>
                    <a:lnTo>
                      <a:pt x="1416" y="3358"/>
                    </a:lnTo>
                    <a:lnTo>
                      <a:pt x="1440" y="3298"/>
                    </a:lnTo>
                    <a:lnTo>
                      <a:pt x="1466" y="3237"/>
                    </a:lnTo>
                    <a:lnTo>
                      <a:pt x="1494" y="3175"/>
                    </a:lnTo>
                    <a:lnTo>
                      <a:pt x="1526" y="3114"/>
                    </a:lnTo>
                    <a:lnTo>
                      <a:pt x="1560" y="3053"/>
                    </a:lnTo>
                    <a:lnTo>
                      <a:pt x="1597" y="2991"/>
                    </a:lnTo>
                    <a:lnTo>
                      <a:pt x="1637" y="2930"/>
                    </a:lnTo>
                    <a:lnTo>
                      <a:pt x="1681" y="2870"/>
                    </a:lnTo>
                    <a:lnTo>
                      <a:pt x="1728" y="2812"/>
                    </a:lnTo>
                    <a:lnTo>
                      <a:pt x="1780" y="2754"/>
                    </a:lnTo>
                    <a:lnTo>
                      <a:pt x="1834" y="2699"/>
                    </a:lnTo>
                    <a:lnTo>
                      <a:pt x="1893" y="2646"/>
                    </a:lnTo>
                    <a:lnTo>
                      <a:pt x="1955" y="2595"/>
                    </a:lnTo>
                    <a:lnTo>
                      <a:pt x="2022" y="2546"/>
                    </a:lnTo>
                    <a:lnTo>
                      <a:pt x="2093" y="2500"/>
                    </a:lnTo>
                    <a:lnTo>
                      <a:pt x="2169" y="2457"/>
                    </a:lnTo>
                    <a:lnTo>
                      <a:pt x="2249" y="2417"/>
                    </a:lnTo>
                    <a:lnTo>
                      <a:pt x="2334" y="2381"/>
                    </a:lnTo>
                    <a:lnTo>
                      <a:pt x="2422" y="2350"/>
                    </a:lnTo>
                    <a:lnTo>
                      <a:pt x="2517" y="2321"/>
                    </a:lnTo>
                    <a:lnTo>
                      <a:pt x="2617" y="2297"/>
                    </a:lnTo>
                    <a:lnTo>
                      <a:pt x="2734" y="2272"/>
                    </a:lnTo>
                    <a:lnTo>
                      <a:pt x="2841" y="2244"/>
                    </a:lnTo>
                    <a:lnTo>
                      <a:pt x="2942" y="2211"/>
                    </a:lnTo>
                    <a:lnTo>
                      <a:pt x="3035" y="2174"/>
                    </a:lnTo>
                    <a:lnTo>
                      <a:pt x="3120" y="2134"/>
                    </a:lnTo>
                    <a:lnTo>
                      <a:pt x="3198" y="2092"/>
                    </a:lnTo>
                    <a:lnTo>
                      <a:pt x="3271" y="2045"/>
                    </a:lnTo>
                    <a:lnTo>
                      <a:pt x="3337" y="1997"/>
                    </a:lnTo>
                    <a:lnTo>
                      <a:pt x="3397" y="1945"/>
                    </a:lnTo>
                    <a:lnTo>
                      <a:pt x="3452" y="1892"/>
                    </a:lnTo>
                    <a:lnTo>
                      <a:pt x="3501" y="1837"/>
                    </a:lnTo>
                    <a:lnTo>
                      <a:pt x="3546" y="1781"/>
                    </a:lnTo>
                    <a:lnTo>
                      <a:pt x="3588" y="1722"/>
                    </a:lnTo>
                    <a:lnTo>
                      <a:pt x="3624" y="1663"/>
                    </a:lnTo>
                    <a:lnTo>
                      <a:pt x="3657" y="1603"/>
                    </a:lnTo>
                    <a:lnTo>
                      <a:pt x="3687" y="1542"/>
                    </a:lnTo>
                    <a:lnTo>
                      <a:pt x="3716" y="1482"/>
                    </a:lnTo>
                    <a:lnTo>
                      <a:pt x="3741" y="1421"/>
                    </a:lnTo>
                    <a:lnTo>
                      <a:pt x="3764" y="1360"/>
                    </a:lnTo>
                    <a:lnTo>
                      <a:pt x="3786" y="1300"/>
                    </a:lnTo>
                    <a:lnTo>
                      <a:pt x="3826" y="1183"/>
                    </a:lnTo>
                    <a:lnTo>
                      <a:pt x="3863" y="1069"/>
                    </a:lnTo>
                    <a:lnTo>
                      <a:pt x="3882" y="1016"/>
                    </a:lnTo>
                    <a:lnTo>
                      <a:pt x="3902" y="963"/>
                    </a:lnTo>
                    <a:lnTo>
                      <a:pt x="3923" y="913"/>
                    </a:lnTo>
                    <a:lnTo>
                      <a:pt x="3946" y="866"/>
                    </a:lnTo>
                    <a:lnTo>
                      <a:pt x="3969" y="821"/>
                    </a:lnTo>
                    <a:lnTo>
                      <a:pt x="3996" y="780"/>
                    </a:lnTo>
                    <a:lnTo>
                      <a:pt x="4023" y="741"/>
                    </a:lnTo>
                    <a:lnTo>
                      <a:pt x="4054" y="706"/>
                    </a:lnTo>
                    <a:lnTo>
                      <a:pt x="4088" y="675"/>
                    </a:lnTo>
                    <a:lnTo>
                      <a:pt x="4123" y="647"/>
                    </a:lnTo>
                    <a:lnTo>
                      <a:pt x="4159" y="622"/>
                    </a:lnTo>
                    <a:lnTo>
                      <a:pt x="4197" y="601"/>
                    </a:lnTo>
                    <a:lnTo>
                      <a:pt x="4234" y="581"/>
                    </a:lnTo>
                    <a:lnTo>
                      <a:pt x="4274" y="564"/>
                    </a:lnTo>
                    <a:lnTo>
                      <a:pt x="4315" y="549"/>
                    </a:lnTo>
                    <a:lnTo>
                      <a:pt x="4358" y="536"/>
                    </a:lnTo>
                    <a:lnTo>
                      <a:pt x="4401" y="525"/>
                    </a:lnTo>
                    <a:lnTo>
                      <a:pt x="4447" y="514"/>
                    </a:lnTo>
                    <a:lnTo>
                      <a:pt x="4495" y="505"/>
                    </a:lnTo>
                    <a:lnTo>
                      <a:pt x="4545" y="496"/>
                    </a:lnTo>
                    <a:lnTo>
                      <a:pt x="4649" y="481"/>
                    </a:lnTo>
                    <a:lnTo>
                      <a:pt x="4764" y="466"/>
                    </a:lnTo>
                    <a:lnTo>
                      <a:pt x="4888" y="450"/>
                    </a:lnTo>
                    <a:lnTo>
                      <a:pt x="5023" y="430"/>
                    </a:lnTo>
                    <a:lnTo>
                      <a:pt x="5094" y="418"/>
                    </a:lnTo>
                    <a:lnTo>
                      <a:pt x="5169" y="405"/>
                    </a:lnTo>
                    <a:lnTo>
                      <a:pt x="5246" y="389"/>
                    </a:lnTo>
                    <a:lnTo>
                      <a:pt x="5326" y="372"/>
                    </a:lnTo>
                    <a:lnTo>
                      <a:pt x="5411" y="352"/>
                    </a:lnTo>
                    <a:lnTo>
                      <a:pt x="5497" y="329"/>
                    </a:lnTo>
                    <a:lnTo>
                      <a:pt x="5588" y="303"/>
                    </a:lnTo>
                    <a:lnTo>
                      <a:pt x="5681" y="274"/>
                    </a:lnTo>
                    <a:lnTo>
                      <a:pt x="5780" y="242"/>
                    </a:lnTo>
                    <a:lnTo>
                      <a:pt x="5881" y="207"/>
                    </a:lnTo>
                    <a:lnTo>
                      <a:pt x="5986" y="167"/>
                    </a:lnTo>
                    <a:lnTo>
                      <a:pt x="6096" y="123"/>
                    </a:lnTo>
                    <a:lnTo>
                      <a:pt x="6207" y="82"/>
                    </a:lnTo>
                    <a:lnTo>
                      <a:pt x="6318" y="50"/>
                    </a:lnTo>
                    <a:lnTo>
                      <a:pt x="6426" y="26"/>
                    </a:lnTo>
                    <a:lnTo>
                      <a:pt x="6536" y="10"/>
                    </a:lnTo>
                    <a:lnTo>
                      <a:pt x="6644" y="1"/>
                    </a:lnTo>
                    <a:lnTo>
                      <a:pt x="6750" y="0"/>
                    </a:lnTo>
                    <a:lnTo>
                      <a:pt x="6854" y="5"/>
                    </a:lnTo>
                    <a:lnTo>
                      <a:pt x="6957" y="17"/>
                    </a:lnTo>
                    <a:lnTo>
                      <a:pt x="7059" y="36"/>
                    </a:lnTo>
                    <a:lnTo>
                      <a:pt x="7158" y="60"/>
                    </a:lnTo>
                    <a:lnTo>
                      <a:pt x="7255" y="88"/>
                    </a:lnTo>
                    <a:lnTo>
                      <a:pt x="7350" y="122"/>
                    </a:lnTo>
                    <a:lnTo>
                      <a:pt x="7443" y="161"/>
                    </a:lnTo>
                    <a:lnTo>
                      <a:pt x="7533" y="202"/>
                    </a:lnTo>
                    <a:lnTo>
                      <a:pt x="7621" y="248"/>
                    </a:lnTo>
                    <a:lnTo>
                      <a:pt x="7705" y="298"/>
                    </a:lnTo>
                    <a:lnTo>
                      <a:pt x="7788" y="349"/>
                    </a:lnTo>
                    <a:lnTo>
                      <a:pt x="7866" y="404"/>
                    </a:lnTo>
                    <a:lnTo>
                      <a:pt x="7941" y="461"/>
                    </a:lnTo>
                    <a:lnTo>
                      <a:pt x="8014" y="519"/>
                    </a:lnTo>
                    <a:lnTo>
                      <a:pt x="8081" y="579"/>
                    </a:lnTo>
                    <a:lnTo>
                      <a:pt x="8146" y="639"/>
                    </a:lnTo>
                    <a:lnTo>
                      <a:pt x="8207" y="700"/>
                    </a:lnTo>
                    <a:lnTo>
                      <a:pt x="8263" y="761"/>
                    </a:lnTo>
                    <a:lnTo>
                      <a:pt x="8317" y="822"/>
                    </a:lnTo>
                    <a:lnTo>
                      <a:pt x="8364" y="882"/>
                    </a:lnTo>
                    <a:lnTo>
                      <a:pt x="8409" y="941"/>
                    </a:lnTo>
                    <a:lnTo>
                      <a:pt x="8448" y="998"/>
                    </a:lnTo>
                    <a:lnTo>
                      <a:pt x="8483" y="1054"/>
                    </a:lnTo>
                    <a:lnTo>
                      <a:pt x="8511" y="1108"/>
                    </a:lnTo>
                    <a:lnTo>
                      <a:pt x="8536" y="1158"/>
                    </a:lnTo>
                    <a:lnTo>
                      <a:pt x="8556" y="1205"/>
                    </a:lnTo>
                    <a:close/>
                  </a:path>
                </a:pathLst>
              </a:custGeom>
              <a:solidFill>
                <a:srgbClr val="BAC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5" name="Freeform 16"/>
              <p:cNvSpPr>
                <a:spLocks/>
              </p:cNvSpPr>
              <p:nvPr/>
            </p:nvSpPr>
            <p:spPr bwMode="auto">
              <a:xfrm>
                <a:off x="1739" y="740"/>
                <a:ext cx="2268" cy="2009"/>
              </a:xfrm>
              <a:custGeom>
                <a:avLst/>
                <a:gdLst>
                  <a:gd name="T0" fmla="*/ 0 w 11340"/>
                  <a:gd name="T1" fmla="*/ 0 h 10042"/>
                  <a:gd name="T2" fmla="*/ 0 w 11340"/>
                  <a:gd name="T3" fmla="*/ 0 h 10042"/>
                  <a:gd name="T4" fmla="*/ 0 w 11340"/>
                  <a:gd name="T5" fmla="*/ 0 h 10042"/>
                  <a:gd name="T6" fmla="*/ 0 w 11340"/>
                  <a:gd name="T7" fmla="*/ 0 h 10042"/>
                  <a:gd name="T8" fmla="*/ 0 w 11340"/>
                  <a:gd name="T9" fmla="*/ 0 h 10042"/>
                  <a:gd name="T10" fmla="*/ 0 w 11340"/>
                  <a:gd name="T11" fmla="*/ 0 h 10042"/>
                  <a:gd name="T12" fmla="*/ 0 w 11340"/>
                  <a:gd name="T13" fmla="*/ 0 h 10042"/>
                  <a:gd name="T14" fmla="*/ 0 w 11340"/>
                  <a:gd name="T15" fmla="*/ 0 h 10042"/>
                  <a:gd name="T16" fmla="*/ 0 w 11340"/>
                  <a:gd name="T17" fmla="*/ 0 h 10042"/>
                  <a:gd name="T18" fmla="*/ 0 w 11340"/>
                  <a:gd name="T19" fmla="*/ 0 h 10042"/>
                  <a:gd name="T20" fmla="*/ 0 w 11340"/>
                  <a:gd name="T21" fmla="*/ 0 h 10042"/>
                  <a:gd name="T22" fmla="*/ 0 w 11340"/>
                  <a:gd name="T23" fmla="*/ 0 h 10042"/>
                  <a:gd name="T24" fmla="*/ 0 w 11340"/>
                  <a:gd name="T25" fmla="*/ 0 h 10042"/>
                  <a:gd name="T26" fmla="*/ 0 w 11340"/>
                  <a:gd name="T27" fmla="*/ 0 h 10042"/>
                  <a:gd name="T28" fmla="*/ 0 w 11340"/>
                  <a:gd name="T29" fmla="*/ 0 h 10042"/>
                  <a:gd name="T30" fmla="*/ 0 w 11340"/>
                  <a:gd name="T31" fmla="*/ 0 h 10042"/>
                  <a:gd name="T32" fmla="*/ 0 w 11340"/>
                  <a:gd name="T33" fmla="*/ 0 h 10042"/>
                  <a:gd name="T34" fmla="*/ 0 w 11340"/>
                  <a:gd name="T35" fmla="*/ 0 h 10042"/>
                  <a:gd name="T36" fmla="*/ 0 w 11340"/>
                  <a:gd name="T37" fmla="*/ 0 h 10042"/>
                  <a:gd name="T38" fmla="*/ 0 w 11340"/>
                  <a:gd name="T39" fmla="*/ 0 h 10042"/>
                  <a:gd name="T40" fmla="*/ 0 w 11340"/>
                  <a:gd name="T41" fmla="*/ 0 h 10042"/>
                  <a:gd name="T42" fmla="*/ 0 w 11340"/>
                  <a:gd name="T43" fmla="*/ 0 h 10042"/>
                  <a:gd name="T44" fmla="*/ 0 w 11340"/>
                  <a:gd name="T45" fmla="*/ 0 h 10042"/>
                  <a:gd name="T46" fmla="*/ 0 w 11340"/>
                  <a:gd name="T47" fmla="*/ 0 h 10042"/>
                  <a:gd name="T48" fmla="*/ 0 w 11340"/>
                  <a:gd name="T49" fmla="*/ 0 h 10042"/>
                  <a:gd name="T50" fmla="*/ 0 w 11340"/>
                  <a:gd name="T51" fmla="*/ 0 h 10042"/>
                  <a:gd name="T52" fmla="*/ 0 w 11340"/>
                  <a:gd name="T53" fmla="*/ 0 h 10042"/>
                  <a:gd name="T54" fmla="*/ 0 w 11340"/>
                  <a:gd name="T55" fmla="*/ 0 h 10042"/>
                  <a:gd name="T56" fmla="*/ 0 w 11340"/>
                  <a:gd name="T57" fmla="*/ 0 h 10042"/>
                  <a:gd name="T58" fmla="*/ 0 w 11340"/>
                  <a:gd name="T59" fmla="*/ 0 h 10042"/>
                  <a:gd name="T60" fmla="*/ 0 w 11340"/>
                  <a:gd name="T61" fmla="*/ 0 h 10042"/>
                  <a:gd name="T62" fmla="*/ 0 w 11340"/>
                  <a:gd name="T63" fmla="*/ 0 h 10042"/>
                  <a:gd name="T64" fmla="*/ 0 w 11340"/>
                  <a:gd name="T65" fmla="*/ 0 h 10042"/>
                  <a:gd name="T66" fmla="*/ 0 w 11340"/>
                  <a:gd name="T67" fmla="*/ 0 h 10042"/>
                  <a:gd name="T68" fmla="*/ 0 w 11340"/>
                  <a:gd name="T69" fmla="*/ 0 h 10042"/>
                  <a:gd name="T70" fmla="*/ 0 w 11340"/>
                  <a:gd name="T71" fmla="*/ 0 h 10042"/>
                  <a:gd name="T72" fmla="*/ 0 w 11340"/>
                  <a:gd name="T73" fmla="*/ 0 h 10042"/>
                  <a:gd name="T74" fmla="*/ 0 w 11340"/>
                  <a:gd name="T75" fmla="*/ 0 h 10042"/>
                  <a:gd name="T76" fmla="*/ 0 w 11340"/>
                  <a:gd name="T77" fmla="*/ 0 h 10042"/>
                  <a:gd name="T78" fmla="*/ 0 w 11340"/>
                  <a:gd name="T79" fmla="*/ 0 h 10042"/>
                  <a:gd name="T80" fmla="*/ 0 w 11340"/>
                  <a:gd name="T81" fmla="*/ 0 h 10042"/>
                  <a:gd name="T82" fmla="*/ 0 w 11340"/>
                  <a:gd name="T83" fmla="*/ 0 h 10042"/>
                  <a:gd name="T84" fmla="*/ 0 w 11340"/>
                  <a:gd name="T85" fmla="*/ 0 h 10042"/>
                  <a:gd name="T86" fmla="*/ 0 w 11340"/>
                  <a:gd name="T87" fmla="*/ 0 h 10042"/>
                  <a:gd name="T88" fmla="*/ 0 w 11340"/>
                  <a:gd name="T89" fmla="*/ 0 h 10042"/>
                  <a:gd name="T90" fmla="*/ 0 w 11340"/>
                  <a:gd name="T91" fmla="*/ 0 h 10042"/>
                  <a:gd name="T92" fmla="*/ 0 w 11340"/>
                  <a:gd name="T93" fmla="*/ 0 h 10042"/>
                  <a:gd name="T94" fmla="*/ 0 w 11340"/>
                  <a:gd name="T95" fmla="*/ 0 h 10042"/>
                  <a:gd name="T96" fmla="*/ 0 w 11340"/>
                  <a:gd name="T97" fmla="*/ 0 h 10042"/>
                  <a:gd name="T98" fmla="*/ 0 w 11340"/>
                  <a:gd name="T99" fmla="*/ 0 h 10042"/>
                  <a:gd name="T100" fmla="*/ 0 w 11340"/>
                  <a:gd name="T101" fmla="*/ 0 h 10042"/>
                  <a:gd name="T102" fmla="*/ 0 w 11340"/>
                  <a:gd name="T103" fmla="*/ 0 h 10042"/>
                  <a:gd name="T104" fmla="*/ 0 w 11340"/>
                  <a:gd name="T105" fmla="*/ 0 h 10042"/>
                  <a:gd name="T106" fmla="*/ 0 w 11340"/>
                  <a:gd name="T107" fmla="*/ 0 h 10042"/>
                  <a:gd name="T108" fmla="*/ 0 w 11340"/>
                  <a:gd name="T109" fmla="*/ 0 h 10042"/>
                  <a:gd name="T110" fmla="*/ 0 w 11340"/>
                  <a:gd name="T111" fmla="*/ 0 h 10042"/>
                  <a:gd name="T112" fmla="*/ 0 w 11340"/>
                  <a:gd name="T113" fmla="*/ 0 h 10042"/>
                  <a:gd name="T114" fmla="*/ 0 w 11340"/>
                  <a:gd name="T115" fmla="*/ 0 h 10042"/>
                  <a:gd name="T116" fmla="*/ 0 w 11340"/>
                  <a:gd name="T117" fmla="*/ 0 h 10042"/>
                  <a:gd name="T118" fmla="*/ 0 w 11340"/>
                  <a:gd name="T119" fmla="*/ 0 h 100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40"/>
                  <a:gd name="T181" fmla="*/ 0 h 10042"/>
                  <a:gd name="T182" fmla="*/ 11340 w 11340"/>
                  <a:gd name="T183" fmla="*/ 10042 h 100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40" h="10042">
                    <a:moveTo>
                      <a:pt x="8268" y="1138"/>
                    </a:moveTo>
                    <a:lnTo>
                      <a:pt x="8284" y="1185"/>
                    </a:lnTo>
                    <a:lnTo>
                      <a:pt x="8303" y="1232"/>
                    </a:lnTo>
                    <a:lnTo>
                      <a:pt x="8322" y="1278"/>
                    </a:lnTo>
                    <a:lnTo>
                      <a:pt x="8342" y="1324"/>
                    </a:lnTo>
                    <a:lnTo>
                      <a:pt x="8363" y="1371"/>
                    </a:lnTo>
                    <a:lnTo>
                      <a:pt x="8384" y="1416"/>
                    </a:lnTo>
                    <a:lnTo>
                      <a:pt x="8408" y="1462"/>
                    </a:lnTo>
                    <a:lnTo>
                      <a:pt x="8431" y="1507"/>
                    </a:lnTo>
                    <a:lnTo>
                      <a:pt x="8458" y="1552"/>
                    </a:lnTo>
                    <a:lnTo>
                      <a:pt x="8484" y="1596"/>
                    </a:lnTo>
                    <a:lnTo>
                      <a:pt x="8511" y="1640"/>
                    </a:lnTo>
                    <a:lnTo>
                      <a:pt x="8541" y="1681"/>
                    </a:lnTo>
                    <a:lnTo>
                      <a:pt x="8571" y="1723"/>
                    </a:lnTo>
                    <a:lnTo>
                      <a:pt x="8604" y="1763"/>
                    </a:lnTo>
                    <a:lnTo>
                      <a:pt x="8637" y="1802"/>
                    </a:lnTo>
                    <a:lnTo>
                      <a:pt x="8672" y="1841"/>
                    </a:lnTo>
                    <a:lnTo>
                      <a:pt x="8710" y="1877"/>
                    </a:lnTo>
                    <a:lnTo>
                      <a:pt x="8747" y="1912"/>
                    </a:lnTo>
                    <a:lnTo>
                      <a:pt x="8787" y="1945"/>
                    </a:lnTo>
                    <a:lnTo>
                      <a:pt x="8829" y="1978"/>
                    </a:lnTo>
                    <a:lnTo>
                      <a:pt x="8873" y="2008"/>
                    </a:lnTo>
                    <a:lnTo>
                      <a:pt x="8918" y="2037"/>
                    </a:lnTo>
                    <a:lnTo>
                      <a:pt x="8964" y="2063"/>
                    </a:lnTo>
                    <a:lnTo>
                      <a:pt x="9014" y="2088"/>
                    </a:lnTo>
                    <a:lnTo>
                      <a:pt x="9064" y="2110"/>
                    </a:lnTo>
                    <a:lnTo>
                      <a:pt x="9118" y="2130"/>
                    </a:lnTo>
                    <a:lnTo>
                      <a:pt x="9173" y="2149"/>
                    </a:lnTo>
                    <a:lnTo>
                      <a:pt x="9229" y="2164"/>
                    </a:lnTo>
                    <a:lnTo>
                      <a:pt x="9287" y="2178"/>
                    </a:lnTo>
                    <a:lnTo>
                      <a:pt x="9349" y="2188"/>
                    </a:lnTo>
                    <a:lnTo>
                      <a:pt x="9412" y="2196"/>
                    </a:lnTo>
                    <a:lnTo>
                      <a:pt x="9478" y="2201"/>
                    </a:lnTo>
                    <a:lnTo>
                      <a:pt x="9542" y="2205"/>
                    </a:lnTo>
                    <a:lnTo>
                      <a:pt x="9602" y="2211"/>
                    </a:lnTo>
                    <a:lnTo>
                      <a:pt x="9657" y="2220"/>
                    </a:lnTo>
                    <a:lnTo>
                      <a:pt x="9707" y="2230"/>
                    </a:lnTo>
                    <a:lnTo>
                      <a:pt x="9753" y="2243"/>
                    </a:lnTo>
                    <a:lnTo>
                      <a:pt x="9794" y="2256"/>
                    </a:lnTo>
                    <a:lnTo>
                      <a:pt x="9831" y="2273"/>
                    </a:lnTo>
                    <a:lnTo>
                      <a:pt x="9865" y="2290"/>
                    </a:lnTo>
                    <a:lnTo>
                      <a:pt x="9895" y="2309"/>
                    </a:lnTo>
                    <a:lnTo>
                      <a:pt x="9921" y="2329"/>
                    </a:lnTo>
                    <a:lnTo>
                      <a:pt x="9944" y="2351"/>
                    </a:lnTo>
                    <a:lnTo>
                      <a:pt x="9964" y="2375"/>
                    </a:lnTo>
                    <a:lnTo>
                      <a:pt x="9980" y="2400"/>
                    </a:lnTo>
                    <a:lnTo>
                      <a:pt x="9994" y="2426"/>
                    </a:lnTo>
                    <a:lnTo>
                      <a:pt x="10005" y="2453"/>
                    </a:lnTo>
                    <a:lnTo>
                      <a:pt x="10014" y="2481"/>
                    </a:lnTo>
                    <a:lnTo>
                      <a:pt x="10020" y="2511"/>
                    </a:lnTo>
                    <a:lnTo>
                      <a:pt x="10025" y="2542"/>
                    </a:lnTo>
                    <a:lnTo>
                      <a:pt x="10027" y="2573"/>
                    </a:lnTo>
                    <a:lnTo>
                      <a:pt x="10029" y="2607"/>
                    </a:lnTo>
                    <a:lnTo>
                      <a:pt x="10027" y="2641"/>
                    </a:lnTo>
                    <a:lnTo>
                      <a:pt x="10026" y="2674"/>
                    </a:lnTo>
                    <a:lnTo>
                      <a:pt x="10022" y="2711"/>
                    </a:lnTo>
                    <a:lnTo>
                      <a:pt x="10019" y="2746"/>
                    </a:lnTo>
                    <a:lnTo>
                      <a:pt x="10007" y="2819"/>
                    </a:lnTo>
                    <a:lnTo>
                      <a:pt x="9996" y="2895"/>
                    </a:lnTo>
                    <a:lnTo>
                      <a:pt x="9984" y="2973"/>
                    </a:lnTo>
                    <a:lnTo>
                      <a:pt x="9972" y="3051"/>
                    </a:lnTo>
                    <a:lnTo>
                      <a:pt x="9969" y="3091"/>
                    </a:lnTo>
                    <a:lnTo>
                      <a:pt x="9967" y="3135"/>
                    </a:lnTo>
                    <a:lnTo>
                      <a:pt x="9969" y="3180"/>
                    </a:lnTo>
                    <a:lnTo>
                      <a:pt x="9974" y="3227"/>
                    </a:lnTo>
                    <a:lnTo>
                      <a:pt x="9981" y="3276"/>
                    </a:lnTo>
                    <a:lnTo>
                      <a:pt x="9991" y="3327"/>
                    </a:lnTo>
                    <a:lnTo>
                      <a:pt x="10004" y="3380"/>
                    </a:lnTo>
                    <a:lnTo>
                      <a:pt x="10019" y="3433"/>
                    </a:lnTo>
                    <a:lnTo>
                      <a:pt x="10035" y="3487"/>
                    </a:lnTo>
                    <a:lnTo>
                      <a:pt x="10055" y="3543"/>
                    </a:lnTo>
                    <a:lnTo>
                      <a:pt x="10077" y="3599"/>
                    </a:lnTo>
                    <a:lnTo>
                      <a:pt x="10101" y="3655"/>
                    </a:lnTo>
                    <a:lnTo>
                      <a:pt x="10127" y="3713"/>
                    </a:lnTo>
                    <a:lnTo>
                      <a:pt x="10156" y="3770"/>
                    </a:lnTo>
                    <a:lnTo>
                      <a:pt x="10186" y="3826"/>
                    </a:lnTo>
                    <a:lnTo>
                      <a:pt x="10218" y="3884"/>
                    </a:lnTo>
                    <a:lnTo>
                      <a:pt x="10253" y="3940"/>
                    </a:lnTo>
                    <a:lnTo>
                      <a:pt x="10289" y="3996"/>
                    </a:lnTo>
                    <a:lnTo>
                      <a:pt x="10327" y="4051"/>
                    </a:lnTo>
                    <a:lnTo>
                      <a:pt x="10367" y="4106"/>
                    </a:lnTo>
                    <a:lnTo>
                      <a:pt x="10409" y="4158"/>
                    </a:lnTo>
                    <a:lnTo>
                      <a:pt x="10453" y="4211"/>
                    </a:lnTo>
                    <a:lnTo>
                      <a:pt x="10498" y="4261"/>
                    </a:lnTo>
                    <a:lnTo>
                      <a:pt x="10544" y="4309"/>
                    </a:lnTo>
                    <a:lnTo>
                      <a:pt x="10591" y="4356"/>
                    </a:lnTo>
                    <a:lnTo>
                      <a:pt x="10641" y="4401"/>
                    </a:lnTo>
                    <a:lnTo>
                      <a:pt x="10692" y="4442"/>
                    </a:lnTo>
                    <a:lnTo>
                      <a:pt x="10745" y="4482"/>
                    </a:lnTo>
                    <a:lnTo>
                      <a:pt x="10797" y="4519"/>
                    </a:lnTo>
                    <a:lnTo>
                      <a:pt x="10852" y="4553"/>
                    </a:lnTo>
                    <a:lnTo>
                      <a:pt x="10908" y="4585"/>
                    </a:lnTo>
                    <a:lnTo>
                      <a:pt x="10964" y="4613"/>
                    </a:lnTo>
                    <a:lnTo>
                      <a:pt x="11019" y="4640"/>
                    </a:lnTo>
                    <a:lnTo>
                      <a:pt x="11069" y="4671"/>
                    </a:lnTo>
                    <a:lnTo>
                      <a:pt x="11114" y="4706"/>
                    </a:lnTo>
                    <a:lnTo>
                      <a:pt x="11155" y="4743"/>
                    </a:lnTo>
                    <a:lnTo>
                      <a:pt x="11190" y="4782"/>
                    </a:lnTo>
                    <a:lnTo>
                      <a:pt x="11221" y="4824"/>
                    </a:lnTo>
                    <a:lnTo>
                      <a:pt x="11249" y="4867"/>
                    </a:lnTo>
                    <a:lnTo>
                      <a:pt x="11273" y="4914"/>
                    </a:lnTo>
                    <a:lnTo>
                      <a:pt x="11291" y="4961"/>
                    </a:lnTo>
                    <a:lnTo>
                      <a:pt x="11308" y="5010"/>
                    </a:lnTo>
                    <a:lnTo>
                      <a:pt x="11320" y="5060"/>
                    </a:lnTo>
                    <a:lnTo>
                      <a:pt x="11330" y="5111"/>
                    </a:lnTo>
                    <a:lnTo>
                      <a:pt x="11336" y="5163"/>
                    </a:lnTo>
                    <a:lnTo>
                      <a:pt x="11339" y="5216"/>
                    </a:lnTo>
                    <a:lnTo>
                      <a:pt x="11340" y="5269"/>
                    </a:lnTo>
                    <a:lnTo>
                      <a:pt x="11338" y="5323"/>
                    </a:lnTo>
                    <a:lnTo>
                      <a:pt x="11334" y="5377"/>
                    </a:lnTo>
                    <a:lnTo>
                      <a:pt x="11328" y="5430"/>
                    </a:lnTo>
                    <a:lnTo>
                      <a:pt x="11319" y="5484"/>
                    </a:lnTo>
                    <a:lnTo>
                      <a:pt x="11309" y="5536"/>
                    </a:lnTo>
                    <a:lnTo>
                      <a:pt x="11298" y="5589"/>
                    </a:lnTo>
                    <a:lnTo>
                      <a:pt x="11285" y="5640"/>
                    </a:lnTo>
                    <a:lnTo>
                      <a:pt x="11270" y="5690"/>
                    </a:lnTo>
                    <a:lnTo>
                      <a:pt x="11255" y="5739"/>
                    </a:lnTo>
                    <a:lnTo>
                      <a:pt x="11239" y="5786"/>
                    </a:lnTo>
                    <a:lnTo>
                      <a:pt x="11223" y="5831"/>
                    </a:lnTo>
                    <a:lnTo>
                      <a:pt x="11205" y="5875"/>
                    </a:lnTo>
                    <a:lnTo>
                      <a:pt x="11188" y="5916"/>
                    </a:lnTo>
                    <a:lnTo>
                      <a:pt x="11170" y="5954"/>
                    </a:lnTo>
                    <a:lnTo>
                      <a:pt x="11153" y="5992"/>
                    </a:lnTo>
                    <a:lnTo>
                      <a:pt x="11135" y="6026"/>
                    </a:lnTo>
                    <a:lnTo>
                      <a:pt x="11118" y="6056"/>
                    </a:lnTo>
                    <a:lnTo>
                      <a:pt x="11084" y="6114"/>
                    </a:lnTo>
                    <a:lnTo>
                      <a:pt x="11048" y="6173"/>
                    </a:lnTo>
                    <a:lnTo>
                      <a:pt x="11012" y="6232"/>
                    </a:lnTo>
                    <a:lnTo>
                      <a:pt x="10976" y="6290"/>
                    </a:lnTo>
                    <a:lnTo>
                      <a:pt x="10958" y="6320"/>
                    </a:lnTo>
                    <a:lnTo>
                      <a:pt x="10942" y="6350"/>
                    </a:lnTo>
                    <a:lnTo>
                      <a:pt x="10926" y="6381"/>
                    </a:lnTo>
                    <a:lnTo>
                      <a:pt x="10911" y="6411"/>
                    </a:lnTo>
                    <a:lnTo>
                      <a:pt x="10896" y="6442"/>
                    </a:lnTo>
                    <a:lnTo>
                      <a:pt x="10882" y="6474"/>
                    </a:lnTo>
                    <a:lnTo>
                      <a:pt x="10870" y="6506"/>
                    </a:lnTo>
                    <a:lnTo>
                      <a:pt x="10858" y="6539"/>
                    </a:lnTo>
                    <a:lnTo>
                      <a:pt x="10850" y="6571"/>
                    </a:lnTo>
                    <a:lnTo>
                      <a:pt x="10841" y="6605"/>
                    </a:lnTo>
                    <a:lnTo>
                      <a:pt x="10835" y="6640"/>
                    </a:lnTo>
                    <a:lnTo>
                      <a:pt x="10830" y="6675"/>
                    </a:lnTo>
                    <a:lnTo>
                      <a:pt x="10827" y="6711"/>
                    </a:lnTo>
                    <a:lnTo>
                      <a:pt x="10826" y="6747"/>
                    </a:lnTo>
                    <a:lnTo>
                      <a:pt x="10827" y="6786"/>
                    </a:lnTo>
                    <a:lnTo>
                      <a:pt x="10831" y="6823"/>
                    </a:lnTo>
                    <a:lnTo>
                      <a:pt x="10836" y="6863"/>
                    </a:lnTo>
                    <a:lnTo>
                      <a:pt x="10845" y="6904"/>
                    </a:lnTo>
                    <a:lnTo>
                      <a:pt x="10856" y="6945"/>
                    </a:lnTo>
                    <a:lnTo>
                      <a:pt x="10870" y="6989"/>
                    </a:lnTo>
                    <a:lnTo>
                      <a:pt x="10886" y="7033"/>
                    </a:lnTo>
                    <a:lnTo>
                      <a:pt x="10906" y="7078"/>
                    </a:lnTo>
                    <a:lnTo>
                      <a:pt x="10929" y="7125"/>
                    </a:lnTo>
                    <a:lnTo>
                      <a:pt x="10956" y="7173"/>
                    </a:lnTo>
                    <a:lnTo>
                      <a:pt x="10982" y="7221"/>
                    </a:lnTo>
                    <a:lnTo>
                      <a:pt x="11006" y="7269"/>
                    </a:lnTo>
                    <a:lnTo>
                      <a:pt x="11026" y="7315"/>
                    </a:lnTo>
                    <a:lnTo>
                      <a:pt x="11043" y="7361"/>
                    </a:lnTo>
                    <a:lnTo>
                      <a:pt x="11058" y="7406"/>
                    </a:lnTo>
                    <a:lnTo>
                      <a:pt x="11069" y="7450"/>
                    </a:lnTo>
                    <a:lnTo>
                      <a:pt x="11078" y="7492"/>
                    </a:lnTo>
                    <a:lnTo>
                      <a:pt x="11084" y="7535"/>
                    </a:lnTo>
                    <a:lnTo>
                      <a:pt x="11087" y="7575"/>
                    </a:lnTo>
                    <a:lnTo>
                      <a:pt x="11088" y="7614"/>
                    </a:lnTo>
                    <a:lnTo>
                      <a:pt x="11085" y="7653"/>
                    </a:lnTo>
                    <a:lnTo>
                      <a:pt x="11080" y="7691"/>
                    </a:lnTo>
                    <a:lnTo>
                      <a:pt x="11074" y="7727"/>
                    </a:lnTo>
                    <a:lnTo>
                      <a:pt x="11064" y="7762"/>
                    </a:lnTo>
                    <a:lnTo>
                      <a:pt x="11053" y="7795"/>
                    </a:lnTo>
                    <a:lnTo>
                      <a:pt x="11038" y="7828"/>
                    </a:lnTo>
                    <a:lnTo>
                      <a:pt x="11022" y="7859"/>
                    </a:lnTo>
                    <a:lnTo>
                      <a:pt x="11004" y="7889"/>
                    </a:lnTo>
                    <a:lnTo>
                      <a:pt x="10983" y="7918"/>
                    </a:lnTo>
                    <a:lnTo>
                      <a:pt x="10961" y="7945"/>
                    </a:lnTo>
                    <a:lnTo>
                      <a:pt x="10936" y="7970"/>
                    </a:lnTo>
                    <a:lnTo>
                      <a:pt x="10910" y="7994"/>
                    </a:lnTo>
                    <a:lnTo>
                      <a:pt x="10882" y="8016"/>
                    </a:lnTo>
                    <a:lnTo>
                      <a:pt x="10852" y="8038"/>
                    </a:lnTo>
                    <a:lnTo>
                      <a:pt x="10820" y="8058"/>
                    </a:lnTo>
                    <a:lnTo>
                      <a:pt x="10786" y="8075"/>
                    </a:lnTo>
                    <a:lnTo>
                      <a:pt x="10751" y="8091"/>
                    </a:lnTo>
                    <a:lnTo>
                      <a:pt x="10715" y="8106"/>
                    </a:lnTo>
                    <a:lnTo>
                      <a:pt x="10677" y="8119"/>
                    </a:lnTo>
                    <a:lnTo>
                      <a:pt x="10637" y="8130"/>
                    </a:lnTo>
                    <a:lnTo>
                      <a:pt x="10596" y="8139"/>
                    </a:lnTo>
                    <a:lnTo>
                      <a:pt x="10555" y="8146"/>
                    </a:lnTo>
                    <a:lnTo>
                      <a:pt x="10513" y="8155"/>
                    </a:lnTo>
                    <a:lnTo>
                      <a:pt x="10473" y="8170"/>
                    </a:lnTo>
                    <a:lnTo>
                      <a:pt x="10435" y="8187"/>
                    </a:lnTo>
                    <a:lnTo>
                      <a:pt x="10398" y="8211"/>
                    </a:lnTo>
                    <a:lnTo>
                      <a:pt x="10363" y="8237"/>
                    </a:lnTo>
                    <a:lnTo>
                      <a:pt x="10331" y="8267"/>
                    </a:lnTo>
                    <a:lnTo>
                      <a:pt x="10298" y="8301"/>
                    </a:lnTo>
                    <a:lnTo>
                      <a:pt x="10268" y="8337"/>
                    </a:lnTo>
                    <a:lnTo>
                      <a:pt x="10239" y="8376"/>
                    </a:lnTo>
                    <a:lnTo>
                      <a:pt x="10212" y="8417"/>
                    </a:lnTo>
                    <a:lnTo>
                      <a:pt x="10187" y="8459"/>
                    </a:lnTo>
                    <a:lnTo>
                      <a:pt x="10163" y="8503"/>
                    </a:lnTo>
                    <a:lnTo>
                      <a:pt x="10140" y="8549"/>
                    </a:lnTo>
                    <a:lnTo>
                      <a:pt x="10118" y="8596"/>
                    </a:lnTo>
                    <a:lnTo>
                      <a:pt x="10100" y="8642"/>
                    </a:lnTo>
                    <a:lnTo>
                      <a:pt x="10081" y="8689"/>
                    </a:lnTo>
                    <a:lnTo>
                      <a:pt x="10064" y="8735"/>
                    </a:lnTo>
                    <a:lnTo>
                      <a:pt x="10047" y="8781"/>
                    </a:lnTo>
                    <a:lnTo>
                      <a:pt x="10034" y="8826"/>
                    </a:lnTo>
                    <a:lnTo>
                      <a:pt x="10020" y="8870"/>
                    </a:lnTo>
                    <a:lnTo>
                      <a:pt x="9996" y="8954"/>
                    </a:lnTo>
                    <a:lnTo>
                      <a:pt x="9979" y="9027"/>
                    </a:lnTo>
                    <a:lnTo>
                      <a:pt x="9965" y="9090"/>
                    </a:lnTo>
                    <a:lnTo>
                      <a:pt x="9955" y="9137"/>
                    </a:lnTo>
                    <a:lnTo>
                      <a:pt x="9949" y="9168"/>
                    </a:lnTo>
                    <a:lnTo>
                      <a:pt x="9947" y="9180"/>
                    </a:lnTo>
                    <a:lnTo>
                      <a:pt x="9840" y="9272"/>
                    </a:lnTo>
                    <a:lnTo>
                      <a:pt x="9702" y="9359"/>
                    </a:lnTo>
                    <a:lnTo>
                      <a:pt x="9532" y="9442"/>
                    </a:lnTo>
                    <a:lnTo>
                      <a:pt x="9334" y="9518"/>
                    </a:lnTo>
                    <a:lnTo>
                      <a:pt x="9110" y="9590"/>
                    </a:lnTo>
                    <a:lnTo>
                      <a:pt x="8864" y="9656"/>
                    </a:lnTo>
                    <a:lnTo>
                      <a:pt x="8596" y="9716"/>
                    </a:lnTo>
                    <a:lnTo>
                      <a:pt x="8310" y="9772"/>
                    </a:lnTo>
                    <a:lnTo>
                      <a:pt x="8008" y="9822"/>
                    </a:lnTo>
                    <a:lnTo>
                      <a:pt x="7693" y="9869"/>
                    </a:lnTo>
                    <a:lnTo>
                      <a:pt x="7366" y="9909"/>
                    </a:lnTo>
                    <a:lnTo>
                      <a:pt x="7030" y="9942"/>
                    </a:lnTo>
                    <a:lnTo>
                      <a:pt x="6687" y="9972"/>
                    </a:lnTo>
                    <a:lnTo>
                      <a:pt x="6341" y="9997"/>
                    </a:lnTo>
                    <a:lnTo>
                      <a:pt x="5992" y="10016"/>
                    </a:lnTo>
                    <a:lnTo>
                      <a:pt x="5645" y="10030"/>
                    </a:lnTo>
                    <a:lnTo>
                      <a:pt x="5299" y="10038"/>
                    </a:lnTo>
                    <a:lnTo>
                      <a:pt x="4960" y="10042"/>
                    </a:lnTo>
                    <a:lnTo>
                      <a:pt x="4628" y="10041"/>
                    </a:lnTo>
                    <a:lnTo>
                      <a:pt x="4306" y="10035"/>
                    </a:lnTo>
                    <a:lnTo>
                      <a:pt x="3997" y="10023"/>
                    </a:lnTo>
                    <a:lnTo>
                      <a:pt x="3702" y="10007"/>
                    </a:lnTo>
                    <a:lnTo>
                      <a:pt x="3425" y="9985"/>
                    </a:lnTo>
                    <a:lnTo>
                      <a:pt x="3168" y="9958"/>
                    </a:lnTo>
                    <a:lnTo>
                      <a:pt x="2932" y="9926"/>
                    </a:lnTo>
                    <a:lnTo>
                      <a:pt x="2721" y="9890"/>
                    </a:lnTo>
                    <a:lnTo>
                      <a:pt x="2538" y="9849"/>
                    </a:lnTo>
                    <a:lnTo>
                      <a:pt x="2382" y="9801"/>
                    </a:lnTo>
                    <a:lnTo>
                      <a:pt x="2258" y="9750"/>
                    </a:lnTo>
                    <a:lnTo>
                      <a:pt x="2170" y="9693"/>
                    </a:lnTo>
                    <a:lnTo>
                      <a:pt x="2116" y="9631"/>
                    </a:lnTo>
                    <a:lnTo>
                      <a:pt x="2101" y="9564"/>
                    </a:lnTo>
                    <a:lnTo>
                      <a:pt x="2105" y="9498"/>
                    </a:lnTo>
                    <a:lnTo>
                      <a:pt x="2101" y="9435"/>
                    </a:lnTo>
                    <a:lnTo>
                      <a:pt x="2094" y="9377"/>
                    </a:lnTo>
                    <a:lnTo>
                      <a:pt x="2080" y="9322"/>
                    </a:lnTo>
                    <a:lnTo>
                      <a:pt x="2061" y="9271"/>
                    </a:lnTo>
                    <a:lnTo>
                      <a:pt x="2039" y="9223"/>
                    </a:lnTo>
                    <a:lnTo>
                      <a:pt x="2013" y="9178"/>
                    </a:lnTo>
                    <a:lnTo>
                      <a:pt x="1983" y="9137"/>
                    </a:lnTo>
                    <a:lnTo>
                      <a:pt x="1950" y="9098"/>
                    </a:lnTo>
                    <a:lnTo>
                      <a:pt x="1914" y="9061"/>
                    </a:lnTo>
                    <a:lnTo>
                      <a:pt x="1875" y="9027"/>
                    </a:lnTo>
                    <a:lnTo>
                      <a:pt x="1835" y="8995"/>
                    </a:lnTo>
                    <a:lnTo>
                      <a:pt x="1793" y="8965"/>
                    </a:lnTo>
                    <a:lnTo>
                      <a:pt x="1749" y="8936"/>
                    </a:lnTo>
                    <a:lnTo>
                      <a:pt x="1706" y="8909"/>
                    </a:lnTo>
                    <a:lnTo>
                      <a:pt x="1661" y="8883"/>
                    </a:lnTo>
                    <a:lnTo>
                      <a:pt x="1572" y="8833"/>
                    </a:lnTo>
                    <a:lnTo>
                      <a:pt x="1485" y="8785"/>
                    </a:lnTo>
                    <a:lnTo>
                      <a:pt x="1444" y="8762"/>
                    </a:lnTo>
                    <a:lnTo>
                      <a:pt x="1404" y="8737"/>
                    </a:lnTo>
                    <a:lnTo>
                      <a:pt x="1366" y="8713"/>
                    </a:lnTo>
                    <a:lnTo>
                      <a:pt x="1331" y="8688"/>
                    </a:lnTo>
                    <a:lnTo>
                      <a:pt x="1299" y="8662"/>
                    </a:lnTo>
                    <a:lnTo>
                      <a:pt x="1270" y="8634"/>
                    </a:lnTo>
                    <a:lnTo>
                      <a:pt x="1245" y="8607"/>
                    </a:lnTo>
                    <a:lnTo>
                      <a:pt x="1224" y="8577"/>
                    </a:lnTo>
                    <a:lnTo>
                      <a:pt x="1206" y="8546"/>
                    </a:lnTo>
                    <a:lnTo>
                      <a:pt x="1195" y="8512"/>
                    </a:lnTo>
                    <a:lnTo>
                      <a:pt x="1188" y="8476"/>
                    </a:lnTo>
                    <a:lnTo>
                      <a:pt x="1188" y="8438"/>
                    </a:lnTo>
                    <a:lnTo>
                      <a:pt x="1187" y="8400"/>
                    </a:lnTo>
                    <a:lnTo>
                      <a:pt x="1182" y="8363"/>
                    </a:lnTo>
                    <a:lnTo>
                      <a:pt x="1172" y="8328"/>
                    </a:lnTo>
                    <a:lnTo>
                      <a:pt x="1157" y="8296"/>
                    </a:lnTo>
                    <a:lnTo>
                      <a:pt x="1138" y="8265"/>
                    </a:lnTo>
                    <a:lnTo>
                      <a:pt x="1115" y="8235"/>
                    </a:lnTo>
                    <a:lnTo>
                      <a:pt x="1090" y="8206"/>
                    </a:lnTo>
                    <a:lnTo>
                      <a:pt x="1062" y="8179"/>
                    </a:lnTo>
                    <a:lnTo>
                      <a:pt x="1029" y="8151"/>
                    </a:lnTo>
                    <a:lnTo>
                      <a:pt x="994" y="8125"/>
                    </a:lnTo>
                    <a:lnTo>
                      <a:pt x="958" y="8099"/>
                    </a:lnTo>
                    <a:lnTo>
                      <a:pt x="918" y="8071"/>
                    </a:lnTo>
                    <a:lnTo>
                      <a:pt x="835" y="8018"/>
                    </a:lnTo>
                    <a:lnTo>
                      <a:pt x="746" y="7960"/>
                    </a:lnTo>
                    <a:lnTo>
                      <a:pt x="700" y="7930"/>
                    </a:lnTo>
                    <a:lnTo>
                      <a:pt x="654" y="7899"/>
                    </a:lnTo>
                    <a:lnTo>
                      <a:pt x="606" y="7865"/>
                    </a:lnTo>
                    <a:lnTo>
                      <a:pt x="560" y="7830"/>
                    </a:lnTo>
                    <a:lnTo>
                      <a:pt x="514" y="7793"/>
                    </a:lnTo>
                    <a:lnTo>
                      <a:pt x="468" y="7754"/>
                    </a:lnTo>
                    <a:lnTo>
                      <a:pt x="423" y="7712"/>
                    </a:lnTo>
                    <a:lnTo>
                      <a:pt x="379" y="7667"/>
                    </a:lnTo>
                    <a:lnTo>
                      <a:pt x="337" y="7619"/>
                    </a:lnTo>
                    <a:lnTo>
                      <a:pt x="296" y="7568"/>
                    </a:lnTo>
                    <a:lnTo>
                      <a:pt x="257" y="7515"/>
                    </a:lnTo>
                    <a:lnTo>
                      <a:pt x="221" y="7456"/>
                    </a:lnTo>
                    <a:lnTo>
                      <a:pt x="186" y="7394"/>
                    </a:lnTo>
                    <a:lnTo>
                      <a:pt x="155" y="7329"/>
                    </a:lnTo>
                    <a:lnTo>
                      <a:pt x="126" y="7258"/>
                    </a:lnTo>
                    <a:lnTo>
                      <a:pt x="101" y="7183"/>
                    </a:lnTo>
                    <a:lnTo>
                      <a:pt x="78" y="7105"/>
                    </a:lnTo>
                    <a:lnTo>
                      <a:pt x="60" y="7028"/>
                    </a:lnTo>
                    <a:lnTo>
                      <a:pt x="44" y="6950"/>
                    </a:lnTo>
                    <a:lnTo>
                      <a:pt x="30" y="6873"/>
                    </a:lnTo>
                    <a:lnTo>
                      <a:pt x="19" y="6797"/>
                    </a:lnTo>
                    <a:lnTo>
                      <a:pt x="11" y="6721"/>
                    </a:lnTo>
                    <a:lnTo>
                      <a:pt x="5" y="6646"/>
                    </a:lnTo>
                    <a:lnTo>
                      <a:pt x="1" y="6571"/>
                    </a:lnTo>
                    <a:lnTo>
                      <a:pt x="0" y="6496"/>
                    </a:lnTo>
                    <a:lnTo>
                      <a:pt x="0" y="6421"/>
                    </a:lnTo>
                    <a:lnTo>
                      <a:pt x="2" y="6348"/>
                    </a:lnTo>
                    <a:lnTo>
                      <a:pt x="7" y="6275"/>
                    </a:lnTo>
                    <a:lnTo>
                      <a:pt x="12" y="6203"/>
                    </a:lnTo>
                    <a:lnTo>
                      <a:pt x="20" y="6130"/>
                    </a:lnTo>
                    <a:lnTo>
                      <a:pt x="29" y="6059"/>
                    </a:lnTo>
                    <a:lnTo>
                      <a:pt x="40" y="5989"/>
                    </a:lnTo>
                    <a:lnTo>
                      <a:pt x="51" y="5920"/>
                    </a:lnTo>
                    <a:lnTo>
                      <a:pt x="63" y="5850"/>
                    </a:lnTo>
                    <a:lnTo>
                      <a:pt x="76" y="5782"/>
                    </a:lnTo>
                    <a:lnTo>
                      <a:pt x="91" y="5715"/>
                    </a:lnTo>
                    <a:lnTo>
                      <a:pt x="105" y="5647"/>
                    </a:lnTo>
                    <a:lnTo>
                      <a:pt x="121" y="5581"/>
                    </a:lnTo>
                    <a:lnTo>
                      <a:pt x="136" y="5516"/>
                    </a:lnTo>
                    <a:lnTo>
                      <a:pt x="152" y="5453"/>
                    </a:lnTo>
                    <a:lnTo>
                      <a:pt x="186" y="5327"/>
                    </a:lnTo>
                    <a:lnTo>
                      <a:pt x="218" y="5204"/>
                    </a:lnTo>
                    <a:lnTo>
                      <a:pt x="249" y="5087"/>
                    </a:lnTo>
                    <a:lnTo>
                      <a:pt x="278" y="4973"/>
                    </a:lnTo>
                    <a:lnTo>
                      <a:pt x="293" y="4919"/>
                    </a:lnTo>
                    <a:lnTo>
                      <a:pt x="312" y="4866"/>
                    </a:lnTo>
                    <a:lnTo>
                      <a:pt x="334" y="4816"/>
                    </a:lnTo>
                    <a:lnTo>
                      <a:pt x="358" y="4768"/>
                    </a:lnTo>
                    <a:lnTo>
                      <a:pt x="385" y="4721"/>
                    </a:lnTo>
                    <a:lnTo>
                      <a:pt x="415" y="4678"/>
                    </a:lnTo>
                    <a:lnTo>
                      <a:pt x="448" y="4635"/>
                    </a:lnTo>
                    <a:lnTo>
                      <a:pt x="481" y="4594"/>
                    </a:lnTo>
                    <a:lnTo>
                      <a:pt x="516" y="4555"/>
                    </a:lnTo>
                    <a:lnTo>
                      <a:pt x="554" y="4518"/>
                    </a:lnTo>
                    <a:lnTo>
                      <a:pt x="593" y="4482"/>
                    </a:lnTo>
                    <a:lnTo>
                      <a:pt x="631" y="4447"/>
                    </a:lnTo>
                    <a:lnTo>
                      <a:pt x="671" y="4413"/>
                    </a:lnTo>
                    <a:lnTo>
                      <a:pt x="711" y="4381"/>
                    </a:lnTo>
                    <a:lnTo>
                      <a:pt x="751" y="4348"/>
                    </a:lnTo>
                    <a:lnTo>
                      <a:pt x="792" y="4317"/>
                    </a:lnTo>
                    <a:lnTo>
                      <a:pt x="872" y="4257"/>
                    </a:lnTo>
                    <a:lnTo>
                      <a:pt x="948" y="4200"/>
                    </a:lnTo>
                    <a:lnTo>
                      <a:pt x="984" y="4171"/>
                    </a:lnTo>
                    <a:lnTo>
                      <a:pt x="1019" y="4143"/>
                    </a:lnTo>
                    <a:lnTo>
                      <a:pt x="1053" y="4115"/>
                    </a:lnTo>
                    <a:lnTo>
                      <a:pt x="1084" y="4087"/>
                    </a:lnTo>
                    <a:lnTo>
                      <a:pt x="1113" y="4059"/>
                    </a:lnTo>
                    <a:lnTo>
                      <a:pt x="1139" y="4030"/>
                    </a:lnTo>
                    <a:lnTo>
                      <a:pt x="1163" y="4001"/>
                    </a:lnTo>
                    <a:lnTo>
                      <a:pt x="1184" y="3971"/>
                    </a:lnTo>
                    <a:lnTo>
                      <a:pt x="1201" y="3941"/>
                    </a:lnTo>
                    <a:lnTo>
                      <a:pt x="1215" y="3911"/>
                    </a:lnTo>
                    <a:lnTo>
                      <a:pt x="1225" y="3879"/>
                    </a:lnTo>
                    <a:lnTo>
                      <a:pt x="1231" y="3846"/>
                    </a:lnTo>
                    <a:lnTo>
                      <a:pt x="1236" y="3811"/>
                    </a:lnTo>
                    <a:lnTo>
                      <a:pt x="1244" y="3774"/>
                    </a:lnTo>
                    <a:lnTo>
                      <a:pt x="1251" y="3732"/>
                    </a:lnTo>
                    <a:lnTo>
                      <a:pt x="1260" y="3688"/>
                    </a:lnTo>
                    <a:lnTo>
                      <a:pt x="1270" y="3640"/>
                    </a:lnTo>
                    <a:lnTo>
                      <a:pt x="1283" y="3591"/>
                    </a:lnTo>
                    <a:lnTo>
                      <a:pt x="1296" y="3538"/>
                    </a:lnTo>
                    <a:lnTo>
                      <a:pt x="1313" y="3484"/>
                    </a:lnTo>
                    <a:lnTo>
                      <a:pt x="1330" y="3428"/>
                    </a:lnTo>
                    <a:lnTo>
                      <a:pt x="1349" y="3371"/>
                    </a:lnTo>
                    <a:lnTo>
                      <a:pt x="1371" y="3312"/>
                    </a:lnTo>
                    <a:lnTo>
                      <a:pt x="1395" y="3254"/>
                    </a:lnTo>
                    <a:lnTo>
                      <a:pt x="1421" y="3194"/>
                    </a:lnTo>
                    <a:lnTo>
                      <a:pt x="1450" y="3134"/>
                    </a:lnTo>
                    <a:lnTo>
                      <a:pt x="1481" y="3073"/>
                    </a:lnTo>
                    <a:lnTo>
                      <a:pt x="1515" y="3013"/>
                    </a:lnTo>
                    <a:lnTo>
                      <a:pt x="1551" y="2953"/>
                    </a:lnTo>
                    <a:lnTo>
                      <a:pt x="1591" y="2894"/>
                    </a:lnTo>
                    <a:lnTo>
                      <a:pt x="1633" y="2835"/>
                    </a:lnTo>
                    <a:lnTo>
                      <a:pt x="1678" y="2779"/>
                    </a:lnTo>
                    <a:lnTo>
                      <a:pt x="1727" y="2724"/>
                    </a:lnTo>
                    <a:lnTo>
                      <a:pt x="1779" y="2671"/>
                    </a:lnTo>
                    <a:lnTo>
                      <a:pt x="1834" y="2618"/>
                    </a:lnTo>
                    <a:lnTo>
                      <a:pt x="1893" y="2570"/>
                    </a:lnTo>
                    <a:lnTo>
                      <a:pt x="1955" y="2522"/>
                    </a:lnTo>
                    <a:lnTo>
                      <a:pt x="2021" y="2478"/>
                    </a:lnTo>
                    <a:lnTo>
                      <a:pt x="2091" y="2439"/>
                    </a:lnTo>
                    <a:lnTo>
                      <a:pt x="2165" y="2401"/>
                    </a:lnTo>
                    <a:lnTo>
                      <a:pt x="2243" y="2367"/>
                    </a:lnTo>
                    <a:lnTo>
                      <a:pt x="2325" y="2337"/>
                    </a:lnTo>
                    <a:lnTo>
                      <a:pt x="2411" y="2311"/>
                    </a:lnTo>
                    <a:lnTo>
                      <a:pt x="2502" y="2290"/>
                    </a:lnTo>
                    <a:lnTo>
                      <a:pt x="2619" y="2266"/>
                    </a:lnTo>
                    <a:lnTo>
                      <a:pt x="2728" y="2239"/>
                    </a:lnTo>
                    <a:lnTo>
                      <a:pt x="2827" y="2206"/>
                    </a:lnTo>
                    <a:lnTo>
                      <a:pt x="2921" y="2171"/>
                    </a:lnTo>
                    <a:lnTo>
                      <a:pt x="3006" y="2133"/>
                    </a:lnTo>
                    <a:lnTo>
                      <a:pt x="3084" y="2090"/>
                    </a:lnTo>
                    <a:lnTo>
                      <a:pt x="3157" y="2044"/>
                    </a:lnTo>
                    <a:lnTo>
                      <a:pt x="3223" y="1997"/>
                    </a:lnTo>
                    <a:lnTo>
                      <a:pt x="3283" y="1945"/>
                    </a:lnTo>
                    <a:lnTo>
                      <a:pt x="3338" y="1893"/>
                    </a:lnTo>
                    <a:lnTo>
                      <a:pt x="3388" y="1838"/>
                    </a:lnTo>
                    <a:lnTo>
                      <a:pt x="3433" y="1782"/>
                    </a:lnTo>
                    <a:lnTo>
                      <a:pt x="3474" y="1725"/>
                    </a:lnTo>
                    <a:lnTo>
                      <a:pt x="3511" y="1666"/>
                    </a:lnTo>
                    <a:lnTo>
                      <a:pt x="3544" y="1606"/>
                    </a:lnTo>
                    <a:lnTo>
                      <a:pt x="3575" y="1546"/>
                    </a:lnTo>
                    <a:lnTo>
                      <a:pt x="3602" y="1485"/>
                    </a:lnTo>
                    <a:lnTo>
                      <a:pt x="3627" y="1424"/>
                    </a:lnTo>
                    <a:lnTo>
                      <a:pt x="3650" y="1364"/>
                    </a:lnTo>
                    <a:lnTo>
                      <a:pt x="3671" y="1303"/>
                    </a:lnTo>
                    <a:lnTo>
                      <a:pt x="3711" y="1185"/>
                    </a:lnTo>
                    <a:lnTo>
                      <a:pt x="3748" y="1072"/>
                    </a:lnTo>
                    <a:lnTo>
                      <a:pt x="3768" y="1018"/>
                    </a:lnTo>
                    <a:lnTo>
                      <a:pt x="3787" y="966"/>
                    </a:lnTo>
                    <a:lnTo>
                      <a:pt x="3808" y="916"/>
                    </a:lnTo>
                    <a:lnTo>
                      <a:pt x="3829" y="868"/>
                    </a:lnTo>
                    <a:lnTo>
                      <a:pt x="3853" y="823"/>
                    </a:lnTo>
                    <a:lnTo>
                      <a:pt x="3879" y="782"/>
                    </a:lnTo>
                    <a:lnTo>
                      <a:pt x="3908" y="744"/>
                    </a:lnTo>
                    <a:lnTo>
                      <a:pt x="3939" y="709"/>
                    </a:lnTo>
                    <a:lnTo>
                      <a:pt x="3973" y="677"/>
                    </a:lnTo>
                    <a:lnTo>
                      <a:pt x="4008" y="650"/>
                    </a:lnTo>
                    <a:lnTo>
                      <a:pt x="4043" y="625"/>
                    </a:lnTo>
                    <a:lnTo>
                      <a:pt x="4079" y="603"/>
                    </a:lnTo>
                    <a:lnTo>
                      <a:pt x="4116" y="584"/>
                    </a:lnTo>
                    <a:lnTo>
                      <a:pt x="4155" y="566"/>
                    </a:lnTo>
                    <a:lnTo>
                      <a:pt x="4195" y="553"/>
                    </a:lnTo>
                    <a:lnTo>
                      <a:pt x="4237" y="539"/>
                    </a:lnTo>
                    <a:lnTo>
                      <a:pt x="4280" y="528"/>
                    </a:lnTo>
                    <a:lnTo>
                      <a:pt x="4325" y="518"/>
                    </a:lnTo>
                    <a:lnTo>
                      <a:pt x="4371" y="509"/>
                    </a:lnTo>
                    <a:lnTo>
                      <a:pt x="4420" y="500"/>
                    </a:lnTo>
                    <a:lnTo>
                      <a:pt x="4522" y="485"/>
                    </a:lnTo>
                    <a:lnTo>
                      <a:pt x="4634" y="471"/>
                    </a:lnTo>
                    <a:lnTo>
                      <a:pt x="4755" y="455"/>
                    </a:lnTo>
                    <a:lnTo>
                      <a:pt x="4888" y="435"/>
                    </a:lnTo>
                    <a:lnTo>
                      <a:pt x="4959" y="424"/>
                    </a:lnTo>
                    <a:lnTo>
                      <a:pt x="5031" y="410"/>
                    </a:lnTo>
                    <a:lnTo>
                      <a:pt x="5108" y="395"/>
                    </a:lnTo>
                    <a:lnTo>
                      <a:pt x="5188" y="378"/>
                    </a:lnTo>
                    <a:lnTo>
                      <a:pt x="5271" y="358"/>
                    </a:lnTo>
                    <a:lnTo>
                      <a:pt x="5358" y="335"/>
                    </a:lnTo>
                    <a:lnTo>
                      <a:pt x="5448" y="310"/>
                    </a:lnTo>
                    <a:lnTo>
                      <a:pt x="5541" y="282"/>
                    </a:lnTo>
                    <a:lnTo>
                      <a:pt x="5639" y="249"/>
                    </a:lnTo>
                    <a:lnTo>
                      <a:pt x="5740" y="213"/>
                    </a:lnTo>
                    <a:lnTo>
                      <a:pt x="5846" y="174"/>
                    </a:lnTo>
                    <a:lnTo>
                      <a:pt x="5956" y="131"/>
                    </a:lnTo>
                    <a:lnTo>
                      <a:pt x="6065" y="88"/>
                    </a:lnTo>
                    <a:lnTo>
                      <a:pt x="6175" y="56"/>
                    </a:lnTo>
                    <a:lnTo>
                      <a:pt x="6283" y="31"/>
                    </a:lnTo>
                    <a:lnTo>
                      <a:pt x="6389" y="13"/>
                    </a:lnTo>
                    <a:lnTo>
                      <a:pt x="6493" y="3"/>
                    </a:lnTo>
                    <a:lnTo>
                      <a:pt x="6596" y="0"/>
                    </a:lnTo>
                    <a:lnTo>
                      <a:pt x="6696" y="3"/>
                    </a:lnTo>
                    <a:lnTo>
                      <a:pt x="6794" y="12"/>
                    </a:lnTo>
                    <a:lnTo>
                      <a:pt x="6890" y="28"/>
                    </a:lnTo>
                    <a:lnTo>
                      <a:pt x="6984" y="48"/>
                    </a:lnTo>
                    <a:lnTo>
                      <a:pt x="7075" y="75"/>
                    </a:lnTo>
                    <a:lnTo>
                      <a:pt x="7165" y="106"/>
                    </a:lnTo>
                    <a:lnTo>
                      <a:pt x="7251" y="141"/>
                    </a:lnTo>
                    <a:lnTo>
                      <a:pt x="7335" y="179"/>
                    </a:lnTo>
                    <a:lnTo>
                      <a:pt x="7414" y="222"/>
                    </a:lnTo>
                    <a:lnTo>
                      <a:pt x="7493" y="268"/>
                    </a:lnTo>
                    <a:lnTo>
                      <a:pt x="7568" y="317"/>
                    </a:lnTo>
                    <a:lnTo>
                      <a:pt x="7640" y="368"/>
                    </a:lnTo>
                    <a:lnTo>
                      <a:pt x="7709" y="420"/>
                    </a:lnTo>
                    <a:lnTo>
                      <a:pt x="7774" y="475"/>
                    </a:lnTo>
                    <a:lnTo>
                      <a:pt x="7836" y="531"/>
                    </a:lnTo>
                    <a:lnTo>
                      <a:pt x="7895" y="589"/>
                    </a:lnTo>
                    <a:lnTo>
                      <a:pt x="7950" y="647"/>
                    </a:lnTo>
                    <a:lnTo>
                      <a:pt x="8001" y="706"/>
                    </a:lnTo>
                    <a:lnTo>
                      <a:pt x="8048" y="764"/>
                    </a:lnTo>
                    <a:lnTo>
                      <a:pt x="8092" y="822"/>
                    </a:lnTo>
                    <a:lnTo>
                      <a:pt x="8132" y="878"/>
                    </a:lnTo>
                    <a:lnTo>
                      <a:pt x="8167" y="935"/>
                    </a:lnTo>
                    <a:lnTo>
                      <a:pt x="8199" y="989"/>
                    </a:lnTo>
                    <a:lnTo>
                      <a:pt x="8225" y="1041"/>
                    </a:lnTo>
                    <a:lnTo>
                      <a:pt x="8249" y="1092"/>
                    </a:lnTo>
                    <a:lnTo>
                      <a:pt x="8268" y="1138"/>
                    </a:lnTo>
                    <a:close/>
                  </a:path>
                </a:pathLst>
              </a:custGeom>
              <a:solidFill>
                <a:srgbClr val="9F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6" name="Freeform 17"/>
              <p:cNvSpPr>
                <a:spLocks/>
              </p:cNvSpPr>
              <p:nvPr/>
            </p:nvSpPr>
            <p:spPr bwMode="auto">
              <a:xfrm>
                <a:off x="1771" y="772"/>
                <a:ext cx="2212" cy="1977"/>
              </a:xfrm>
              <a:custGeom>
                <a:avLst/>
                <a:gdLst>
                  <a:gd name="T0" fmla="*/ 0 w 11059"/>
                  <a:gd name="T1" fmla="*/ 0 h 9887"/>
                  <a:gd name="T2" fmla="*/ 0 w 11059"/>
                  <a:gd name="T3" fmla="*/ 0 h 9887"/>
                  <a:gd name="T4" fmla="*/ 0 w 11059"/>
                  <a:gd name="T5" fmla="*/ 0 h 9887"/>
                  <a:gd name="T6" fmla="*/ 0 w 11059"/>
                  <a:gd name="T7" fmla="*/ 0 h 9887"/>
                  <a:gd name="T8" fmla="*/ 0 w 11059"/>
                  <a:gd name="T9" fmla="*/ 0 h 9887"/>
                  <a:gd name="T10" fmla="*/ 0 w 11059"/>
                  <a:gd name="T11" fmla="*/ 0 h 9887"/>
                  <a:gd name="T12" fmla="*/ 0 w 11059"/>
                  <a:gd name="T13" fmla="*/ 0 h 9887"/>
                  <a:gd name="T14" fmla="*/ 0 w 11059"/>
                  <a:gd name="T15" fmla="*/ 0 h 9887"/>
                  <a:gd name="T16" fmla="*/ 0 w 11059"/>
                  <a:gd name="T17" fmla="*/ 0 h 9887"/>
                  <a:gd name="T18" fmla="*/ 0 w 11059"/>
                  <a:gd name="T19" fmla="*/ 0 h 9887"/>
                  <a:gd name="T20" fmla="*/ 0 w 11059"/>
                  <a:gd name="T21" fmla="*/ 0 h 9887"/>
                  <a:gd name="T22" fmla="*/ 0 w 11059"/>
                  <a:gd name="T23" fmla="*/ 0 h 9887"/>
                  <a:gd name="T24" fmla="*/ 0 w 11059"/>
                  <a:gd name="T25" fmla="*/ 0 h 9887"/>
                  <a:gd name="T26" fmla="*/ 0 w 11059"/>
                  <a:gd name="T27" fmla="*/ 0 h 9887"/>
                  <a:gd name="T28" fmla="*/ 0 w 11059"/>
                  <a:gd name="T29" fmla="*/ 0 h 9887"/>
                  <a:gd name="T30" fmla="*/ 0 w 11059"/>
                  <a:gd name="T31" fmla="*/ 0 h 9887"/>
                  <a:gd name="T32" fmla="*/ 0 w 11059"/>
                  <a:gd name="T33" fmla="*/ 0 h 9887"/>
                  <a:gd name="T34" fmla="*/ 0 w 11059"/>
                  <a:gd name="T35" fmla="*/ 0 h 9887"/>
                  <a:gd name="T36" fmla="*/ 0 w 11059"/>
                  <a:gd name="T37" fmla="*/ 0 h 9887"/>
                  <a:gd name="T38" fmla="*/ 0 w 11059"/>
                  <a:gd name="T39" fmla="*/ 0 h 9887"/>
                  <a:gd name="T40" fmla="*/ 0 w 11059"/>
                  <a:gd name="T41" fmla="*/ 0 h 9887"/>
                  <a:gd name="T42" fmla="*/ 0 w 11059"/>
                  <a:gd name="T43" fmla="*/ 0 h 9887"/>
                  <a:gd name="T44" fmla="*/ 0 w 11059"/>
                  <a:gd name="T45" fmla="*/ 0 h 9887"/>
                  <a:gd name="T46" fmla="*/ 0 w 11059"/>
                  <a:gd name="T47" fmla="*/ 0 h 9887"/>
                  <a:gd name="T48" fmla="*/ 0 w 11059"/>
                  <a:gd name="T49" fmla="*/ 0 h 9887"/>
                  <a:gd name="T50" fmla="*/ 0 w 11059"/>
                  <a:gd name="T51" fmla="*/ 0 h 9887"/>
                  <a:gd name="T52" fmla="*/ 0 w 11059"/>
                  <a:gd name="T53" fmla="*/ 0 h 9887"/>
                  <a:gd name="T54" fmla="*/ 0 w 11059"/>
                  <a:gd name="T55" fmla="*/ 0 h 9887"/>
                  <a:gd name="T56" fmla="*/ 0 w 11059"/>
                  <a:gd name="T57" fmla="*/ 0 h 9887"/>
                  <a:gd name="T58" fmla="*/ 0 w 11059"/>
                  <a:gd name="T59" fmla="*/ 0 h 9887"/>
                  <a:gd name="T60" fmla="*/ 0 w 11059"/>
                  <a:gd name="T61" fmla="*/ 0 h 9887"/>
                  <a:gd name="T62" fmla="*/ 0 w 11059"/>
                  <a:gd name="T63" fmla="*/ 0 h 9887"/>
                  <a:gd name="T64" fmla="*/ 0 w 11059"/>
                  <a:gd name="T65" fmla="*/ 0 h 9887"/>
                  <a:gd name="T66" fmla="*/ 0 w 11059"/>
                  <a:gd name="T67" fmla="*/ 0 h 9887"/>
                  <a:gd name="T68" fmla="*/ 0 w 11059"/>
                  <a:gd name="T69" fmla="*/ 0 h 9887"/>
                  <a:gd name="T70" fmla="*/ 0 w 11059"/>
                  <a:gd name="T71" fmla="*/ 0 h 9887"/>
                  <a:gd name="T72" fmla="*/ 0 w 11059"/>
                  <a:gd name="T73" fmla="*/ 0 h 9887"/>
                  <a:gd name="T74" fmla="*/ 0 w 11059"/>
                  <a:gd name="T75" fmla="*/ 0 h 9887"/>
                  <a:gd name="T76" fmla="*/ 0 w 11059"/>
                  <a:gd name="T77" fmla="*/ 0 h 9887"/>
                  <a:gd name="T78" fmla="*/ 0 w 11059"/>
                  <a:gd name="T79" fmla="*/ 0 h 9887"/>
                  <a:gd name="T80" fmla="*/ 0 w 11059"/>
                  <a:gd name="T81" fmla="*/ 0 h 9887"/>
                  <a:gd name="T82" fmla="*/ 0 w 11059"/>
                  <a:gd name="T83" fmla="*/ 0 h 9887"/>
                  <a:gd name="T84" fmla="*/ 0 w 11059"/>
                  <a:gd name="T85" fmla="*/ 0 h 9887"/>
                  <a:gd name="T86" fmla="*/ 0 w 11059"/>
                  <a:gd name="T87" fmla="*/ 0 h 9887"/>
                  <a:gd name="T88" fmla="*/ 0 w 11059"/>
                  <a:gd name="T89" fmla="*/ 0 h 9887"/>
                  <a:gd name="T90" fmla="*/ 0 w 11059"/>
                  <a:gd name="T91" fmla="*/ 0 h 9887"/>
                  <a:gd name="T92" fmla="*/ 0 w 11059"/>
                  <a:gd name="T93" fmla="*/ 0 h 9887"/>
                  <a:gd name="T94" fmla="*/ 0 w 11059"/>
                  <a:gd name="T95" fmla="*/ 0 h 9887"/>
                  <a:gd name="T96" fmla="*/ 0 w 11059"/>
                  <a:gd name="T97" fmla="*/ 0 h 9887"/>
                  <a:gd name="T98" fmla="*/ 0 w 11059"/>
                  <a:gd name="T99" fmla="*/ 0 h 9887"/>
                  <a:gd name="T100" fmla="*/ 0 w 11059"/>
                  <a:gd name="T101" fmla="*/ 0 h 9887"/>
                  <a:gd name="T102" fmla="*/ 0 w 11059"/>
                  <a:gd name="T103" fmla="*/ 0 h 9887"/>
                  <a:gd name="T104" fmla="*/ 0 w 11059"/>
                  <a:gd name="T105" fmla="*/ 0 h 9887"/>
                  <a:gd name="T106" fmla="*/ 0 w 11059"/>
                  <a:gd name="T107" fmla="*/ 0 h 9887"/>
                  <a:gd name="T108" fmla="*/ 0 w 11059"/>
                  <a:gd name="T109" fmla="*/ 0 h 9887"/>
                  <a:gd name="T110" fmla="*/ 0 w 11059"/>
                  <a:gd name="T111" fmla="*/ 0 h 9887"/>
                  <a:gd name="T112" fmla="*/ 0 w 11059"/>
                  <a:gd name="T113" fmla="*/ 0 h 9887"/>
                  <a:gd name="T114" fmla="*/ 0 w 11059"/>
                  <a:gd name="T115" fmla="*/ 0 h 9887"/>
                  <a:gd name="T116" fmla="*/ 0 w 11059"/>
                  <a:gd name="T117" fmla="*/ 0 h 9887"/>
                  <a:gd name="T118" fmla="*/ 0 w 11059"/>
                  <a:gd name="T119" fmla="*/ 0 h 98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059"/>
                  <a:gd name="T181" fmla="*/ 0 h 9887"/>
                  <a:gd name="T182" fmla="*/ 11059 w 11059"/>
                  <a:gd name="T183" fmla="*/ 9887 h 98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059" h="9887">
                    <a:moveTo>
                      <a:pt x="7984" y="1074"/>
                    </a:moveTo>
                    <a:lnTo>
                      <a:pt x="8001" y="1120"/>
                    </a:lnTo>
                    <a:lnTo>
                      <a:pt x="8019" y="1166"/>
                    </a:lnTo>
                    <a:lnTo>
                      <a:pt x="8038" y="1212"/>
                    </a:lnTo>
                    <a:lnTo>
                      <a:pt x="8058" y="1259"/>
                    </a:lnTo>
                    <a:lnTo>
                      <a:pt x="8079" y="1303"/>
                    </a:lnTo>
                    <a:lnTo>
                      <a:pt x="8100" y="1348"/>
                    </a:lnTo>
                    <a:lnTo>
                      <a:pt x="8124" y="1393"/>
                    </a:lnTo>
                    <a:lnTo>
                      <a:pt x="8148" y="1438"/>
                    </a:lnTo>
                    <a:lnTo>
                      <a:pt x="8174" y="1481"/>
                    </a:lnTo>
                    <a:lnTo>
                      <a:pt x="8200" y="1524"/>
                    </a:lnTo>
                    <a:lnTo>
                      <a:pt x="8228" y="1566"/>
                    </a:lnTo>
                    <a:lnTo>
                      <a:pt x="8258" y="1607"/>
                    </a:lnTo>
                    <a:lnTo>
                      <a:pt x="8288" y="1647"/>
                    </a:lnTo>
                    <a:lnTo>
                      <a:pt x="8320" y="1685"/>
                    </a:lnTo>
                    <a:lnTo>
                      <a:pt x="8354" y="1723"/>
                    </a:lnTo>
                    <a:lnTo>
                      <a:pt x="8389" y="1760"/>
                    </a:lnTo>
                    <a:lnTo>
                      <a:pt x="8426" y="1795"/>
                    </a:lnTo>
                    <a:lnTo>
                      <a:pt x="8464" y="1829"/>
                    </a:lnTo>
                    <a:lnTo>
                      <a:pt x="8503" y="1860"/>
                    </a:lnTo>
                    <a:lnTo>
                      <a:pt x="8546" y="1891"/>
                    </a:lnTo>
                    <a:lnTo>
                      <a:pt x="8590" y="1920"/>
                    </a:lnTo>
                    <a:lnTo>
                      <a:pt x="8634" y="1948"/>
                    </a:lnTo>
                    <a:lnTo>
                      <a:pt x="8681" y="1972"/>
                    </a:lnTo>
                    <a:lnTo>
                      <a:pt x="8731" y="1996"/>
                    </a:lnTo>
                    <a:lnTo>
                      <a:pt x="8780" y="2017"/>
                    </a:lnTo>
                    <a:lnTo>
                      <a:pt x="8834" y="2036"/>
                    </a:lnTo>
                    <a:lnTo>
                      <a:pt x="8889" y="2052"/>
                    </a:lnTo>
                    <a:lnTo>
                      <a:pt x="8945" y="2067"/>
                    </a:lnTo>
                    <a:lnTo>
                      <a:pt x="9004" y="2080"/>
                    </a:lnTo>
                    <a:lnTo>
                      <a:pt x="9065" y="2090"/>
                    </a:lnTo>
                    <a:lnTo>
                      <a:pt x="9129" y="2097"/>
                    </a:lnTo>
                    <a:lnTo>
                      <a:pt x="9195" y="2101"/>
                    </a:lnTo>
                    <a:lnTo>
                      <a:pt x="9258" y="2106"/>
                    </a:lnTo>
                    <a:lnTo>
                      <a:pt x="9318" y="2112"/>
                    </a:lnTo>
                    <a:lnTo>
                      <a:pt x="9373" y="2121"/>
                    </a:lnTo>
                    <a:lnTo>
                      <a:pt x="9424" y="2131"/>
                    </a:lnTo>
                    <a:lnTo>
                      <a:pt x="9471" y="2143"/>
                    </a:lnTo>
                    <a:lnTo>
                      <a:pt x="9513" y="2157"/>
                    </a:lnTo>
                    <a:lnTo>
                      <a:pt x="9550" y="2173"/>
                    </a:lnTo>
                    <a:lnTo>
                      <a:pt x="9585" y="2191"/>
                    </a:lnTo>
                    <a:lnTo>
                      <a:pt x="9617" y="2210"/>
                    </a:lnTo>
                    <a:lnTo>
                      <a:pt x="9644" y="2231"/>
                    </a:lnTo>
                    <a:lnTo>
                      <a:pt x="9669" y="2252"/>
                    </a:lnTo>
                    <a:lnTo>
                      <a:pt x="9690" y="2276"/>
                    </a:lnTo>
                    <a:lnTo>
                      <a:pt x="9709" y="2302"/>
                    </a:lnTo>
                    <a:lnTo>
                      <a:pt x="9724" y="2328"/>
                    </a:lnTo>
                    <a:lnTo>
                      <a:pt x="9738" y="2356"/>
                    </a:lnTo>
                    <a:lnTo>
                      <a:pt x="9749" y="2384"/>
                    </a:lnTo>
                    <a:lnTo>
                      <a:pt x="9756" y="2414"/>
                    </a:lnTo>
                    <a:lnTo>
                      <a:pt x="9764" y="2446"/>
                    </a:lnTo>
                    <a:lnTo>
                      <a:pt x="9767" y="2478"/>
                    </a:lnTo>
                    <a:lnTo>
                      <a:pt x="9770" y="2510"/>
                    </a:lnTo>
                    <a:lnTo>
                      <a:pt x="9771" y="2544"/>
                    </a:lnTo>
                    <a:lnTo>
                      <a:pt x="9771" y="2579"/>
                    </a:lnTo>
                    <a:lnTo>
                      <a:pt x="9770" y="2614"/>
                    </a:lnTo>
                    <a:lnTo>
                      <a:pt x="9767" y="2650"/>
                    </a:lnTo>
                    <a:lnTo>
                      <a:pt x="9760" y="2724"/>
                    </a:lnTo>
                    <a:lnTo>
                      <a:pt x="9750" y="2800"/>
                    </a:lnTo>
                    <a:lnTo>
                      <a:pt x="9739" y="2877"/>
                    </a:lnTo>
                    <a:lnTo>
                      <a:pt x="9728" y="2956"/>
                    </a:lnTo>
                    <a:lnTo>
                      <a:pt x="9724" y="2997"/>
                    </a:lnTo>
                    <a:lnTo>
                      <a:pt x="9723" y="3040"/>
                    </a:lnTo>
                    <a:lnTo>
                      <a:pt x="9724" y="3083"/>
                    </a:lnTo>
                    <a:lnTo>
                      <a:pt x="9728" y="3129"/>
                    </a:lnTo>
                    <a:lnTo>
                      <a:pt x="9735" y="3177"/>
                    </a:lnTo>
                    <a:lnTo>
                      <a:pt x="9744" y="3227"/>
                    </a:lnTo>
                    <a:lnTo>
                      <a:pt x="9754" y="3277"/>
                    </a:lnTo>
                    <a:lnTo>
                      <a:pt x="9767" y="3328"/>
                    </a:lnTo>
                    <a:lnTo>
                      <a:pt x="9784" y="3380"/>
                    </a:lnTo>
                    <a:lnTo>
                      <a:pt x="9801" y="3433"/>
                    </a:lnTo>
                    <a:lnTo>
                      <a:pt x="9822" y="3486"/>
                    </a:lnTo>
                    <a:lnTo>
                      <a:pt x="9844" y="3540"/>
                    </a:lnTo>
                    <a:lnTo>
                      <a:pt x="9869" y="3595"/>
                    </a:lnTo>
                    <a:lnTo>
                      <a:pt x="9895" y="3649"/>
                    </a:lnTo>
                    <a:lnTo>
                      <a:pt x="9923" y="3704"/>
                    </a:lnTo>
                    <a:lnTo>
                      <a:pt x="9955" y="3757"/>
                    </a:lnTo>
                    <a:lnTo>
                      <a:pt x="9987" y="3811"/>
                    </a:lnTo>
                    <a:lnTo>
                      <a:pt x="10022" y="3863"/>
                    </a:lnTo>
                    <a:lnTo>
                      <a:pt x="10058" y="3916"/>
                    </a:lnTo>
                    <a:lnTo>
                      <a:pt x="10096" y="3967"/>
                    </a:lnTo>
                    <a:lnTo>
                      <a:pt x="10136" y="4017"/>
                    </a:lnTo>
                    <a:lnTo>
                      <a:pt x="10178" y="4067"/>
                    </a:lnTo>
                    <a:lnTo>
                      <a:pt x="10222" y="4114"/>
                    </a:lnTo>
                    <a:lnTo>
                      <a:pt x="10267" y="4160"/>
                    </a:lnTo>
                    <a:lnTo>
                      <a:pt x="10313" y="4204"/>
                    </a:lnTo>
                    <a:lnTo>
                      <a:pt x="10361" y="4247"/>
                    </a:lnTo>
                    <a:lnTo>
                      <a:pt x="10411" y="4288"/>
                    </a:lnTo>
                    <a:lnTo>
                      <a:pt x="10463" y="4325"/>
                    </a:lnTo>
                    <a:lnTo>
                      <a:pt x="10515" y="4361"/>
                    </a:lnTo>
                    <a:lnTo>
                      <a:pt x="10569" y="4395"/>
                    </a:lnTo>
                    <a:lnTo>
                      <a:pt x="10625" y="4426"/>
                    </a:lnTo>
                    <a:lnTo>
                      <a:pt x="10681" y="4454"/>
                    </a:lnTo>
                    <a:lnTo>
                      <a:pt x="10736" y="4481"/>
                    </a:lnTo>
                    <a:lnTo>
                      <a:pt x="10786" y="4512"/>
                    </a:lnTo>
                    <a:lnTo>
                      <a:pt x="10831" y="4547"/>
                    </a:lnTo>
                    <a:lnTo>
                      <a:pt x="10872" y="4584"/>
                    </a:lnTo>
                    <a:lnTo>
                      <a:pt x="10907" y="4622"/>
                    </a:lnTo>
                    <a:lnTo>
                      <a:pt x="10939" y="4663"/>
                    </a:lnTo>
                    <a:lnTo>
                      <a:pt x="10967" y="4707"/>
                    </a:lnTo>
                    <a:lnTo>
                      <a:pt x="10989" y="4752"/>
                    </a:lnTo>
                    <a:lnTo>
                      <a:pt x="11009" y="4799"/>
                    </a:lnTo>
                    <a:lnTo>
                      <a:pt x="11025" y="4847"/>
                    </a:lnTo>
                    <a:lnTo>
                      <a:pt x="11038" y="4897"/>
                    </a:lnTo>
                    <a:lnTo>
                      <a:pt x="11048" y="4948"/>
                    </a:lnTo>
                    <a:lnTo>
                      <a:pt x="11054" y="4999"/>
                    </a:lnTo>
                    <a:lnTo>
                      <a:pt x="11058" y="5052"/>
                    </a:lnTo>
                    <a:lnTo>
                      <a:pt x="11059" y="5104"/>
                    </a:lnTo>
                    <a:lnTo>
                      <a:pt x="11056" y="5158"/>
                    </a:lnTo>
                    <a:lnTo>
                      <a:pt x="11053" y="5210"/>
                    </a:lnTo>
                    <a:lnTo>
                      <a:pt x="11047" y="5264"/>
                    </a:lnTo>
                    <a:lnTo>
                      <a:pt x="11039" y="5316"/>
                    </a:lnTo>
                    <a:lnTo>
                      <a:pt x="11029" y="5369"/>
                    </a:lnTo>
                    <a:lnTo>
                      <a:pt x="11018" y="5421"/>
                    </a:lnTo>
                    <a:lnTo>
                      <a:pt x="11005" y="5471"/>
                    </a:lnTo>
                    <a:lnTo>
                      <a:pt x="10992" y="5521"/>
                    </a:lnTo>
                    <a:lnTo>
                      <a:pt x="10977" y="5570"/>
                    </a:lnTo>
                    <a:lnTo>
                      <a:pt x="10960" y="5616"/>
                    </a:lnTo>
                    <a:lnTo>
                      <a:pt x="10943" y="5662"/>
                    </a:lnTo>
                    <a:lnTo>
                      <a:pt x="10927" y="5704"/>
                    </a:lnTo>
                    <a:lnTo>
                      <a:pt x="10909" y="5746"/>
                    </a:lnTo>
                    <a:lnTo>
                      <a:pt x="10892" y="5785"/>
                    </a:lnTo>
                    <a:lnTo>
                      <a:pt x="10874" y="5822"/>
                    </a:lnTo>
                    <a:lnTo>
                      <a:pt x="10857" y="5855"/>
                    </a:lnTo>
                    <a:lnTo>
                      <a:pt x="10839" y="5887"/>
                    </a:lnTo>
                    <a:lnTo>
                      <a:pt x="10806" y="5945"/>
                    </a:lnTo>
                    <a:lnTo>
                      <a:pt x="10769" y="6003"/>
                    </a:lnTo>
                    <a:lnTo>
                      <a:pt x="10733" y="6059"/>
                    </a:lnTo>
                    <a:lnTo>
                      <a:pt x="10697" y="6115"/>
                    </a:lnTo>
                    <a:lnTo>
                      <a:pt x="10680" y="6144"/>
                    </a:lnTo>
                    <a:lnTo>
                      <a:pt x="10663" y="6171"/>
                    </a:lnTo>
                    <a:lnTo>
                      <a:pt x="10647" y="6200"/>
                    </a:lnTo>
                    <a:lnTo>
                      <a:pt x="10632" y="6229"/>
                    </a:lnTo>
                    <a:lnTo>
                      <a:pt x="10617" y="6257"/>
                    </a:lnTo>
                    <a:lnTo>
                      <a:pt x="10604" y="6287"/>
                    </a:lnTo>
                    <a:lnTo>
                      <a:pt x="10592" y="6317"/>
                    </a:lnTo>
                    <a:lnTo>
                      <a:pt x="10581" y="6347"/>
                    </a:lnTo>
                    <a:lnTo>
                      <a:pt x="10571" y="6378"/>
                    </a:lnTo>
                    <a:lnTo>
                      <a:pt x="10564" y="6410"/>
                    </a:lnTo>
                    <a:lnTo>
                      <a:pt x="10557" y="6442"/>
                    </a:lnTo>
                    <a:lnTo>
                      <a:pt x="10552" y="6476"/>
                    </a:lnTo>
                    <a:lnTo>
                      <a:pt x="10550" y="6509"/>
                    </a:lnTo>
                    <a:lnTo>
                      <a:pt x="10549" y="6544"/>
                    </a:lnTo>
                    <a:lnTo>
                      <a:pt x="10550" y="6581"/>
                    </a:lnTo>
                    <a:lnTo>
                      <a:pt x="10554" y="6618"/>
                    </a:lnTo>
                    <a:lnTo>
                      <a:pt x="10560" y="6655"/>
                    </a:lnTo>
                    <a:lnTo>
                      <a:pt x="10569" y="6695"/>
                    </a:lnTo>
                    <a:lnTo>
                      <a:pt x="10580" y="6735"/>
                    </a:lnTo>
                    <a:lnTo>
                      <a:pt x="10595" y="6778"/>
                    </a:lnTo>
                    <a:lnTo>
                      <a:pt x="10611" y="6820"/>
                    </a:lnTo>
                    <a:lnTo>
                      <a:pt x="10632" y="6865"/>
                    </a:lnTo>
                    <a:lnTo>
                      <a:pt x="10655" y="6911"/>
                    </a:lnTo>
                    <a:lnTo>
                      <a:pt x="10681" y="6960"/>
                    </a:lnTo>
                    <a:lnTo>
                      <a:pt x="10707" y="7007"/>
                    </a:lnTo>
                    <a:lnTo>
                      <a:pt x="10731" y="7055"/>
                    </a:lnTo>
                    <a:lnTo>
                      <a:pt x="10751" y="7101"/>
                    </a:lnTo>
                    <a:lnTo>
                      <a:pt x="10768" y="7147"/>
                    </a:lnTo>
                    <a:lnTo>
                      <a:pt x="10782" y="7192"/>
                    </a:lnTo>
                    <a:lnTo>
                      <a:pt x="10793" y="7237"/>
                    </a:lnTo>
                    <a:lnTo>
                      <a:pt x="10801" y="7279"/>
                    </a:lnTo>
                    <a:lnTo>
                      <a:pt x="10807" y="7322"/>
                    </a:lnTo>
                    <a:lnTo>
                      <a:pt x="10809" y="7364"/>
                    </a:lnTo>
                    <a:lnTo>
                      <a:pt x="10809" y="7404"/>
                    </a:lnTo>
                    <a:lnTo>
                      <a:pt x="10807" y="7444"/>
                    </a:lnTo>
                    <a:lnTo>
                      <a:pt x="10802" y="7483"/>
                    </a:lnTo>
                    <a:lnTo>
                      <a:pt x="10794" y="7520"/>
                    </a:lnTo>
                    <a:lnTo>
                      <a:pt x="10784" y="7557"/>
                    </a:lnTo>
                    <a:lnTo>
                      <a:pt x="10772" y="7592"/>
                    </a:lnTo>
                    <a:lnTo>
                      <a:pt x="10758" y="7625"/>
                    </a:lnTo>
                    <a:lnTo>
                      <a:pt x="10742" y="7658"/>
                    </a:lnTo>
                    <a:lnTo>
                      <a:pt x="10723" y="7689"/>
                    </a:lnTo>
                    <a:lnTo>
                      <a:pt x="10702" y="7719"/>
                    </a:lnTo>
                    <a:lnTo>
                      <a:pt x="10680" y="7748"/>
                    </a:lnTo>
                    <a:lnTo>
                      <a:pt x="10655" y="7774"/>
                    </a:lnTo>
                    <a:lnTo>
                      <a:pt x="10627" y="7799"/>
                    </a:lnTo>
                    <a:lnTo>
                      <a:pt x="10599" y="7822"/>
                    </a:lnTo>
                    <a:lnTo>
                      <a:pt x="10569" y="7845"/>
                    </a:lnTo>
                    <a:lnTo>
                      <a:pt x="10537" y="7865"/>
                    </a:lnTo>
                    <a:lnTo>
                      <a:pt x="10504" y="7884"/>
                    </a:lnTo>
                    <a:lnTo>
                      <a:pt x="10469" y="7901"/>
                    </a:lnTo>
                    <a:lnTo>
                      <a:pt x="10431" y="7916"/>
                    </a:lnTo>
                    <a:lnTo>
                      <a:pt x="10394" y="7930"/>
                    </a:lnTo>
                    <a:lnTo>
                      <a:pt x="10354" y="7941"/>
                    </a:lnTo>
                    <a:lnTo>
                      <a:pt x="10314" y="7950"/>
                    </a:lnTo>
                    <a:lnTo>
                      <a:pt x="10272" y="7957"/>
                    </a:lnTo>
                    <a:lnTo>
                      <a:pt x="10230" y="7967"/>
                    </a:lnTo>
                    <a:lnTo>
                      <a:pt x="10190" y="7981"/>
                    </a:lnTo>
                    <a:lnTo>
                      <a:pt x="10153" y="8000"/>
                    </a:lnTo>
                    <a:lnTo>
                      <a:pt x="10118" y="8023"/>
                    </a:lnTo>
                    <a:lnTo>
                      <a:pt x="10084" y="8051"/>
                    </a:lnTo>
                    <a:lnTo>
                      <a:pt x="10053" y="8082"/>
                    </a:lnTo>
                    <a:lnTo>
                      <a:pt x="10023" y="8116"/>
                    </a:lnTo>
                    <a:lnTo>
                      <a:pt x="9996" y="8153"/>
                    </a:lnTo>
                    <a:lnTo>
                      <a:pt x="9971" y="8193"/>
                    </a:lnTo>
                    <a:lnTo>
                      <a:pt x="9946" y="8234"/>
                    </a:lnTo>
                    <a:lnTo>
                      <a:pt x="9923" y="8279"/>
                    </a:lnTo>
                    <a:lnTo>
                      <a:pt x="9902" y="8324"/>
                    </a:lnTo>
                    <a:lnTo>
                      <a:pt x="9884" y="8372"/>
                    </a:lnTo>
                    <a:lnTo>
                      <a:pt x="9866" y="8419"/>
                    </a:lnTo>
                    <a:lnTo>
                      <a:pt x="9849" y="8466"/>
                    </a:lnTo>
                    <a:lnTo>
                      <a:pt x="9834" y="8515"/>
                    </a:lnTo>
                    <a:lnTo>
                      <a:pt x="9820" y="8563"/>
                    </a:lnTo>
                    <a:lnTo>
                      <a:pt x="9807" y="8610"/>
                    </a:lnTo>
                    <a:lnTo>
                      <a:pt x="9797" y="8657"/>
                    </a:lnTo>
                    <a:lnTo>
                      <a:pt x="9786" y="8702"/>
                    </a:lnTo>
                    <a:lnTo>
                      <a:pt x="9770" y="8787"/>
                    </a:lnTo>
                    <a:lnTo>
                      <a:pt x="9758" y="8863"/>
                    </a:lnTo>
                    <a:lnTo>
                      <a:pt x="9748" y="8928"/>
                    </a:lnTo>
                    <a:lnTo>
                      <a:pt x="9743" y="8977"/>
                    </a:lnTo>
                    <a:lnTo>
                      <a:pt x="9739" y="9009"/>
                    </a:lnTo>
                    <a:lnTo>
                      <a:pt x="9738" y="9021"/>
                    </a:lnTo>
                    <a:lnTo>
                      <a:pt x="9631" y="9113"/>
                    </a:lnTo>
                    <a:lnTo>
                      <a:pt x="9493" y="9200"/>
                    </a:lnTo>
                    <a:lnTo>
                      <a:pt x="9325" y="9283"/>
                    </a:lnTo>
                    <a:lnTo>
                      <a:pt x="9127" y="9359"/>
                    </a:lnTo>
                    <a:lnTo>
                      <a:pt x="8906" y="9431"/>
                    </a:lnTo>
                    <a:lnTo>
                      <a:pt x="8662" y="9497"/>
                    </a:lnTo>
                    <a:lnTo>
                      <a:pt x="8397" y="9559"/>
                    </a:lnTo>
                    <a:lnTo>
                      <a:pt x="8114" y="9615"/>
                    </a:lnTo>
                    <a:lnTo>
                      <a:pt x="7815" y="9665"/>
                    </a:lnTo>
                    <a:lnTo>
                      <a:pt x="7501" y="9710"/>
                    </a:lnTo>
                    <a:lnTo>
                      <a:pt x="7178" y="9751"/>
                    </a:lnTo>
                    <a:lnTo>
                      <a:pt x="6845" y="9786"/>
                    </a:lnTo>
                    <a:lnTo>
                      <a:pt x="6507" y="9814"/>
                    </a:lnTo>
                    <a:lnTo>
                      <a:pt x="6164" y="9839"/>
                    </a:lnTo>
                    <a:lnTo>
                      <a:pt x="5818" y="9859"/>
                    </a:lnTo>
                    <a:lnTo>
                      <a:pt x="5475" y="9873"/>
                    </a:lnTo>
                    <a:lnTo>
                      <a:pt x="5133" y="9882"/>
                    </a:lnTo>
                    <a:lnTo>
                      <a:pt x="4797" y="9887"/>
                    </a:lnTo>
                    <a:lnTo>
                      <a:pt x="4469" y="9886"/>
                    </a:lnTo>
                    <a:lnTo>
                      <a:pt x="4151" y="9879"/>
                    </a:lnTo>
                    <a:lnTo>
                      <a:pt x="3845" y="9868"/>
                    </a:lnTo>
                    <a:lnTo>
                      <a:pt x="3555" y="9852"/>
                    </a:lnTo>
                    <a:lnTo>
                      <a:pt x="3280" y="9829"/>
                    </a:lnTo>
                    <a:lnTo>
                      <a:pt x="3026" y="9803"/>
                    </a:lnTo>
                    <a:lnTo>
                      <a:pt x="2792" y="9772"/>
                    </a:lnTo>
                    <a:lnTo>
                      <a:pt x="2584" y="9736"/>
                    </a:lnTo>
                    <a:lnTo>
                      <a:pt x="2402" y="9693"/>
                    </a:lnTo>
                    <a:lnTo>
                      <a:pt x="2248" y="9647"/>
                    </a:lnTo>
                    <a:lnTo>
                      <a:pt x="2127" y="9595"/>
                    </a:lnTo>
                    <a:lnTo>
                      <a:pt x="2038" y="9539"/>
                    </a:lnTo>
                    <a:lnTo>
                      <a:pt x="1985" y="9477"/>
                    </a:lnTo>
                    <a:lnTo>
                      <a:pt x="1971" y="9410"/>
                    </a:lnTo>
                    <a:lnTo>
                      <a:pt x="1975" y="9344"/>
                    </a:lnTo>
                    <a:lnTo>
                      <a:pt x="1972" y="9281"/>
                    </a:lnTo>
                    <a:lnTo>
                      <a:pt x="1966" y="9223"/>
                    </a:lnTo>
                    <a:lnTo>
                      <a:pt x="1954" y="9168"/>
                    </a:lnTo>
                    <a:lnTo>
                      <a:pt x="1939" y="9115"/>
                    </a:lnTo>
                    <a:lnTo>
                      <a:pt x="1919" y="9068"/>
                    </a:lnTo>
                    <a:lnTo>
                      <a:pt x="1896" y="9023"/>
                    </a:lnTo>
                    <a:lnTo>
                      <a:pt x="1870" y="8981"/>
                    </a:lnTo>
                    <a:lnTo>
                      <a:pt x="1841" y="8941"/>
                    </a:lnTo>
                    <a:lnTo>
                      <a:pt x="1810" y="8905"/>
                    </a:lnTo>
                    <a:lnTo>
                      <a:pt x="1776" y="8870"/>
                    </a:lnTo>
                    <a:lnTo>
                      <a:pt x="1742" y="8837"/>
                    </a:lnTo>
                    <a:lnTo>
                      <a:pt x="1704" y="8806"/>
                    </a:lnTo>
                    <a:lnTo>
                      <a:pt x="1667" y="8776"/>
                    </a:lnTo>
                    <a:lnTo>
                      <a:pt x="1627" y="8749"/>
                    </a:lnTo>
                    <a:lnTo>
                      <a:pt x="1588" y="8721"/>
                    </a:lnTo>
                    <a:lnTo>
                      <a:pt x="1509" y="8670"/>
                    </a:lnTo>
                    <a:lnTo>
                      <a:pt x="1433" y="8621"/>
                    </a:lnTo>
                    <a:lnTo>
                      <a:pt x="1397" y="8596"/>
                    </a:lnTo>
                    <a:lnTo>
                      <a:pt x="1362" y="8571"/>
                    </a:lnTo>
                    <a:lnTo>
                      <a:pt x="1328" y="8546"/>
                    </a:lnTo>
                    <a:lnTo>
                      <a:pt x="1299" y="8521"/>
                    </a:lnTo>
                    <a:lnTo>
                      <a:pt x="1270" y="8495"/>
                    </a:lnTo>
                    <a:lnTo>
                      <a:pt x="1245" y="8468"/>
                    </a:lnTo>
                    <a:lnTo>
                      <a:pt x="1224" y="8439"/>
                    </a:lnTo>
                    <a:lnTo>
                      <a:pt x="1205" y="8409"/>
                    </a:lnTo>
                    <a:lnTo>
                      <a:pt x="1191" y="8377"/>
                    </a:lnTo>
                    <a:lnTo>
                      <a:pt x="1181" y="8343"/>
                    </a:lnTo>
                    <a:lnTo>
                      <a:pt x="1176" y="8307"/>
                    </a:lnTo>
                    <a:lnTo>
                      <a:pt x="1175" y="8269"/>
                    </a:lnTo>
                    <a:lnTo>
                      <a:pt x="1175" y="8231"/>
                    </a:lnTo>
                    <a:lnTo>
                      <a:pt x="1169" y="8194"/>
                    </a:lnTo>
                    <a:lnTo>
                      <a:pt x="1159" y="8161"/>
                    </a:lnTo>
                    <a:lnTo>
                      <a:pt x="1145" y="8128"/>
                    </a:lnTo>
                    <a:lnTo>
                      <a:pt x="1126" y="8097"/>
                    </a:lnTo>
                    <a:lnTo>
                      <a:pt x="1104" y="8068"/>
                    </a:lnTo>
                    <a:lnTo>
                      <a:pt x="1078" y="8040"/>
                    </a:lnTo>
                    <a:lnTo>
                      <a:pt x="1049" y="8012"/>
                    </a:lnTo>
                    <a:lnTo>
                      <a:pt x="1017" y="7985"/>
                    </a:lnTo>
                    <a:lnTo>
                      <a:pt x="983" y="7957"/>
                    </a:lnTo>
                    <a:lnTo>
                      <a:pt x="945" y="7931"/>
                    </a:lnTo>
                    <a:lnTo>
                      <a:pt x="907" y="7905"/>
                    </a:lnTo>
                    <a:lnTo>
                      <a:pt x="823" y="7850"/>
                    </a:lnTo>
                    <a:lnTo>
                      <a:pt x="735" y="7792"/>
                    </a:lnTo>
                    <a:lnTo>
                      <a:pt x="688" y="7761"/>
                    </a:lnTo>
                    <a:lnTo>
                      <a:pt x="642" y="7730"/>
                    </a:lnTo>
                    <a:lnTo>
                      <a:pt x="596" y="7696"/>
                    </a:lnTo>
                    <a:lnTo>
                      <a:pt x="550" y="7660"/>
                    </a:lnTo>
                    <a:lnTo>
                      <a:pt x="504" y="7623"/>
                    </a:lnTo>
                    <a:lnTo>
                      <a:pt x="459" y="7583"/>
                    </a:lnTo>
                    <a:lnTo>
                      <a:pt x="415" y="7540"/>
                    </a:lnTo>
                    <a:lnTo>
                      <a:pt x="371" y="7495"/>
                    </a:lnTo>
                    <a:lnTo>
                      <a:pt x="330" y="7447"/>
                    </a:lnTo>
                    <a:lnTo>
                      <a:pt x="290" y="7394"/>
                    </a:lnTo>
                    <a:lnTo>
                      <a:pt x="253" y="7339"/>
                    </a:lnTo>
                    <a:lnTo>
                      <a:pt x="217" y="7281"/>
                    </a:lnTo>
                    <a:lnTo>
                      <a:pt x="184" y="7218"/>
                    </a:lnTo>
                    <a:lnTo>
                      <a:pt x="154" y="7151"/>
                    </a:lnTo>
                    <a:lnTo>
                      <a:pt x="127" y="7080"/>
                    </a:lnTo>
                    <a:lnTo>
                      <a:pt x="103" y="7004"/>
                    </a:lnTo>
                    <a:lnTo>
                      <a:pt x="83" y="6926"/>
                    </a:lnTo>
                    <a:lnTo>
                      <a:pt x="64" y="6850"/>
                    </a:lnTo>
                    <a:lnTo>
                      <a:pt x="49" y="6775"/>
                    </a:lnTo>
                    <a:lnTo>
                      <a:pt x="36" y="6702"/>
                    </a:lnTo>
                    <a:lnTo>
                      <a:pt x="25" y="6628"/>
                    </a:lnTo>
                    <a:lnTo>
                      <a:pt x="16" y="6556"/>
                    </a:lnTo>
                    <a:lnTo>
                      <a:pt x="8" y="6484"/>
                    </a:lnTo>
                    <a:lnTo>
                      <a:pt x="3" y="6415"/>
                    </a:lnTo>
                    <a:lnTo>
                      <a:pt x="1" y="6345"/>
                    </a:lnTo>
                    <a:lnTo>
                      <a:pt x="0" y="6276"/>
                    </a:lnTo>
                    <a:lnTo>
                      <a:pt x="0" y="6209"/>
                    </a:lnTo>
                    <a:lnTo>
                      <a:pt x="1" y="6141"/>
                    </a:lnTo>
                    <a:lnTo>
                      <a:pt x="5" y="6075"/>
                    </a:lnTo>
                    <a:lnTo>
                      <a:pt x="8" y="6010"/>
                    </a:lnTo>
                    <a:lnTo>
                      <a:pt x="15" y="5945"/>
                    </a:lnTo>
                    <a:lnTo>
                      <a:pt x="22" y="5882"/>
                    </a:lnTo>
                    <a:lnTo>
                      <a:pt x="30" y="5818"/>
                    </a:lnTo>
                    <a:lnTo>
                      <a:pt x="39" y="5756"/>
                    </a:lnTo>
                    <a:lnTo>
                      <a:pt x="49" y="5693"/>
                    </a:lnTo>
                    <a:lnTo>
                      <a:pt x="61" y="5632"/>
                    </a:lnTo>
                    <a:lnTo>
                      <a:pt x="72" y="5571"/>
                    </a:lnTo>
                    <a:lnTo>
                      <a:pt x="84" y="5511"/>
                    </a:lnTo>
                    <a:lnTo>
                      <a:pt x="97" y="5451"/>
                    </a:lnTo>
                    <a:lnTo>
                      <a:pt x="111" y="5392"/>
                    </a:lnTo>
                    <a:lnTo>
                      <a:pt x="138" y="5275"/>
                    </a:lnTo>
                    <a:lnTo>
                      <a:pt x="167" y="5160"/>
                    </a:lnTo>
                    <a:lnTo>
                      <a:pt x="194" y="5045"/>
                    </a:lnTo>
                    <a:lnTo>
                      <a:pt x="222" y="4933"/>
                    </a:lnTo>
                    <a:lnTo>
                      <a:pt x="238" y="4878"/>
                    </a:lnTo>
                    <a:lnTo>
                      <a:pt x="257" y="4827"/>
                    </a:lnTo>
                    <a:lnTo>
                      <a:pt x="279" y="4777"/>
                    </a:lnTo>
                    <a:lnTo>
                      <a:pt x="304" y="4728"/>
                    </a:lnTo>
                    <a:lnTo>
                      <a:pt x="331" y="4682"/>
                    </a:lnTo>
                    <a:lnTo>
                      <a:pt x="361" y="4638"/>
                    </a:lnTo>
                    <a:lnTo>
                      <a:pt x="394" y="4596"/>
                    </a:lnTo>
                    <a:lnTo>
                      <a:pt x="428" y="4555"/>
                    </a:lnTo>
                    <a:lnTo>
                      <a:pt x="462" y="4515"/>
                    </a:lnTo>
                    <a:lnTo>
                      <a:pt x="500" y="4477"/>
                    </a:lnTo>
                    <a:lnTo>
                      <a:pt x="539" y="4441"/>
                    </a:lnTo>
                    <a:lnTo>
                      <a:pt x="577" y="4405"/>
                    </a:lnTo>
                    <a:lnTo>
                      <a:pt x="617" y="4371"/>
                    </a:lnTo>
                    <a:lnTo>
                      <a:pt x="657" y="4338"/>
                    </a:lnTo>
                    <a:lnTo>
                      <a:pt x="698" y="4305"/>
                    </a:lnTo>
                    <a:lnTo>
                      <a:pt x="738" y="4274"/>
                    </a:lnTo>
                    <a:lnTo>
                      <a:pt x="818" y="4213"/>
                    </a:lnTo>
                    <a:lnTo>
                      <a:pt x="894" y="4154"/>
                    </a:lnTo>
                    <a:lnTo>
                      <a:pt x="932" y="4125"/>
                    </a:lnTo>
                    <a:lnTo>
                      <a:pt x="967" y="4097"/>
                    </a:lnTo>
                    <a:lnTo>
                      <a:pt x="999" y="4068"/>
                    </a:lnTo>
                    <a:lnTo>
                      <a:pt x="1030" y="4038"/>
                    </a:lnTo>
                    <a:lnTo>
                      <a:pt x="1060" y="4009"/>
                    </a:lnTo>
                    <a:lnTo>
                      <a:pt x="1086" y="3981"/>
                    </a:lnTo>
                    <a:lnTo>
                      <a:pt x="1110" y="3952"/>
                    </a:lnTo>
                    <a:lnTo>
                      <a:pt x="1131" y="3922"/>
                    </a:lnTo>
                    <a:lnTo>
                      <a:pt x="1149" y="3892"/>
                    </a:lnTo>
                    <a:lnTo>
                      <a:pt x="1164" y="3861"/>
                    </a:lnTo>
                    <a:lnTo>
                      <a:pt x="1174" y="3828"/>
                    </a:lnTo>
                    <a:lnTo>
                      <a:pt x="1180" y="3796"/>
                    </a:lnTo>
                    <a:lnTo>
                      <a:pt x="1185" y="3762"/>
                    </a:lnTo>
                    <a:lnTo>
                      <a:pt x="1191" y="3724"/>
                    </a:lnTo>
                    <a:lnTo>
                      <a:pt x="1199" y="3682"/>
                    </a:lnTo>
                    <a:lnTo>
                      <a:pt x="1209" y="3639"/>
                    </a:lnTo>
                    <a:lnTo>
                      <a:pt x="1220" y="3591"/>
                    </a:lnTo>
                    <a:lnTo>
                      <a:pt x="1232" y="3543"/>
                    </a:lnTo>
                    <a:lnTo>
                      <a:pt x="1246" y="3491"/>
                    </a:lnTo>
                    <a:lnTo>
                      <a:pt x="1262" y="3438"/>
                    </a:lnTo>
                    <a:lnTo>
                      <a:pt x="1281" y="3383"/>
                    </a:lnTo>
                    <a:lnTo>
                      <a:pt x="1301" y="3327"/>
                    </a:lnTo>
                    <a:lnTo>
                      <a:pt x="1323" y="3271"/>
                    </a:lnTo>
                    <a:lnTo>
                      <a:pt x="1347" y="3212"/>
                    </a:lnTo>
                    <a:lnTo>
                      <a:pt x="1373" y="3153"/>
                    </a:lnTo>
                    <a:lnTo>
                      <a:pt x="1402" y="3095"/>
                    </a:lnTo>
                    <a:lnTo>
                      <a:pt x="1433" y="3036"/>
                    </a:lnTo>
                    <a:lnTo>
                      <a:pt x="1467" y="2977"/>
                    </a:lnTo>
                    <a:lnTo>
                      <a:pt x="1503" y="2920"/>
                    </a:lnTo>
                    <a:lnTo>
                      <a:pt x="1542" y="2862"/>
                    </a:lnTo>
                    <a:lnTo>
                      <a:pt x="1583" y="2806"/>
                    </a:lnTo>
                    <a:lnTo>
                      <a:pt x="1627" y="2750"/>
                    </a:lnTo>
                    <a:lnTo>
                      <a:pt x="1673" y="2698"/>
                    </a:lnTo>
                    <a:lnTo>
                      <a:pt x="1723" y="2645"/>
                    </a:lnTo>
                    <a:lnTo>
                      <a:pt x="1775" y="2595"/>
                    </a:lnTo>
                    <a:lnTo>
                      <a:pt x="1831" y="2548"/>
                    </a:lnTo>
                    <a:lnTo>
                      <a:pt x="1889" y="2504"/>
                    </a:lnTo>
                    <a:lnTo>
                      <a:pt x="1951" y="2462"/>
                    </a:lnTo>
                    <a:lnTo>
                      <a:pt x="2016" y="2423"/>
                    </a:lnTo>
                    <a:lnTo>
                      <a:pt x="2083" y="2387"/>
                    </a:lnTo>
                    <a:lnTo>
                      <a:pt x="2156" y="2356"/>
                    </a:lnTo>
                    <a:lnTo>
                      <a:pt x="2231" y="2327"/>
                    </a:lnTo>
                    <a:lnTo>
                      <a:pt x="2309" y="2303"/>
                    </a:lnTo>
                    <a:lnTo>
                      <a:pt x="2390" y="2284"/>
                    </a:lnTo>
                    <a:lnTo>
                      <a:pt x="2508" y="2262"/>
                    </a:lnTo>
                    <a:lnTo>
                      <a:pt x="2616" y="2236"/>
                    </a:lnTo>
                    <a:lnTo>
                      <a:pt x="2716" y="2205"/>
                    </a:lnTo>
                    <a:lnTo>
                      <a:pt x="2808" y="2170"/>
                    </a:lnTo>
                    <a:lnTo>
                      <a:pt x="2893" y="2132"/>
                    </a:lnTo>
                    <a:lnTo>
                      <a:pt x="2972" y="2090"/>
                    </a:lnTo>
                    <a:lnTo>
                      <a:pt x="3044" y="2046"/>
                    </a:lnTo>
                    <a:lnTo>
                      <a:pt x="3109" y="1999"/>
                    </a:lnTo>
                    <a:lnTo>
                      <a:pt x="3169" y="1949"/>
                    </a:lnTo>
                    <a:lnTo>
                      <a:pt x="3224" y="1896"/>
                    </a:lnTo>
                    <a:lnTo>
                      <a:pt x="3274" y="1843"/>
                    </a:lnTo>
                    <a:lnTo>
                      <a:pt x="3319" y="1786"/>
                    </a:lnTo>
                    <a:lnTo>
                      <a:pt x="3359" y="1729"/>
                    </a:lnTo>
                    <a:lnTo>
                      <a:pt x="3396" y="1670"/>
                    </a:lnTo>
                    <a:lnTo>
                      <a:pt x="3430" y="1611"/>
                    </a:lnTo>
                    <a:lnTo>
                      <a:pt x="3460" y="1551"/>
                    </a:lnTo>
                    <a:lnTo>
                      <a:pt x="3487" y="1489"/>
                    </a:lnTo>
                    <a:lnTo>
                      <a:pt x="3512" y="1430"/>
                    </a:lnTo>
                    <a:lnTo>
                      <a:pt x="3535" y="1368"/>
                    </a:lnTo>
                    <a:lnTo>
                      <a:pt x="3556" y="1308"/>
                    </a:lnTo>
                    <a:lnTo>
                      <a:pt x="3596" y="1190"/>
                    </a:lnTo>
                    <a:lnTo>
                      <a:pt x="3633" y="1076"/>
                    </a:lnTo>
                    <a:lnTo>
                      <a:pt x="3652" y="1023"/>
                    </a:lnTo>
                    <a:lnTo>
                      <a:pt x="3672" y="970"/>
                    </a:lnTo>
                    <a:lnTo>
                      <a:pt x="3692" y="920"/>
                    </a:lnTo>
                    <a:lnTo>
                      <a:pt x="3714" y="872"/>
                    </a:lnTo>
                    <a:lnTo>
                      <a:pt x="3738" y="828"/>
                    </a:lnTo>
                    <a:lnTo>
                      <a:pt x="3764" y="785"/>
                    </a:lnTo>
                    <a:lnTo>
                      <a:pt x="3793" y="748"/>
                    </a:lnTo>
                    <a:lnTo>
                      <a:pt x="3824" y="713"/>
                    </a:lnTo>
                    <a:lnTo>
                      <a:pt x="3858" y="682"/>
                    </a:lnTo>
                    <a:lnTo>
                      <a:pt x="3892" y="653"/>
                    </a:lnTo>
                    <a:lnTo>
                      <a:pt x="3926" y="629"/>
                    </a:lnTo>
                    <a:lnTo>
                      <a:pt x="3963" y="607"/>
                    </a:lnTo>
                    <a:lnTo>
                      <a:pt x="4000" y="588"/>
                    </a:lnTo>
                    <a:lnTo>
                      <a:pt x="4038" y="571"/>
                    </a:lnTo>
                    <a:lnTo>
                      <a:pt x="4076" y="557"/>
                    </a:lnTo>
                    <a:lnTo>
                      <a:pt x="4117" y="543"/>
                    </a:lnTo>
                    <a:lnTo>
                      <a:pt x="4160" y="532"/>
                    </a:lnTo>
                    <a:lnTo>
                      <a:pt x="4203" y="523"/>
                    </a:lnTo>
                    <a:lnTo>
                      <a:pt x="4248" y="513"/>
                    </a:lnTo>
                    <a:lnTo>
                      <a:pt x="4296" y="506"/>
                    </a:lnTo>
                    <a:lnTo>
                      <a:pt x="4397" y="492"/>
                    </a:lnTo>
                    <a:lnTo>
                      <a:pt x="4505" y="478"/>
                    </a:lnTo>
                    <a:lnTo>
                      <a:pt x="4624" y="462"/>
                    </a:lnTo>
                    <a:lnTo>
                      <a:pt x="4754" y="444"/>
                    </a:lnTo>
                    <a:lnTo>
                      <a:pt x="4824" y="432"/>
                    </a:lnTo>
                    <a:lnTo>
                      <a:pt x="4896" y="419"/>
                    </a:lnTo>
                    <a:lnTo>
                      <a:pt x="4971" y="404"/>
                    </a:lnTo>
                    <a:lnTo>
                      <a:pt x="5049" y="386"/>
                    </a:lnTo>
                    <a:lnTo>
                      <a:pt x="5132" y="366"/>
                    </a:lnTo>
                    <a:lnTo>
                      <a:pt x="5217" y="344"/>
                    </a:lnTo>
                    <a:lnTo>
                      <a:pt x="5305" y="319"/>
                    </a:lnTo>
                    <a:lnTo>
                      <a:pt x="5399" y="290"/>
                    </a:lnTo>
                    <a:lnTo>
                      <a:pt x="5495" y="259"/>
                    </a:lnTo>
                    <a:lnTo>
                      <a:pt x="5596" y="223"/>
                    </a:lnTo>
                    <a:lnTo>
                      <a:pt x="5701" y="183"/>
                    </a:lnTo>
                    <a:lnTo>
                      <a:pt x="5809" y="139"/>
                    </a:lnTo>
                    <a:lnTo>
                      <a:pt x="5920" y="98"/>
                    </a:lnTo>
                    <a:lnTo>
                      <a:pt x="6029" y="63"/>
                    </a:lnTo>
                    <a:lnTo>
                      <a:pt x="6135" y="37"/>
                    </a:lnTo>
                    <a:lnTo>
                      <a:pt x="6240" y="18"/>
                    </a:lnTo>
                    <a:lnTo>
                      <a:pt x="6341" y="5"/>
                    </a:lnTo>
                    <a:lnTo>
                      <a:pt x="6440" y="0"/>
                    </a:lnTo>
                    <a:lnTo>
                      <a:pt x="6536" y="2"/>
                    </a:lnTo>
                    <a:lnTo>
                      <a:pt x="6629" y="8"/>
                    </a:lnTo>
                    <a:lnTo>
                      <a:pt x="6720" y="20"/>
                    </a:lnTo>
                    <a:lnTo>
                      <a:pt x="6809" y="39"/>
                    </a:lnTo>
                    <a:lnTo>
                      <a:pt x="6895" y="62"/>
                    </a:lnTo>
                    <a:lnTo>
                      <a:pt x="6977" y="89"/>
                    </a:lnTo>
                    <a:lnTo>
                      <a:pt x="7057" y="120"/>
                    </a:lnTo>
                    <a:lnTo>
                      <a:pt x="7135" y="156"/>
                    </a:lnTo>
                    <a:lnTo>
                      <a:pt x="7209" y="195"/>
                    </a:lnTo>
                    <a:lnTo>
                      <a:pt x="7281" y="238"/>
                    </a:lnTo>
                    <a:lnTo>
                      <a:pt x="7349" y="283"/>
                    </a:lnTo>
                    <a:lnTo>
                      <a:pt x="7414" y="331"/>
                    </a:lnTo>
                    <a:lnTo>
                      <a:pt x="7476" y="381"/>
                    </a:lnTo>
                    <a:lnTo>
                      <a:pt x="7535" y="432"/>
                    </a:lnTo>
                    <a:lnTo>
                      <a:pt x="7591" y="486"/>
                    </a:lnTo>
                    <a:lnTo>
                      <a:pt x="7644" y="541"/>
                    </a:lnTo>
                    <a:lnTo>
                      <a:pt x="7694" y="596"/>
                    </a:lnTo>
                    <a:lnTo>
                      <a:pt x="7740" y="652"/>
                    </a:lnTo>
                    <a:lnTo>
                      <a:pt x="7782" y="708"/>
                    </a:lnTo>
                    <a:lnTo>
                      <a:pt x="7821" y="763"/>
                    </a:lnTo>
                    <a:lnTo>
                      <a:pt x="7857" y="818"/>
                    </a:lnTo>
                    <a:lnTo>
                      <a:pt x="7890" y="873"/>
                    </a:lnTo>
                    <a:lnTo>
                      <a:pt x="7918" y="925"/>
                    </a:lnTo>
                    <a:lnTo>
                      <a:pt x="7944" y="976"/>
                    </a:lnTo>
                    <a:lnTo>
                      <a:pt x="7966" y="1026"/>
                    </a:lnTo>
                    <a:lnTo>
                      <a:pt x="7984" y="1074"/>
                    </a:lnTo>
                    <a:close/>
                  </a:path>
                </a:pathLst>
              </a:custGeom>
              <a:solidFill>
                <a:srgbClr val="8D9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7" name="Freeform 18"/>
              <p:cNvSpPr>
                <a:spLocks/>
              </p:cNvSpPr>
              <p:nvPr/>
            </p:nvSpPr>
            <p:spPr bwMode="auto">
              <a:xfrm>
                <a:off x="1802" y="804"/>
                <a:ext cx="2157" cy="1946"/>
              </a:xfrm>
              <a:custGeom>
                <a:avLst/>
                <a:gdLst>
                  <a:gd name="T0" fmla="*/ 0 w 10785"/>
                  <a:gd name="T1" fmla="*/ 0 h 9731"/>
                  <a:gd name="T2" fmla="*/ 0 w 10785"/>
                  <a:gd name="T3" fmla="*/ 0 h 9731"/>
                  <a:gd name="T4" fmla="*/ 0 w 10785"/>
                  <a:gd name="T5" fmla="*/ 0 h 9731"/>
                  <a:gd name="T6" fmla="*/ 0 w 10785"/>
                  <a:gd name="T7" fmla="*/ 0 h 9731"/>
                  <a:gd name="T8" fmla="*/ 0 w 10785"/>
                  <a:gd name="T9" fmla="*/ 0 h 9731"/>
                  <a:gd name="T10" fmla="*/ 0 w 10785"/>
                  <a:gd name="T11" fmla="*/ 0 h 9731"/>
                  <a:gd name="T12" fmla="*/ 0 w 10785"/>
                  <a:gd name="T13" fmla="*/ 0 h 9731"/>
                  <a:gd name="T14" fmla="*/ 0 w 10785"/>
                  <a:gd name="T15" fmla="*/ 0 h 9731"/>
                  <a:gd name="T16" fmla="*/ 0 w 10785"/>
                  <a:gd name="T17" fmla="*/ 0 h 9731"/>
                  <a:gd name="T18" fmla="*/ 0 w 10785"/>
                  <a:gd name="T19" fmla="*/ 0 h 9731"/>
                  <a:gd name="T20" fmla="*/ 0 w 10785"/>
                  <a:gd name="T21" fmla="*/ 0 h 9731"/>
                  <a:gd name="T22" fmla="*/ 0 w 10785"/>
                  <a:gd name="T23" fmla="*/ 0 h 9731"/>
                  <a:gd name="T24" fmla="*/ 0 w 10785"/>
                  <a:gd name="T25" fmla="*/ 0 h 9731"/>
                  <a:gd name="T26" fmla="*/ 0 w 10785"/>
                  <a:gd name="T27" fmla="*/ 0 h 9731"/>
                  <a:gd name="T28" fmla="*/ 0 w 10785"/>
                  <a:gd name="T29" fmla="*/ 0 h 9731"/>
                  <a:gd name="T30" fmla="*/ 0 w 10785"/>
                  <a:gd name="T31" fmla="*/ 0 h 9731"/>
                  <a:gd name="T32" fmla="*/ 0 w 10785"/>
                  <a:gd name="T33" fmla="*/ 0 h 9731"/>
                  <a:gd name="T34" fmla="*/ 0 w 10785"/>
                  <a:gd name="T35" fmla="*/ 0 h 9731"/>
                  <a:gd name="T36" fmla="*/ 0 w 10785"/>
                  <a:gd name="T37" fmla="*/ 0 h 9731"/>
                  <a:gd name="T38" fmla="*/ 0 w 10785"/>
                  <a:gd name="T39" fmla="*/ 0 h 9731"/>
                  <a:gd name="T40" fmla="*/ 0 w 10785"/>
                  <a:gd name="T41" fmla="*/ 0 h 9731"/>
                  <a:gd name="T42" fmla="*/ 0 w 10785"/>
                  <a:gd name="T43" fmla="*/ 0 h 9731"/>
                  <a:gd name="T44" fmla="*/ 0 w 10785"/>
                  <a:gd name="T45" fmla="*/ 0 h 9731"/>
                  <a:gd name="T46" fmla="*/ 0 w 10785"/>
                  <a:gd name="T47" fmla="*/ 0 h 9731"/>
                  <a:gd name="T48" fmla="*/ 0 w 10785"/>
                  <a:gd name="T49" fmla="*/ 0 h 9731"/>
                  <a:gd name="T50" fmla="*/ 0 w 10785"/>
                  <a:gd name="T51" fmla="*/ 0 h 9731"/>
                  <a:gd name="T52" fmla="*/ 0 w 10785"/>
                  <a:gd name="T53" fmla="*/ 0 h 9731"/>
                  <a:gd name="T54" fmla="*/ 0 w 10785"/>
                  <a:gd name="T55" fmla="*/ 0 h 9731"/>
                  <a:gd name="T56" fmla="*/ 0 w 10785"/>
                  <a:gd name="T57" fmla="*/ 0 h 9731"/>
                  <a:gd name="T58" fmla="*/ 0 w 10785"/>
                  <a:gd name="T59" fmla="*/ 0 h 9731"/>
                  <a:gd name="T60" fmla="*/ 0 w 10785"/>
                  <a:gd name="T61" fmla="*/ 0 h 9731"/>
                  <a:gd name="T62" fmla="*/ 0 w 10785"/>
                  <a:gd name="T63" fmla="*/ 0 h 9731"/>
                  <a:gd name="T64" fmla="*/ 0 w 10785"/>
                  <a:gd name="T65" fmla="*/ 0 h 9731"/>
                  <a:gd name="T66" fmla="*/ 0 w 10785"/>
                  <a:gd name="T67" fmla="*/ 0 h 9731"/>
                  <a:gd name="T68" fmla="*/ 0 w 10785"/>
                  <a:gd name="T69" fmla="*/ 0 h 9731"/>
                  <a:gd name="T70" fmla="*/ 0 w 10785"/>
                  <a:gd name="T71" fmla="*/ 0 h 9731"/>
                  <a:gd name="T72" fmla="*/ 0 w 10785"/>
                  <a:gd name="T73" fmla="*/ 0 h 9731"/>
                  <a:gd name="T74" fmla="*/ 0 w 10785"/>
                  <a:gd name="T75" fmla="*/ 0 h 9731"/>
                  <a:gd name="T76" fmla="*/ 0 w 10785"/>
                  <a:gd name="T77" fmla="*/ 0 h 9731"/>
                  <a:gd name="T78" fmla="*/ 0 w 10785"/>
                  <a:gd name="T79" fmla="*/ 0 h 9731"/>
                  <a:gd name="T80" fmla="*/ 0 w 10785"/>
                  <a:gd name="T81" fmla="*/ 0 h 9731"/>
                  <a:gd name="T82" fmla="*/ 0 w 10785"/>
                  <a:gd name="T83" fmla="*/ 0 h 9731"/>
                  <a:gd name="T84" fmla="*/ 0 w 10785"/>
                  <a:gd name="T85" fmla="*/ 0 h 9731"/>
                  <a:gd name="T86" fmla="*/ 0 w 10785"/>
                  <a:gd name="T87" fmla="*/ 0 h 9731"/>
                  <a:gd name="T88" fmla="*/ 0 w 10785"/>
                  <a:gd name="T89" fmla="*/ 0 h 9731"/>
                  <a:gd name="T90" fmla="*/ 0 w 10785"/>
                  <a:gd name="T91" fmla="*/ 0 h 9731"/>
                  <a:gd name="T92" fmla="*/ 0 w 10785"/>
                  <a:gd name="T93" fmla="*/ 0 h 9731"/>
                  <a:gd name="T94" fmla="*/ 0 w 10785"/>
                  <a:gd name="T95" fmla="*/ 0 h 9731"/>
                  <a:gd name="T96" fmla="*/ 0 w 10785"/>
                  <a:gd name="T97" fmla="*/ 0 h 9731"/>
                  <a:gd name="T98" fmla="*/ 0 w 10785"/>
                  <a:gd name="T99" fmla="*/ 0 h 9731"/>
                  <a:gd name="T100" fmla="*/ 0 w 10785"/>
                  <a:gd name="T101" fmla="*/ 0 h 9731"/>
                  <a:gd name="T102" fmla="*/ 0 w 10785"/>
                  <a:gd name="T103" fmla="*/ 0 h 9731"/>
                  <a:gd name="T104" fmla="*/ 0 w 10785"/>
                  <a:gd name="T105" fmla="*/ 0 h 9731"/>
                  <a:gd name="T106" fmla="*/ 0 w 10785"/>
                  <a:gd name="T107" fmla="*/ 0 h 9731"/>
                  <a:gd name="T108" fmla="*/ 0 w 10785"/>
                  <a:gd name="T109" fmla="*/ 0 h 9731"/>
                  <a:gd name="T110" fmla="*/ 0 w 10785"/>
                  <a:gd name="T111" fmla="*/ 0 h 9731"/>
                  <a:gd name="T112" fmla="*/ 0 w 10785"/>
                  <a:gd name="T113" fmla="*/ 0 h 9731"/>
                  <a:gd name="T114" fmla="*/ 0 w 10785"/>
                  <a:gd name="T115" fmla="*/ 0 h 9731"/>
                  <a:gd name="T116" fmla="*/ 0 w 10785"/>
                  <a:gd name="T117" fmla="*/ 0 h 9731"/>
                  <a:gd name="T118" fmla="*/ 0 w 10785"/>
                  <a:gd name="T119" fmla="*/ 0 h 9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85"/>
                  <a:gd name="T181" fmla="*/ 0 h 9731"/>
                  <a:gd name="T182" fmla="*/ 10785 w 10785"/>
                  <a:gd name="T183" fmla="*/ 9731 h 973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85" h="9731">
                    <a:moveTo>
                      <a:pt x="7709" y="1009"/>
                    </a:moveTo>
                    <a:lnTo>
                      <a:pt x="7725" y="1056"/>
                    </a:lnTo>
                    <a:lnTo>
                      <a:pt x="7744" y="1102"/>
                    </a:lnTo>
                    <a:lnTo>
                      <a:pt x="7762" y="1147"/>
                    </a:lnTo>
                    <a:lnTo>
                      <a:pt x="7782" y="1193"/>
                    </a:lnTo>
                    <a:lnTo>
                      <a:pt x="7802" y="1238"/>
                    </a:lnTo>
                    <a:lnTo>
                      <a:pt x="7825" y="1282"/>
                    </a:lnTo>
                    <a:lnTo>
                      <a:pt x="7847" y="1325"/>
                    </a:lnTo>
                    <a:lnTo>
                      <a:pt x="7872" y="1368"/>
                    </a:lnTo>
                    <a:lnTo>
                      <a:pt x="7897" y="1410"/>
                    </a:lnTo>
                    <a:lnTo>
                      <a:pt x="7923" y="1451"/>
                    </a:lnTo>
                    <a:lnTo>
                      <a:pt x="7951" y="1492"/>
                    </a:lnTo>
                    <a:lnTo>
                      <a:pt x="7981" y="1531"/>
                    </a:lnTo>
                    <a:lnTo>
                      <a:pt x="8011" y="1570"/>
                    </a:lnTo>
                    <a:lnTo>
                      <a:pt x="8043" y="1607"/>
                    </a:lnTo>
                    <a:lnTo>
                      <a:pt x="8076" y="1643"/>
                    </a:lnTo>
                    <a:lnTo>
                      <a:pt x="8111" y="1678"/>
                    </a:lnTo>
                    <a:lnTo>
                      <a:pt x="8148" y="1712"/>
                    </a:lnTo>
                    <a:lnTo>
                      <a:pt x="8185" y="1743"/>
                    </a:lnTo>
                    <a:lnTo>
                      <a:pt x="8225" y="1775"/>
                    </a:lnTo>
                    <a:lnTo>
                      <a:pt x="8267" y="1803"/>
                    </a:lnTo>
                    <a:lnTo>
                      <a:pt x="8310" y="1831"/>
                    </a:lnTo>
                    <a:lnTo>
                      <a:pt x="8355" y="1857"/>
                    </a:lnTo>
                    <a:lnTo>
                      <a:pt x="8401" y="1881"/>
                    </a:lnTo>
                    <a:lnTo>
                      <a:pt x="8450" y="1902"/>
                    </a:lnTo>
                    <a:lnTo>
                      <a:pt x="8501" y="1923"/>
                    </a:lnTo>
                    <a:lnTo>
                      <a:pt x="8554" y="1941"/>
                    </a:lnTo>
                    <a:lnTo>
                      <a:pt x="8608" y="1957"/>
                    </a:lnTo>
                    <a:lnTo>
                      <a:pt x="8665" y="1970"/>
                    </a:lnTo>
                    <a:lnTo>
                      <a:pt x="8725" y="1982"/>
                    </a:lnTo>
                    <a:lnTo>
                      <a:pt x="8784" y="1992"/>
                    </a:lnTo>
                    <a:lnTo>
                      <a:pt x="8848" y="1998"/>
                    </a:lnTo>
                    <a:lnTo>
                      <a:pt x="8914" y="2003"/>
                    </a:lnTo>
                    <a:lnTo>
                      <a:pt x="8979" y="2007"/>
                    </a:lnTo>
                    <a:lnTo>
                      <a:pt x="9039" y="2013"/>
                    </a:lnTo>
                    <a:lnTo>
                      <a:pt x="9095" y="2022"/>
                    </a:lnTo>
                    <a:lnTo>
                      <a:pt x="9146" y="2033"/>
                    </a:lnTo>
                    <a:lnTo>
                      <a:pt x="9194" y="2044"/>
                    </a:lnTo>
                    <a:lnTo>
                      <a:pt x="9237" y="2059"/>
                    </a:lnTo>
                    <a:lnTo>
                      <a:pt x="9277" y="2075"/>
                    </a:lnTo>
                    <a:lnTo>
                      <a:pt x="9314" y="2093"/>
                    </a:lnTo>
                    <a:lnTo>
                      <a:pt x="9347" y="2112"/>
                    </a:lnTo>
                    <a:lnTo>
                      <a:pt x="9376" y="2133"/>
                    </a:lnTo>
                    <a:lnTo>
                      <a:pt x="9402" y="2155"/>
                    </a:lnTo>
                    <a:lnTo>
                      <a:pt x="9426" y="2179"/>
                    </a:lnTo>
                    <a:lnTo>
                      <a:pt x="9446" y="2205"/>
                    </a:lnTo>
                    <a:lnTo>
                      <a:pt x="9465" y="2231"/>
                    </a:lnTo>
                    <a:lnTo>
                      <a:pt x="9479" y="2259"/>
                    </a:lnTo>
                    <a:lnTo>
                      <a:pt x="9492" y="2288"/>
                    </a:lnTo>
                    <a:lnTo>
                      <a:pt x="9502" y="2319"/>
                    </a:lnTo>
                    <a:lnTo>
                      <a:pt x="9511" y="2350"/>
                    </a:lnTo>
                    <a:lnTo>
                      <a:pt x="9517" y="2382"/>
                    </a:lnTo>
                    <a:lnTo>
                      <a:pt x="9522" y="2415"/>
                    </a:lnTo>
                    <a:lnTo>
                      <a:pt x="9524" y="2449"/>
                    </a:lnTo>
                    <a:lnTo>
                      <a:pt x="9526" y="2483"/>
                    </a:lnTo>
                    <a:lnTo>
                      <a:pt x="9527" y="2520"/>
                    </a:lnTo>
                    <a:lnTo>
                      <a:pt x="9526" y="2556"/>
                    </a:lnTo>
                    <a:lnTo>
                      <a:pt x="9523" y="2593"/>
                    </a:lnTo>
                    <a:lnTo>
                      <a:pt x="9521" y="2631"/>
                    </a:lnTo>
                    <a:lnTo>
                      <a:pt x="9517" y="2668"/>
                    </a:lnTo>
                    <a:lnTo>
                      <a:pt x="9512" y="2707"/>
                    </a:lnTo>
                    <a:lnTo>
                      <a:pt x="9502" y="2784"/>
                    </a:lnTo>
                    <a:lnTo>
                      <a:pt x="9492" y="2863"/>
                    </a:lnTo>
                    <a:lnTo>
                      <a:pt x="9488" y="2903"/>
                    </a:lnTo>
                    <a:lnTo>
                      <a:pt x="9487" y="2945"/>
                    </a:lnTo>
                    <a:lnTo>
                      <a:pt x="9487" y="2988"/>
                    </a:lnTo>
                    <a:lnTo>
                      <a:pt x="9491" y="3033"/>
                    </a:lnTo>
                    <a:lnTo>
                      <a:pt x="9496" y="3079"/>
                    </a:lnTo>
                    <a:lnTo>
                      <a:pt x="9503" y="3126"/>
                    </a:lnTo>
                    <a:lnTo>
                      <a:pt x="9513" y="3175"/>
                    </a:lnTo>
                    <a:lnTo>
                      <a:pt x="9526" y="3224"/>
                    </a:lnTo>
                    <a:lnTo>
                      <a:pt x="9539" y="3274"/>
                    </a:lnTo>
                    <a:lnTo>
                      <a:pt x="9557" y="3323"/>
                    </a:lnTo>
                    <a:lnTo>
                      <a:pt x="9576" y="3373"/>
                    </a:lnTo>
                    <a:lnTo>
                      <a:pt x="9596" y="3425"/>
                    </a:lnTo>
                    <a:lnTo>
                      <a:pt x="9618" y="3476"/>
                    </a:lnTo>
                    <a:lnTo>
                      <a:pt x="9643" y="3527"/>
                    </a:lnTo>
                    <a:lnTo>
                      <a:pt x="9670" y="3578"/>
                    </a:lnTo>
                    <a:lnTo>
                      <a:pt x="9699" y="3628"/>
                    </a:lnTo>
                    <a:lnTo>
                      <a:pt x="9729" y="3679"/>
                    </a:lnTo>
                    <a:lnTo>
                      <a:pt x="9763" y="3729"/>
                    </a:lnTo>
                    <a:lnTo>
                      <a:pt x="9796" y="3778"/>
                    </a:lnTo>
                    <a:lnTo>
                      <a:pt x="9833" y="3826"/>
                    </a:lnTo>
                    <a:lnTo>
                      <a:pt x="9871" y="3873"/>
                    </a:lnTo>
                    <a:lnTo>
                      <a:pt x="9911" y="3919"/>
                    </a:lnTo>
                    <a:lnTo>
                      <a:pt x="9954" y="3964"/>
                    </a:lnTo>
                    <a:lnTo>
                      <a:pt x="9997" y="4007"/>
                    </a:lnTo>
                    <a:lnTo>
                      <a:pt x="10042" y="4050"/>
                    </a:lnTo>
                    <a:lnTo>
                      <a:pt x="10090" y="4091"/>
                    </a:lnTo>
                    <a:lnTo>
                      <a:pt x="10138" y="4128"/>
                    </a:lnTo>
                    <a:lnTo>
                      <a:pt x="10188" y="4166"/>
                    </a:lnTo>
                    <a:lnTo>
                      <a:pt x="10241" y="4201"/>
                    </a:lnTo>
                    <a:lnTo>
                      <a:pt x="10294" y="4233"/>
                    </a:lnTo>
                    <a:lnTo>
                      <a:pt x="10349" y="4263"/>
                    </a:lnTo>
                    <a:lnTo>
                      <a:pt x="10405" y="4291"/>
                    </a:lnTo>
                    <a:lnTo>
                      <a:pt x="10460" y="4318"/>
                    </a:lnTo>
                    <a:lnTo>
                      <a:pt x="10510" y="4349"/>
                    </a:lnTo>
                    <a:lnTo>
                      <a:pt x="10556" y="4383"/>
                    </a:lnTo>
                    <a:lnTo>
                      <a:pt x="10596" y="4421"/>
                    </a:lnTo>
                    <a:lnTo>
                      <a:pt x="10632" y="4459"/>
                    </a:lnTo>
                    <a:lnTo>
                      <a:pt x="10664" y="4500"/>
                    </a:lnTo>
                    <a:lnTo>
                      <a:pt x="10691" y="4543"/>
                    </a:lnTo>
                    <a:lnTo>
                      <a:pt x="10715" y="4588"/>
                    </a:lnTo>
                    <a:lnTo>
                      <a:pt x="10735" y="4635"/>
                    </a:lnTo>
                    <a:lnTo>
                      <a:pt x="10751" y="4683"/>
                    </a:lnTo>
                    <a:lnTo>
                      <a:pt x="10763" y="4733"/>
                    </a:lnTo>
                    <a:lnTo>
                      <a:pt x="10773" y="4784"/>
                    </a:lnTo>
                    <a:lnTo>
                      <a:pt x="10781" y="4835"/>
                    </a:lnTo>
                    <a:lnTo>
                      <a:pt x="10785" y="4886"/>
                    </a:lnTo>
                    <a:lnTo>
                      <a:pt x="10785" y="4939"/>
                    </a:lnTo>
                    <a:lnTo>
                      <a:pt x="10783" y="4992"/>
                    </a:lnTo>
                    <a:lnTo>
                      <a:pt x="10780" y="5045"/>
                    </a:lnTo>
                    <a:lnTo>
                      <a:pt x="10775" y="5098"/>
                    </a:lnTo>
                    <a:lnTo>
                      <a:pt x="10767" y="5151"/>
                    </a:lnTo>
                    <a:lnTo>
                      <a:pt x="10757" y="5202"/>
                    </a:lnTo>
                    <a:lnTo>
                      <a:pt x="10746" y="5254"/>
                    </a:lnTo>
                    <a:lnTo>
                      <a:pt x="10734" y="5304"/>
                    </a:lnTo>
                    <a:lnTo>
                      <a:pt x="10720" y="5354"/>
                    </a:lnTo>
                    <a:lnTo>
                      <a:pt x="10705" y="5402"/>
                    </a:lnTo>
                    <a:lnTo>
                      <a:pt x="10689" y="5449"/>
                    </a:lnTo>
                    <a:lnTo>
                      <a:pt x="10672" y="5494"/>
                    </a:lnTo>
                    <a:lnTo>
                      <a:pt x="10655" y="5538"/>
                    </a:lnTo>
                    <a:lnTo>
                      <a:pt x="10639" y="5579"/>
                    </a:lnTo>
                    <a:lnTo>
                      <a:pt x="10621" y="5617"/>
                    </a:lnTo>
                    <a:lnTo>
                      <a:pt x="10604" y="5654"/>
                    </a:lnTo>
                    <a:lnTo>
                      <a:pt x="10586" y="5687"/>
                    </a:lnTo>
                    <a:lnTo>
                      <a:pt x="10569" y="5719"/>
                    </a:lnTo>
                    <a:lnTo>
                      <a:pt x="10535" y="5777"/>
                    </a:lnTo>
                    <a:lnTo>
                      <a:pt x="10499" y="5832"/>
                    </a:lnTo>
                    <a:lnTo>
                      <a:pt x="10463" y="5886"/>
                    </a:lnTo>
                    <a:lnTo>
                      <a:pt x="10427" y="5940"/>
                    </a:lnTo>
                    <a:lnTo>
                      <a:pt x="10393" y="5992"/>
                    </a:lnTo>
                    <a:lnTo>
                      <a:pt x="10362" y="6044"/>
                    </a:lnTo>
                    <a:lnTo>
                      <a:pt x="10347" y="6072"/>
                    </a:lnTo>
                    <a:lnTo>
                      <a:pt x="10333" y="6099"/>
                    </a:lnTo>
                    <a:lnTo>
                      <a:pt x="10322" y="6127"/>
                    </a:lnTo>
                    <a:lnTo>
                      <a:pt x="10311" y="6154"/>
                    </a:lnTo>
                    <a:lnTo>
                      <a:pt x="10301" y="6183"/>
                    </a:lnTo>
                    <a:lnTo>
                      <a:pt x="10293" y="6213"/>
                    </a:lnTo>
                    <a:lnTo>
                      <a:pt x="10287" y="6243"/>
                    </a:lnTo>
                    <a:lnTo>
                      <a:pt x="10282" y="6274"/>
                    </a:lnTo>
                    <a:lnTo>
                      <a:pt x="10279" y="6305"/>
                    </a:lnTo>
                    <a:lnTo>
                      <a:pt x="10278" y="6339"/>
                    </a:lnTo>
                    <a:lnTo>
                      <a:pt x="10279" y="6373"/>
                    </a:lnTo>
                    <a:lnTo>
                      <a:pt x="10283" y="6408"/>
                    </a:lnTo>
                    <a:lnTo>
                      <a:pt x="10289" y="6444"/>
                    </a:lnTo>
                    <a:lnTo>
                      <a:pt x="10298" y="6482"/>
                    </a:lnTo>
                    <a:lnTo>
                      <a:pt x="10309" y="6521"/>
                    </a:lnTo>
                    <a:lnTo>
                      <a:pt x="10324" y="6562"/>
                    </a:lnTo>
                    <a:lnTo>
                      <a:pt x="10340" y="6605"/>
                    </a:lnTo>
                    <a:lnTo>
                      <a:pt x="10362" y="6648"/>
                    </a:lnTo>
                    <a:lnTo>
                      <a:pt x="10384" y="6695"/>
                    </a:lnTo>
                    <a:lnTo>
                      <a:pt x="10410" y="6742"/>
                    </a:lnTo>
                    <a:lnTo>
                      <a:pt x="10438" y="6791"/>
                    </a:lnTo>
                    <a:lnTo>
                      <a:pt x="10462" y="6838"/>
                    </a:lnTo>
                    <a:lnTo>
                      <a:pt x="10481" y="6886"/>
                    </a:lnTo>
                    <a:lnTo>
                      <a:pt x="10498" y="6932"/>
                    </a:lnTo>
                    <a:lnTo>
                      <a:pt x="10513" y="6978"/>
                    </a:lnTo>
                    <a:lnTo>
                      <a:pt x="10524" y="7024"/>
                    </a:lnTo>
                    <a:lnTo>
                      <a:pt x="10531" y="7068"/>
                    </a:lnTo>
                    <a:lnTo>
                      <a:pt x="10538" y="7112"/>
                    </a:lnTo>
                    <a:lnTo>
                      <a:pt x="10540" y="7155"/>
                    </a:lnTo>
                    <a:lnTo>
                      <a:pt x="10540" y="7196"/>
                    </a:lnTo>
                    <a:lnTo>
                      <a:pt x="10538" y="7238"/>
                    </a:lnTo>
                    <a:lnTo>
                      <a:pt x="10531" y="7278"/>
                    </a:lnTo>
                    <a:lnTo>
                      <a:pt x="10524" y="7316"/>
                    </a:lnTo>
                    <a:lnTo>
                      <a:pt x="10514" y="7354"/>
                    </a:lnTo>
                    <a:lnTo>
                      <a:pt x="10501" y="7390"/>
                    </a:lnTo>
                    <a:lnTo>
                      <a:pt x="10486" y="7425"/>
                    </a:lnTo>
                    <a:lnTo>
                      <a:pt x="10470" y="7458"/>
                    </a:lnTo>
                    <a:lnTo>
                      <a:pt x="10450" y="7491"/>
                    </a:lnTo>
                    <a:lnTo>
                      <a:pt x="10429" y="7522"/>
                    </a:lnTo>
                    <a:lnTo>
                      <a:pt x="10407" y="7551"/>
                    </a:lnTo>
                    <a:lnTo>
                      <a:pt x="10382" y="7580"/>
                    </a:lnTo>
                    <a:lnTo>
                      <a:pt x="10354" y="7606"/>
                    </a:lnTo>
                    <a:lnTo>
                      <a:pt x="10325" y="7631"/>
                    </a:lnTo>
                    <a:lnTo>
                      <a:pt x="10294" y="7653"/>
                    </a:lnTo>
                    <a:lnTo>
                      <a:pt x="10263" y="7674"/>
                    </a:lnTo>
                    <a:lnTo>
                      <a:pt x="10228" y="7694"/>
                    </a:lnTo>
                    <a:lnTo>
                      <a:pt x="10193" y="7712"/>
                    </a:lnTo>
                    <a:lnTo>
                      <a:pt x="10157" y="7727"/>
                    </a:lnTo>
                    <a:lnTo>
                      <a:pt x="10118" y="7741"/>
                    </a:lnTo>
                    <a:lnTo>
                      <a:pt x="10078" y="7753"/>
                    </a:lnTo>
                    <a:lnTo>
                      <a:pt x="10038" y="7763"/>
                    </a:lnTo>
                    <a:lnTo>
                      <a:pt x="9996" y="7771"/>
                    </a:lnTo>
                    <a:lnTo>
                      <a:pt x="9955" y="7779"/>
                    </a:lnTo>
                    <a:lnTo>
                      <a:pt x="9916" y="7794"/>
                    </a:lnTo>
                    <a:lnTo>
                      <a:pt x="9880" y="7814"/>
                    </a:lnTo>
                    <a:lnTo>
                      <a:pt x="9846" y="7838"/>
                    </a:lnTo>
                    <a:lnTo>
                      <a:pt x="9814" y="7867"/>
                    </a:lnTo>
                    <a:lnTo>
                      <a:pt x="9785" y="7899"/>
                    </a:lnTo>
                    <a:lnTo>
                      <a:pt x="9758" y="7934"/>
                    </a:lnTo>
                    <a:lnTo>
                      <a:pt x="9733" y="7973"/>
                    </a:lnTo>
                    <a:lnTo>
                      <a:pt x="9710" y="8014"/>
                    </a:lnTo>
                    <a:lnTo>
                      <a:pt x="9689" y="8058"/>
                    </a:lnTo>
                    <a:lnTo>
                      <a:pt x="9670" y="8103"/>
                    </a:lnTo>
                    <a:lnTo>
                      <a:pt x="9652" y="8150"/>
                    </a:lnTo>
                    <a:lnTo>
                      <a:pt x="9637" y="8197"/>
                    </a:lnTo>
                    <a:lnTo>
                      <a:pt x="9622" y="8247"/>
                    </a:lnTo>
                    <a:lnTo>
                      <a:pt x="9609" y="8297"/>
                    </a:lnTo>
                    <a:lnTo>
                      <a:pt x="9598" y="8346"/>
                    </a:lnTo>
                    <a:lnTo>
                      <a:pt x="9588" y="8396"/>
                    </a:lnTo>
                    <a:lnTo>
                      <a:pt x="9579" y="8445"/>
                    </a:lnTo>
                    <a:lnTo>
                      <a:pt x="9572" y="8493"/>
                    </a:lnTo>
                    <a:lnTo>
                      <a:pt x="9566" y="8539"/>
                    </a:lnTo>
                    <a:lnTo>
                      <a:pt x="9556" y="8628"/>
                    </a:lnTo>
                    <a:lnTo>
                      <a:pt x="9548" y="8707"/>
                    </a:lnTo>
                    <a:lnTo>
                      <a:pt x="9544" y="8773"/>
                    </a:lnTo>
                    <a:lnTo>
                      <a:pt x="9542" y="8823"/>
                    </a:lnTo>
                    <a:lnTo>
                      <a:pt x="9542" y="8855"/>
                    </a:lnTo>
                    <a:lnTo>
                      <a:pt x="9542" y="8868"/>
                    </a:lnTo>
                    <a:lnTo>
                      <a:pt x="9436" y="8960"/>
                    </a:lnTo>
                    <a:lnTo>
                      <a:pt x="9297" y="9046"/>
                    </a:lnTo>
                    <a:lnTo>
                      <a:pt x="9130" y="9128"/>
                    </a:lnTo>
                    <a:lnTo>
                      <a:pt x="8934" y="9205"/>
                    </a:lnTo>
                    <a:lnTo>
                      <a:pt x="8715" y="9276"/>
                    </a:lnTo>
                    <a:lnTo>
                      <a:pt x="8472" y="9342"/>
                    </a:lnTo>
                    <a:lnTo>
                      <a:pt x="8209" y="9403"/>
                    </a:lnTo>
                    <a:lnTo>
                      <a:pt x="7928" y="9459"/>
                    </a:lnTo>
                    <a:lnTo>
                      <a:pt x="7633" y="9509"/>
                    </a:lnTo>
                    <a:lnTo>
                      <a:pt x="7323" y="9555"/>
                    </a:lnTo>
                    <a:lnTo>
                      <a:pt x="7003" y="9595"/>
                    </a:lnTo>
                    <a:lnTo>
                      <a:pt x="6673" y="9630"/>
                    </a:lnTo>
                    <a:lnTo>
                      <a:pt x="6337" y="9660"/>
                    </a:lnTo>
                    <a:lnTo>
                      <a:pt x="5997" y="9685"/>
                    </a:lnTo>
                    <a:lnTo>
                      <a:pt x="5656" y="9704"/>
                    </a:lnTo>
                    <a:lnTo>
                      <a:pt x="5316" y="9719"/>
                    </a:lnTo>
                    <a:lnTo>
                      <a:pt x="4977" y="9728"/>
                    </a:lnTo>
                    <a:lnTo>
                      <a:pt x="4645" y="9731"/>
                    </a:lnTo>
                    <a:lnTo>
                      <a:pt x="4320" y="9731"/>
                    </a:lnTo>
                    <a:lnTo>
                      <a:pt x="4005" y="9725"/>
                    </a:lnTo>
                    <a:lnTo>
                      <a:pt x="3702" y="9714"/>
                    </a:lnTo>
                    <a:lnTo>
                      <a:pt x="3415" y="9698"/>
                    </a:lnTo>
                    <a:lnTo>
                      <a:pt x="3143" y="9676"/>
                    </a:lnTo>
                    <a:lnTo>
                      <a:pt x="2891" y="9650"/>
                    </a:lnTo>
                    <a:lnTo>
                      <a:pt x="2661" y="9618"/>
                    </a:lnTo>
                    <a:lnTo>
                      <a:pt x="2454" y="9582"/>
                    </a:lnTo>
                    <a:lnTo>
                      <a:pt x="2275" y="9540"/>
                    </a:lnTo>
                    <a:lnTo>
                      <a:pt x="2124" y="9494"/>
                    </a:lnTo>
                    <a:lnTo>
                      <a:pt x="2003" y="9442"/>
                    </a:lnTo>
                    <a:lnTo>
                      <a:pt x="1915" y="9386"/>
                    </a:lnTo>
                    <a:lnTo>
                      <a:pt x="1863" y="9324"/>
                    </a:lnTo>
                    <a:lnTo>
                      <a:pt x="1849" y="9257"/>
                    </a:lnTo>
                    <a:lnTo>
                      <a:pt x="1853" y="9191"/>
                    </a:lnTo>
                    <a:lnTo>
                      <a:pt x="1852" y="9128"/>
                    </a:lnTo>
                    <a:lnTo>
                      <a:pt x="1847" y="9069"/>
                    </a:lnTo>
                    <a:lnTo>
                      <a:pt x="1837" y="9014"/>
                    </a:lnTo>
                    <a:lnTo>
                      <a:pt x="1824" y="8962"/>
                    </a:lnTo>
                    <a:lnTo>
                      <a:pt x="1808" y="8914"/>
                    </a:lnTo>
                    <a:lnTo>
                      <a:pt x="1788" y="8869"/>
                    </a:lnTo>
                    <a:lnTo>
                      <a:pt x="1767" y="8826"/>
                    </a:lnTo>
                    <a:lnTo>
                      <a:pt x="1742" y="8786"/>
                    </a:lnTo>
                    <a:lnTo>
                      <a:pt x="1716" y="8749"/>
                    </a:lnTo>
                    <a:lnTo>
                      <a:pt x="1687" y="8714"/>
                    </a:lnTo>
                    <a:lnTo>
                      <a:pt x="1656" y="8680"/>
                    </a:lnTo>
                    <a:lnTo>
                      <a:pt x="1624" y="8649"/>
                    </a:lnTo>
                    <a:lnTo>
                      <a:pt x="1592" y="8619"/>
                    </a:lnTo>
                    <a:lnTo>
                      <a:pt x="1558" y="8591"/>
                    </a:lnTo>
                    <a:lnTo>
                      <a:pt x="1525" y="8563"/>
                    </a:lnTo>
                    <a:lnTo>
                      <a:pt x="1457" y="8511"/>
                    </a:lnTo>
                    <a:lnTo>
                      <a:pt x="1391" y="8461"/>
                    </a:lnTo>
                    <a:lnTo>
                      <a:pt x="1359" y="8436"/>
                    </a:lnTo>
                    <a:lnTo>
                      <a:pt x="1329" y="8411"/>
                    </a:lnTo>
                    <a:lnTo>
                      <a:pt x="1300" y="8386"/>
                    </a:lnTo>
                    <a:lnTo>
                      <a:pt x="1274" y="8360"/>
                    </a:lnTo>
                    <a:lnTo>
                      <a:pt x="1250" y="8333"/>
                    </a:lnTo>
                    <a:lnTo>
                      <a:pt x="1228" y="8305"/>
                    </a:lnTo>
                    <a:lnTo>
                      <a:pt x="1209" y="8276"/>
                    </a:lnTo>
                    <a:lnTo>
                      <a:pt x="1193" y="8246"/>
                    </a:lnTo>
                    <a:lnTo>
                      <a:pt x="1180" y="8214"/>
                    </a:lnTo>
                    <a:lnTo>
                      <a:pt x="1171" y="8180"/>
                    </a:lnTo>
                    <a:lnTo>
                      <a:pt x="1168" y="8144"/>
                    </a:lnTo>
                    <a:lnTo>
                      <a:pt x="1167" y="8106"/>
                    </a:lnTo>
                    <a:lnTo>
                      <a:pt x="1167" y="8068"/>
                    </a:lnTo>
                    <a:lnTo>
                      <a:pt x="1160" y="8031"/>
                    </a:lnTo>
                    <a:lnTo>
                      <a:pt x="1150" y="7996"/>
                    </a:lnTo>
                    <a:lnTo>
                      <a:pt x="1137" y="7964"/>
                    </a:lnTo>
                    <a:lnTo>
                      <a:pt x="1118" y="7933"/>
                    </a:lnTo>
                    <a:lnTo>
                      <a:pt x="1095" y="7903"/>
                    </a:lnTo>
                    <a:lnTo>
                      <a:pt x="1069" y="7874"/>
                    </a:lnTo>
                    <a:lnTo>
                      <a:pt x="1040" y="7845"/>
                    </a:lnTo>
                    <a:lnTo>
                      <a:pt x="1009" y="7818"/>
                    </a:lnTo>
                    <a:lnTo>
                      <a:pt x="974" y="7792"/>
                    </a:lnTo>
                    <a:lnTo>
                      <a:pt x="937" y="7764"/>
                    </a:lnTo>
                    <a:lnTo>
                      <a:pt x="898" y="7737"/>
                    </a:lnTo>
                    <a:lnTo>
                      <a:pt x="816" y="7682"/>
                    </a:lnTo>
                    <a:lnTo>
                      <a:pt x="727" y="7624"/>
                    </a:lnTo>
                    <a:lnTo>
                      <a:pt x="682" y="7593"/>
                    </a:lnTo>
                    <a:lnTo>
                      <a:pt x="637" y="7561"/>
                    </a:lnTo>
                    <a:lnTo>
                      <a:pt x="591" y="7527"/>
                    </a:lnTo>
                    <a:lnTo>
                      <a:pt x="546" y="7492"/>
                    </a:lnTo>
                    <a:lnTo>
                      <a:pt x="501" y="7453"/>
                    </a:lnTo>
                    <a:lnTo>
                      <a:pt x="456" y="7414"/>
                    </a:lnTo>
                    <a:lnTo>
                      <a:pt x="413" y="7371"/>
                    </a:lnTo>
                    <a:lnTo>
                      <a:pt x="372" y="7325"/>
                    </a:lnTo>
                    <a:lnTo>
                      <a:pt x="330" y="7276"/>
                    </a:lnTo>
                    <a:lnTo>
                      <a:pt x="292" y="7224"/>
                    </a:lnTo>
                    <a:lnTo>
                      <a:pt x="256" y="7169"/>
                    </a:lnTo>
                    <a:lnTo>
                      <a:pt x="222" y="7109"/>
                    </a:lnTo>
                    <a:lnTo>
                      <a:pt x="189" y="7047"/>
                    </a:lnTo>
                    <a:lnTo>
                      <a:pt x="162" y="6979"/>
                    </a:lnTo>
                    <a:lnTo>
                      <a:pt x="136" y="6907"/>
                    </a:lnTo>
                    <a:lnTo>
                      <a:pt x="115" y="6831"/>
                    </a:lnTo>
                    <a:lnTo>
                      <a:pt x="95" y="6753"/>
                    </a:lnTo>
                    <a:lnTo>
                      <a:pt x="77" y="6677"/>
                    </a:lnTo>
                    <a:lnTo>
                      <a:pt x="62" y="6604"/>
                    </a:lnTo>
                    <a:lnTo>
                      <a:pt x="48" y="6531"/>
                    </a:lnTo>
                    <a:lnTo>
                      <a:pt x="37" y="6461"/>
                    </a:lnTo>
                    <a:lnTo>
                      <a:pt x="27" y="6393"/>
                    </a:lnTo>
                    <a:lnTo>
                      <a:pt x="19" y="6325"/>
                    </a:lnTo>
                    <a:lnTo>
                      <a:pt x="12" y="6259"/>
                    </a:lnTo>
                    <a:lnTo>
                      <a:pt x="7" y="6194"/>
                    </a:lnTo>
                    <a:lnTo>
                      <a:pt x="4" y="6130"/>
                    </a:lnTo>
                    <a:lnTo>
                      <a:pt x="1" y="6069"/>
                    </a:lnTo>
                    <a:lnTo>
                      <a:pt x="0" y="6008"/>
                    </a:lnTo>
                    <a:lnTo>
                      <a:pt x="1" y="5948"/>
                    </a:lnTo>
                    <a:lnTo>
                      <a:pt x="2" y="5890"/>
                    </a:lnTo>
                    <a:lnTo>
                      <a:pt x="5" y="5831"/>
                    </a:lnTo>
                    <a:lnTo>
                      <a:pt x="10" y="5774"/>
                    </a:lnTo>
                    <a:lnTo>
                      <a:pt x="15" y="5717"/>
                    </a:lnTo>
                    <a:lnTo>
                      <a:pt x="21" y="5661"/>
                    </a:lnTo>
                    <a:lnTo>
                      <a:pt x="27" y="5606"/>
                    </a:lnTo>
                    <a:lnTo>
                      <a:pt x="36" y="5551"/>
                    </a:lnTo>
                    <a:lnTo>
                      <a:pt x="45" y="5496"/>
                    </a:lnTo>
                    <a:lnTo>
                      <a:pt x="55" y="5443"/>
                    </a:lnTo>
                    <a:lnTo>
                      <a:pt x="65" y="5389"/>
                    </a:lnTo>
                    <a:lnTo>
                      <a:pt x="76" y="5334"/>
                    </a:lnTo>
                    <a:lnTo>
                      <a:pt x="100" y="5227"/>
                    </a:lnTo>
                    <a:lnTo>
                      <a:pt x="125" y="5119"/>
                    </a:lnTo>
                    <a:lnTo>
                      <a:pt x="151" y="5010"/>
                    </a:lnTo>
                    <a:lnTo>
                      <a:pt x="178" y="4899"/>
                    </a:lnTo>
                    <a:lnTo>
                      <a:pt x="194" y="4844"/>
                    </a:lnTo>
                    <a:lnTo>
                      <a:pt x="212" y="4792"/>
                    </a:lnTo>
                    <a:lnTo>
                      <a:pt x="234" y="4741"/>
                    </a:lnTo>
                    <a:lnTo>
                      <a:pt x="259" y="4694"/>
                    </a:lnTo>
                    <a:lnTo>
                      <a:pt x="287" y="4648"/>
                    </a:lnTo>
                    <a:lnTo>
                      <a:pt x="315" y="4603"/>
                    </a:lnTo>
                    <a:lnTo>
                      <a:pt x="348" y="4560"/>
                    </a:lnTo>
                    <a:lnTo>
                      <a:pt x="382" y="4519"/>
                    </a:lnTo>
                    <a:lnTo>
                      <a:pt x="418" y="4479"/>
                    </a:lnTo>
                    <a:lnTo>
                      <a:pt x="454" y="4441"/>
                    </a:lnTo>
                    <a:lnTo>
                      <a:pt x="493" y="4403"/>
                    </a:lnTo>
                    <a:lnTo>
                      <a:pt x="531" y="4368"/>
                    </a:lnTo>
                    <a:lnTo>
                      <a:pt x="571" y="4333"/>
                    </a:lnTo>
                    <a:lnTo>
                      <a:pt x="611" y="4299"/>
                    </a:lnTo>
                    <a:lnTo>
                      <a:pt x="652" y="4267"/>
                    </a:lnTo>
                    <a:lnTo>
                      <a:pt x="692" y="4235"/>
                    </a:lnTo>
                    <a:lnTo>
                      <a:pt x="772" y="4172"/>
                    </a:lnTo>
                    <a:lnTo>
                      <a:pt x="848" y="4112"/>
                    </a:lnTo>
                    <a:lnTo>
                      <a:pt x="886" y="4084"/>
                    </a:lnTo>
                    <a:lnTo>
                      <a:pt x="921" y="4054"/>
                    </a:lnTo>
                    <a:lnTo>
                      <a:pt x="953" y="4025"/>
                    </a:lnTo>
                    <a:lnTo>
                      <a:pt x="984" y="3996"/>
                    </a:lnTo>
                    <a:lnTo>
                      <a:pt x="1013" y="3966"/>
                    </a:lnTo>
                    <a:lnTo>
                      <a:pt x="1040" y="3938"/>
                    </a:lnTo>
                    <a:lnTo>
                      <a:pt x="1064" y="3908"/>
                    </a:lnTo>
                    <a:lnTo>
                      <a:pt x="1084" y="3878"/>
                    </a:lnTo>
                    <a:lnTo>
                      <a:pt x="1102" y="3848"/>
                    </a:lnTo>
                    <a:lnTo>
                      <a:pt x="1115" y="3816"/>
                    </a:lnTo>
                    <a:lnTo>
                      <a:pt x="1127" y="3785"/>
                    </a:lnTo>
                    <a:lnTo>
                      <a:pt x="1133" y="3752"/>
                    </a:lnTo>
                    <a:lnTo>
                      <a:pt x="1138" y="3718"/>
                    </a:lnTo>
                    <a:lnTo>
                      <a:pt x="1144" y="3679"/>
                    </a:lnTo>
                    <a:lnTo>
                      <a:pt x="1152" y="3638"/>
                    </a:lnTo>
                    <a:lnTo>
                      <a:pt x="1162" y="3594"/>
                    </a:lnTo>
                    <a:lnTo>
                      <a:pt x="1174" y="3548"/>
                    </a:lnTo>
                    <a:lnTo>
                      <a:pt x="1188" y="3499"/>
                    </a:lnTo>
                    <a:lnTo>
                      <a:pt x="1203" y="3448"/>
                    </a:lnTo>
                    <a:lnTo>
                      <a:pt x="1220" y="3396"/>
                    </a:lnTo>
                    <a:lnTo>
                      <a:pt x="1239" y="3342"/>
                    </a:lnTo>
                    <a:lnTo>
                      <a:pt x="1260" y="3287"/>
                    </a:lnTo>
                    <a:lnTo>
                      <a:pt x="1283" y="3231"/>
                    </a:lnTo>
                    <a:lnTo>
                      <a:pt x="1308" y="3174"/>
                    </a:lnTo>
                    <a:lnTo>
                      <a:pt x="1335" y="3116"/>
                    </a:lnTo>
                    <a:lnTo>
                      <a:pt x="1364" y="3059"/>
                    </a:lnTo>
                    <a:lnTo>
                      <a:pt x="1395" y="3001"/>
                    </a:lnTo>
                    <a:lnTo>
                      <a:pt x="1429" y="2944"/>
                    </a:lnTo>
                    <a:lnTo>
                      <a:pt x="1463" y="2888"/>
                    </a:lnTo>
                    <a:lnTo>
                      <a:pt x="1501" y="2832"/>
                    </a:lnTo>
                    <a:lnTo>
                      <a:pt x="1541" y="2777"/>
                    </a:lnTo>
                    <a:lnTo>
                      <a:pt x="1583" y="2723"/>
                    </a:lnTo>
                    <a:lnTo>
                      <a:pt x="1628" y="2672"/>
                    </a:lnTo>
                    <a:lnTo>
                      <a:pt x="1676" y="2622"/>
                    </a:lnTo>
                    <a:lnTo>
                      <a:pt x="1724" y="2575"/>
                    </a:lnTo>
                    <a:lnTo>
                      <a:pt x="1777" y="2528"/>
                    </a:lnTo>
                    <a:lnTo>
                      <a:pt x="1830" y="2486"/>
                    </a:lnTo>
                    <a:lnTo>
                      <a:pt x="1888" y="2447"/>
                    </a:lnTo>
                    <a:lnTo>
                      <a:pt x="1946" y="2410"/>
                    </a:lnTo>
                    <a:lnTo>
                      <a:pt x="2009" y="2377"/>
                    </a:lnTo>
                    <a:lnTo>
                      <a:pt x="2074" y="2347"/>
                    </a:lnTo>
                    <a:lnTo>
                      <a:pt x="2141" y="2322"/>
                    </a:lnTo>
                    <a:lnTo>
                      <a:pt x="2211" y="2301"/>
                    </a:lnTo>
                    <a:lnTo>
                      <a:pt x="2283" y="2284"/>
                    </a:lnTo>
                    <a:lnTo>
                      <a:pt x="2401" y="2263"/>
                    </a:lnTo>
                    <a:lnTo>
                      <a:pt x="2509" y="2238"/>
                    </a:lnTo>
                    <a:lnTo>
                      <a:pt x="2609" y="2208"/>
                    </a:lnTo>
                    <a:lnTo>
                      <a:pt x="2703" y="2173"/>
                    </a:lnTo>
                    <a:lnTo>
                      <a:pt x="2787" y="2135"/>
                    </a:lnTo>
                    <a:lnTo>
                      <a:pt x="2866" y="2094"/>
                    </a:lnTo>
                    <a:lnTo>
                      <a:pt x="2938" y="2050"/>
                    </a:lnTo>
                    <a:lnTo>
                      <a:pt x="3005" y="2003"/>
                    </a:lnTo>
                    <a:lnTo>
                      <a:pt x="3064" y="1954"/>
                    </a:lnTo>
                    <a:lnTo>
                      <a:pt x="3118" y="1902"/>
                    </a:lnTo>
                    <a:lnTo>
                      <a:pt x="3168" y="1848"/>
                    </a:lnTo>
                    <a:lnTo>
                      <a:pt x="3213" y="1792"/>
                    </a:lnTo>
                    <a:lnTo>
                      <a:pt x="3254" y="1735"/>
                    </a:lnTo>
                    <a:lnTo>
                      <a:pt x="3290" y="1676"/>
                    </a:lnTo>
                    <a:lnTo>
                      <a:pt x="3324" y="1617"/>
                    </a:lnTo>
                    <a:lnTo>
                      <a:pt x="3354" y="1556"/>
                    </a:lnTo>
                    <a:lnTo>
                      <a:pt x="3381" y="1496"/>
                    </a:lnTo>
                    <a:lnTo>
                      <a:pt x="3406" y="1435"/>
                    </a:lnTo>
                    <a:lnTo>
                      <a:pt x="3429" y="1375"/>
                    </a:lnTo>
                    <a:lnTo>
                      <a:pt x="3450" y="1314"/>
                    </a:lnTo>
                    <a:lnTo>
                      <a:pt x="3489" y="1195"/>
                    </a:lnTo>
                    <a:lnTo>
                      <a:pt x="3526" y="1082"/>
                    </a:lnTo>
                    <a:lnTo>
                      <a:pt x="3545" y="1028"/>
                    </a:lnTo>
                    <a:lnTo>
                      <a:pt x="3565" y="976"/>
                    </a:lnTo>
                    <a:lnTo>
                      <a:pt x="3585" y="925"/>
                    </a:lnTo>
                    <a:lnTo>
                      <a:pt x="3607" y="877"/>
                    </a:lnTo>
                    <a:lnTo>
                      <a:pt x="3631" y="832"/>
                    </a:lnTo>
                    <a:lnTo>
                      <a:pt x="3657" y="791"/>
                    </a:lnTo>
                    <a:lnTo>
                      <a:pt x="3685" y="752"/>
                    </a:lnTo>
                    <a:lnTo>
                      <a:pt x="3716" y="717"/>
                    </a:lnTo>
                    <a:lnTo>
                      <a:pt x="3749" y="686"/>
                    </a:lnTo>
                    <a:lnTo>
                      <a:pt x="3784" y="659"/>
                    </a:lnTo>
                    <a:lnTo>
                      <a:pt x="3818" y="634"/>
                    </a:lnTo>
                    <a:lnTo>
                      <a:pt x="3854" y="613"/>
                    </a:lnTo>
                    <a:lnTo>
                      <a:pt x="3890" y="594"/>
                    </a:lnTo>
                    <a:lnTo>
                      <a:pt x="3928" y="576"/>
                    </a:lnTo>
                    <a:lnTo>
                      <a:pt x="3967" y="563"/>
                    </a:lnTo>
                    <a:lnTo>
                      <a:pt x="4007" y="550"/>
                    </a:lnTo>
                    <a:lnTo>
                      <a:pt x="4048" y="539"/>
                    </a:lnTo>
                    <a:lnTo>
                      <a:pt x="4090" y="529"/>
                    </a:lnTo>
                    <a:lnTo>
                      <a:pt x="4134" y="520"/>
                    </a:lnTo>
                    <a:lnTo>
                      <a:pt x="4180" y="513"/>
                    </a:lnTo>
                    <a:lnTo>
                      <a:pt x="4279" y="499"/>
                    </a:lnTo>
                    <a:lnTo>
                      <a:pt x="4386" y="485"/>
                    </a:lnTo>
                    <a:lnTo>
                      <a:pt x="4502" y="469"/>
                    </a:lnTo>
                    <a:lnTo>
                      <a:pt x="4629" y="450"/>
                    </a:lnTo>
                    <a:lnTo>
                      <a:pt x="4698" y="439"/>
                    </a:lnTo>
                    <a:lnTo>
                      <a:pt x="4769" y="425"/>
                    </a:lnTo>
                    <a:lnTo>
                      <a:pt x="4844" y="410"/>
                    </a:lnTo>
                    <a:lnTo>
                      <a:pt x="4921" y="393"/>
                    </a:lnTo>
                    <a:lnTo>
                      <a:pt x="5002" y="373"/>
                    </a:lnTo>
                    <a:lnTo>
                      <a:pt x="5087" y="350"/>
                    </a:lnTo>
                    <a:lnTo>
                      <a:pt x="5176" y="325"/>
                    </a:lnTo>
                    <a:lnTo>
                      <a:pt x="5268" y="297"/>
                    </a:lnTo>
                    <a:lnTo>
                      <a:pt x="5364" y="264"/>
                    </a:lnTo>
                    <a:lnTo>
                      <a:pt x="5464" y="228"/>
                    </a:lnTo>
                    <a:lnTo>
                      <a:pt x="5569" y="188"/>
                    </a:lnTo>
                    <a:lnTo>
                      <a:pt x="5677" y="144"/>
                    </a:lnTo>
                    <a:lnTo>
                      <a:pt x="5787" y="102"/>
                    </a:lnTo>
                    <a:lnTo>
                      <a:pt x="5894" y="68"/>
                    </a:lnTo>
                    <a:lnTo>
                      <a:pt x="5999" y="41"/>
                    </a:lnTo>
                    <a:lnTo>
                      <a:pt x="6099" y="21"/>
                    </a:lnTo>
                    <a:lnTo>
                      <a:pt x="6198" y="7"/>
                    </a:lnTo>
                    <a:lnTo>
                      <a:pt x="6293" y="1"/>
                    </a:lnTo>
                    <a:lnTo>
                      <a:pt x="6384" y="0"/>
                    </a:lnTo>
                    <a:lnTo>
                      <a:pt x="6473" y="5"/>
                    </a:lnTo>
                    <a:lnTo>
                      <a:pt x="6558" y="15"/>
                    </a:lnTo>
                    <a:lnTo>
                      <a:pt x="6642" y="30"/>
                    </a:lnTo>
                    <a:lnTo>
                      <a:pt x="6721" y="50"/>
                    </a:lnTo>
                    <a:lnTo>
                      <a:pt x="6798" y="75"/>
                    </a:lnTo>
                    <a:lnTo>
                      <a:pt x="6872" y="103"/>
                    </a:lnTo>
                    <a:lnTo>
                      <a:pt x="6943" y="134"/>
                    </a:lnTo>
                    <a:lnTo>
                      <a:pt x="7010" y="171"/>
                    </a:lnTo>
                    <a:lnTo>
                      <a:pt x="7075" y="209"/>
                    </a:lnTo>
                    <a:lnTo>
                      <a:pt x="7136" y="252"/>
                    </a:lnTo>
                    <a:lnTo>
                      <a:pt x="7195" y="297"/>
                    </a:lnTo>
                    <a:lnTo>
                      <a:pt x="7251" y="343"/>
                    </a:lnTo>
                    <a:lnTo>
                      <a:pt x="7303" y="392"/>
                    </a:lnTo>
                    <a:lnTo>
                      <a:pt x="7353" y="442"/>
                    </a:lnTo>
                    <a:lnTo>
                      <a:pt x="7401" y="494"/>
                    </a:lnTo>
                    <a:lnTo>
                      <a:pt x="7444" y="546"/>
                    </a:lnTo>
                    <a:lnTo>
                      <a:pt x="7485" y="599"/>
                    </a:lnTo>
                    <a:lnTo>
                      <a:pt x="7524" y="652"/>
                    </a:lnTo>
                    <a:lnTo>
                      <a:pt x="7559" y="706"/>
                    </a:lnTo>
                    <a:lnTo>
                      <a:pt x="7592" y="759"/>
                    </a:lnTo>
                    <a:lnTo>
                      <a:pt x="7620" y="812"/>
                    </a:lnTo>
                    <a:lnTo>
                      <a:pt x="7646" y="863"/>
                    </a:lnTo>
                    <a:lnTo>
                      <a:pt x="7670" y="913"/>
                    </a:lnTo>
                    <a:lnTo>
                      <a:pt x="7690" y="962"/>
                    </a:lnTo>
                    <a:lnTo>
                      <a:pt x="7709" y="1009"/>
                    </a:lnTo>
                    <a:close/>
                  </a:path>
                </a:pathLst>
              </a:custGeom>
              <a:solidFill>
                <a:srgbClr val="7C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8" name="Freeform 19"/>
              <p:cNvSpPr>
                <a:spLocks/>
              </p:cNvSpPr>
              <p:nvPr/>
            </p:nvSpPr>
            <p:spPr bwMode="auto">
              <a:xfrm>
                <a:off x="1832" y="835"/>
                <a:ext cx="2103" cy="1916"/>
              </a:xfrm>
              <a:custGeom>
                <a:avLst/>
                <a:gdLst>
                  <a:gd name="T0" fmla="*/ 0 w 10513"/>
                  <a:gd name="T1" fmla="*/ 0 h 9578"/>
                  <a:gd name="T2" fmla="*/ 0 w 10513"/>
                  <a:gd name="T3" fmla="*/ 0 h 9578"/>
                  <a:gd name="T4" fmla="*/ 0 w 10513"/>
                  <a:gd name="T5" fmla="*/ 0 h 9578"/>
                  <a:gd name="T6" fmla="*/ 0 w 10513"/>
                  <a:gd name="T7" fmla="*/ 0 h 9578"/>
                  <a:gd name="T8" fmla="*/ 0 w 10513"/>
                  <a:gd name="T9" fmla="*/ 0 h 9578"/>
                  <a:gd name="T10" fmla="*/ 0 w 10513"/>
                  <a:gd name="T11" fmla="*/ 0 h 9578"/>
                  <a:gd name="T12" fmla="*/ 0 w 10513"/>
                  <a:gd name="T13" fmla="*/ 0 h 9578"/>
                  <a:gd name="T14" fmla="*/ 0 w 10513"/>
                  <a:gd name="T15" fmla="*/ 0 h 9578"/>
                  <a:gd name="T16" fmla="*/ 0 w 10513"/>
                  <a:gd name="T17" fmla="*/ 0 h 9578"/>
                  <a:gd name="T18" fmla="*/ 0 w 10513"/>
                  <a:gd name="T19" fmla="*/ 0 h 9578"/>
                  <a:gd name="T20" fmla="*/ 0 w 10513"/>
                  <a:gd name="T21" fmla="*/ 0 h 9578"/>
                  <a:gd name="T22" fmla="*/ 0 w 10513"/>
                  <a:gd name="T23" fmla="*/ 0 h 9578"/>
                  <a:gd name="T24" fmla="*/ 0 w 10513"/>
                  <a:gd name="T25" fmla="*/ 0 h 9578"/>
                  <a:gd name="T26" fmla="*/ 0 w 10513"/>
                  <a:gd name="T27" fmla="*/ 0 h 9578"/>
                  <a:gd name="T28" fmla="*/ 0 w 10513"/>
                  <a:gd name="T29" fmla="*/ 0 h 9578"/>
                  <a:gd name="T30" fmla="*/ 0 w 10513"/>
                  <a:gd name="T31" fmla="*/ 0 h 9578"/>
                  <a:gd name="T32" fmla="*/ 0 w 10513"/>
                  <a:gd name="T33" fmla="*/ 0 h 9578"/>
                  <a:gd name="T34" fmla="*/ 0 w 10513"/>
                  <a:gd name="T35" fmla="*/ 0 h 9578"/>
                  <a:gd name="T36" fmla="*/ 0 w 10513"/>
                  <a:gd name="T37" fmla="*/ 0 h 9578"/>
                  <a:gd name="T38" fmla="*/ 0 w 10513"/>
                  <a:gd name="T39" fmla="*/ 0 h 9578"/>
                  <a:gd name="T40" fmla="*/ 0 w 10513"/>
                  <a:gd name="T41" fmla="*/ 0 h 9578"/>
                  <a:gd name="T42" fmla="*/ 0 w 10513"/>
                  <a:gd name="T43" fmla="*/ 0 h 9578"/>
                  <a:gd name="T44" fmla="*/ 0 w 10513"/>
                  <a:gd name="T45" fmla="*/ 0 h 9578"/>
                  <a:gd name="T46" fmla="*/ 0 w 10513"/>
                  <a:gd name="T47" fmla="*/ 0 h 9578"/>
                  <a:gd name="T48" fmla="*/ 0 w 10513"/>
                  <a:gd name="T49" fmla="*/ 0 h 9578"/>
                  <a:gd name="T50" fmla="*/ 0 w 10513"/>
                  <a:gd name="T51" fmla="*/ 0 h 9578"/>
                  <a:gd name="T52" fmla="*/ 0 w 10513"/>
                  <a:gd name="T53" fmla="*/ 0 h 9578"/>
                  <a:gd name="T54" fmla="*/ 0 w 10513"/>
                  <a:gd name="T55" fmla="*/ 0 h 9578"/>
                  <a:gd name="T56" fmla="*/ 0 w 10513"/>
                  <a:gd name="T57" fmla="*/ 0 h 9578"/>
                  <a:gd name="T58" fmla="*/ 0 w 10513"/>
                  <a:gd name="T59" fmla="*/ 0 h 9578"/>
                  <a:gd name="T60" fmla="*/ 0 w 10513"/>
                  <a:gd name="T61" fmla="*/ 0 h 9578"/>
                  <a:gd name="T62" fmla="*/ 0 w 10513"/>
                  <a:gd name="T63" fmla="*/ 0 h 9578"/>
                  <a:gd name="T64" fmla="*/ 0 w 10513"/>
                  <a:gd name="T65" fmla="*/ 0 h 9578"/>
                  <a:gd name="T66" fmla="*/ 0 w 10513"/>
                  <a:gd name="T67" fmla="*/ 0 h 9578"/>
                  <a:gd name="T68" fmla="*/ 0 w 10513"/>
                  <a:gd name="T69" fmla="*/ 0 h 9578"/>
                  <a:gd name="T70" fmla="*/ 0 w 10513"/>
                  <a:gd name="T71" fmla="*/ 0 h 9578"/>
                  <a:gd name="T72" fmla="*/ 0 w 10513"/>
                  <a:gd name="T73" fmla="*/ 0 h 9578"/>
                  <a:gd name="T74" fmla="*/ 0 w 10513"/>
                  <a:gd name="T75" fmla="*/ 0 h 9578"/>
                  <a:gd name="T76" fmla="*/ 0 w 10513"/>
                  <a:gd name="T77" fmla="*/ 0 h 9578"/>
                  <a:gd name="T78" fmla="*/ 0 w 10513"/>
                  <a:gd name="T79" fmla="*/ 0 h 9578"/>
                  <a:gd name="T80" fmla="*/ 0 w 10513"/>
                  <a:gd name="T81" fmla="*/ 0 h 9578"/>
                  <a:gd name="T82" fmla="*/ 0 w 10513"/>
                  <a:gd name="T83" fmla="*/ 0 h 9578"/>
                  <a:gd name="T84" fmla="*/ 0 w 10513"/>
                  <a:gd name="T85" fmla="*/ 0 h 9578"/>
                  <a:gd name="T86" fmla="*/ 0 w 10513"/>
                  <a:gd name="T87" fmla="*/ 0 h 9578"/>
                  <a:gd name="T88" fmla="*/ 0 w 10513"/>
                  <a:gd name="T89" fmla="*/ 0 h 9578"/>
                  <a:gd name="T90" fmla="*/ 0 w 10513"/>
                  <a:gd name="T91" fmla="*/ 0 h 9578"/>
                  <a:gd name="T92" fmla="*/ 0 w 10513"/>
                  <a:gd name="T93" fmla="*/ 0 h 9578"/>
                  <a:gd name="T94" fmla="*/ 0 w 10513"/>
                  <a:gd name="T95" fmla="*/ 0 h 9578"/>
                  <a:gd name="T96" fmla="*/ 0 w 10513"/>
                  <a:gd name="T97" fmla="*/ 0 h 9578"/>
                  <a:gd name="T98" fmla="*/ 0 w 10513"/>
                  <a:gd name="T99" fmla="*/ 0 h 9578"/>
                  <a:gd name="T100" fmla="*/ 0 w 10513"/>
                  <a:gd name="T101" fmla="*/ 0 h 9578"/>
                  <a:gd name="T102" fmla="*/ 0 w 10513"/>
                  <a:gd name="T103" fmla="*/ 0 h 9578"/>
                  <a:gd name="T104" fmla="*/ 0 w 10513"/>
                  <a:gd name="T105" fmla="*/ 0 h 9578"/>
                  <a:gd name="T106" fmla="*/ 0 w 10513"/>
                  <a:gd name="T107" fmla="*/ 0 h 9578"/>
                  <a:gd name="T108" fmla="*/ 0 w 10513"/>
                  <a:gd name="T109" fmla="*/ 0 h 9578"/>
                  <a:gd name="T110" fmla="*/ 0 w 10513"/>
                  <a:gd name="T111" fmla="*/ 0 h 9578"/>
                  <a:gd name="T112" fmla="*/ 0 w 10513"/>
                  <a:gd name="T113" fmla="*/ 0 h 9578"/>
                  <a:gd name="T114" fmla="*/ 0 w 10513"/>
                  <a:gd name="T115" fmla="*/ 0 h 9578"/>
                  <a:gd name="T116" fmla="*/ 0 w 10513"/>
                  <a:gd name="T117" fmla="*/ 0 h 9578"/>
                  <a:gd name="T118" fmla="*/ 0 w 10513"/>
                  <a:gd name="T119" fmla="*/ 0 h 95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513"/>
                  <a:gd name="T181" fmla="*/ 0 h 9578"/>
                  <a:gd name="T182" fmla="*/ 10513 w 10513"/>
                  <a:gd name="T183" fmla="*/ 9578 h 95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513" h="9578">
                    <a:moveTo>
                      <a:pt x="7434" y="945"/>
                    </a:moveTo>
                    <a:lnTo>
                      <a:pt x="7451" y="991"/>
                    </a:lnTo>
                    <a:lnTo>
                      <a:pt x="7469" y="1037"/>
                    </a:lnTo>
                    <a:lnTo>
                      <a:pt x="7488" y="1082"/>
                    </a:lnTo>
                    <a:lnTo>
                      <a:pt x="7508" y="1127"/>
                    </a:lnTo>
                    <a:lnTo>
                      <a:pt x="7528" y="1171"/>
                    </a:lnTo>
                    <a:lnTo>
                      <a:pt x="7550" y="1215"/>
                    </a:lnTo>
                    <a:lnTo>
                      <a:pt x="7573" y="1257"/>
                    </a:lnTo>
                    <a:lnTo>
                      <a:pt x="7598" y="1298"/>
                    </a:lnTo>
                    <a:lnTo>
                      <a:pt x="7623" y="1339"/>
                    </a:lnTo>
                    <a:lnTo>
                      <a:pt x="7649" y="1379"/>
                    </a:lnTo>
                    <a:lnTo>
                      <a:pt x="7676" y="1418"/>
                    </a:lnTo>
                    <a:lnTo>
                      <a:pt x="7706" y="1457"/>
                    </a:lnTo>
                    <a:lnTo>
                      <a:pt x="7736" y="1493"/>
                    </a:lnTo>
                    <a:lnTo>
                      <a:pt x="7769" y="1529"/>
                    </a:lnTo>
                    <a:lnTo>
                      <a:pt x="7801" y="1564"/>
                    </a:lnTo>
                    <a:lnTo>
                      <a:pt x="7836" y="1597"/>
                    </a:lnTo>
                    <a:lnTo>
                      <a:pt x="7874" y="1629"/>
                    </a:lnTo>
                    <a:lnTo>
                      <a:pt x="7911" y="1659"/>
                    </a:lnTo>
                    <a:lnTo>
                      <a:pt x="7951" y="1688"/>
                    </a:lnTo>
                    <a:lnTo>
                      <a:pt x="7992" y="1715"/>
                    </a:lnTo>
                    <a:lnTo>
                      <a:pt x="8036" y="1741"/>
                    </a:lnTo>
                    <a:lnTo>
                      <a:pt x="8081" y="1766"/>
                    </a:lnTo>
                    <a:lnTo>
                      <a:pt x="8127" y="1789"/>
                    </a:lnTo>
                    <a:lnTo>
                      <a:pt x="8175" y="1809"/>
                    </a:lnTo>
                    <a:lnTo>
                      <a:pt x="8227" y="1827"/>
                    </a:lnTo>
                    <a:lnTo>
                      <a:pt x="8279" y="1845"/>
                    </a:lnTo>
                    <a:lnTo>
                      <a:pt x="8334" y="1860"/>
                    </a:lnTo>
                    <a:lnTo>
                      <a:pt x="8390" y="1874"/>
                    </a:lnTo>
                    <a:lnTo>
                      <a:pt x="8450" y="1884"/>
                    </a:lnTo>
                    <a:lnTo>
                      <a:pt x="8510" y="1892"/>
                    </a:lnTo>
                    <a:lnTo>
                      <a:pt x="8574" y="1900"/>
                    </a:lnTo>
                    <a:lnTo>
                      <a:pt x="8640" y="1904"/>
                    </a:lnTo>
                    <a:lnTo>
                      <a:pt x="8703" y="1909"/>
                    </a:lnTo>
                    <a:lnTo>
                      <a:pt x="8764" y="1916"/>
                    </a:lnTo>
                    <a:lnTo>
                      <a:pt x="8821" y="1925"/>
                    </a:lnTo>
                    <a:lnTo>
                      <a:pt x="8872" y="1935"/>
                    </a:lnTo>
                    <a:lnTo>
                      <a:pt x="8920" y="1949"/>
                    </a:lnTo>
                    <a:lnTo>
                      <a:pt x="8965" y="1962"/>
                    </a:lnTo>
                    <a:lnTo>
                      <a:pt x="9007" y="1978"/>
                    </a:lnTo>
                    <a:lnTo>
                      <a:pt x="9044" y="1997"/>
                    </a:lnTo>
                    <a:lnTo>
                      <a:pt x="9078" y="2016"/>
                    </a:lnTo>
                    <a:lnTo>
                      <a:pt x="9109" y="2037"/>
                    </a:lnTo>
                    <a:lnTo>
                      <a:pt x="9136" y="2060"/>
                    </a:lnTo>
                    <a:lnTo>
                      <a:pt x="9161" y="2085"/>
                    </a:lnTo>
                    <a:lnTo>
                      <a:pt x="9184" y="2110"/>
                    </a:lnTo>
                    <a:lnTo>
                      <a:pt x="9204" y="2137"/>
                    </a:lnTo>
                    <a:lnTo>
                      <a:pt x="9221" y="2164"/>
                    </a:lnTo>
                    <a:lnTo>
                      <a:pt x="9235" y="2193"/>
                    </a:lnTo>
                    <a:lnTo>
                      <a:pt x="9247" y="2224"/>
                    </a:lnTo>
                    <a:lnTo>
                      <a:pt x="9259" y="2256"/>
                    </a:lnTo>
                    <a:lnTo>
                      <a:pt x="9266" y="2288"/>
                    </a:lnTo>
                    <a:lnTo>
                      <a:pt x="9274" y="2320"/>
                    </a:lnTo>
                    <a:lnTo>
                      <a:pt x="9277" y="2355"/>
                    </a:lnTo>
                    <a:lnTo>
                      <a:pt x="9281" y="2390"/>
                    </a:lnTo>
                    <a:lnTo>
                      <a:pt x="9282" y="2425"/>
                    </a:lnTo>
                    <a:lnTo>
                      <a:pt x="9284" y="2462"/>
                    </a:lnTo>
                    <a:lnTo>
                      <a:pt x="9282" y="2499"/>
                    </a:lnTo>
                    <a:lnTo>
                      <a:pt x="9281" y="2536"/>
                    </a:lnTo>
                    <a:lnTo>
                      <a:pt x="9279" y="2574"/>
                    </a:lnTo>
                    <a:lnTo>
                      <a:pt x="9275" y="2613"/>
                    </a:lnTo>
                    <a:lnTo>
                      <a:pt x="9267" y="2690"/>
                    </a:lnTo>
                    <a:lnTo>
                      <a:pt x="9257" y="2769"/>
                    </a:lnTo>
                    <a:lnTo>
                      <a:pt x="9252" y="2808"/>
                    </a:lnTo>
                    <a:lnTo>
                      <a:pt x="9251" y="2850"/>
                    </a:lnTo>
                    <a:lnTo>
                      <a:pt x="9251" y="2893"/>
                    </a:lnTo>
                    <a:lnTo>
                      <a:pt x="9254" y="2937"/>
                    </a:lnTo>
                    <a:lnTo>
                      <a:pt x="9259" y="2981"/>
                    </a:lnTo>
                    <a:lnTo>
                      <a:pt x="9265" y="3027"/>
                    </a:lnTo>
                    <a:lnTo>
                      <a:pt x="9274" y="3073"/>
                    </a:lnTo>
                    <a:lnTo>
                      <a:pt x="9285" y="3119"/>
                    </a:lnTo>
                    <a:lnTo>
                      <a:pt x="9297" y="3167"/>
                    </a:lnTo>
                    <a:lnTo>
                      <a:pt x="9312" y="3214"/>
                    </a:lnTo>
                    <a:lnTo>
                      <a:pt x="9330" y="3263"/>
                    </a:lnTo>
                    <a:lnTo>
                      <a:pt x="9348" y="3310"/>
                    </a:lnTo>
                    <a:lnTo>
                      <a:pt x="9370" y="3359"/>
                    </a:lnTo>
                    <a:lnTo>
                      <a:pt x="9392" y="3408"/>
                    </a:lnTo>
                    <a:lnTo>
                      <a:pt x="9417" y="3455"/>
                    </a:lnTo>
                    <a:lnTo>
                      <a:pt x="9445" y="3502"/>
                    </a:lnTo>
                    <a:lnTo>
                      <a:pt x="9473" y="3550"/>
                    </a:lnTo>
                    <a:lnTo>
                      <a:pt x="9503" y="3597"/>
                    </a:lnTo>
                    <a:lnTo>
                      <a:pt x="9537" y="3643"/>
                    </a:lnTo>
                    <a:lnTo>
                      <a:pt x="9571" y="3688"/>
                    </a:lnTo>
                    <a:lnTo>
                      <a:pt x="9608" y="3733"/>
                    </a:lnTo>
                    <a:lnTo>
                      <a:pt x="9647" y="3776"/>
                    </a:lnTo>
                    <a:lnTo>
                      <a:pt x="9687" y="3818"/>
                    </a:lnTo>
                    <a:lnTo>
                      <a:pt x="9729" y="3859"/>
                    </a:lnTo>
                    <a:lnTo>
                      <a:pt x="9773" y="3899"/>
                    </a:lnTo>
                    <a:lnTo>
                      <a:pt x="9819" y="3938"/>
                    </a:lnTo>
                    <a:lnTo>
                      <a:pt x="9866" y="3975"/>
                    </a:lnTo>
                    <a:lnTo>
                      <a:pt x="9916" y="4010"/>
                    </a:lnTo>
                    <a:lnTo>
                      <a:pt x="9967" y="4044"/>
                    </a:lnTo>
                    <a:lnTo>
                      <a:pt x="10020" y="4075"/>
                    </a:lnTo>
                    <a:lnTo>
                      <a:pt x="10075" y="4105"/>
                    </a:lnTo>
                    <a:lnTo>
                      <a:pt x="10132" y="4133"/>
                    </a:lnTo>
                    <a:lnTo>
                      <a:pt x="10186" y="4160"/>
                    </a:lnTo>
                    <a:lnTo>
                      <a:pt x="10236" y="4191"/>
                    </a:lnTo>
                    <a:lnTo>
                      <a:pt x="10282" y="4225"/>
                    </a:lnTo>
                    <a:lnTo>
                      <a:pt x="10322" y="4261"/>
                    </a:lnTo>
                    <a:lnTo>
                      <a:pt x="10358" y="4300"/>
                    </a:lnTo>
                    <a:lnTo>
                      <a:pt x="10389" y="4341"/>
                    </a:lnTo>
                    <a:lnTo>
                      <a:pt x="10418" y="4384"/>
                    </a:lnTo>
                    <a:lnTo>
                      <a:pt x="10442" y="4429"/>
                    </a:lnTo>
                    <a:lnTo>
                      <a:pt x="10461" y="4475"/>
                    </a:lnTo>
                    <a:lnTo>
                      <a:pt x="10478" y="4523"/>
                    </a:lnTo>
                    <a:lnTo>
                      <a:pt x="10490" y="4572"/>
                    </a:lnTo>
                    <a:lnTo>
                      <a:pt x="10500" y="4622"/>
                    </a:lnTo>
                    <a:lnTo>
                      <a:pt x="10508" y="4673"/>
                    </a:lnTo>
                    <a:lnTo>
                      <a:pt x="10511" y="4724"/>
                    </a:lnTo>
                    <a:lnTo>
                      <a:pt x="10513" y="4777"/>
                    </a:lnTo>
                    <a:lnTo>
                      <a:pt x="10511" y="4829"/>
                    </a:lnTo>
                    <a:lnTo>
                      <a:pt x="10509" y="4882"/>
                    </a:lnTo>
                    <a:lnTo>
                      <a:pt x="10503" y="4934"/>
                    </a:lnTo>
                    <a:lnTo>
                      <a:pt x="10495" y="4986"/>
                    </a:lnTo>
                    <a:lnTo>
                      <a:pt x="10486" y="5038"/>
                    </a:lnTo>
                    <a:lnTo>
                      <a:pt x="10475" y="5089"/>
                    </a:lnTo>
                    <a:lnTo>
                      <a:pt x="10463" y="5139"/>
                    </a:lnTo>
                    <a:lnTo>
                      <a:pt x="10449" y="5187"/>
                    </a:lnTo>
                    <a:lnTo>
                      <a:pt x="10434" y="5236"/>
                    </a:lnTo>
                    <a:lnTo>
                      <a:pt x="10419" y="5282"/>
                    </a:lnTo>
                    <a:lnTo>
                      <a:pt x="10403" y="5327"/>
                    </a:lnTo>
                    <a:lnTo>
                      <a:pt x="10385" y="5370"/>
                    </a:lnTo>
                    <a:lnTo>
                      <a:pt x="10368" y="5411"/>
                    </a:lnTo>
                    <a:lnTo>
                      <a:pt x="10350" y="5450"/>
                    </a:lnTo>
                    <a:lnTo>
                      <a:pt x="10333" y="5486"/>
                    </a:lnTo>
                    <a:lnTo>
                      <a:pt x="10317" y="5521"/>
                    </a:lnTo>
                    <a:lnTo>
                      <a:pt x="10299" y="5551"/>
                    </a:lnTo>
                    <a:lnTo>
                      <a:pt x="10283" y="5579"/>
                    </a:lnTo>
                    <a:lnTo>
                      <a:pt x="10266" y="5608"/>
                    </a:lnTo>
                    <a:lnTo>
                      <a:pt x="10247" y="5634"/>
                    </a:lnTo>
                    <a:lnTo>
                      <a:pt x="10229" y="5662"/>
                    </a:lnTo>
                    <a:lnTo>
                      <a:pt x="10193" y="5712"/>
                    </a:lnTo>
                    <a:lnTo>
                      <a:pt x="10158" y="5762"/>
                    </a:lnTo>
                    <a:lnTo>
                      <a:pt x="10125" y="5810"/>
                    </a:lnTo>
                    <a:lnTo>
                      <a:pt x="10093" y="5859"/>
                    </a:lnTo>
                    <a:lnTo>
                      <a:pt x="10080" y="5884"/>
                    </a:lnTo>
                    <a:lnTo>
                      <a:pt x="10066" y="5909"/>
                    </a:lnTo>
                    <a:lnTo>
                      <a:pt x="10053" y="5934"/>
                    </a:lnTo>
                    <a:lnTo>
                      <a:pt x="10043" y="5960"/>
                    </a:lnTo>
                    <a:lnTo>
                      <a:pt x="10033" y="5986"/>
                    </a:lnTo>
                    <a:lnTo>
                      <a:pt x="10026" y="6014"/>
                    </a:lnTo>
                    <a:lnTo>
                      <a:pt x="10020" y="6042"/>
                    </a:lnTo>
                    <a:lnTo>
                      <a:pt x="10015" y="6071"/>
                    </a:lnTo>
                    <a:lnTo>
                      <a:pt x="10012" y="6101"/>
                    </a:lnTo>
                    <a:lnTo>
                      <a:pt x="10012" y="6132"/>
                    </a:lnTo>
                    <a:lnTo>
                      <a:pt x="10014" y="6163"/>
                    </a:lnTo>
                    <a:lnTo>
                      <a:pt x="10019" y="6197"/>
                    </a:lnTo>
                    <a:lnTo>
                      <a:pt x="10025" y="6232"/>
                    </a:lnTo>
                    <a:lnTo>
                      <a:pt x="10033" y="6270"/>
                    </a:lnTo>
                    <a:lnTo>
                      <a:pt x="10045" y="6307"/>
                    </a:lnTo>
                    <a:lnTo>
                      <a:pt x="10058" y="6347"/>
                    </a:lnTo>
                    <a:lnTo>
                      <a:pt x="10076" y="6388"/>
                    </a:lnTo>
                    <a:lnTo>
                      <a:pt x="10096" y="6432"/>
                    </a:lnTo>
                    <a:lnTo>
                      <a:pt x="10120" y="6477"/>
                    </a:lnTo>
                    <a:lnTo>
                      <a:pt x="10146" y="6524"/>
                    </a:lnTo>
                    <a:lnTo>
                      <a:pt x="10172" y="6573"/>
                    </a:lnTo>
                    <a:lnTo>
                      <a:pt x="10196" y="6622"/>
                    </a:lnTo>
                    <a:lnTo>
                      <a:pt x="10216" y="6669"/>
                    </a:lnTo>
                    <a:lnTo>
                      <a:pt x="10232" y="6716"/>
                    </a:lnTo>
                    <a:lnTo>
                      <a:pt x="10246" y="6764"/>
                    </a:lnTo>
                    <a:lnTo>
                      <a:pt x="10256" y="6810"/>
                    </a:lnTo>
                    <a:lnTo>
                      <a:pt x="10264" y="6855"/>
                    </a:lnTo>
                    <a:lnTo>
                      <a:pt x="10269" y="6900"/>
                    </a:lnTo>
                    <a:lnTo>
                      <a:pt x="10271" y="6944"/>
                    </a:lnTo>
                    <a:lnTo>
                      <a:pt x="10271" y="6987"/>
                    </a:lnTo>
                    <a:lnTo>
                      <a:pt x="10268" y="7030"/>
                    </a:lnTo>
                    <a:lnTo>
                      <a:pt x="10262" y="7071"/>
                    </a:lnTo>
                    <a:lnTo>
                      <a:pt x="10254" y="7111"/>
                    </a:lnTo>
                    <a:lnTo>
                      <a:pt x="10243" y="7149"/>
                    </a:lnTo>
                    <a:lnTo>
                      <a:pt x="10231" y="7188"/>
                    </a:lnTo>
                    <a:lnTo>
                      <a:pt x="10216" y="7224"/>
                    </a:lnTo>
                    <a:lnTo>
                      <a:pt x="10198" y="7261"/>
                    </a:lnTo>
                    <a:lnTo>
                      <a:pt x="10178" y="7294"/>
                    </a:lnTo>
                    <a:lnTo>
                      <a:pt x="10157" y="7327"/>
                    </a:lnTo>
                    <a:lnTo>
                      <a:pt x="10133" y="7358"/>
                    </a:lnTo>
                    <a:lnTo>
                      <a:pt x="10108" y="7387"/>
                    </a:lnTo>
                    <a:lnTo>
                      <a:pt x="10081" y="7415"/>
                    </a:lnTo>
                    <a:lnTo>
                      <a:pt x="10052" y="7440"/>
                    </a:lnTo>
                    <a:lnTo>
                      <a:pt x="10021" y="7465"/>
                    </a:lnTo>
                    <a:lnTo>
                      <a:pt x="9989" y="7488"/>
                    </a:lnTo>
                    <a:lnTo>
                      <a:pt x="9955" y="7508"/>
                    </a:lnTo>
                    <a:lnTo>
                      <a:pt x="9919" y="7526"/>
                    </a:lnTo>
                    <a:lnTo>
                      <a:pt x="9883" y="7543"/>
                    </a:lnTo>
                    <a:lnTo>
                      <a:pt x="9844" y="7558"/>
                    </a:lnTo>
                    <a:lnTo>
                      <a:pt x="9804" y="7570"/>
                    </a:lnTo>
                    <a:lnTo>
                      <a:pt x="9764" y="7580"/>
                    </a:lnTo>
                    <a:lnTo>
                      <a:pt x="9722" y="7588"/>
                    </a:lnTo>
                    <a:lnTo>
                      <a:pt x="9680" y="7596"/>
                    </a:lnTo>
                    <a:lnTo>
                      <a:pt x="9642" y="7611"/>
                    </a:lnTo>
                    <a:lnTo>
                      <a:pt x="9607" y="7631"/>
                    </a:lnTo>
                    <a:lnTo>
                      <a:pt x="9574" y="7655"/>
                    </a:lnTo>
                    <a:lnTo>
                      <a:pt x="9544" y="7684"/>
                    </a:lnTo>
                    <a:lnTo>
                      <a:pt x="9517" y="7716"/>
                    </a:lnTo>
                    <a:lnTo>
                      <a:pt x="9493" y="7752"/>
                    </a:lnTo>
                    <a:lnTo>
                      <a:pt x="9471" y="7792"/>
                    </a:lnTo>
                    <a:lnTo>
                      <a:pt x="9450" y="7833"/>
                    </a:lnTo>
                    <a:lnTo>
                      <a:pt x="9432" y="7878"/>
                    </a:lnTo>
                    <a:lnTo>
                      <a:pt x="9416" y="7925"/>
                    </a:lnTo>
                    <a:lnTo>
                      <a:pt x="9401" y="7973"/>
                    </a:lnTo>
                    <a:lnTo>
                      <a:pt x="9388" y="8022"/>
                    </a:lnTo>
                    <a:lnTo>
                      <a:pt x="9378" y="8072"/>
                    </a:lnTo>
                    <a:lnTo>
                      <a:pt x="9368" y="8123"/>
                    </a:lnTo>
                    <a:lnTo>
                      <a:pt x="9361" y="8174"/>
                    </a:lnTo>
                    <a:lnTo>
                      <a:pt x="9355" y="8225"/>
                    </a:lnTo>
                    <a:lnTo>
                      <a:pt x="9348" y="8275"/>
                    </a:lnTo>
                    <a:lnTo>
                      <a:pt x="9345" y="8324"/>
                    </a:lnTo>
                    <a:lnTo>
                      <a:pt x="9341" y="8373"/>
                    </a:lnTo>
                    <a:lnTo>
                      <a:pt x="9337" y="8462"/>
                    </a:lnTo>
                    <a:lnTo>
                      <a:pt x="9336" y="8544"/>
                    </a:lnTo>
                    <a:lnTo>
                      <a:pt x="9337" y="8611"/>
                    </a:lnTo>
                    <a:lnTo>
                      <a:pt x="9338" y="8663"/>
                    </a:lnTo>
                    <a:lnTo>
                      <a:pt x="9340" y="8697"/>
                    </a:lnTo>
                    <a:lnTo>
                      <a:pt x="9341" y="8710"/>
                    </a:lnTo>
                    <a:lnTo>
                      <a:pt x="9235" y="8802"/>
                    </a:lnTo>
                    <a:lnTo>
                      <a:pt x="9098" y="8889"/>
                    </a:lnTo>
                    <a:lnTo>
                      <a:pt x="8932" y="8972"/>
                    </a:lnTo>
                    <a:lnTo>
                      <a:pt x="8737" y="9049"/>
                    </a:lnTo>
                    <a:lnTo>
                      <a:pt x="8520" y="9120"/>
                    </a:lnTo>
                    <a:lnTo>
                      <a:pt x="8279" y="9186"/>
                    </a:lnTo>
                    <a:lnTo>
                      <a:pt x="8018" y="9248"/>
                    </a:lnTo>
                    <a:lnTo>
                      <a:pt x="7741" y="9304"/>
                    </a:lnTo>
                    <a:lnTo>
                      <a:pt x="7447" y="9355"/>
                    </a:lnTo>
                    <a:lnTo>
                      <a:pt x="7141" y="9400"/>
                    </a:lnTo>
                    <a:lnTo>
                      <a:pt x="6823" y="9441"/>
                    </a:lnTo>
                    <a:lnTo>
                      <a:pt x="6497" y="9476"/>
                    </a:lnTo>
                    <a:lnTo>
                      <a:pt x="6165" y="9506"/>
                    </a:lnTo>
                    <a:lnTo>
                      <a:pt x="5830" y="9531"/>
                    </a:lnTo>
                    <a:lnTo>
                      <a:pt x="5491" y="9551"/>
                    </a:lnTo>
                    <a:lnTo>
                      <a:pt x="5155" y="9565"/>
                    </a:lnTo>
                    <a:lnTo>
                      <a:pt x="4821" y="9575"/>
                    </a:lnTo>
                    <a:lnTo>
                      <a:pt x="4492" y="9578"/>
                    </a:lnTo>
                    <a:lnTo>
                      <a:pt x="4171" y="9577"/>
                    </a:lnTo>
                    <a:lnTo>
                      <a:pt x="3861" y="9571"/>
                    </a:lnTo>
                    <a:lnTo>
                      <a:pt x="3561" y="9561"/>
                    </a:lnTo>
                    <a:lnTo>
                      <a:pt x="3277" y="9545"/>
                    </a:lnTo>
                    <a:lnTo>
                      <a:pt x="3008" y="9523"/>
                    </a:lnTo>
                    <a:lnTo>
                      <a:pt x="2760" y="9496"/>
                    </a:lnTo>
                    <a:lnTo>
                      <a:pt x="2533" y="9465"/>
                    </a:lnTo>
                    <a:lnTo>
                      <a:pt x="2328" y="9429"/>
                    </a:lnTo>
                    <a:lnTo>
                      <a:pt x="2151" y="9387"/>
                    </a:lnTo>
                    <a:lnTo>
                      <a:pt x="2001" y="9341"/>
                    </a:lnTo>
                    <a:lnTo>
                      <a:pt x="1883" y="9289"/>
                    </a:lnTo>
                    <a:lnTo>
                      <a:pt x="1797" y="9233"/>
                    </a:lnTo>
                    <a:lnTo>
                      <a:pt x="1745" y="9171"/>
                    </a:lnTo>
                    <a:lnTo>
                      <a:pt x="1732" y="9104"/>
                    </a:lnTo>
                    <a:lnTo>
                      <a:pt x="1735" y="9038"/>
                    </a:lnTo>
                    <a:lnTo>
                      <a:pt x="1735" y="8974"/>
                    </a:lnTo>
                    <a:lnTo>
                      <a:pt x="1732" y="8916"/>
                    </a:lnTo>
                    <a:lnTo>
                      <a:pt x="1724" y="8861"/>
                    </a:lnTo>
                    <a:lnTo>
                      <a:pt x="1713" y="8808"/>
                    </a:lnTo>
                    <a:lnTo>
                      <a:pt x="1699" y="8760"/>
                    </a:lnTo>
                    <a:lnTo>
                      <a:pt x="1683" y="8713"/>
                    </a:lnTo>
                    <a:lnTo>
                      <a:pt x="1664" y="8671"/>
                    </a:lnTo>
                    <a:lnTo>
                      <a:pt x="1644" y="8630"/>
                    </a:lnTo>
                    <a:lnTo>
                      <a:pt x="1622" y="8592"/>
                    </a:lnTo>
                    <a:lnTo>
                      <a:pt x="1597" y="8556"/>
                    </a:lnTo>
                    <a:lnTo>
                      <a:pt x="1572" y="8522"/>
                    </a:lnTo>
                    <a:lnTo>
                      <a:pt x="1546" y="8490"/>
                    </a:lnTo>
                    <a:lnTo>
                      <a:pt x="1517" y="8460"/>
                    </a:lnTo>
                    <a:lnTo>
                      <a:pt x="1490" y="8431"/>
                    </a:lnTo>
                    <a:lnTo>
                      <a:pt x="1461" y="8403"/>
                    </a:lnTo>
                    <a:lnTo>
                      <a:pt x="1404" y="8349"/>
                    </a:lnTo>
                    <a:lnTo>
                      <a:pt x="1349" y="8298"/>
                    </a:lnTo>
                    <a:lnTo>
                      <a:pt x="1322" y="8273"/>
                    </a:lnTo>
                    <a:lnTo>
                      <a:pt x="1296" y="8247"/>
                    </a:lnTo>
                    <a:lnTo>
                      <a:pt x="1273" y="8220"/>
                    </a:lnTo>
                    <a:lnTo>
                      <a:pt x="1250" y="8194"/>
                    </a:lnTo>
                    <a:lnTo>
                      <a:pt x="1230" y="8167"/>
                    </a:lnTo>
                    <a:lnTo>
                      <a:pt x="1213" y="8139"/>
                    </a:lnTo>
                    <a:lnTo>
                      <a:pt x="1196" y="8109"/>
                    </a:lnTo>
                    <a:lnTo>
                      <a:pt x="1184" y="8079"/>
                    </a:lnTo>
                    <a:lnTo>
                      <a:pt x="1174" y="8047"/>
                    </a:lnTo>
                    <a:lnTo>
                      <a:pt x="1166" y="8012"/>
                    </a:lnTo>
                    <a:lnTo>
                      <a:pt x="1164" y="7977"/>
                    </a:lnTo>
                    <a:lnTo>
                      <a:pt x="1164" y="7938"/>
                    </a:lnTo>
                    <a:lnTo>
                      <a:pt x="1163" y="7900"/>
                    </a:lnTo>
                    <a:lnTo>
                      <a:pt x="1158" y="7863"/>
                    </a:lnTo>
                    <a:lnTo>
                      <a:pt x="1148" y="7830"/>
                    </a:lnTo>
                    <a:lnTo>
                      <a:pt x="1133" y="7797"/>
                    </a:lnTo>
                    <a:lnTo>
                      <a:pt x="1114" y="7766"/>
                    </a:lnTo>
                    <a:lnTo>
                      <a:pt x="1092" y="7737"/>
                    </a:lnTo>
                    <a:lnTo>
                      <a:pt x="1067" y="7709"/>
                    </a:lnTo>
                    <a:lnTo>
                      <a:pt x="1037" y="7680"/>
                    </a:lnTo>
                    <a:lnTo>
                      <a:pt x="1006" y="7654"/>
                    </a:lnTo>
                    <a:lnTo>
                      <a:pt x="971" y="7626"/>
                    </a:lnTo>
                    <a:lnTo>
                      <a:pt x="934" y="7600"/>
                    </a:lnTo>
                    <a:lnTo>
                      <a:pt x="894" y="7573"/>
                    </a:lnTo>
                    <a:lnTo>
                      <a:pt x="812" y="7518"/>
                    </a:lnTo>
                    <a:lnTo>
                      <a:pt x="725" y="7459"/>
                    </a:lnTo>
                    <a:lnTo>
                      <a:pt x="680" y="7428"/>
                    </a:lnTo>
                    <a:lnTo>
                      <a:pt x="634" y="7395"/>
                    </a:lnTo>
                    <a:lnTo>
                      <a:pt x="589" y="7360"/>
                    </a:lnTo>
                    <a:lnTo>
                      <a:pt x="544" y="7324"/>
                    </a:lnTo>
                    <a:lnTo>
                      <a:pt x="499" y="7287"/>
                    </a:lnTo>
                    <a:lnTo>
                      <a:pt x="455" y="7246"/>
                    </a:lnTo>
                    <a:lnTo>
                      <a:pt x="412" y="7202"/>
                    </a:lnTo>
                    <a:lnTo>
                      <a:pt x="370" y="7156"/>
                    </a:lnTo>
                    <a:lnTo>
                      <a:pt x="330" y="7106"/>
                    </a:lnTo>
                    <a:lnTo>
                      <a:pt x="293" y="7053"/>
                    </a:lnTo>
                    <a:lnTo>
                      <a:pt x="257" y="6997"/>
                    </a:lnTo>
                    <a:lnTo>
                      <a:pt x="224" y="6937"/>
                    </a:lnTo>
                    <a:lnTo>
                      <a:pt x="193" y="6872"/>
                    </a:lnTo>
                    <a:lnTo>
                      <a:pt x="166" y="6804"/>
                    </a:lnTo>
                    <a:lnTo>
                      <a:pt x="142" y="6731"/>
                    </a:lnTo>
                    <a:lnTo>
                      <a:pt x="122" y="6653"/>
                    </a:lnTo>
                    <a:lnTo>
                      <a:pt x="105" y="6575"/>
                    </a:lnTo>
                    <a:lnTo>
                      <a:pt x="88" y="6500"/>
                    </a:lnTo>
                    <a:lnTo>
                      <a:pt x="73" y="6428"/>
                    </a:lnTo>
                    <a:lnTo>
                      <a:pt x="61" y="6358"/>
                    </a:lnTo>
                    <a:lnTo>
                      <a:pt x="48" y="6291"/>
                    </a:lnTo>
                    <a:lnTo>
                      <a:pt x="38" y="6226"/>
                    </a:lnTo>
                    <a:lnTo>
                      <a:pt x="30" y="6162"/>
                    </a:lnTo>
                    <a:lnTo>
                      <a:pt x="22" y="6101"/>
                    </a:lnTo>
                    <a:lnTo>
                      <a:pt x="15" y="6042"/>
                    </a:lnTo>
                    <a:lnTo>
                      <a:pt x="10" y="5984"/>
                    </a:lnTo>
                    <a:lnTo>
                      <a:pt x="5" y="5929"/>
                    </a:lnTo>
                    <a:lnTo>
                      <a:pt x="2" y="5874"/>
                    </a:lnTo>
                    <a:lnTo>
                      <a:pt x="0" y="5820"/>
                    </a:lnTo>
                    <a:lnTo>
                      <a:pt x="0" y="5768"/>
                    </a:lnTo>
                    <a:lnTo>
                      <a:pt x="0" y="5717"/>
                    </a:lnTo>
                    <a:lnTo>
                      <a:pt x="1" y="5667"/>
                    </a:lnTo>
                    <a:lnTo>
                      <a:pt x="2" y="5617"/>
                    </a:lnTo>
                    <a:lnTo>
                      <a:pt x="6" y="5567"/>
                    </a:lnTo>
                    <a:lnTo>
                      <a:pt x="10" y="5518"/>
                    </a:lnTo>
                    <a:lnTo>
                      <a:pt x="15" y="5471"/>
                    </a:lnTo>
                    <a:lnTo>
                      <a:pt x="20" y="5422"/>
                    </a:lnTo>
                    <a:lnTo>
                      <a:pt x="27" y="5373"/>
                    </a:lnTo>
                    <a:lnTo>
                      <a:pt x="35" y="5326"/>
                    </a:lnTo>
                    <a:lnTo>
                      <a:pt x="42" y="5277"/>
                    </a:lnTo>
                    <a:lnTo>
                      <a:pt x="61" y="5179"/>
                    </a:lnTo>
                    <a:lnTo>
                      <a:pt x="82" y="5078"/>
                    </a:lnTo>
                    <a:lnTo>
                      <a:pt x="106" y="4974"/>
                    </a:lnTo>
                    <a:lnTo>
                      <a:pt x="131" y="4864"/>
                    </a:lnTo>
                    <a:lnTo>
                      <a:pt x="147" y="4809"/>
                    </a:lnTo>
                    <a:lnTo>
                      <a:pt x="166" y="4757"/>
                    </a:lnTo>
                    <a:lnTo>
                      <a:pt x="188" y="4707"/>
                    </a:lnTo>
                    <a:lnTo>
                      <a:pt x="213" y="4658"/>
                    </a:lnTo>
                    <a:lnTo>
                      <a:pt x="241" y="4612"/>
                    </a:lnTo>
                    <a:lnTo>
                      <a:pt x="271" y="4567"/>
                    </a:lnTo>
                    <a:lnTo>
                      <a:pt x="303" y="4523"/>
                    </a:lnTo>
                    <a:lnTo>
                      <a:pt x="337" y="4482"/>
                    </a:lnTo>
                    <a:lnTo>
                      <a:pt x="373" y="4442"/>
                    </a:lnTo>
                    <a:lnTo>
                      <a:pt x="409" y="4402"/>
                    </a:lnTo>
                    <a:lnTo>
                      <a:pt x="448" y="4365"/>
                    </a:lnTo>
                    <a:lnTo>
                      <a:pt x="486" y="4329"/>
                    </a:lnTo>
                    <a:lnTo>
                      <a:pt x="526" y="4294"/>
                    </a:lnTo>
                    <a:lnTo>
                      <a:pt x="566" y="4259"/>
                    </a:lnTo>
                    <a:lnTo>
                      <a:pt x="606" y="4225"/>
                    </a:lnTo>
                    <a:lnTo>
                      <a:pt x="647" y="4193"/>
                    </a:lnTo>
                    <a:lnTo>
                      <a:pt x="726" y="4129"/>
                    </a:lnTo>
                    <a:lnTo>
                      <a:pt x="803" y="4068"/>
                    </a:lnTo>
                    <a:lnTo>
                      <a:pt x="840" y="4038"/>
                    </a:lnTo>
                    <a:lnTo>
                      <a:pt x="874" y="4008"/>
                    </a:lnTo>
                    <a:lnTo>
                      <a:pt x="907" y="3979"/>
                    </a:lnTo>
                    <a:lnTo>
                      <a:pt x="938" y="3949"/>
                    </a:lnTo>
                    <a:lnTo>
                      <a:pt x="967" y="3919"/>
                    </a:lnTo>
                    <a:lnTo>
                      <a:pt x="993" y="3889"/>
                    </a:lnTo>
                    <a:lnTo>
                      <a:pt x="1017" y="3859"/>
                    </a:lnTo>
                    <a:lnTo>
                      <a:pt x="1037" y="3829"/>
                    </a:lnTo>
                    <a:lnTo>
                      <a:pt x="1054" y="3798"/>
                    </a:lnTo>
                    <a:lnTo>
                      <a:pt x="1069" y="3767"/>
                    </a:lnTo>
                    <a:lnTo>
                      <a:pt x="1079" y="3736"/>
                    </a:lnTo>
                    <a:lnTo>
                      <a:pt x="1085" y="3703"/>
                    </a:lnTo>
                    <a:lnTo>
                      <a:pt x="1090" y="3668"/>
                    </a:lnTo>
                    <a:lnTo>
                      <a:pt x="1098" y="3631"/>
                    </a:lnTo>
                    <a:lnTo>
                      <a:pt x="1107" y="3590"/>
                    </a:lnTo>
                    <a:lnTo>
                      <a:pt x="1118" y="3546"/>
                    </a:lnTo>
                    <a:lnTo>
                      <a:pt x="1130" y="3500"/>
                    </a:lnTo>
                    <a:lnTo>
                      <a:pt x="1145" y="3453"/>
                    </a:lnTo>
                    <a:lnTo>
                      <a:pt x="1161" y="3403"/>
                    </a:lnTo>
                    <a:lnTo>
                      <a:pt x="1180" y="3350"/>
                    </a:lnTo>
                    <a:lnTo>
                      <a:pt x="1200" y="3298"/>
                    </a:lnTo>
                    <a:lnTo>
                      <a:pt x="1221" y="3243"/>
                    </a:lnTo>
                    <a:lnTo>
                      <a:pt x="1245" y="3188"/>
                    </a:lnTo>
                    <a:lnTo>
                      <a:pt x="1271" y="3132"/>
                    </a:lnTo>
                    <a:lnTo>
                      <a:pt x="1299" y="3076"/>
                    </a:lnTo>
                    <a:lnTo>
                      <a:pt x="1329" y="3019"/>
                    </a:lnTo>
                    <a:lnTo>
                      <a:pt x="1360" y="2963"/>
                    </a:lnTo>
                    <a:lnTo>
                      <a:pt x="1392" y="2908"/>
                    </a:lnTo>
                    <a:lnTo>
                      <a:pt x="1427" y="2852"/>
                    </a:lnTo>
                    <a:lnTo>
                      <a:pt x="1465" y="2798"/>
                    </a:lnTo>
                    <a:lnTo>
                      <a:pt x="1503" y="2746"/>
                    </a:lnTo>
                    <a:lnTo>
                      <a:pt x="1543" y="2694"/>
                    </a:lnTo>
                    <a:lnTo>
                      <a:pt x="1586" y="2644"/>
                    </a:lnTo>
                    <a:lnTo>
                      <a:pt x="1631" y="2596"/>
                    </a:lnTo>
                    <a:lnTo>
                      <a:pt x="1677" y="2550"/>
                    </a:lnTo>
                    <a:lnTo>
                      <a:pt x="1726" y="2506"/>
                    </a:lnTo>
                    <a:lnTo>
                      <a:pt x="1775" y="2466"/>
                    </a:lnTo>
                    <a:lnTo>
                      <a:pt x="1828" y="2429"/>
                    </a:lnTo>
                    <a:lnTo>
                      <a:pt x="1881" y="2394"/>
                    </a:lnTo>
                    <a:lnTo>
                      <a:pt x="1938" y="2363"/>
                    </a:lnTo>
                    <a:lnTo>
                      <a:pt x="1996" y="2337"/>
                    </a:lnTo>
                    <a:lnTo>
                      <a:pt x="2056" y="2313"/>
                    </a:lnTo>
                    <a:lnTo>
                      <a:pt x="2117" y="2294"/>
                    </a:lnTo>
                    <a:lnTo>
                      <a:pt x="2182" y="2279"/>
                    </a:lnTo>
                    <a:lnTo>
                      <a:pt x="2298" y="2259"/>
                    </a:lnTo>
                    <a:lnTo>
                      <a:pt x="2407" y="2236"/>
                    </a:lnTo>
                    <a:lnTo>
                      <a:pt x="2508" y="2206"/>
                    </a:lnTo>
                    <a:lnTo>
                      <a:pt x="2600" y="2173"/>
                    </a:lnTo>
                    <a:lnTo>
                      <a:pt x="2685" y="2137"/>
                    </a:lnTo>
                    <a:lnTo>
                      <a:pt x="2764" y="2096"/>
                    </a:lnTo>
                    <a:lnTo>
                      <a:pt x="2836" y="2053"/>
                    </a:lnTo>
                    <a:lnTo>
                      <a:pt x="2901" y="2006"/>
                    </a:lnTo>
                    <a:lnTo>
                      <a:pt x="2961" y="1957"/>
                    </a:lnTo>
                    <a:lnTo>
                      <a:pt x="3015" y="1906"/>
                    </a:lnTo>
                    <a:lnTo>
                      <a:pt x="3064" y="1852"/>
                    </a:lnTo>
                    <a:lnTo>
                      <a:pt x="3108" y="1798"/>
                    </a:lnTo>
                    <a:lnTo>
                      <a:pt x="3149" y="1740"/>
                    </a:lnTo>
                    <a:lnTo>
                      <a:pt x="3185" y="1681"/>
                    </a:lnTo>
                    <a:lnTo>
                      <a:pt x="3218" y="1623"/>
                    </a:lnTo>
                    <a:lnTo>
                      <a:pt x="3248" y="1563"/>
                    </a:lnTo>
                    <a:lnTo>
                      <a:pt x="3275" y="1502"/>
                    </a:lnTo>
                    <a:lnTo>
                      <a:pt x="3299" y="1441"/>
                    </a:lnTo>
                    <a:lnTo>
                      <a:pt x="3321" y="1381"/>
                    </a:lnTo>
                    <a:lnTo>
                      <a:pt x="3343" y="1319"/>
                    </a:lnTo>
                    <a:lnTo>
                      <a:pt x="3381" y="1202"/>
                    </a:lnTo>
                    <a:lnTo>
                      <a:pt x="3419" y="1087"/>
                    </a:lnTo>
                    <a:lnTo>
                      <a:pt x="3438" y="1034"/>
                    </a:lnTo>
                    <a:lnTo>
                      <a:pt x="3456" y="981"/>
                    </a:lnTo>
                    <a:lnTo>
                      <a:pt x="3477" y="930"/>
                    </a:lnTo>
                    <a:lnTo>
                      <a:pt x="3499" y="883"/>
                    </a:lnTo>
                    <a:lnTo>
                      <a:pt x="3524" y="838"/>
                    </a:lnTo>
                    <a:lnTo>
                      <a:pt x="3550" y="797"/>
                    </a:lnTo>
                    <a:lnTo>
                      <a:pt x="3579" y="758"/>
                    </a:lnTo>
                    <a:lnTo>
                      <a:pt x="3610" y="723"/>
                    </a:lnTo>
                    <a:lnTo>
                      <a:pt x="3643" y="692"/>
                    </a:lnTo>
                    <a:lnTo>
                      <a:pt x="3677" y="664"/>
                    </a:lnTo>
                    <a:lnTo>
                      <a:pt x="3711" y="639"/>
                    </a:lnTo>
                    <a:lnTo>
                      <a:pt x="3747" y="618"/>
                    </a:lnTo>
                    <a:lnTo>
                      <a:pt x="3782" y="599"/>
                    </a:lnTo>
                    <a:lnTo>
                      <a:pt x="3819" y="582"/>
                    </a:lnTo>
                    <a:lnTo>
                      <a:pt x="3857" y="568"/>
                    </a:lnTo>
                    <a:lnTo>
                      <a:pt x="3895" y="556"/>
                    </a:lnTo>
                    <a:lnTo>
                      <a:pt x="3935" y="544"/>
                    </a:lnTo>
                    <a:lnTo>
                      <a:pt x="3978" y="536"/>
                    </a:lnTo>
                    <a:lnTo>
                      <a:pt x="4021" y="527"/>
                    </a:lnTo>
                    <a:lnTo>
                      <a:pt x="4066" y="519"/>
                    </a:lnTo>
                    <a:lnTo>
                      <a:pt x="4163" y="506"/>
                    </a:lnTo>
                    <a:lnTo>
                      <a:pt x="4267" y="492"/>
                    </a:lnTo>
                    <a:lnTo>
                      <a:pt x="4381" y="477"/>
                    </a:lnTo>
                    <a:lnTo>
                      <a:pt x="4507" y="460"/>
                    </a:lnTo>
                    <a:lnTo>
                      <a:pt x="4573" y="448"/>
                    </a:lnTo>
                    <a:lnTo>
                      <a:pt x="4643" y="435"/>
                    </a:lnTo>
                    <a:lnTo>
                      <a:pt x="4717" y="420"/>
                    </a:lnTo>
                    <a:lnTo>
                      <a:pt x="4794" y="402"/>
                    </a:lnTo>
                    <a:lnTo>
                      <a:pt x="4874" y="383"/>
                    </a:lnTo>
                    <a:lnTo>
                      <a:pt x="4957" y="361"/>
                    </a:lnTo>
                    <a:lnTo>
                      <a:pt x="5046" y="335"/>
                    </a:lnTo>
                    <a:lnTo>
                      <a:pt x="5137" y="306"/>
                    </a:lnTo>
                    <a:lnTo>
                      <a:pt x="5233" y="275"/>
                    </a:lnTo>
                    <a:lnTo>
                      <a:pt x="5333" y="239"/>
                    </a:lnTo>
                    <a:lnTo>
                      <a:pt x="5438" y="199"/>
                    </a:lnTo>
                    <a:lnTo>
                      <a:pt x="5546" y="155"/>
                    </a:lnTo>
                    <a:lnTo>
                      <a:pt x="5656" y="113"/>
                    </a:lnTo>
                    <a:lnTo>
                      <a:pt x="5762" y="78"/>
                    </a:lnTo>
                    <a:lnTo>
                      <a:pt x="5865" y="49"/>
                    </a:lnTo>
                    <a:lnTo>
                      <a:pt x="5962" y="28"/>
                    </a:lnTo>
                    <a:lnTo>
                      <a:pt x="6057" y="13"/>
                    </a:lnTo>
                    <a:lnTo>
                      <a:pt x="6148" y="4"/>
                    </a:lnTo>
                    <a:lnTo>
                      <a:pt x="6235" y="0"/>
                    </a:lnTo>
                    <a:lnTo>
                      <a:pt x="6320" y="3"/>
                    </a:lnTo>
                    <a:lnTo>
                      <a:pt x="6400" y="10"/>
                    </a:lnTo>
                    <a:lnTo>
                      <a:pt x="6477" y="23"/>
                    </a:lnTo>
                    <a:lnTo>
                      <a:pt x="6551" y="39"/>
                    </a:lnTo>
                    <a:lnTo>
                      <a:pt x="6621" y="60"/>
                    </a:lnTo>
                    <a:lnTo>
                      <a:pt x="6688" y="86"/>
                    </a:lnTo>
                    <a:lnTo>
                      <a:pt x="6753" y="115"/>
                    </a:lnTo>
                    <a:lnTo>
                      <a:pt x="6814" y="147"/>
                    </a:lnTo>
                    <a:lnTo>
                      <a:pt x="6872" y="182"/>
                    </a:lnTo>
                    <a:lnTo>
                      <a:pt x="6926" y="221"/>
                    </a:lnTo>
                    <a:lnTo>
                      <a:pt x="6979" y="262"/>
                    </a:lnTo>
                    <a:lnTo>
                      <a:pt x="7029" y="306"/>
                    </a:lnTo>
                    <a:lnTo>
                      <a:pt x="7075" y="351"/>
                    </a:lnTo>
                    <a:lnTo>
                      <a:pt x="7119" y="398"/>
                    </a:lnTo>
                    <a:lnTo>
                      <a:pt x="7160" y="447"/>
                    </a:lnTo>
                    <a:lnTo>
                      <a:pt x="7197" y="496"/>
                    </a:lnTo>
                    <a:lnTo>
                      <a:pt x="7233" y="547"/>
                    </a:lnTo>
                    <a:lnTo>
                      <a:pt x="7267" y="598"/>
                    </a:lnTo>
                    <a:lnTo>
                      <a:pt x="7297" y="649"/>
                    </a:lnTo>
                    <a:lnTo>
                      <a:pt x="7326" y="700"/>
                    </a:lnTo>
                    <a:lnTo>
                      <a:pt x="7352" y="750"/>
                    </a:lnTo>
                    <a:lnTo>
                      <a:pt x="7376" y="801"/>
                    </a:lnTo>
                    <a:lnTo>
                      <a:pt x="7397" y="850"/>
                    </a:lnTo>
                    <a:lnTo>
                      <a:pt x="7417" y="899"/>
                    </a:lnTo>
                    <a:lnTo>
                      <a:pt x="7434" y="945"/>
                    </a:lnTo>
                    <a:close/>
                  </a:path>
                </a:pathLst>
              </a:custGeom>
              <a:solidFill>
                <a:srgbClr val="6B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9" name="Freeform 20"/>
              <p:cNvSpPr>
                <a:spLocks/>
              </p:cNvSpPr>
              <p:nvPr/>
            </p:nvSpPr>
            <p:spPr bwMode="auto">
              <a:xfrm>
                <a:off x="1860" y="867"/>
                <a:ext cx="2050" cy="1884"/>
              </a:xfrm>
              <a:custGeom>
                <a:avLst/>
                <a:gdLst>
                  <a:gd name="T0" fmla="*/ 0 w 10252"/>
                  <a:gd name="T1" fmla="*/ 0 h 9422"/>
                  <a:gd name="T2" fmla="*/ 0 w 10252"/>
                  <a:gd name="T3" fmla="*/ 0 h 9422"/>
                  <a:gd name="T4" fmla="*/ 0 w 10252"/>
                  <a:gd name="T5" fmla="*/ 0 h 9422"/>
                  <a:gd name="T6" fmla="*/ 0 w 10252"/>
                  <a:gd name="T7" fmla="*/ 0 h 9422"/>
                  <a:gd name="T8" fmla="*/ 0 w 10252"/>
                  <a:gd name="T9" fmla="*/ 0 h 9422"/>
                  <a:gd name="T10" fmla="*/ 0 w 10252"/>
                  <a:gd name="T11" fmla="*/ 0 h 9422"/>
                  <a:gd name="T12" fmla="*/ 0 w 10252"/>
                  <a:gd name="T13" fmla="*/ 0 h 9422"/>
                  <a:gd name="T14" fmla="*/ 0 w 10252"/>
                  <a:gd name="T15" fmla="*/ 0 h 9422"/>
                  <a:gd name="T16" fmla="*/ 0 w 10252"/>
                  <a:gd name="T17" fmla="*/ 0 h 9422"/>
                  <a:gd name="T18" fmla="*/ 0 w 10252"/>
                  <a:gd name="T19" fmla="*/ 0 h 9422"/>
                  <a:gd name="T20" fmla="*/ 0 w 10252"/>
                  <a:gd name="T21" fmla="*/ 0 h 9422"/>
                  <a:gd name="T22" fmla="*/ 0 w 10252"/>
                  <a:gd name="T23" fmla="*/ 0 h 9422"/>
                  <a:gd name="T24" fmla="*/ 0 w 10252"/>
                  <a:gd name="T25" fmla="*/ 0 h 9422"/>
                  <a:gd name="T26" fmla="*/ 0 w 10252"/>
                  <a:gd name="T27" fmla="*/ 0 h 9422"/>
                  <a:gd name="T28" fmla="*/ 0 w 10252"/>
                  <a:gd name="T29" fmla="*/ 0 h 9422"/>
                  <a:gd name="T30" fmla="*/ 0 w 10252"/>
                  <a:gd name="T31" fmla="*/ 0 h 9422"/>
                  <a:gd name="T32" fmla="*/ 0 w 10252"/>
                  <a:gd name="T33" fmla="*/ 0 h 9422"/>
                  <a:gd name="T34" fmla="*/ 0 w 10252"/>
                  <a:gd name="T35" fmla="*/ 0 h 9422"/>
                  <a:gd name="T36" fmla="*/ 0 w 10252"/>
                  <a:gd name="T37" fmla="*/ 0 h 9422"/>
                  <a:gd name="T38" fmla="*/ 0 w 10252"/>
                  <a:gd name="T39" fmla="*/ 0 h 9422"/>
                  <a:gd name="T40" fmla="*/ 0 w 10252"/>
                  <a:gd name="T41" fmla="*/ 0 h 9422"/>
                  <a:gd name="T42" fmla="*/ 0 w 10252"/>
                  <a:gd name="T43" fmla="*/ 0 h 9422"/>
                  <a:gd name="T44" fmla="*/ 0 w 10252"/>
                  <a:gd name="T45" fmla="*/ 0 h 9422"/>
                  <a:gd name="T46" fmla="*/ 0 w 10252"/>
                  <a:gd name="T47" fmla="*/ 0 h 9422"/>
                  <a:gd name="T48" fmla="*/ 0 w 10252"/>
                  <a:gd name="T49" fmla="*/ 0 h 9422"/>
                  <a:gd name="T50" fmla="*/ 0 w 10252"/>
                  <a:gd name="T51" fmla="*/ 0 h 9422"/>
                  <a:gd name="T52" fmla="*/ 0 w 10252"/>
                  <a:gd name="T53" fmla="*/ 0 h 9422"/>
                  <a:gd name="T54" fmla="*/ 0 w 10252"/>
                  <a:gd name="T55" fmla="*/ 0 h 9422"/>
                  <a:gd name="T56" fmla="*/ 0 w 10252"/>
                  <a:gd name="T57" fmla="*/ 0 h 9422"/>
                  <a:gd name="T58" fmla="*/ 0 w 10252"/>
                  <a:gd name="T59" fmla="*/ 0 h 9422"/>
                  <a:gd name="T60" fmla="*/ 0 w 10252"/>
                  <a:gd name="T61" fmla="*/ 0 h 9422"/>
                  <a:gd name="T62" fmla="*/ 0 w 10252"/>
                  <a:gd name="T63" fmla="*/ 0 h 9422"/>
                  <a:gd name="T64" fmla="*/ 0 w 10252"/>
                  <a:gd name="T65" fmla="*/ 0 h 9422"/>
                  <a:gd name="T66" fmla="*/ 0 w 10252"/>
                  <a:gd name="T67" fmla="*/ 0 h 9422"/>
                  <a:gd name="T68" fmla="*/ 0 w 10252"/>
                  <a:gd name="T69" fmla="*/ 0 h 9422"/>
                  <a:gd name="T70" fmla="*/ 0 w 10252"/>
                  <a:gd name="T71" fmla="*/ 0 h 9422"/>
                  <a:gd name="T72" fmla="*/ 0 w 10252"/>
                  <a:gd name="T73" fmla="*/ 0 h 9422"/>
                  <a:gd name="T74" fmla="*/ 0 w 10252"/>
                  <a:gd name="T75" fmla="*/ 0 h 9422"/>
                  <a:gd name="T76" fmla="*/ 0 w 10252"/>
                  <a:gd name="T77" fmla="*/ 0 h 9422"/>
                  <a:gd name="T78" fmla="*/ 0 w 10252"/>
                  <a:gd name="T79" fmla="*/ 0 h 9422"/>
                  <a:gd name="T80" fmla="*/ 0 w 10252"/>
                  <a:gd name="T81" fmla="*/ 0 h 9422"/>
                  <a:gd name="T82" fmla="*/ 0 w 10252"/>
                  <a:gd name="T83" fmla="*/ 0 h 9422"/>
                  <a:gd name="T84" fmla="*/ 0 w 10252"/>
                  <a:gd name="T85" fmla="*/ 0 h 9422"/>
                  <a:gd name="T86" fmla="*/ 0 w 10252"/>
                  <a:gd name="T87" fmla="*/ 0 h 9422"/>
                  <a:gd name="T88" fmla="*/ 0 w 10252"/>
                  <a:gd name="T89" fmla="*/ 0 h 9422"/>
                  <a:gd name="T90" fmla="*/ 0 w 10252"/>
                  <a:gd name="T91" fmla="*/ 0 h 9422"/>
                  <a:gd name="T92" fmla="*/ 0 w 10252"/>
                  <a:gd name="T93" fmla="*/ 0 h 9422"/>
                  <a:gd name="T94" fmla="*/ 0 w 10252"/>
                  <a:gd name="T95" fmla="*/ 0 h 9422"/>
                  <a:gd name="T96" fmla="*/ 0 w 10252"/>
                  <a:gd name="T97" fmla="*/ 0 h 9422"/>
                  <a:gd name="T98" fmla="*/ 0 w 10252"/>
                  <a:gd name="T99" fmla="*/ 0 h 9422"/>
                  <a:gd name="T100" fmla="*/ 0 w 10252"/>
                  <a:gd name="T101" fmla="*/ 0 h 9422"/>
                  <a:gd name="T102" fmla="*/ 0 w 10252"/>
                  <a:gd name="T103" fmla="*/ 0 h 9422"/>
                  <a:gd name="T104" fmla="*/ 0 w 10252"/>
                  <a:gd name="T105" fmla="*/ 0 h 9422"/>
                  <a:gd name="T106" fmla="*/ 0 w 10252"/>
                  <a:gd name="T107" fmla="*/ 0 h 9422"/>
                  <a:gd name="T108" fmla="*/ 0 w 10252"/>
                  <a:gd name="T109" fmla="*/ 0 h 9422"/>
                  <a:gd name="T110" fmla="*/ 0 w 10252"/>
                  <a:gd name="T111" fmla="*/ 0 h 9422"/>
                  <a:gd name="T112" fmla="*/ 0 w 10252"/>
                  <a:gd name="T113" fmla="*/ 0 h 9422"/>
                  <a:gd name="T114" fmla="*/ 0 w 10252"/>
                  <a:gd name="T115" fmla="*/ 0 h 9422"/>
                  <a:gd name="T116" fmla="*/ 0 w 10252"/>
                  <a:gd name="T117" fmla="*/ 0 h 9422"/>
                  <a:gd name="T118" fmla="*/ 0 w 10252"/>
                  <a:gd name="T119" fmla="*/ 0 h 9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252"/>
                  <a:gd name="T181" fmla="*/ 0 h 9422"/>
                  <a:gd name="T182" fmla="*/ 10252 w 10252"/>
                  <a:gd name="T183" fmla="*/ 9422 h 942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252" h="9422">
                    <a:moveTo>
                      <a:pt x="7171" y="880"/>
                    </a:moveTo>
                    <a:lnTo>
                      <a:pt x="7187" y="926"/>
                    </a:lnTo>
                    <a:lnTo>
                      <a:pt x="7204" y="972"/>
                    </a:lnTo>
                    <a:lnTo>
                      <a:pt x="7223" y="1017"/>
                    </a:lnTo>
                    <a:lnTo>
                      <a:pt x="7242" y="1061"/>
                    </a:lnTo>
                    <a:lnTo>
                      <a:pt x="7263" y="1103"/>
                    </a:lnTo>
                    <a:lnTo>
                      <a:pt x="7284" y="1145"/>
                    </a:lnTo>
                    <a:lnTo>
                      <a:pt x="7307" y="1188"/>
                    </a:lnTo>
                    <a:lnTo>
                      <a:pt x="7330" y="1228"/>
                    </a:lnTo>
                    <a:lnTo>
                      <a:pt x="7355" y="1268"/>
                    </a:lnTo>
                    <a:lnTo>
                      <a:pt x="7382" y="1306"/>
                    </a:lnTo>
                    <a:lnTo>
                      <a:pt x="7409" y="1344"/>
                    </a:lnTo>
                    <a:lnTo>
                      <a:pt x="7439" y="1381"/>
                    </a:lnTo>
                    <a:lnTo>
                      <a:pt x="7469" y="1416"/>
                    </a:lnTo>
                    <a:lnTo>
                      <a:pt x="7500" y="1450"/>
                    </a:lnTo>
                    <a:lnTo>
                      <a:pt x="7534" y="1484"/>
                    </a:lnTo>
                    <a:lnTo>
                      <a:pt x="7569" y="1515"/>
                    </a:lnTo>
                    <a:lnTo>
                      <a:pt x="7605" y="1546"/>
                    </a:lnTo>
                    <a:lnTo>
                      <a:pt x="7642" y="1575"/>
                    </a:lnTo>
                    <a:lnTo>
                      <a:pt x="7682" y="1602"/>
                    </a:lnTo>
                    <a:lnTo>
                      <a:pt x="7724" y="1629"/>
                    </a:lnTo>
                    <a:lnTo>
                      <a:pt x="7767" y="1652"/>
                    </a:lnTo>
                    <a:lnTo>
                      <a:pt x="7812" y="1676"/>
                    </a:lnTo>
                    <a:lnTo>
                      <a:pt x="7858" y="1697"/>
                    </a:lnTo>
                    <a:lnTo>
                      <a:pt x="7907" y="1717"/>
                    </a:lnTo>
                    <a:lnTo>
                      <a:pt x="7958" y="1735"/>
                    </a:lnTo>
                    <a:lnTo>
                      <a:pt x="8011" y="1751"/>
                    </a:lnTo>
                    <a:lnTo>
                      <a:pt x="8065" y="1766"/>
                    </a:lnTo>
                    <a:lnTo>
                      <a:pt x="8122" y="1778"/>
                    </a:lnTo>
                    <a:lnTo>
                      <a:pt x="8181" y="1790"/>
                    </a:lnTo>
                    <a:lnTo>
                      <a:pt x="8243" y="1798"/>
                    </a:lnTo>
                    <a:lnTo>
                      <a:pt x="8305" y="1805"/>
                    </a:lnTo>
                    <a:lnTo>
                      <a:pt x="8371" y="1809"/>
                    </a:lnTo>
                    <a:lnTo>
                      <a:pt x="8436" y="1813"/>
                    </a:lnTo>
                    <a:lnTo>
                      <a:pt x="8497" y="1819"/>
                    </a:lnTo>
                    <a:lnTo>
                      <a:pt x="8555" y="1828"/>
                    </a:lnTo>
                    <a:lnTo>
                      <a:pt x="8607" y="1839"/>
                    </a:lnTo>
                    <a:lnTo>
                      <a:pt x="8657" y="1852"/>
                    </a:lnTo>
                    <a:lnTo>
                      <a:pt x="8703" y="1866"/>
                    </a:lnTo>
                    <a:lnTo>
                      <a:pt x="8746" y="1882"/>
                    </a:lnTo>
                    <a:lnTo>
                      <a:pt x="8784" y="1899"/>
                    </a:lnTo>
                    <a:lnTo>
                      <a:pt x="8820" y="1919"/>
                    </a:lnTo>
                    <a:lnTo>
                      <a:pt x="8853" y="1941"/>
                    </a:lnTo>
                    <a:lnTo>
                      <a:pt x="8883" y="1963"/>
                    </a:lnTo>
                    <a:lnTo>
                      <a:pt x="8909" y="1987"/>
                    </a:lnTo>
                    <a:lnTo>
                      <a:pt x="8934" y="2013"/>
                    </a:lnTo>
                    <a:lnTo>
                      <a:pt x="8955" y="2039"/>
                    </a:lnTo>
                    <a:lnTo>
                      <a:pt x="8974" y="2068"/>
                    </a:lnTo>
                    <a:lnTo>
                      <a:pt x="8991" y="2097"/>
                    </a:lnTo>
                    <a:lnTo>
                      <a:pt x="9005" y="2128"/>
                    </a:lnTo>
                    <a:lnTo>
                      <a:pt x="9018" y="2159"/>
                    </a:lnTo>
                    <a:lnTo>
                      <a:pt x="9028" y="2191"/>
                    </a:lnTo>
                    <a:lnTo>
                      <a:pt x="9036" y="2225"/>
                    </a:lnTo>
                    <a:lnTo>
                      <a:pt x="9042" y="2259"/>
                    </a:lnTo>
                    <a:lnTo>
                      <a:pt x="9047" y="2294"/>
                    </a:lnTo>
                    <a:lnTo>
                      <a:pt x="9051" y="2330"/>
                    </a:lnTo>
                    <a:lnTo>
                      <a:pt x="9054" y="2366"/>
                    </a:lnTo>
                    <a:lnTo>
                      <a:pt x="9054" y="2404"/>
                    </a:lnTo>
                    <a:lnTo>
                      <a:pt x="9054" y="2441"/>
                    </a:lnTo>
                    <a:lnTo>
                      <a:pt x="9052" y="2480"/>
                    </a:lnTo>
                    <a:lnTo>
                      <a:pt x="9050" y="2517"/>
                    </a:lnTo>
                    <a:lnTo>
                      <a:pt x="9042" y="2596"/>
                    </a:lnTo>
                    <a:lnTo>
                      <a:pt x="9032" y="2674"/>
                    </a:lnTo>
                    <a:lnTo>
                      <a:pt x="9029" y="2714"/>
                    </a:lnTo>
                    <a:lnTo>
                      <a:pt x="9026" y="2754"/>
                    </a:lnTo>
                    <a:lnTo>
                      <a:pt x="9026" y="2797"/>
                    </a:lnTo>
                    <a:lnTo>
                      <a:pt x="9028" y="2839"/>
                    </a:lnTo>
                    <a:lnTo>
                      <a:pt x="9031" y="2882"/>
                    </a:lnTo>
                    <a:lnTo>
                      <a:pt x="9037" y="2925"/>
                    </a:lnTo>
                    <a:lnTo>
                      <a:pt x="9045" y="2970"/>
                    </a:lnTo>
                    <a:lnTo>
                      <a:pt x="9054" y="3015"/>
                    </a:lnTo>
                    <a:lnTo>
                      <a:pt x="9066" y="3060"/>
                    </a:lnTo>
                    <a:lnTo>
                      <a:pt x="9079" y="3105"/>
                    </a:lnTo>
                    <a:lnTo>
                      <a:pt x="9095" y="3150"/>
                    </a:lnTo>
                    <a:lnTo>
                      <a:pt x="9111" y="3195"/>
                    </a:lnTo>
                    <a:lnTo>
                      <a:pt x="9131" y="3241"/>
                    </a:lnTo>
                    <a:lnTo>
                      <a:pt x="9152" y="3286"/>
                    </a:lnTo>
                    <a:lnTo>
                      <a:pt x="9175" y="3331"/>
                    </a:lnTo>
                    <a:lnTo>
                      <a:pt x="9200" y="3375"/>
                    </a:lnTo>
                    <a:lnTo>
                      <a:pt x="9227" y="3420"/>
                    </a:lnTo>
                    <a:lnTo>
                      <a:pt x="9256" y="3463"/>
                    </a:lnTo>
                    <a:lnTo>
                      <a:pt x="9287" y="3506"/>
                    </a:lnTo>
                    <a:lnTo>
                      <a:pt x="9321" y="3548"/>
                    </a:lnTo>
                    <a:lnTo>
                      <a:pt x="9354" y="3589"/>
                    </a:lnTo>
                    <a:lnTo>
                      <a:pt x="9392" y="3631"/>
                    </a:lnTo>
                    <a:lnTo>
                      <a:pt x="9431" y="3670"/>
                    </a:lnTo>
                    <a:lnTo>
                      <a:pt x="9472" y="3709"/>
                    </a:lnTo>
                    <a:lnTo>
                      <a:pt x="9514" y="3747"/>
                    </a:lnTo>
                    <a:lnTo>
                      <a:pt x="9559" y="3783"/>
                    </a:lnTo>
                    <a:lnTo>
                      <a:pt x="9605" y="3818"/>
                    </a:lnTo>
                    <a:lnTo>
                      <a:pt x="9654" y="3851"/>
                    </a:lnTo>
                    <a:lnTo>
                      <a:pt x="9705" y="3883"/>
                    </a:lnTo>
                    <a:lnTo>
                      <a:pt x="9757" y="3914"/>
                    </a:lnTo>
                    <a:lnTo>
                      <a:pt x="9811" y="3943"/>
                    </a:lnTo>
                    <a:lnTo>
                      <a:pt x="9869" y="3969"/>
                    </a:lnTo>
                    <a:lnTo>
                      <a:pt x="9923" y="3996"/>
                    </a:lnTo>
                    <a:lnTo>
                      <a:pt x="9973" y="4027"/>
                    </a:lnTo>
                    <a:lnTo>
                      <a:pt x="10018" y="4061"/>
                    </a:lnTo>
                    <a:lnTo>
                      <a:pt x="10058" y="4097"/>
                    </a:lnTo>
                    <a:lnTo>
                      <a:pt x="10094" y="4136"/>
                    </a:lnTo>
                    <a:lnTo>
                      <a:pt x="10127" y="4176"/>
                    </a:lnTo>
                    <a:lnTo>
                      <a:pt x="10154" y="4218"/>
                    </a:lnTo>
                    <a:lnTo>
                      <a:pt x="10178" y="4263"/>
                    </a:lnTo>
                    <a:lnTo>
                      <a:pt x="10199" y="4309"/>
                    </a:lnTo>
                    <a:lnTo>
                      <a:pt x="10215" y="4357"/>
                    </a:lnTo>
                    <a:lnTo>
                      <a:pt x="10229" y="4406"/>
                    </a:lnTo>
                    <a:lnTo>
                      <a:pt x="10239" y="4456"/>
                    </a:lnTo>
                    <a:lnTo>
                      <a:pt x="10245" y="4505"/>
                    </a:lnTo>
                    <a:lnTo>
                      <a:pt x="10250" y="4557"/>
                    </a:lnTo>
                    <a:lnTo>
                      <a:pt x="10252" y="4608"/>
                    </a:lnTo>
                    <a:lnTo>
                      <a:pt x="10250" y="4660"/>
                    </a:lnTo>
                    <a:lnTo>
                      <a:pt x="10248" y="4713"/>
                    </a:lnTo>
                    <a:lnTo>
                      <a:pt x="10243" y="4764"/>
                    </a:lnTo>
                    <a:lnTo>
                      <a:pt x="10235" y="4816"/>
                    </a:lnTo>
                    <a:lnTo>
                      <a:pt x="10225" y="4867"/>
                    </a:lnTo>
                    <a:lnTo>
                      <a:pt x="10215" y="4917"/>
                    </a:lnTo>
                    <a:lnTo>
                      <a:pt x="10203" y="4967"/>
                    </a:lnTo>
                    <a:lnTo>
                      <a:pt x="10189" y="5016"/>
                    </a:lnTo>
                    <a:lnTo>
                      <a:pt x="10176" y="5063"/>
                    </a:lnTo>
                    <a:lnTo>
                      <a:pt x="10159" y="5110"/>
                    </a:lnTo>
                    <a:lnTo>
                      <a:pt x="10143" y="5154"/>
                    </a:lnTo>
                    <a:lnTo>
                      <a:pt x="10127" y="5197"/>
                    </a:lnTo>
                    <a:lnTo>
                      <a:pt x="10109" y="5238"/>
                    </a:lnTo>
                    <a:lnTo>
                      <a:pt x="10092" y="5277"/>
                    </a:lnTo>
                    <a:lnTo>
                      <a:pt x="10074" y="5313"/>
                    </a:lnTo>
                    <a:lnTo>
                      <a:pt x="10058" y="5347"/>
                    </a:lnTo>
                    <a:lnTo>
                      <a:pt x="10041" y="5378"/>
                    </a:lnTo>
                    <a:lnTo>
                      <a:pt x="10025" y="5407"/>
                    </a:lnTo>
                    <a:lnTo>
                      <a:pt x="10007" y="5434"/>
                    </a:lnTo>
                    <a:lnTo>
                      <a:pt x="9988" y="5462"/>
                    </a:lnTo>
                    <a:lnTo>
                      <a:pt x="9971" y="5486"/>
                    </a:lnTo>
                    <a:lnTo>
                      <a:pt x="9935" y="5536"/>
                    </a:lnTo>
                    <a:lnTo>
                      <a:pt x="9900" y="5584"/>
                    </a:lnTo>
                    <a:lnTo>
                      <a:pt x="9866" y="5630"/>
                    </a:lnTo>
                    <a:lnTo>
                      <a:pt x="9835" y="5675"/>
                    </a:lnTo>
                    <a:lnTo>
                      <a:pt x="9821" y="5697"/>
                    </a:lnTo>
                    <a:lnTo>
                      <a:pt x="9807" y="5721"/>
                    </a:lnTo>
                    <a:lnTo>
                      <a:pt x="9795" y="5745"/>
                    </a:lnTo>
                    <a:lnTo>
                      <a:pt x="9785" y="5769"/>
                    </a:lnTo>
                    <a:lnTo>
                      <a:pt x="9775" y="5794"/>
                    </a:lnTo>
                    <a:lnTo>
                      <a:pt x="9767" y="5818"/>
                    </a:lnTo>
                    <a:lnTo>
                      <a:pt x="9761" y="5845"/>
                    </a:lnTo>
                    <a:lnTo>
                      <a:pt x="9756" y="5871"/>
                    </a:lnTo>
                    <a:lnTo>
                      <a:pt x="9754" y="5900"/>
                    </a:lnTo>
                    <a:lnTo>
                      <a:pt x="9754" y="5928"/>
                    </a:lnTo>
                    <a:lnTo>
                      <a:pt x="9755" y="5960"/>
                    </a:lnTo>
                    <a:lnTo>
                      <a:pt x="9760" y="5991"/>
                    </a:lnTo>
                    <a:lnTo>
                      <a:pt x="9766" y="6024"/>
                    </a:lnTo>
                    <a:lnTo>
                      <a:pt x="9775" y="6059"/>
                    </a:lnTo>
                    <a:lnTo>
                      <a:pt x="9786" y="6097"/>
                    </a:lnTo>
                    <a:lnTo>
                      <a:pt x="9800" y="6135"/>
                    </a:lnTo>
                    <a:lnTo>
                      <a:pt x="9817" y="6175"/>
                    </a:lnTo>
                    <a:lnTo>
                      <a:pt x="9837" y="6219"/>
                    </a:lnTo>
                    <a:lnTo>
                      <a:pt x="9861" y="6264"/>
                    </a:lnTo>
                    <a:lnTo>
                      <a:pt x="9887" y="6311"/>
                    </a:lnTo>
                    <a:lnTo>
                      <a:pt x="9915" y="6360"/>
                    </a:lnTo>
                    <a:lnTo>
                      <a:pt x="9937" y="6408"/>
                    </a:lnTo>
                    <a:lnTo>
                      <a:pt x="9957" y="6455"/>
                    </a:lnTo>
                    <a:lnTo>
                      <a:pt x="9975" y="6502"/>
                    </a:lnTo>
                    <a:lnTo>
                      <a:pt x="9988" y="6550"/>
                    </a:lnTo>
                    <a:lnTo>
                      <a:pt x="9998" y="6597"/>
                    </a:lnTo>
                    <a:lnTo>
                      <a:pt x="10007" y="6642"/>
                    </a:lnTo>
                    <a:lnTo>
                      <a:pt x="10012" y="6688"/>
                    </a:lnTo>
                    <a:lnTo>
                      <a:pt x="10013" y="6733"/>
                    </a:lnTo>
                    <a:lnTo>
                      <a:pt x="10013" y="6777"/>
                    </a:lnTo>
                    <a:lnTo>
                      <a:pt x="10010" y="6821"/>
                    </a:lnTo>
                    <a:lnTo>
                      <a:pt x="10005" y="6863"/>
                    </a:lnTo>
                    <a:lnTo>
                      <a:pt x="9996" y="6904"/>
                    </a:lnTo>
                    <a:lnTo>
                      <a:pt x="9985" y="6944"/>
                    </a:lnTo>
                    <a:lnTo>
                      <a:pt x="9972" y="6984"/>
                    </a:lnTo>
                    <a:lnTo>
                      <a:pt x="9956" y="7022"/>
                    </a:lnTo>
                    <a:lnTo>
                      <a:pt x="9938" y="7058"/>
                    </a:lnTo>
                    <a:lnTo>
                      <a:pt x="9918" y="7094"/>
                    </a:lnTo>
                    <a:lnTo>
                      <a:pt x="9897" y="7128"/>
                    </a:lnTo>
                    <a:lnTo>
                      <a:pt x="9874" y="7160"/>
                    </a:lnTo>
                    <a:lnTo>
                      <a:pt x="9847" y="7190"/>
                    </a:lnTo>
                    <a:lnTo>
                      <a:pt x="9820" y="7219"/>
                    </a:lnTo>
                    <a:lnTo>
                      <a:pt x="9790" y="7246"/>
                    </a:lnTo>
                    <a:lnTo>
                      <a:pt x="9759" y="7271"/>
                    </a:lnTo>
                    <a:lnTo>
                      <a:pt x="9726" y="7295"/>
                    </a:lnTo>
                    <a:lnTo>
                      <a:pt x="9693" y="7316"/>
                    </a:lnTo>
                    <a:lnTo>
                      <a:pt x="9656" y="7336"/>
                    </a:lnTo>
                    <a:lnTo>
                      <a:pt x="9619" y="7354"/>
                    </a:lnTo>
                    <a:lnTo>
                      <a:pt x="9580" y="7369"/>
                    </a:lnTo>
                    <a:lnTo>
                      <a:pt x="9540" y="7381"/>
                    </a:lnTo>
                    <a:lnTo>
                      <a:pt x="9500" y="7391"/>
                    </a:lnTo>
                    <a:lnTo>
                      <a:pt x="9458" y="7399"/>
                    </a:lnTo>
                    <a:lnTo>
                      <a:pt x="9417" y="7409"/>
                    </a:lnTo>
                    <a:lnTo>
                      <a:pt x="9379" y="7424"/>
                    </a:lnTo>
                    <a:lnTo>
                      <a:pt x="9346" y="7444"/>
                    </a:lnTo>
                    <a:lnTo>
                      <a:pt x="9315" y="7468"/>
                    </a:lnTo>
                    <a:lnTo>
                      <a:pt x="9286" y="7497"/>
                    </a:lnTo>
                    <a:lnTo>
                      <a:pt x="9261" y="7531"/>
                    </a:lnTo>
                    <a:lnTo>
                      <a:pt x="9238" y="7567"/>
                    </a:lnTo>
                    <a:lnTo>
                      <a:pt x="9218" y="7608"/>
                    </a:lnTo>
                    <a:lnTo>
                      <a:pt x="9202" y="7651"/>
                    </a:lnTo>
                    <a:lnTo>
                      <a:pt x="9186" y="7697"/>
                    </a:lnTo>
                    <a:lnTo>
                      <a:pt x="9174" y="7744"/>
                    </a:lnTo>
                    <a:lnTo>
                      <a:pt x="9162" y="7793"/>
                    </a:lnTo>
                    <a:lnTo>
                      <a:pt x="9154" y="7844"/>
                    </a:lnTo>
                    <a:lnTo>
                      <a:pt x="9146" y="7895"/>
                    </a:lnTo>
                    <a:lnTo>
                      <a:pt x="9141" y="7948"/>
                    </a:lnTo>
                    <a:lnTo>
                      <a:pt x="9137" y="8000"/>
                    </a:lnTo>
                    <a:lnTo>
                      <a:pt x="9134" y="8053"/>
                    </a:lnTo>
                    <a:lnTo>
                      <a:pt x="9132" y="8104"/>
                    </a:lnTo>
                    <a:lnTo>
                      <a:pt x="9131" y="8155"/>
                    </a:lnTo>
                    <a:lnTo>
                      <a:pt x="9132" y="8204"/>
                    </a:lnTo>
                    <a:lnTo>
                      <a:pt x="9135" y="8297"/>
                    </a:lnTo>
                    <a:lnTo>
                      <a:pt x="9140" y="8380"/>
                    </a:lnTo>
                    <a:lnTo>
                      <a:pt x="9145" y="8450"/>
                    </a:lnTo>
                    <a:lnTo>
                      <a:pt x="9151" y="8503"/>
                    </a:lnTo>
                    <a:lnTo>
                      <a:pt x="9155" y="8538"/>
                    </a:lnTo>
                    <a:lnTo>
                      <a:pt x="9156" y="8551"/>
                    </a:lnTo>
                    <a:lnTo>
                      <a:pt x="9051" y="8643"/>
                    </a:lnTo>
                    <a:lnTo>
                      <a:pt x="8914" y="8730"/>
                    </a:lnTo>
                    <a:lnTo>
                      <a:pt x="8748" y="8813"/>
                    </a:lnTo>
                    <a:lnTo>
                      <a:pt x="8556" y="8890"/>
                    </a:lnTo>
                    <a:lnTo>
                      <a:pt x="8340" y="8961"/>
                    </a:lnTo>
                    <a:lnTo>
                      <a:pt x="8102" y="9029"/>
                    </a:lnTo>
                    <a:lnTo>
                      <a:pt x="7843" y="9090"/>
                    </a:lnTo>
                    <a:lnTo>
                      <a:pt x="7568" y="9146"/>
                    </a:lnTo>
                    <a:lnTo>
                      <a:pt x="7277" y="9197"/>
                    </a:lnTo>
                    <a:lnTo>
                      <a:pt x="6974" y="9242"/>
                    </a:lnTo>
                    <a:lnTo>
                      <a:pt x="6659" y="9283"/>
                    </a:lnTo>
                    <a:lnTo>
                      <a:pt x="6336" y="9318"/>
                    </a:lnTo>
                    <a:lnTo>
                      <a:pt x="6008" y="9348"/>
                    </a:lnTo>
                    <a:lnTo>
                      <a:pt x="5675" y="9373"/>
                    </a:lnTo>
                    <a:lnTo>
                      <a:pt x="5341" y="9393"/>
                    </a:lnTo>
                    <a:lnTo>
                      <a:pt x="5007" y="9408"/>
                    </a:lnTo>
                    <a:lnTo>
                      <a:pt x="4678" y="9418"/>
                    </a:lnTo>
                    <a:lnTo>
                      <a:pt x="4352" y="9422"/>
                    </a:lnTo>
                    <a:lnTo>
                      <a:pt x="4034" y="9422"/>
                    </a:lnTo>
                    <a:lnTo>
                      <a:pt x="3727" y="9416"/>
                    </a:lnTo>
                    <a:lnTo>
                      <a:pt x="3430" y="9404"/>
                    </a:lnTo>
                    <a:lnTo>
                      <a:pt x="3149" y="9389"/>
                    </a:lnTo>
                    <a:lnTo>
                      <a:pt x="2884" y="9368"/>
                    </a:lnTo>
                    <a:lnTo>
                      <a:pt x="2637" y="9342"/>
                    </a:lnTo>
                    <a:lnTo>
                      <a:pt x="2413" y="9311"/>
                    </a:lnTo>
                    <a:lnTo>
                      <a:pt x="2212" y="9275"/>
                    </a:lnTo>
                    <a:lnTo>
                      <a:pt x="2036" y="9233"/>
                    </a:lnTo>
                    <a:lnTo>
                      <a:pt x="1887" y="9186"/>
                    </a:lnTo>
                    <a:lnTo>
                      <a:pt x="1770" y="9135"/>
                    </a:lnTo>
                    <a:lnTo>
                      <a:pt x="1685" y="9079"/>
                    </a:lnTo>
                    <a:lnTo>
                      <a:pt x="1635" y="9017"/>
                    </a:lnTo>
                    <a:lnTo>
                      <a:pt x="1622" y="8950"/>
                    </a:lnTo>
                    <a:lnTo>
                      <a:pt x="1625" y="8884"/>
                    </a:lnTo>
                    <a:lnTo>
                      <a:pt x="1627" y="8820"/>
                    </a:lnTo>
                    <a:lnTo>
                      <a:pt x="1624" y="8762"/>
                    </a:lnTo>
                    <a:lnTo>
                      <a:pt x="1618" y="8705"/>
                    </a:lnTo>
                    <a:lnTo>
                      <a:pt x="1610" y="8653"/>
                    </a:lnTo>
                    <a:lnTo>
                      <a:pt x="1600" y="8604"/>
                    </a:lnTo>
                    <a:lnTo>
                      <a:pt x="1588" y="8558"/>
                    </a:lnTo>
                    <a:lnTo>
                      <a:pt x="1573" y="8514"/>
                    </a:lnTo>
                    <a:lnTo>
                      <a:pt x="1557" y="8474"/>
                    </a:lnTo>
                    <a:lnTo>
                      <a:pt x="1538" y="8436"/>
                    </a:lnTo>
                    <a:lnTo>
                      <a:pt x="1519" y="8400"/>
                    </a:lnTo>
                    <a:lnTo>
                      <a:pt x="1499" y="8365"/>
                    </a:lnTo>
                    <a:lnTo>
                      <a:pt x="1477" y="8332"/>
                    </a:lnTo>
                    <a:lnTo>
                      <a:pt x="1456" y="8301"/>
                    </a:lnTo>
                    <a:lnTo>
                      <a:pt x="1432" y="8272"/>
                    </a:lnTo>
                    <a:lnTo>
                      <a:pt x="1410" y="8244"/>
                    </a:lnTo>
                    <a:lnTo>
                      <a:pt x="1363" y="8189"/>
                    </a:lnTo>
                    <a:lnTo>
                      <a:pt x="1318" y="8136"/>
                    </a:lnTo>
                    <a:lnTo>
                      <a:pt x="1296" y="8110"/>
                    </a:lnTo>
                    <a:lnTo>
                      <a:pt x="1276" y="8084"/>
                    </a:lnTo>
                    <a:lnTo>
                      <a:pt x="1256" y="8056"/>
                    </a:lnTo>
                    <a:lnTo>
                      <a:pt x="1239" y="8030"/>
                    </a:lnTo>
                    <a:lnTo>
                      <a:pt x="1221" y="8001"/>
                    </a:lnTo>
                    <a:lnTo>
                      <a:pt x="1207" y="7973"/>
                    </a:lnTo>
                    <a:lnTo>
                      <a:pt x="1194" y="7943"/>
                    </a:lnTo>
                    <a:lnTo>
                      <a:pt x="1184" y="7912"/>
                    </a:lnTo>
                    <a:lnTo>
                      <a:pt x="1175" y="7879"/>
                    </a:lnTo>
                    <a:lnTo>
                      <a:pt x="1170" y="7844"/>
                    </a:lnTo>
                    <a:lnTo>
                      <a:pt x="1167" y="7808"/>
                    </a:lnTo>
                    <a:lnTo>
                      <a:pt x="1167" y="7769"/>
                    </a:lnTo>
                    <a:lnTo>
                      <a:pt x="1166" y="7731"/>
                    </a:lnTo>
                    <a:lnTo>
                      <a:pt x="1161" y="7696"/>
                    </a:lnTo>
                    <a:lnTo>
                      <a:pt x="1151" y="7661"/>
                    </a:lnTo>
                    <a:lnTo>
                      <a:pt x="1136" y="7628"/>
                    </a:lnTo>
                    <a:lnTo>
                      <a:pt x="1118" y="7597"/>
                    </a:lnTo>
                    <a:lnTo>
                      <a:pt x="1095" y="7568"/>
                    </a:lnTo>
                    <a:lnTo>
                      <a:pt x="1070" y="7540"/>
                    </a:lnTo>
                    <a:lnTo>
                      <a:pt x="1041" y="7511"/>
                    </a:lnTo>
                    <a:lnTo>
                      <a:pt x="1009" y="7485"/>
                    </a:lnTo>
                    <a:lnTo>
                      <a:pt x="974" y="7457"/>
                    </a:lnTo>
                    <a:lnTo>
                      <a:pt x="938" y="7430"/>
                    </a:lnTo>
                    <a:lnTo>
                      <a:pt x="899" y="7404"/>
                    </a:lnTo>
                    <a:lnTo>
                      <a:pt x="817" y="7347"/>
                    </a:lnTo>
                    <a:lnTo>
                      <a:pt x="730" y="7289"/>
                    </a:lnTo>
                    <a:lnTo>
                      <a:pt x="686" y="7258"/>
                    </a:lnTo>
                    <a:lnTo>
                      <a:pt x="641" y="7225"/>
                    </a:lnTo>
                    <a:lnTo>
                      <a:pt x="596" y="7191"/>
                    </a:lnTo>
                    <a:lnTo>
                      <a:pt x="551" y="7155"/>
                    </a:lnTo>
                    <a:lnTo>
                      <a:pt x="507" y="7117"/>
                    </a:lnTo>
                    <a:lnTo>
                      <a:pt x="465" y="7075"/>
                    </a:lnTo>
                    <a:lnTo>
                      <a:pt x="423" y="7032"/>
                    </a:lnTo>
                    <a:lnTo>
                      <a:pt x="383" y="6984"/>
                    </a:lnTo>
                    <a:lnTo>
                      <a:pt x="344" y="6936"/>
                    </a:lnTo>
                    <a:lnTo>
                      <a:pt x="306" y="6882"/>
                    </a:lnTo>
                    <a:lnTo>
                      <a:pt x="273" y="6824"/>
                    </a:lnTo>
                    <a:lnTo>
                      <a:pt x="240" y="6765"/>
                    </a:lnTo>
                    <a:lnTo>
                      <a:pt x="212" y="6700"/>
                    </a:lnTo>
                    <a:lnTo>
                      <a:pt x="185" y="6631"/>
                    </a:lnTo>
                    <a:lnTo>
                      <a:pt x="163" y="6557"/>
                    </a:lnTo>
                    <a:lnTo>
                      <a:pt x="144" y="6480"/>
                    </a:lnTo>
                    <a:lnTo>
                      <a:pt x="113" y="6326"/>
                    </a:lnTo>
                    <a:lnTo>
                      <a:pt x="86" y="6188"/>
                    </a:lnTo>
                    <a:lnTo>
                      <a:pt x="62" y="6061"/>
                    </a:lnTo>
                    <a:lnTo>
                      <a:pt x="42" y="5945"/>
                    </a:lnTo>
                    <a:lnTo>
                      <a:pt x="33" y="5891"/>
                    </a:lnTo>
                    <a:lnTo>
                      <a:pt x="26" y="5838"/>
                    </a:lnTo>
                    <a:lnTo>
                      <a:pt x="19" y="5787"/>
                    </a:lnTo>
                    <a:lnTo>
                      <a:pt x="13" y="5739"/>
                    </a:lnTo>
                    <a:lnTo>
                      <a:pt x="8" y="5692"/>
                    </a:lnTo>
                    <a:lnTo>
                      <a:pt x="5" y="5646"/>
                    </a:lnTo>
                    <a:lnTo>
                      <a:pt x="2" y="5601"/>
                    </a:lnTo>
                    <a:lnTo>
                      <a:pt x="0" y="5558"/>
                    </a:lnTo>
                    <a:lnTo>
                      <a:pt x="0" y="5515"/>
                    </a:lnTo>
                    <a:lnTo>
                      <a:pt x="0" y="5473"/>
                    </a:lnTo>
                    <a:lnTo>
                      <a:pt x="1" y="5430"/>
                    </a:lnTo>
                    <a:lnTo>
                      <a:pt x="2" y="5388"/>
                    </a:lnTo>
                    <a:lnTo>
                      <a:pt x="5" y="5347"/>
                    </a:lnTo>
                    <a:lnTo>
                      <a:pt x="10" y="5304"/>
                    </a:lnTo>
                    <a:lnTo>
                      <a:pt x="13" y="5262"/>
                    </a:lnTo>
                    <a:lnTo>
                      <a:pt x="19" y="5219"/>
                    </a:lnTo>
                    <a:lnTo>
                      <a:pt x="26" y="5174"/>
                    </a:lnTo>
                    <a:lnTo>
                      <a:pt x="34" y="5130"/>
                    </a:lnTo>
                    <a:lnTo>
                      <a:pt x="42" y="5083"/>
                    </a:lnTo>
                    <a:lnTo>
                      <a:pt x="52" y="5036"/>
                    </a:lnTo>
                    <a:lnTo>
                      <a:pt x="74" y="4936"/>
                    </a:lnTo>
                    <a:lnTo>
                      <a:pt x="101" y="4829"/>
                    </a:lnTo>
                    <a:lnTo>
                      <a:pt x="116" y="4774"/>
                    </a:lnTo>
                    <a:lnTo>
                      <a:pt x="134" y="4721"/>
                    </a:lnTo>
                    <a:lnTo>
                      <a:pt x="157" y="4670"/>
                    </a:lnTo>
                    <a:lnTo>
                      <a:pt x="182" y="4622"/>
                    </a:lnTo>
                    <a:lnTo>
                      <a:pt x="209" y="4574"/>
                    </a:lnTo>
                    <a:lnTo>
                      <a:pt x="239" y="4528"/>
                    </a:lnTo>
                    <a:lnTo>
                      <a:pt x="270" y="4484"/>
                    </a:lnTo>
                    <a:lnTo>
                      <a:pt x="305" y="4442"/>
                    </a:lnTo>
                    <a:lnTo>
                      <a:pt x="340" y="4401"/>
                    </a:lnTo>
                    <a:lnTo>
                      <a:pt x="376" y="4362"/>
                    </a:lnTo>
                    <a:lnTo>
                      <a:pt x="415" y="4323"/>
                    </a:lnTo>
                    <a:lnTo>
                      <a:pt x="454" y="4286"/>
                    </a:lnTo>
                    <a:lnTo>
                      <a:pt x="494" y="4251"/>
                    </a:lnTo>
                    <a:lnTo>
                      <a:pt x="534" y="4216"/>
                    </a:lnTo>
                    <a:lnTo>
                      <a:pt x="574" y="4181"/>
                    </a:lnTo>
                    <a:lnTo>
                      <a:pt x="613" y="4148"/>
                    </a:lnTo>
                    <a:lnTo>
                      <a:pt x="693" y="4084"/>
                    </a:lnTo>
                    <a:lnTo>
                      <a:pt x="769" y="4021"/>
                    </a:lnTo>
                    <a:lnTo>
                      <a:pt x="806" y="3991"/>
                    </a:lnTo>
                    <a:lnTo>
                      <a:pt x="841" y="3960"/>
                    </a:lnTo>
                    <a:lnTo>
                      <a:pt x="873" y="3930"/>
                    </a:lnTo>
                    <a:lnTo>
                      <a:pt x="904" y="3900"/>
                    </a:lnTo>
                    <a:lnTo>
                      <a:pt x="934" y="3870"/>
                    </a:lnTo>
                    <a:lnTo>
                      <a:pt x="960" y="3840"/>
                    </a:lnTo>
                    <a:lnTo>
                      <a:pt x="984" y="3810"/>
                    </a:lnTo>
                    <a:lnTo>
                      <a:pt x="1004" y="3779"/>
                    </a:lnTo>
                    <a:lnTo>
                      <a:pt x="1023" y="3748"/>
                    </a:lnTo>
                    <a:lnTo>
                      <a:pt x="1036" y="3717"/>
                    </a:lnTo>
                    <a:lnTo>
                      <a:pt x="1046" y="3685"/>
                    </a:lnTo>
                    <a:lnTo>
                      <a:pt x="1054" y="3653"/>
                    </a:lnTo>
                    <a:lnTo>
                      <a:pt x="1059" y="3618"/>
                    </a:lnTo>
                    <a:lnTo>
                      <a:pt x="1066" y="3581"/>
                    </a:lnTo>
                    <a:lnTo>
                      <a:pt x="1075" y="3541"/>
                    </a:lnTo>
                    <a:lnTo>
                      <a:pt x="1086" y="3497"/>
                    </a:lnTo>
                    <a:lnTo>
                      <a:pt x="1100" y="3452"/>
                    </a:lnTo>
                    <a:lnTo>
                      <a:pt x="1115" y="3405"/>
                    </a:lnTo>
                    <a:lnTo>
                      <a:pt x="1133" y="3355"/>
                    </a:lnTo>
                    <a:lnTo>
                      <a:pt x="1151" y="3305"/>
                    </a:lnTo>
                    <a:lnTo>
                      <a:pt x="1172" y="3252"/>
                    </a:lnTo>
                    <a:lnTo>
                      <a:pt x="1195" y="3199"/>
                    </a:lnTo>
                    <a:lnTo>
                      <a:pt x="1219" y="3145"/>
                    </a:lnTo>
                    <a:lnTo>
                      <a:pt x="1245" y="3091"/>
                    </a:lnTo>
                    <a:lnTo>
                      <a:pt x="1274" y="3036"/>
                    </a:lnTo>
                    <a:lnTo>
                      <a:pt x="1302" y="2981"/>
                    </a:lnTo>
                    <a:lnTo>
                      <a:pt x="1333" y="2927"/>
                    </a:lnTo>
                    <a:lnTo>
                      <a:pt x="1367" y="2873"/>
                    </a:lnTo>
                    <a:lnTo>
                      <a:pt x="1401" y="2819"/>
                    </a:lnTo>
                    <a:lnTo>
                      <a:pt x="1437" y="2767"/>
                    </a:lnTo>
                    <a:lnTo>
                      <a:pt x="1474" y="2716"/>
                    </a:lnTo>
                    <a:lnTo>
                      <a:pt x="1514" y="2666"/>
                    </a:lnTo>
                    <a:lnTo>
                      <a:pt x="1554" y="2617"/>
                    </a:lnTo>
                    <a:lnTo>
                      <a:pt x="1597" y="2571"/>
                    </a:lnTo>
                    <a:lnTo>
                      <a:pt x="1640" y="2527"/>
                    </a:lnTo>
                    <a:lnTo>
                      <a:pt x="1685" y="2486"/>
                    </a:lnTo>
                    <a:lnTo>
                      <a:pt x="1732" y="2447"/>
                    </a:lnTo>
                    <a:lnTo>
                      <a:pt x="1779" y="2411"/>
                    </a:lnTo>
                    <a:lnTo>
                      <a:pt x="1828" y="2379"/>
                    </a:lnTo>
                    <a:lnTo>
                      <a:pt x="1879" y="2350"/>
                    </a:lnTo>
                    <a:lnTo>
                      <a:pt x="1930" y="2325"/>
                    </a:lnTo>
                    <a:lnTo>
                      <a:pt x="1982" y="2304"/>
                    </a:lnTo>
                    <a:lnTo>
                      <a:pt x="2036" y="2286"/>
                    </a:lnTo>
                    <a:lnTo>
                      <a:pt x="2091" y="2274"/>
                    </a:lnTo>
                    <a:lnTo>
                      <a:pt x="2208" y="2255"/>
                    </a:lnTo>
                    <a:lnTo>
                      <a:pt x="2315" y="2231"/>
                    </a:lnTo>
                    <a:lnTo>
                      <a:pt x="2415" y="2203"/>
                    </a:lnTo>
                    <a:lnTo>
                      <a:pt x="2508" y="2170"/>
                    </a:lnTo>
                    <a:lnTo>
                      <a:pt x="2593" y="2134"/>
                    </a:lnTo>
                    <a:lnTo>
                      <a:pt x="2671" y="2095"/>
                    </a:lnTo>
                    <a:lnTo>
                      <a:pt x="2742" y="2052"/>
                    </a:lnTo>
                    <a:lnTo>
                      <a:pt x="2807" y="2007"/>
                    </a:lnTo>
                    <a:lnTo>
                      <a:pt x="2867" y="1958"/>
                    </a:lnTo>
                    <a:lnTo>
                      <a:pt x="2921" y="1907"/>
                    </a:lnTo>
                    <a:lnTo>
                      <a:pt x="2971" y="1853"/>
                    </a:lnTo>
                    <a:lnTo>
                      <a:pt x="3014" y="1798"/>
                    </a:lnTo>
                    <a:lnTo>
                      <a:pt x="3054" y="1742"/>
                    </a:lnTo>
                    <a:lnTo>
                      <a:pt x="3090" y="1685"/>
                    </a:lnTo>
                    <a:lnTo>
                      <a:pt x="3123" y="1625"/>
                    </a:lnTo>
                    <a:lnTo>
                      <a:pt x="3153" y="1565"/>
                    </a:lnTo>
                    <a:lnTo>
                      <a:pt x="3180" y="1505"/>
                    </a:lnTo>
                    <a:lnTo>
                      <a:pt x="3204" y="1444"/>
                    </a:lnTo>
                    <a:lnTo>
                      <a:pt x="3226" y="1384"/>
                    </a:lnTo>
                    <a:lnTo>
                      <a:pt x="3248" y="1324"/>
                    </a:lnTo>
                    <a:lnTo>
                      <a:pt x="3286" y="1205"/>
                    </a:lnTo>
                    <a:lnTo>
                      <a:pt x="3322" y="1092"/>
                    </a:lnTo>
                    <a:lnTo>
                      <a:pt x="3341" y="1037"/>
                    </a:lnTo>
                    <a:lnTo>
                      <a:pt x="3361" y="984"/>
                    </a:lnTo>
                    <a:lnTo>
                      <a:pt x="3382" y="935"/>
                    </a:lnTo>
                    <a:lnTo>
                      <a:pt x="3404" y="887"/>
                    </a:lnTo>
                    <a:lnTo>
                      <a:pt x="3427" y="842"/>
                    </a:lnTo>
                    <a:lnTo>
                      <a:pt x="3453" y="800"/>
                    </a:lnTo>
                    <a:lnTo>
                      <a:pt x="3482" y="762"/>
                    </a:lnTo>
                    <a:lnTo>
                      <a:pt x="3515" y="727"/>
                    </a:lnTo>
                    <a:lnTo>
                      <a:pt x="3547" y="696"/>
                    </a:lnTo>
                    <a:lnTo>
                      <a:pt x="3581" y="669"/>
                    </a:lnTo>
                    <a:lnTo>
                      <a:pt x="3614" y="644"/>
                    </a:lnTo>
                    <a:lnTo>
                      <a:pt x="3648" y="623"/>
                    </a:lnTo>
                    <a:lnTo>
                      <a:pt x="3683" y="603"/>
                    </a:lnTo>
                    <a:lnTo>
                      <a:pt x="3719" y="586"/>
                    </a:lnTo>
                    <a:lnTo>
                      <a:pt x="3755" y="573"/>
                    </a:lnTo>
                    <a:lnTo>
                      <a:pt x="3793" y="560"/>
                    </a:lnTo>
                    <a:lnTo>
                      <a:pt x="3833" y="549"/>
                    </a:lnTo>
                    <a:lnTo>
                      <a:pt x="3873" y="539"/>
                    </a:lnTo>
                    <a:lnTo>
                      <a:pt x="3915" y="531"/>
                    </a:lnTo>
                    <a:lnTo>
                      <a:pt x="3959" y="524"/>
                    </a:lnTo>
                    <a:lnTo>
                      <a:pt x="4052" y="510"/>
                    </a:lnTo>
                    <a:lnTo>
                      <a:pt x="4155" y="498"/>
                    </a:lnTo>
                    <a:lnTo>
                      <a:pt x="4267" y="483"/>
                    </a:lnTo>
                    <a:lnTo>
                      <a:pt x="4391" y="464"/>
                    </a:lnTo>
                    <a:lnTo>
                      <a:pt x="4457" y="453"/>
                    </a:lnTo>
                    <a:lnTo>
                      <a:pt x="4525" y="440"/>
                    </a:lnTo>
                    <a:lnTo>
                      <a:pt x="4598" y="425"/>
                    </a:lnTo>
                    <a:lnTo>
                      <a:pt x="4674" y="409"/>
                    </a:lnTo>
                    <a:lnTo>
                      <a:pt x="4754" y="389"/>
                    </a:lnTo>
                    <a:lnTo>
                      <a:pt x="4837" y="367"/>
                    </a:lnTo>
                    <a:lnTo>
                      <a:pt x="4925" y="342"/>
                    </a:lnTo>
                    <a:lnTo>
                      <a:pt x="5017" y="314"/>
                    </a:lnTo>
                    <a:lnTo>
                      <a:pt x="5112" y="282"/>
                    </a:lnTo>
                    <a:lnTo>
                      <a:pt x="5213" y="247"/>
                    </a:lnTo>
                    <a:lnTo>
                      <a:pt x="5316" y="207"/>
                    </a:lnTo>
                    <a:lnTo>
                      <a:pt x="5426" y="163"/>
                    </a:lnTo>
                    <a:lnTo>
                      <a:pt x="5535" y="121"/>
                    </a:lnTo>
                    <a:lnTo>
                      <a:pt x="5640" y="86"/>
                    </a:lnTo>
                    <a:lnTo>
                      <a:pt x="5741" y="57"/>
                    </a:lnTo>
                    <a:lnTo>
                      <a:pt x="5836" y="33"/>
                    </a:lnTo>
                    <a:lnTo>
                      <a:pt x="5927" y="17"/>
                    </a:lnTo>
                    <a:lnTo>
                      <a:pt x="6014" y="6"/>
                    </a:lnTo>
                    <a:lnTo>
                      <a:pt x="6098" y="1"/>
                    </a:lnTo>
                    <a:lnTo>
                      <a:pt x="6176" y="0"/>
                    </a:lnTo>
                    <a:lnTo>
                      <a:pt x="6252" y="5"/>
                    </a:lnTo>
                    <a:lnTo>
                      <a:pt x="6323" y="15"/>
                    </a:lnTo>
                    <a:lnTo>
                      <a:pt x="6391" y="28"/>
                    </a:lnTo>
                    <a:lnTo>
                      <a:pt x="6456" y="46"/>
                    </a:lnTo>
                    <a:lnTo>
                      <a:pt x="6517" y="68"/>
                    </a:lnTo>
                    <a:lnTo>
                      <a:pt x="6574" y="93"/>
                    </a:lnTo>
                    <a:lnTo>
                      <a:pt x="6629" y="123"/>
                    </a:lnTo>
                    <a:lnTo>
                      <a:pt x="6680" y="154"/>
                    </a:lnTo>
                    <a:lnTo>
                      <a:pt x="6728" y="189"/>
                    </a:lnTo>
                    <a:lnTo>
                      <a:pt x="6774" y="227"/>
                    </a:lnTo>
                    <a:lnTo>
                      <a:pt x="6816" y="267"/>
                    </a:lnTo>
                    <a:lnTo>
                      <a:pt x="6856" y="309"/>
                    </a:lnTo>
                    <a:lnTo>
                      <a:pt x="6894" y="353"/>
                    </a:lnTo>
                    <a:lnTo>
                      <a:pt x="6929" y="399"/>
                    </a:lnTo>
                    <a:lnTo>
                      <a:pt x="6961" y="445"/>
                    </a:lnTo>
                    <a:lnTo>
                      <a:pt x="6992" y="493"/>
                    </a:lnTo>
                    <a:lnTo>
                      <a:pt x="7021" y="541"/>
                    </a:lnTo>
                    <a:lnTo>
                      <a:pt x="7047" y="590"/>
                    </a:lnTo>
                    <a:lnTo>
                      <a:pt x="7072" y="640"/>
                    </a:lnTo>
                    <a:lnTo>
                      <a:pt x="7095" y="689"/>
                    </a:lnTo>
                    <a:lnTo>
                      <a:pt x="7116" y="737"/>
                    </a:lnTo>
                    <a:lnTo>
                      <a:pt x="7136" y="786"/>
                    </a:lnTo>
                    <a:lnTo>
                      <a:pt x="7153" y="833"/>
                    </a:lnTo>
                    <a:lnTo>
                      <a:pt x="7171" y="880"/>
                    </a:lnTo>
                    <a:close/>
                  </a:path>
                </a:pathLst>
              </a:custGeom>
              <a:solidFill>
                <a:srgbClr val="5D7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0" name="Freeform 21"/>
              <p:cNvSpPr>
                <a:spLocks/>
              </p:cNvSpPr>
              <p:nvPr/>
            </p:nvSpPr>
            <p:spPr bwMode="auto">
              <a:xfrm>
                <a:off x="1887" y="898"/>
                <a:ext cx="1999" cy="1854"/>
              </a:xfrm>
              <a:custGeom>
                <a:avLst/>
                <a:gdLst>
                  <a:gd name="T0" fmla="*/ 0 w 9998"/>
                  <a:gd name="T1" fmla="*/ 0 h 9269"/>
                  <a:gd name="T2" fmla="*/ 0 w 9998"/>
                  <a:gd name="T3" fmla="*/ 0 h 9269"/>
                  <a:gd name="T4" fmla="*/ 0 w 9998"/>
                  <a:gd name="T5" fmla="*/ 0 h 9269"/>
                  <a:gd name="T6" fmla="*/ 0 w 9998"/>
                  <a:gd name="T7" fmla="*/ 0 h 9269"/>
                  <a:gd name="T8" fmla="*/ 0 w 9998"/>
                  <a:gd name="T9" fmla="*/ 0 h 9269"/>
                  <a:gd name="T10" fmla="*/ 0 w 9998"/>
                  <a:gd name="T11" fmla="*/ 0 h 9269"/>
                  <a:gd name="T12" fmla="*/ 0 w 9998"/>
                  <a:gd name="T13" fmla="*/ 0 h 9269"/>
                  <a:gd name="T14" fmla="*/ 0 w 9998"/>
                  <a:gd name="T15" fmla="*/ 0 h 9269"/>
                  <a:gd name="T16" fmla="*/ 0 w 9998"/>
                  <a:gd name="T17" fmla="*/ 0 h 9269"/>
                  <a:gd name="T18" fmla="*/ 0 w 9998"/>
                  <a:gd name="T19" fmla="*/ 0 h 9269"/>
                  <a:gd name="T20" fmla="*/ 0 w 9998"/>
                  <a:gd name="T21" fmla="*/ 0 h 9269"/>
                  <a:gd name="T22" fmla="*/ 0 w 9998"/>
                  <a:gd name="T23" fmla="*/ 0 h 9269"/>
                  <a:gd name="T24" fmla="*/ 0 w 9998"/>
                  <a:gd name="T25" fmla="*/ 0 h 9269"/>
                  <a:gd name="T26" fmla="*/ 0 w 9998"/>
                  <a:gd name="T27" fmla="*/ 0 h 9269"/>
                  <a:gd name="T28" fmla="*/ 0 w 9998"/>
                  <a:gd name="T29" fmla="*/ 0 h 9269"/>
                  <a:gd name="T30" fmla="*/ 0 w 9998"/>
                  <a:gd name="T31" fmla="*/ 0 h 9269"/>
                  <a:gd name="T32" fmla="*/ 0 w 9998"/>
                  <a:gd name="T33" fmla="*/ 0 h 9269"/>
                  <a:gd name="T34" fmla="*/ 0 w 9998"/>
                  <a:gd name="T35" fmla="*/ 0 h 9269"/>
                  <a:gd name="T36" fmla="*/ 0 w 9998"/>
                  <a:gd name="T37" fmla="*/ 0 h 9269"/>
                  <a:gd name="T38" fmla="*/ 0 w 9998"/>
                  <a:gd name="T39" fmla="*/ 0 h 9269"/>
                  <a:gd name="T40" fmla="*/ 0 w 9998"/>
                  <a:gd name="T41" fmla="*/ 0 h 9269"/>
                  <a:gd name="T42" fmla="*/ 0 w 9998"/>
                  <a:gd name="T43" fmla="*/ 0 h 9269"/>
                  <a:gd name="T44" fmla="*/ 0 w 9998"/>
                  <a:gd name="T45" fmla="*/ 0 h 9269"/>
                  <a:gd name="T46" fmla="*/ 0 w 9998"/>
                  <a:gd name="T47" fmla="*/ 0 h 9269"/>
                  <a:gd name="T48" fmla="*/ 0 w 9998"/>
                  <a:gd name="T49" fmla="*/ 0 h 9269"/>
                  <a:gd name="T50" fmla="*/ 0 w 9998"/>
                  <a:gd name="T51" fmla="*/ 0 h 9269"/>
                  <a:gd name="T52" fmla="*/ 0 w 9998"/>
                  <a:gd name="T53" fmla="*/ 0 h 9269"/>
                  <a:gd name="T54" fmla="*/ 0 w 9998"/>
                  <a:gd name="T55" fmla="*/ 0 h 9269"/>
                  <a:gd name="T56" fmla="*/ 0 w 9998"/>
                  <a:gd name="T57" fmla="*/ 0 h 9269"/>
                  <a:gd name="T58" fmla="*/ 0 w 9998"/>
                  <a:gd name="T59" fmla="*/ 0 h 9269"/>
                  <a:gd name="T60" fmla="*/ 0 w 9998"/>
                  <a:gd name="T61" fmla="*/ 0 h 9269"/>
                  <a:gd name="T62" fmla="*/ 0 w 9998"/>
                  <a:gd name="T63" fmla="*/ 0 h 9269"/>
                  <a:gd name="T64" fmla="*/ 0 w 9998"/>
                  <a:gd name="T65" fmla="*/ 0 h 9269"/>
                  <a:gd name="T66" fmla="*/ 0 w 9998"/>
                  <a:gd name="T67" fmla="*/ 0 h 9269"/>
                  <a:gd name="T68" fmla="*/ 0 w 9998"/>
                  <a:gd name="T69" fmla="*/ 0 h 9269"/>
                  <a:gd name="T70" fmla="*/ 0 w 9998"/>
                  <a:gd name="T71" fmla="*/ 0 h 9269"/>
                  <a:gd name="T72" fmla="*/ 0 w 9998"/>
                  <a:gd name="T73" fmla="*/ 0 h 9269"/>
                  <a:gd name="T74" fmla="*/ 0 w 9998"/>
                  <a:gd name="T75" fmla="*/ 0 h 9269"/>
                  <a:gd name="T76" fmla="*/ 0 w 9998"/>
                  <a:gd name="T77" fmla="*/ 0 h 9269"/>
                  <a:gd name="T78" fmla="*/ 0 w 9998"/>
                  <a:gd name="T79" fmla="*/ 0 h 9269"/>
                  <a:gd name="T80" fmla="*/ 0 w 9998"/>
                  <a:gd name="T81" fmla="*/ 0 h 9269"/>
                  <a:gd name="T82" fmla="*/ 0 w 9998"/>
                  <a:gd name="T83" fmla="*/ 0 h 9269"/>
                  <a:gd name="T84" fmla="*/ 0 w 9998"/>
                  <a:gd name="T85" fmla="*/ 0 h 9269"/>
                  <a:gd name="T86" fmla="*/ 0 w 9998"/>
                  <a:gd name="T87" fmla="*/ 0 h 9269"/>
                  <a:gd name="T88" fmla="*/ 0 w 9998"/>
                  <a:gd name="T89" fmla="*/ 0 h 9269"/>
                  <a:gd name="T90" fmla="*/ 0 w 9998"/>
                  <a:gd name="T91" fmla="*/ 0 h 9269"/>
                  <a:gd name="T92" fmla="*/ 0 w 9998"/>
                  <a:gd name="T93" fmla="*/ 0 h 9269"/>
                  <a:gd name="T94" fmla="*/ 0 w 9998"/>
                  <a:gd name="T95" fmla="*/ 0 h 9269"/>
                  <a:gd name="T96" fmla="*/ 0 w 9998"/>
                  <a:gd name="T97" fmla="*/ 0 h 9269"/>
                  <a:gd name="T98" fmla="*/ 0 w 9998"/>
                  <a:gd name="T99" fmla="*/ 0 h 9269"/>
                  <a:gd name="T100" fmla="*/ 0 w 9998"/>
                  <a:gd name="T101" fmla="*/ 0 h 9269"/>
                  <a:gd name="T102" fmla="*/ 0 w 9998"/>
                  <a:gd name="T103" fmla="*/ 0 h 9269"/>
                  <a:gd name="T104" fmla="*/ 0 w 9998"/>
                  <a:gd name="T105" fmla="*/ 0 h 9269"/>
                  <a:gd name="T106" fmla="*/ 0 w 9998"/>
                  <a:gd name="T107" fmla="*/ 0 h 9269"/>
                  <a:gd name="T108" fmla="*/ 0 w 9998"/>
                  <a:gd name="T109" fmla="*/ 0 h 9269"/>
                  <a:gd name="T110" fmla="*/ 0 w 9998"/>
                  <a:gd name="T111" fmla="*/ 0 h 9269"/>
                  <a:gd name="T112" fmla="*/ 0 w 9998"/>
                  <a:gd name="T113" fmla="*/ 0 h 9269"/>
                  <a:gd name="T114" fmla="*/ 0 w 9998"/>
                  <a:gd name="T115" fmla="*/ 0 h 9269"/>
                  <a:gd name="T116" fmla="*/ 0 w 9998"/>
                  <a:gd name="T117" fmla="*/ 0 h 9269"/>
                  <a:gd name="T118" fmla="*/ 0 w 9998"/>
                  <a:gd name="T119" fmla="*/ 0 h 9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998"/>
                  <a:gd name="T181" fmla="*/ 0 h 9269"/>
                  <a:gd name="T182" fmla="*/ 9998 w 9998"/>
                  <a:gd name="T183" fmla="*/ 9269 h 926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998" h="9269">
                    <a:moveTo>
                      <a:pt x="6914" y="817"/>
                    </a:moveTo>
                    <a:lnTo>
                      <a:pt x="6930" y="862"/>
                    </a:lnTo>
                    <a:lnTo>
                      <a:pt x="6948" y="909"/>
                    </a:lnTo>
                    <a:lnTo>
                      <a:pt x="6967" y="952"/>
                    </a:lnTo>
                    <a:lnTo>
                      <a:pt x="6985" y="996"/>
                    </a:lnTo>
                    <a:lnTo>
                      <a:pt x="7007" y="1038"/>
                    </a:lnTo>
                    <a:lnTo>
                      <a:pt x="7028" y="1080"/>
                    </a:lnTo>
                    <a:lnTo>
                      <a:pt x="7050" y="1121"/>
                    </a:lnTo>
                    <a:lnTo>
                      <a:pt x="7074" y="1161"/>
                    </a:lnTo>
                    <a:lnTo>
                      <a:pt x="7099" y="1199"/>
                    </a:lnTo>
                    <a:lnTo>
                      <a:pt x="7125" y="1237"/>
                    </a:lnTo>
                    <a:lnTo>
                      <a:pt x="7153" y="1273"/>
                    </a:lnTo>
                    <a:lnTo>
                      <a:pt x="7182" y="1308"/>
                    </a:lnTo>
                    <a:lnTo>
                      <a:pt x="7212" y="1342"/>
                    </a:lnTo>
                    <a:lnTo>
                      <a:pt x="7244" y="1375"/>
                    </a:lnTo>
                    <a:lnTo>
                      <a:pt x="7277" y="1407"/>
                    </a:lnTo>
                    <a:lnTo>
                      <a:pt x="7312" y="1437"/>
                    </a:lnTo>
                    <a:lnTo>
                      <a:pt x="7348" y="1465"/>
                    </a:lnTo>
                    <a:lnTo>
                      <a:pt x="7386" y="1493"/>
                    </a:lnTo>
                    <a:lnTo>
                      <a:pt x="7426" y="1519"/>
                    </a:lnTo>
                    <a:lnTo>
                      <a:pt x="7467" y="1544"/>
                    </a:lnTo>
                    <a:lnTo>
                      <a:pt x="7511" y="1566"/>
                    </a:lnTo>
                    <a:lnTo>
                      <a:pt x="7556" y="1589"/>
                    </a:lnTo>
                    <a:lnTo>
                      <a:pt x="7602" y="1609"/>
                    </a:lnTo>
                    <a:lnTo>
                      <a:pt x="7650" y="1626"/>
                    </a:lnTo>
                    <a:lnTo>
                      <a:pt x="7702" y="1644"/>
                    </a:lnTo>
                    <a:lnTo>
                      <a:pt x="7754" y="1659"/>
                    </a:lnTo>
                    <a:lnTo>
                      <a:pt x="7809" y="1672"/>
                    </a:lnTo>
                    <a:lnTo>
                      <a:pt x="7865" y="1684"/>
                    </a:lnTo>
                    <a:lnTo>
                      <a:pt x="7925" y="1694"/>
                    </a:lnTo>
                    <a:lnTo>
                      <a:pt x="7986" y="1701"/>
                    </a:lnTo>
                    <a:lnTo>
                      <a:pt x="8048" y="1707"/>
                    </a:lnTo>
                    <a:lnTo>
                      <a:pt x="8115" y="1711"/>
                    </a:lnTo>
                    <a:lnTo>
                      <a:pt x="8180" y="1716"/>
                    </a:lnTo>
                    <a:lnTo>
                      <a:pt x="8241" y="1722"/>
                    </a:lnTo>
                    <a:lnTo>
                      <a:pt x="8297" y="1731"/>
                    </a:lnTo>
                    <a:lnTo>
                      <a:pt x="8350" y="1741"/>
                    </a:lnTo>
                    <a:lnTo>
                      <a:pt x="8402" y="1754"/>
                    </a:lnTo>
                    <a:lnTo>
                      <a:pt x="8448" y="1769"/>
                    </a:lnTo>
                    <a:lnTo>
                      <a:pt x="8491" y="1785"/>
                    </a:lnTo>
                    <a:lnTo>
                      <a:pt x="8531" y="1802"/>
                    </a:lnTo>
                    <a:lnTo>
                      <a:pt x="8569" y="1822"/>
                    </a:lnTo>
                    <a:lnTo>
                      <a:pt x="8604" y="1843"/>
                    </a:lnTo>
                    <a:lnTo>
                      <a:pt x="8635" y="1866"/>
                    </a:lnTo>
                    <a:lnTo>
                      <a:pt x="8664" y="1890"/>
                    </a:lnTo>
                    <a:lnTo>
                      <a:pt x="8690" y="1916"/>
                    </a:lnTo>
                    <a:lnTo>
                      <a:pt x="8712" y="1942"/>
                    </a:lnTo>
                    <a:lnTo>
                      <a:pt x="8734" y="1971"/>
                    </a:lnTo>
                    <a:lnTo>
                      <a:pt x="8752" y="1999"/>
                    </a:lnTo>
                    <a:lnTo>
                      <a:pt x="8768" y="2031"/>
                    </a:lnTo>
                    <a:lnTo>
                      <a:pt x="8783" y="2062"/>
                    </a:lnTo>
                    <a:lnTo>
                      <a:pt x="8795" y="2094"/>
                    </a:lnTo>
                    <a:lnTo>
                      <a:pt x="8806" y="2128"/>
                    </a:lnTo>
                    <a:lnTo>
                      <a:pt x="8813" y="2163"/>
                    </a:lnTo>
                    <a:lnTo>
                      <a:pt x="8821" y="2198"/>
                    </a:lnTo>
                    <a:lnTo>
                      <a:pt x="8826" y="2234"/>
                    </a:lnTo>
                    <a:lnTo>
                      <a:pt x="8830" y="2272"/>
                    </a:lnTo>
                    <a:lnTo>
                      <a:pt x="8831" y="2308"/>
                    </a:lnTo>
                    <a:lnTo>
                      <a:pt x="8832" y="2346"/>
                    </a:lnTo>
                    <a:lnTo>
                      <a:pt x="8832" y="2385"/>
                    </a:lnTo>
                    <a:lnTo>
                      <a:pt x="8831" y="2424"/>
                    </a:lnTo>
                    <a:lnTo>
                      <a:pt x="8828" y="2463"/>
                    </a:lnTo>
                    <a:lnTo>
                      <a:pt x="8825" y="2502"/>
                    </a:lnTo>
                    <a:lnTo>
                      <a:pt x="8821" y="2541"/>
                    </a:lnTo>
                    <a:lnTo>
                      <a:pt x="8816" y="2581"/>
                    </a:lnTo>
                    <a:lnTo>
                      <a:pt x="8812" y="2621"/>
                    </a:lnTo>
                    <a:lnTo>
                      <a:pt x="8810" y="2661"/>
                    </a:lnTo>
                    <a:lnTo>
                      <a:pt x="8808" y="2702"/>
                    </a:lnTo>
                    <a:lnTo>
                      <a:pt x="8810" y="2743"/>
                    </a:lnTo>
                    <a:lnTo>
                      <a:pt x="8812" y="2785"/>
                    </a:lnTo>
                    <a:lnTo>
                      <a:pt x="8817" y="2827"/>
                    </a:lnTo>
                    <a:lnTo>
                      <a:pt x="8823" y="2869"/>
                    </a:lnTo>
                    <a:lnTo>
                      <a:pt x="8832" y="2911"/>
                    </a:lnTo>
                    <a:lnTo>
                      <a:pt x="8842" y="2953"/>
                    </a:lnTo>
                    <a:lnTo>
                      <a:pt x="8855" y="2997"/>
                    </a:lnTo>
                    <a:lnTo>
                      <a:pt x="8868" y="3039"/>
                    </a:lnTo>
                    <a:lnTo>
                      <a:pt x="8883" y="3082"/>
                    </a:lnTo>
                    <a:lnTo>
                      <a:pt x="8902" y="3123"/>
                    </a:lnTo>
                    <a:lnTo>
                      <a:pt x="8921" y="3165"/>
                    </a:lnTo>
                    <a:lnTo>
                      <a:pt x="8943" y="3208"/>
                    </a:lnTo>
                    <a:lnTo>
                      <a:pt x="8966" y="3249"/>
                    </a:lnTo>
                    <a:lnTo>
                      <a:pt x="8992" y="3290"/>
                    </a:lnTo>
                    <a:lnTo>
                      <a:pt x="9019" y="3330"/>
                    </a:lnTo>
                    <a:lnTo>
                      <a:pt x="9048" y="3370"/>
                    </a:lnTo>
                    <a:lnTo>
                      <a:pt x="9079" y="3410"/>
                    </a:lnTo>
                    <a:lnTo>
                      <a:pt x="9113" y="3449"/>
                    </a:lnTo>
                    <a:lnTo>
                      <a:pt x="9148" y="3486"/>
                    </a:lnTo>
                    <a:lnTo>
                      <a:pt x="9185" y="3523"/>
                    </a:lnTo>
                    <a:lnTo>
                      <a:pt x="9225" y="3560"/>
                    </a:lnTo>
                    <a:lnTo>
                      <a:pt x="9266" y="3596"/>
                    </a:lnTo>
                    <a:lnTo>
                      <a:pt x="9310" y="3630"/>
                    </a:lnTo>
                    <a:lnTo>
                      <a:pt x="9356" y="3663"/>
                    </a:lnTo>
                    <a:lnTo>
                      <a:pt x="9404" y="3696"/>
                    </a:lnTo>
                    <a:lnTo>
                      <a:pt x="9454" y="3727"/>
                    </a:lnTo>
                    <a:lnTo>
                      <a:pt x="9506" y="3757"/>
                    </a:lnTo>
                    <a:lnTo>
                      <a:pt x="9560" y="3784"/>
                    </a:lnTo>
                    <a:lnTo>
                      <a:pt x="9616" y="3812"/>
                    </a:lnTo>
                    <a:lnTo>
                      <a:pt x="9671" y="3839"/>
                    </a:lnTo>
                    <a:lnTo>
                      <a:pt x="9721" y="3870"/>
                    </a:lnTo>
                    <a:lnTo>
                      <a:pt x="9767" y="3904"/>
                    </a:lnTo>
                    <a:lnTo>
                      <a:pt x="9807" y="3940"/>
                    </a:lnTo>
                    <a:lnTo>
                      <a:pt x="9843" y="3978"/>
                    </a:lnTo>
                    <a:lnTo>
                      <a:pt x="9874" y="4019"/>
                    </a:lnTo>
                    <a:lnTo>
                      <a:pt x="9903" y="4061"/>
                    </a:lnTo>
                    <a:lnTo>
                      <a:pt x="9926" y="4105"/>
                    </a:lnTo>
                    <a:lnTo>
                      <a:pt x="9946" y="4150"/>
                    </a:lnTo>
                    <a:lnTo>
                      <a:pt x="9963" y="4197"/>
                    </a:lnTo>
                    <a:lnTo>
                      <a:pt x="9975" y="4246"/>
                    </a:lnTo>
                    <a:lnTo>
                      <a:pt x="9985" y="4295"/>
                    </a:lnTo>
                    <a:lnTo>
                      <a:pt x="9993" y="4345"/>
                    </a:lnTo>
                    <a:lnTo>
                      <a:pt x="9996" y="4396"/>
                    </a:lnTo>
                    <a:lnTo>
                      <a:pt x="9998" y="4447"/>
                    </a:lnTo>
                    <a:lnTo>
                      <a:pt x="9996" y="4498"/>
                    </a:lnTo>
                    <a:lnTo>
                      <a:pt x="9994" y="4549"/>
                    </a:lnTo>
                    <a:lnTo>
                      <a:pt x="9988" y="4602"/>
                    </a:lnTo>
                    <a:lnTo>
                      <a:pt x="9980" y="4653"/>
                    </a:lnTo>
                    <a:lnTo>
                      <a:pt x="9971" y="4703"/>
                    </a:lnTo>
                    <a:lnTo>
                      <a:pt x="9960" y="4753"/>
                    </a:lnTo>
                    <a:lnTo>
                      <a:pt x="9948" y="4803"/>
                    </a:lnTo>
                    <a:lnTo>
                      <a:pt x="9934" y="4851"/>
                    </a:lnTo>
                    <a:lnTo>
                      <a:pt x="9919" y="4898"/>
                    </a:lnTo>
                    <a:lnTo>
                      <a:pt x="9904" y="4944"/>
                    </a:lnTo>
                    <a:lnTo>
                      <a:pt x="9888" y="4989"/>
                    </a:lnTo>
                    <a:lnTo>
                      <a:pt x="9870" y="5031"/>
                    </a:lnTo>
                    <a:lnTo>
                      <a:pt x="9853" y="5071"/>
                    </a:lnTo>
                    <a:lnTo>
                      <a:pt x="9835" y="5110"/>
                    </a:lnTo>
                    <a:lnTo>
                      <a:pt x="9818" y="5146"/>
                    </a:lnTo>
                    <a:lnTo>
                      <a:pt x="9802" y="5180"/>
                    </a:lnTo>
                    <a:lnTo>
                      <a:pt x="9784" y="5211"/>
                    </a:lnTo>
                    <a:lnTo>
                      <a:pt x="9768" y="5240"/>
                    </a:lnTo>
                    <a:lnTo>
                      <a:pt x="9751" y="5267"/>
                    </a:lnTo>
                    <a:lnTo>
                      <a:pt x="9733" y="5293"/>
                    </a:lnTo>
                    <a:lnTo>
                      <a:pt x="9714" y="5318"/>
                    </a:lnTo>
                    <a:lnTo>
                      <a:pt x="9679" y="5366"/>
                    </a:lnTo>
                    <a:lnTo>
                      <a:pt x="9644" y="5409"/>
                    </a:lnTo>
                    <a:lnTo>
                      <a:pt x="9612" y="5452"/>
                    </a:lnTo>
                    <a:lnTo>
                      <a:pt x="9581" y="5493"/>
                    </a:lnTo>
                    <a:lnTo>
                      <a:pt x="9567" y="5513"/>
                    </a:lnTo>
                    <a:lnTo>
                      <a:pt x="9555" y="5534"/>
                    </a:lnTo>
                    <a:lnTo>
                      <a:pt x="9543" y="5555"/>
                    </a:lnTo>
                    <a:lnTo>
                      <a:pt x="9532" y="5577"/>
                    </a:lnTo>
                    <a:lnTo>
                      <a:pt x="9523" y="5599"/>
                    </a:lnTo>
                    <a:lnTo>
                      <a:pt x="9516" y="5622"/>
                    </a:lnTo>
                    <a:lnTo>
                      <a:pt x="9510" y="5645"/>
                    </a:lnTo>
                    <a:lnTo>
                      <a:pt x="9506" y="5670"/>
                    </a:lnTo>
                    <a:lnTo>
                      <a:pt x="9503" y="5696"/>
                    </a:lnTo>
                    <a:lnTo>
                      <a:pt x="9503" y="5724"/>
                    </a:lnTo>
                    <a:lnTo>
                      <a:pt x="9505" y="5753"/>
                    </a:lnTo>
                    <a:lnTo>
                      <a:pt x="9510" y="5783"/>
                    </a:lnTo>
                    <a:lnTo>
                      <a:pt x="9516" y="5814"/>
                    </a:lnTo>
                    <a:lnTo>
                      <a:pt x="9525" y="5847"/>
                    </a:lnTo>
                    <a:lnTo>
                      <a:pt x="9536" y="5884"/>
                    </a:lnTo>
                    <a:lnTo>
                      <a:pt x="9550" y="5921"/>
                    </a:lnTo>
                    <a:lnTo>
                      <a:pt x="9567" y="5961"/>
                    </a:lnTo>
                    <a:lnTo>
                      <a:pt x="9587" y="6003"/>
                    </a:lnTo>
                    <a:lnTo>
                      <a:pt x="9610" y="6048"/>
                    </a:lnTo>
                    <a:lnTo>
                      <a:pt x="9636" y="6095"/>
                    </a:lnTo>
                    <a:lnTo>
                      <a:pt x="9663" y="6143"/>
                    </a:lnTo>
                    <a:lnTo>
                      <a:pt x="9686" y="6192"/>
                    </a:lnTo>
                    <a:lnTo>
                      <a:pt x="9706" y="6241"/>
                    </a:lnTo>
                    <a:lnTo>
                      <a:pt x="9723" y="6289"/>
                    </a:lnTo>
                    <a:lnTo>
                      <a:pt x="9737" y="6338"/>
                    </a:lnTo>
                    <a:lnTo>
                      <a:pt x="9747" y="6385"/>
                    </a:lnTo>
                    <a:lnTo>
                      <a:pt x="9754" y="6433"/>
                    </a:lnTo>
                    <a:lnTo>
                      <a:pt x="9759" y="6479"/>
                    </a:lnTo>
                    <a:lnTo>
                      <a:pt x="9762" y="6525"/>
                    </a:lnTo>
                    <a:lnTo>
                      <a:pt x="9760" y="6571"/>
                    </a:lnTo>
                    <a:lnTo>
                      <a:pt x="9757" y="6616"/>
                    </a:lnTo>
                    <a:lnTo>
                      <a:pt x="9751" y="6660"/>
                    </a:lnTo>
                    <a:lnTo>
                      <a:pt x="9742" y="6702"/>
                    </a:lnTo>
                    <a:lnTo>
                      <a:pt x="9732" y="6745"/>
                    </a:lnTo>
                    <a:lnTo>
                      <a:pt x="9718" y="6785"/>
                    </a:lnTo>
                    <a:lnTo>
                      <a:pt x="9702" y="6825"/>
                    </a:lnTo>
                    <a:lnTo>
                      <a:pt x="9684" y="6863"/>
                    </a:lnTo>
                    <a:lnTo>
                      <a:pt x="9664" y="6900"/>
                    </a:lnTo>
                    <a:lnTo>
                      <a:pt x="9642" y="6935"/>
                    </a:lnTo>
                    <a:lnTo>
                      <a:pt x="9618" y="6968"/>
                    </a:lnTo>
                    <a:lnTo>
                      <a:pt x="9592" y="7001"/>
                    </a:lnTo>
                    <a:lnTo>
                      <a:pt x="9565" y="7031"/>
                    </a:lnTo>
                    <a:lnTo>
                      <a:pt x="9535" y="7059"/>
                    </a:lnTo>
                    <a:lnTo>
                      <a:pt x="9503" y="7086"/>
                    </a:lnTo>
                    <a:lnTo>
                      <a:pt x="9471" y="7109"/>
                    </a:lnTo>
                    <a:lnTo>
                      <a:pt x="9436" y="7132"/>
                    </a:lnTo>
                    <a:lnTo>
                      <a:pt x="9400" y="7152"/>
                    </a:lnTo>
                    <a:lnTo>
                      <a:pt x="9362" y="7170"/>
                    </a:lnTo>
                    <a:lnTo>
                      <a:pt x="9324" y="7185"/>
                    </a:lnTo>
                    <a:lnTo>
                      <a:pt x="9284" y="7199"/>
                    </a:lnTo>
                    <a:lnTo>
                      <a:pt x="9244" y="7209"/>
                    </a:lnTo>
                    <a:lnTo>
                      <a:pt x="9201" y="7217"/>
                    </a:lnTo>
                    <a:lnTo>
                      <a:pt x="9160" y="7227"/>
                    </a:lnTo>
                    <a:lnTo>
                      <a:pt x="9124" y="7242"/>
                    </a:lnTo>
                    <a:lnTo>
                      <a:pt x="9090" y="7262"/>
                    </a:lnTo>
                    <a:lnTo>
                      <a:pt x="9060" y="7288"/>
                    </a:lnTo>
                    <a:lnTo>
                      <a:pt x="9034" y="7318"/>
                    </a:lnTo>
                    <a:lnTo>
                      <a:pt x="9012" y="7351"/>
                    </a:lnTo>
                    <a:lnTo>
                      <a:pt x="8992" y="7389"/>
                    </a:lnTo>
                    <a:lnTo>
                      <a:pt x="8974" y="7430"/>
                    </a:lnTo>
                    <a:lnTo>
                      <a:pt x="8959" y="7474"/>
                    </a:lnTo>
                    <a:lnTo>
                      <a:pt x="8947" y="7520"/>
                    </a:lnTo>
                    <a:lnTo>
                      <a:pt x="8937" y="7569"/>
                    </a:lnTo>
                    <a:lnTo>
                      <a:pt x="8929" y="7620"/>
                    </a:lnTo>
                    <a:lnTo>
                      <a:pt x="8924" y="7671"/>
                    </a:lnTo>
                    <a:lnTo>
                      <a:pt x="8921" y="7725"/>
                    </a:lnTo>
                    <a:lnTo>
                      <a:pt x="8918" y="7777"/>
                    </a:lnTo>
                    <a:lnTo>
                      <a:pt x="8917" y="7831"/>
                    </a:lnTo>
                    <a:lnTo>
                      <a:pt x="8918" y="7884"/>
                    </a:lnTo>
                    <a:lnTo>
                      <a:pt x="8919" y="7937"/>
                    </a:lnTo>
                    <a:lnTo>
                      <a:pt x="8922" y="7989"/>
                    </a:lnTo>
                    <a:lnTo>
                      <a:pt x="8926" y="8039"/>
                    </a:lnTo>
                    <a:lnTo>
                      <a:pt x="8936" y="8134"/>
                    </a:lnTo>
                    <a:lnTo>
                      <a:pt x="8946" y="8219"/>
                    </a:lnTo>
                    <a:lnTo>
                      <a:pt x="8956" y="8290"/>
                    </a:lnTo>
                    <a:lnTo>
                      <a:pt x="8966" y="8345"/>
                    </a:lnTo>
                    <a:lnTo>
                      <a:pt x="8972" y="8381"/>
                    </a:lnTo>
                    <a:lnTo>
                      <a:pt x="8974" y="8394"/>
                    </a:lnTo>
                    <a:lnTo>
                      <a:pt x="8868" y="8486"/>
                    </a:lnTo>
                    <a:lnTo>
                      <a:pt x="8732" y="8573"/>
                    </a:lnTo>
                    <a:lnTo>
                      <a:pt x="8568" y="8656"/>
                    </a:lnTo>
                    <a:lnTo>
                      <a:pt x="8378" y="8733"/>
                    </a:lnTo>
                    <a:lnTo>
                      <a:pt x="8163" y="8805"/>
                    </a:lnTo>
                    <a:lnTo>
                      <a:pt x="7926" y="8872"/>
                    </a:lnTo>
                    <a:lnTo>
                      <a:pt x="7670" y="8933"/>
                    </a:lnTo>
                    <a:lnTo>
                      <a:pt x="7398" y="8989"/>
                    </a:lnTo>
                    <a:lnTo>
                      <a:pt x="7110" y="9040"/>
                    </a:lnTo>
                    <a:lnTo>
                      <a:pt x="6809" y="9086"/>
                    </a:lnTo>
                    <a:lnTo>
                      <a:pt x="6499" y="9128"/>
                    </a:lnTo>
                    <a:lnTo>
                      <a:pt x="6179" y="9162"/>
                    </a:lnTo>
                    <a:lnTo>
                      <a:pt x="5854" y="9194"/>
                    </a:lnTo>
                    <a:lnTo>
                      <a:pt x="5525" y="9219"/>
                    </a:lnTo>
                    <a:lnTo>
                      <a:pt x="5195" y="9239"/>
                    </a:lnTo>
                    <a:lnTo>
                      <a:pt x="4864" y="9254"/>
                    </a:lnTo>
                    <a:lnTo>
                      <a:pt x="4538" y="9264"/>
                    </a:lnTo>
                    <a:lnTo>
                      <a:pt x="4216" y="9269"/>
                    </a:lnTo>
                    <a:lnTo>
                      <a:pt x="3902" y="9267"/>
                    </a:lnTo>
                    <a:lnTo>
                      <a:pt x="3598" y="9262"/>
                    </a:lnTo>
                    <a:lnTo>
                      <a:pt x="3306" y="9251"/>
                    </a:lnTo>
                    <a:lnTo>
                      <a:pt x="3027" y="9236"/>
                    </a:lnTo>
                    <a:lnTo>
                      <a:pt x="2765" y="9215"/>
                    </a:lnTo>
                    <a:lnTo>
                      <a:pt x="2522" y="9189"/>
                    </a:lnTo>
                    <a:lnTo>
                      <a:pt x="2300" y="9157"/>
                    </a:lnTo>
                    <a:lnTo>
                      <a:pt x="2101" y="9121"/>
                    </a:lnTo>
                    <a:lnTo>
                      <a:pt x="1927" y="9080"/>
                    </a:lnTo>
                    <a:lnTo>
                      <a:pt x="1781" y="9034"/>
                    </a:lnTo>
                    <a:lnTo>
                      <a:pt x="1665" y="8983"/>
                    </a:lnTo>
                    <a:lnTo>
                      <a:pt x="1581" y="8927"/>
                    </a:lnTo>
                    <a:lnTo>
                      <a:pt x="1531" y="8865"/>
                    </a:lnTo>
                    <a:lnTo>
                      <a:pt x="1519" y="8798"/>
                    </a:lnTo>
                    <a:lnTo>
                      <a:pt x="1522" y="8732"/>
                    </a:lnTo>
                    <a:lnTo>
                      <a:pt x="1524" y="8668"/>
                    </a:lnTo>
                    <a:lnTo>
                      <a:pt x="1524" y="8608"/>
                    </a:lnTo>
                    <a:lnTo>
                      <a:pt x="1520" y="8553"/>
                    </a:lnTo>
                    <a:lnTo>
                      <a:pt x="1515" y="8501"/>
                    </a:lnTo>
                    <a:lnTo>
                      <a:pt x="1507" y="8451"/>
                    </a:lnTo>
                    <a:lnTo>
                      <a:pt x="1499" y="8405"/>
                    </a:lnTo>
                    <a:lnTo>
                      <a:pt x="1487" y="8361"/>
                    </a:lnTo>
                    <a:lnTo>
                      <a:pt x="1475" y="8320"/>
                    </a:lnTo>
                    <a:lnTo>
                      <a:pt x="1461" y="8280"/>
                    </a:lnTo>
                    <a:lnTo>
                      <a:pt x="1448" y="8244"/>
                    </a:lnTo>
                    <a:lnTo>
                      <a:pt x="1431" y="8209"/>
                    </a:lnTo>
                    <a:lnTo>
                      <a:pt x="1415" y="8175"/>
                    </a:lnTo>
                    <a:lnTo>
                      <a:pt x="1398" y="8144"/>
                    </a:lnTo>
                    <a:lnTo>
                      <a:pt x="1380" y="8114"/>
                    </a:lnTo>
                    <a:lnTo>
                      <a:pt x="1363" y="8084"/>
                    </a:lnTo>
                    <a:lnTo>
                      <a:pt x="1328" y="8028"/>
                    </a:lnTo>
                    <a:lnTo>
                      <a:pt x="1293" y="7974"/>
                    </a:lnTo>
                    <a:lnTo>
                      <a:pt x="1275" y="7948"/>
                    </a:lnTo>
                    <a:lnTo>
                      <a:pt x="1260" y="7922"/>
                    </a:lnTo>
                    <a:lnTo>
                      <a:pt x="1245" y="7894"/>
                    </a:lnTo>
                    <a:lnTo>
                      <a:pt x="1230" y="7867"/>
                    </a:lnTo>
                    <a:lnTo>
                      <a:pt x="1218" y="7839"/>
                    </a:lnTo>
                    <a:lnTo>
                      <a:pt x="1207" y="7811"/>
                    </a:lnTo>
                    <a:lnTo>
                      <a:pt x="1197" y="7781"/>
                    </a:lnTo>
                    <a:lnTo>
                      <a:pt x="1189" y="7748"/>
                    </a:lnTo>
                    <a:lnTo>
                      <a:pt x="1183" y="7716"/>
                    </a:lnTo>
                    <a:lnTo>
                      <a:pt x="1179" y="7682"/>
                    </a:lnTo>
                    <a:lnTo>
                      <a:pt x="1177" y="7646"/>
                    </a:lnTo>
                    <a:lnTo>
                      <a:pt x="1178" y="7607"/>
                    </a:lnTo>
                    <a:lnTo>
                      <a:pt x="1177" y="7569"/>
                    </a:lnTo>
                    <a:lnTo>
                      <a:pt x="1172" y="7532"/>
                    </a:lnTo>
                    <a:lnTo>
                      <a:pt x="1162" y="7499"/>
                    </a:lnTo>
                    <a:lnTo>
                      <a:pt x="1148" y="7466"/>
                    </a:lnTo>
                    <a:lnTo>
                      <a:pt x="1131" y="7435"/>
                    </a:lnTo>
                    <a:lnTo>
                      <a:pt x="1108" y="7405"/>
                    </a:lnTo>
                    <a:lnTo>
                      <a:pt x="1083" y="7376"/>
                    </a:lnTo>
                    <a:lnTo>
                      <a:pt x="1054" y="7349"/>
                    </a:lnTo>
                    <a:lnTo>
                      <a:pt x="1023" y="7321"/>
                    </a:lnTo>
                    <a:lnTo>
                      <a:pt x="988" y="7294"/>
                    </a:lnTo>
                    <a:lnTo>
                      <a:pt x="952" y="7267"/>
                    </a:lnTo>
                    <a:lnTo>
                      <a:pt x="915" y="7239"/>
                    </a:lnTo>
                    <a:lnTo>
                      <a:pt x="832" y="7183"/>
                    </a:lnTo>
                    <a:lnTo>
                      <a:pt x="746" y="7124"/>
                    </a:lnTo>
                    <a:lnTo>
                      <a:pt x="703" y="7092"/>
                    </a:lnTo>
                    <a:lnTo>
                      <a:pt x="658" y="7059"/>
                    </a:lnTo>
                    <a:lnTo>
                      <a:pt x="614" y="7024"/>
                    </a:lnTo>
                    <a:lnTo>
                      <a:pt x="570" y="6987"/>
                    </a:lnTo>
                    <a:lnTo>
                      <a:pt x="527" y="6948"/>
                    </a:lnTo>
                    <a:lnTo>
                      <a:pt x="484" y="6906"/>
                    </a:lnTo>
                    <a:lnTo>
                      <a:pt x="443" y="6862"/>
                    </a:lnTo>
                    <a:lnTo>
                      <a:pt x="403" y="6815"/>
                    </a:lnTo>
                    <a:lnTo>
                      <a:pt x="366" y="6764"/>
                    </a:lnTo>
                    <a:lnTo>
                      <a:pt x="329" y="6710"/>
                    </a:lnTo>
                    <a:lnTo>
                      <a:pt x="296" y="6652"/>
                    </a:lnTo>
                    <a:lnTo>
                      <a:pt x="266" y="6591"/>
                    </a:lnTo>
                    <a:lnTo>
                      <a:pt x="237" y="6525"/>
                    </a:lnTo>
                    <a:lnTo>
                      <a:pt x="213" y="6457"/>
                    </a:lnTo>
                    <a:lnTo>
                      <a:pt x="192" y="6382"/>
                    </a:lnTo>
                    <a:lnTo>
                      <a:pt x="175" y="6303"/>
                    </a:lnTo>
                    <a:lnTo>
                      <a:pt x="146" y="6151"/>
                    </a:lnTo>
                    <a:lnTo>
                      <a:pt x="119" y="6016"/>
                    </a:lnTo>
                    <a:lnTo>
                      <a:pt x="94" y="5895"/>
                    </a:lnTo>
                    <a:lnTo>
                      <a:pt x="71" y="5789"/>
                    </a:lnTo>
                    <a:lnTo>
                      <a:pt x="51" y="5693"/>
                    </a:lnTo>
                    <a:lnTo>
                      <a:pt x="35" y="5605"/>
                    </a:lnTo>
                    <a:lnTo>
                      <a:pt x="28" y="5565"/>
                    </a:lnTo>
                    <a:lnTo>
                      <a:pt x="21" y="5525"/>
                    </a:lnTo>
                    <a:lnTo>
                      <a:pt x="15" y="5488"/>
                    </a:lnTo>
                    <a:lnTo>
                      <a:pt x="10" y="5451"/>
                    </a:lnTo>
                    <a:lnTo>
                      <a:pt x="6" y="5414"/>
                    </a:lnTo>
                    <a:lnTo>
                      <a:pt x="4" y="5379"/>
                    </a:lnTo>
                    <a:lnTo>
                      <a:pt x="1" y="5343"/>
                    </a:lnTo>
                    <a:lnTo>
                      <a:pt x="0" y="5308"/>
                    </a:lnTo>
                    <a:lnTo>
                      <a:pt x="0" y="5273"/>
                    </a:lnTo>
                    <a:lnTo>
                      <a:pt x="1" y="5237"/>
                    </a:lnTo>
                    <a:lnTo>
                      <a:pt x="4" y="5200"/>
                    </a:lnTo>
                    <a:lnTo>
                      <a:pt x="6" y="5162"/>
                    </a:lnTo>
                    <a:lnTo>
                      <a:pt x="11" y="5124"/>
                    </a:lnTo>
                    <a:lnTo>
                      <a:pt x="16" y="5082"/>
                    </a:lnTo>
                    <a:lnTo>
                      <a:pt x="23" y="5041"/>
                    </a:lnTo>
                    <a:lnTo>
                      <a:pt x="31" y="4996"/>
                    </a:lnTo>
                    <a:lnTo>
                      <a:pt x="40" y="4950"/>
                    </a:lnTo>
                    <a:lnTo>
                      <a:pt x="51" y="4901"/>
                    </a:lnTo>
                    <a:lnTo>
                      <a:pt x="62" y="4850"/>
                    </a:lnTo>
                    <a:lnTo>
                      <a:pt x="76" y="4795"/>
                    </a:lnTo>
                    <a:lnTo>
                      <a:pt x="91" y="4740"/>
                    </a:lnTo>
                    <a:lnTo>
                      <a:pt x="110" y="4687"/>
                    </a:lnTo>
                    <a:lnTo>
                      <a:pt x="131" y="4637"/>
                    </a:lnTo>
                    <a:lnTo>
                      <a:pt x="156" y="4587"/>
                    </a:lnTo>
                    <a:lnTo>
                      <a:pt x="183" y="4539"/>
                    </a:lnTo>
                    <a:lnTo>
                      <a:pt x="212" y="4493"/>
                    </a:lnTo>
                    <a:lnTo>
                      <a:pt x="245" y="4450"/>
                    </a:lnTo>
                    <a:lnTo>
                      <a:pt x="278" y="4406"/>
                    </a:lnTo>
                    <a:lnTo>
                      <a:pt x="313" y="4365"/>
                    </a:lnTo>
                    <a:lnTo>
                      <a:pt x="351" y="4325"/>
                    </a:lnTo>
                    <a:lnTo>
                      <a:pt x="388" y="4286"/>
                    </a:lnTo>
                    <a:lnTo>
                      <a:pt x="427" y="4249"/>
                    </a:lnTo>
                    <a:lnTo>
                      <a:pt x="467" y="4211"/>
                    </a:lnTo>
                    <a:lnTo>
                      <a:pt x="507" y="4176"/>
                    </a:lnTo>
                    <a:lnTo>
                      <a:pt x="547" y="4141"/>
                    </a:lnTo>
                    <a:lnTo>
                      <a:pt x="588" y="4108"/>
                    </a:lnTo>
                    <a:lnTo>
                      <a:pt x="666" y="4041"/>
                    </a:lnTo>
                    <a:lnTo>
                      <a:pt x="743" y="3978"/>
                    </a:lnTo>
                    <a:lnTo>
                      <a:pt x="779" y="3947"/>
                    </a:lnTo>
                    <a:lnTo>
                      <a:pt x="814" y="3915"/>
                    </a:lnTo>
                    <a:lnTo>
                      <a:pt x="846" y="3885"/>
                    </a:lnTo>
                    <a:lnTo>
                      <a:pt x="877" y="3854"/>
                    </a:lnTo>
                    <a:lnTo>
                      <a:pt x="906" y="3824"/>
                    </a:lnTo>
                    <a:lnTo>
                      <a:pt x="932" y="3793"/>
                    </a:lnTo>
                    <a:lnTo>
                      <a:pt x="956" y="3763"/>
                    </a:lnTo>
                    <a:lnTo>
                      <a:pt x="977" y="3732"/>
                    </a:lnTo>
                    <a:lnTo>
                      <a:pt x="995" y="3701"/>
                    </a:lnTo>
                    <a:lnTo>
                      <a:pt x="1008" y="3669"/>
                    </a:lnTo>
                    <a:lnTo>
                      <a:pt x="1018" y="3637"/>
                    </a:lnTo>
                    <a:lnTo>
                      <a:pt x="1025" y="3605"/>
                    </a:lnTo>
                    <a:lnTo>
                      <a:pt x="1030" y="3570"/>
                    </a:lnTo>
                    <a:lnTo>
                      <a:pt x="1037" y="3532"/>
                    </a:lnTo>
                    <a:lnTo>
                      <a:pt x="1047" y="3492"/>
                    </a:lnTo>
                    <a:lnTo>
                      <a:pt x="1059" y="3450"/>
                    </a:lnTo>
                    <a:lnTo>
                      <a:pt x="1073" y="3405"/>
                    </a:lnTo>
                    <a:lnTo>
                      <a:pt x="1089" y="3359"/>
                    </a:lnTo>
                    <a:lnTo>
                      <a:pt x="1107" y="3310"/>
                    </a:lnTo>
                    <a:lnTo>
                      <a:pt x="1127" y="3260"/>
                    </a:lnTo>
                    <a:lnTo>
                      <a:pt x="1149" y="3209"/>
                    </a:lnTo>
                    <a:lnTo>
                      <a:pt x="1173" y="3156"/>
                    </a:lnTo>
                    <a:lnTo>
                      <a:pt x="1198" y="3103"/>
                    </a:lnTo>
                    <a:lnTo>
                      <a:pt x="1224" y="3050"/>
                    </a:lnTo>
                    <a:lnTo>
                      <a:pt x="1253" y="2997"/>
                    </a:lnTo>
                    <a:lnTo>
                      <a:pt x="1283" y="2943"/>
                    </a:lnTo>
                    <a:lnTo>
                      <a:pt x="1314" y="2889"/>
                    </a:lnTo>
                    <a:lnTo>
                      <a:pt x="1346" y="2837"/>
                    </a:lnTo>
                    <a:lnTo>
                      <a:pt x="1381" y="2785"/>
                    </a:lnTo>
                    <a:lnTo>
                      <a:pt x="1416" y="2735"/>
                    </a:lnTo>
                    <a:lnTo>
                      <a:pt x="1453" y="2685"/>
                    </a:lnTo>
                    <a:lnTo>
                      <a:pt x="1490" y="2636"/>
                    </a:lnTo>
                    <a:lnTo>
                      <a:pt x="1529" y="2590"/>
                    </a:lnTo>
                    <a:lnTo>
                      <a:pt x="1569" y="2546"/>
                    </a:lnTo>
                    <a:lnTo>
                      <a:pt x="1608" y="2504"/>
                    </a:lnTo>
                    <a:lnTo>
                      <a:pt x="1650" y="2465"/>
                    </a:lnTo>
                    <a:lnTo>
                      <a:pt x="1692" y="2428"/>
                    </a:lnTo>
                    <a:lnTo>
                      <a:pt x="1735" y="2394"/>
                    </a:lnTo>
                    <a:lnTo>
                      <a:pt x="1778" y="2364"/>
                    </a:lnTo>
                    <a:lnTo>
                      <a:pt x="1822" y="2336"/>
                    </a:lnTo>
                    <a:lnTo>
                      <a:pt x="1867" y="2314"/>
                    </a:lnTo>
                    <a:lnTo>
                      <a:pt x="1912" y="2295"/>
                    </a:lnTo>
                    <a:lnTo>
                      <a:pt x="1957" y="2280"/>
                    </a:lnTo>
                    <a:lnTo>
                      <a:pt x="2003" y="2270"/>
                    </a:lnTo>
                    <a:lnTo>
                      <a:pt x="2120" y="2253"/>
                    </a:lnTo>
                    <a:lnTo>
                      <a:pt x="2229" y="2229"/>
                    </a:lnTo>
                    <a:lnTo>
                      <a:pt x="2328" y="2203"/>
                    </a:lnTo>
                    <a:lnTo>
                      <a:pt x="2421" y="2172"/>
                    </a:lnTo>
                    <a:lnTo>
                      <a:pt x="2506" y="2137"/>
                    </a:lnTo>
                    <a:lnTo>
                      <a:pt x="2584" y="2098"/>
                    </a:lnTo>
                    <a:lnTo>
                      <a:pt x="2655" y="2056"/>
                    </a:lnTo>
                    <a:lnTo>
                      <a:pt x="2722" y="2011"/>
                    </a:lnTo>
                    <a:lnTo>
                      <a:pt x="2780" y="1962"/>
                    </a:lnTo>
                    <a:lnTo>
                      <a:pt x="2835" y="1912"/>
                    </a:lnTo>
                    <a:lnTo>
                      <a:pt x="2884" y="1860"/>
                    </a:lnTo>
                    <a:lnTo>
                      <a:pt x="2927" y="1805"/>
                    </a:lnTo>
                    <a:lnTo>
                      <a:pt x="2967" y="1749"/>
                    </a:lnTo>
                    <a:lnTo>
                      <a:pt x="3004" y="1690"/>
                    </a:lnTo>
                    <a:lnTo>
                      <a:pt x="3037" y="1631"/>
                    </a:lnTo>
                    <a:lnTo>
                      <a:pt x="3066" y="1571"/>
                    </a:lnTo>
                    <a:lnTo>
                      <a:pt x="3093" y="1511"/>
                    </a:lnTo>
                    <a:lnTo>
                      <a:pt x="3117" y="1452"/>
                    </a:lnTo>
                    <a:lnTo>
                      <a:pt x="3140" y="1390"/>
                    </a:lnTo>
                    <a:lnTo>
                      <a:pt x="3161" y="1330"/>
                    </a:lnTo>
                    <a:lnTo>
                      <a:pt x="3198" y="1212"/>
                    </a:lnTo>
                    <a:lnTo>
                      <a:pt x="3236" y="1098"/>
                    </a:lnTo>
                    <a:lnTo>
                      <a:pt x="3254" y="1043"/>
                    </a:lnTo>
                    <a:lnTo>
                      <a:pt x="3273" y="991"/>
                    </a:lnTo>
                    <a:lnTo>
                      <a:pt x="3293" y="941"/>
                    </a:lnTo>
                    <a:lnTo>
                      <a:pt x="3316" y="894"/>
                    </a:lnTo>
                    <a:lnTo>
                      <a:pt x="3339" y="849"/>
                    </a:lnTo>
                    <a:lnTo>
                      <a:pt x="3365" y="806"/>
                    </a:lnTo>
                    <a:lnTo>
                      <a:pt x="3394" y="768"/>
                    </a:lnTo>
                    <a:lnTo>
                      <a:pt x="3425" y="733"/>
                    </a:lnTo>
                    <a:lnTo>
                      <a:pt x="3459" y="701"/>
                    </a:lnTo>
                    <a:lnTo>
                      <a:pt x="3491" y="674"/>
                    </a:lnTo>
                    <a:lnTo>
                      <a:pt x="3525" y="650"/>
                    </a:lnTo>
                    <a:lnTo>
                      <a:pt x="3559" y="628"/>
                    </a:lnTo>
                    <a:lnTo>
                      <a:pt x="3593" y="609"/>
                    </a:lnTo>
                    <a:lnTo>
                      <a:pt x="3627" y="593"/>
                    </a:lnTo>
                    <a:lnTo>
                      <a:pt x="3664" y="579"/>
                    </a:lnTo>
                    <a:lnTo>
                      <a:pt x="3701" y="567"/>
                    </a:lnTo>
                    <a:lnTo>
                      <a:pt x="3740" y="555"/>
                    </a:lnTo>
                    <a:lnTo>
                      <a:pt x="3778" y="547"/>
                    </a:lnTo>
                    <a:lnTo>
                      <a:pt x="3820" y="538"/>
                    </a:lnTo>
                    <a:lnTo>
                      <a:pt x="3863" y="532"/>
                    </a:lnTo>
                    <a:lnTo>
                      <a:pt x="3954" y="518"/>
                    </a:lnTo>
                    <a:lnTo>
                      <a:pt x="4054" y="505"/>
                    </a:lnTo>
                    <a:lnTo>
                      <a:pt x="4163" y="492"/>
                    </a:lnTo>
                    <a:lnTo>
                      <a:pt x="4284" y="474"/>
                    </a:lnTo>
                    <a:lnTo>
                      <a:pt x="4349" y="463"/>
                    </a:lnTo>
                    <a:lnTo>
                      <a:pt x="4416" y="451"/>
                    </a:lnTo>
                    <a:lnTo>
                      <a:pt x="4488" y="436"/>
                    </a:lnTo>
                    <a:lnTo>
                      <a:pt x="4563" y="419"/>
                    </a:lnTo>
                    <a:lnTo>
                      <a:pt x="4642" y="399"/>
                    </a:lnTo>
                    <a:lnTo>
                      <a:pt x="4724" y="378"/>
                    </a:lnTo>
                    <a:lnTo>
                      <a:pt x="4810" y="353"/>
                    </a:lnTo>
                    <a:lnTo>
                      <a:pt x="4901" y="324"/>
                    </a:lnTo>
                    <a:lnTo>
                      <a:pt x="4996" y="293"/>
                    </a:lnTo>
                    <a:lnTo>
                      <a:pt x="5095" y="257"/>
                    </a:lnTo>
                    <a:lnTo>
                      <a:pt x="5200" y="218"/>
                    </a:lnTo>
                    <a:lnTo>
                      <a:pt x="5308" y="175"/>
                    </a:lnTo>
                    <a:lnTo>
                      <a:pt x="5417" y="132"/>
                    </a:lnTo>
                    <a:lnTo>
                      <a:pt x="5522" y="96"/>
                    </a:lnTo>
                    <a:lnTo>
                      <a:pt x="5620" y="66"/>
                    </a:lnTo>
                    <a:lnTo>
                      <a:pt x="5713" y="41"/>
                    </a:lnTo>
                    <a:lnTo>
                      <a:pt x="5801" y="24"/>
                    </a:lnTo>
                    <a:lnTo>
                      <a:pt x="5885" y="10"/>
                    </a:lnTo>
                    <a:lnTo>
                      <a:pt x="5963" y="2"/>
                    </a:lnTo>
                    <a:lnTo>
                      <a:pt x="6038" y="0"/>
                    </a:lnTo>
                    <a:lnTo>
                      <a:pt x="6108" y="1"/>
                    </a:lnTo>
                    <a:lnTo>
                      <a:pt x="6174" y="9"/>
                    </a:lnTo>
                    <a:lnTo>
                      <a:pt x="6237" y="19"/>
                    </a:lnTo>
                    <a:lnTo>
                      <a:pt x="6294" y="34"/>
                    </a:lnTo>
                    <a:lnTo>
                      <a:pt x="6349" y="52"/>
                    </a:lnTo>
                    <a:lnTo>
                      <a:pt x="6400" y="75"/>
                    </a:lnTo>
                    <a:lnTo>
                      <a:pt x="6448" y="100"/>
                    </a:lnTo>
                    <a:lnTo>
                      <a:pt x="6492" y="129"/>
                    </a:lnTo>
                    <a:lnTo>
                      <a:pt x="6534" y="161"/>
                    </a:lnTo>
                    <a:lnTo>
                      <a:pt x="6574" y="195"/>
                    </a:lnTo>
                    <a:lnTo>
                      <a:pt x="6609" y="231"/>
                    </a:lnTo>
                    <a:lnTo>
                      <a:pt x="6642" y="270"/>
                    </a:lnTo>
                    <a:lnTo>
                      <a:pt x="6675" y="311"/>
                    </a:lnTo>
                    <a:lnTo>
                      <a:pt x="6703" y="353"/>
                    </a:lnTo>
                    <a:lnTo>
                      <a:pt x="6731" y="397"/>
                    </a:lnTo>
                    <a:lnTo>
                      <a:pt x="6756" y="442"/>
                    </a:lnTo>
                    <a:lnTo>
                      <a:pt x="6779" y="488"/>
                    </a:lnTo>
                    <a:lnTo>
                      <a:pt x="6802" y="534"/>
                    </a:lnTo>
                    <a:lnTo>
                      <a:pt x="6823" y="582"/>
                    </a:lnTo>
                    <a:lnTo>
                      <a:pt x="6843" y="629"/>
                    </a:lnTo>
                    <a:lnTo>
                      <a:pt x="6879" y="724"/>
                    </a:lnTo>
                    <a:lnTo>
                      <a:pt x="6914" y="817"/>
                    </a:lnTo>
                    <a:close/>
                  </a:path>
                </a:pathLst>
              </a:custGeom>
              <a:solidFill>
                <a:srgbClr val="5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1" name="Freeform 22"/>
              <p:cNvSpPr>
                <a:spLocks/>
              </p:cNvSpPr>
              <p:nvPr/>
            </p:nvSpPr>
            <p:spPr bwMode="auto">
              <a:xfrm>
                <a:off x="1911" y="930"/>
                <a:ext cx="1951" cy="1823"/>
              </a:xfrm>
              <a:custGeom>
                <a:avLst/>
                <a:gdLst>
                  <a:gd name="T0" fmla="*/ 0 w 9753"/>
                  <a:gd name="T1" fmla="*/ 0 h 9115"/>
                  <a:gd name="T2" fmla="*/ 0 w 9753"/>
                  <a:gd name="T3" fmla="*/ 0 h 9115"/>
                  <a:gd name="T4" fmla="*/ 0 w 9753"/>
                  <a:gd name="T5" fmla="*/ 0 h 9115"/>
                  <a:gd name="T6" fmla="*/ 0 w 9753"/>
                  <a:gd name="T7" fmla="*/ 0 h 9115"/>
                  <a:gd name="T8" fmla="*/ 0 w 9753"/>
                  <a:gd name="T9" fmla="*/ 0 h 9115"/>
                  <a:gd name="T10" fmla="*/ 0 w 9753"/>
                  <a:gd name="T11" fmla="*/ 0 h 9115"/>
                  <a:gd name="T12" fmla="*/ 0 w 9753"/>
                  <a:gd name="T13" fmla="*/ 0 h 9115"/>
                  <a:gd name="T14" fmla="*/ 0 w 9753"/>
                  <a:gd name="T15" fmla="*/ 0 h 9115"/>
                  <a:gd name="T16" fmla="*/ 0 w 9753"/>
                  <a:gd name="T17" fmla="*/ 0 h 9115"/>
                  <a:gd name="T18" fmla="*/ 0 w 9753"/>
                  <a:gd name="T19" fmla="*/ 0 h 9115"/>
                  <a:gd name="T20" fmla="*/ 0 w 9753"/>
                  <a:gd name="T21" fmla="*/ 0 h 9115"/>
                  <a:gd name="T22" fmla="*/ 0 w 9753"/>
                  <a:gd name="T23" fmla="*/ 0 h 9115"/>
                  <a:gd name="T24" fmla="*/ 0 w 9753"/>
                  <a:gd name="T25" fmla="*/ 0 h 9115"/>
                  <a:gd name="T26" fmla="*/ 0 w 9753"/>
                  <a:gd name="T27" fmla="*/ 0 h 9115"/>
                  <a:gd name="T28" fmla="*/ 0 w 9753"/>
                  <a:gd name="T29" fmla="*/ 0 h 9115"/>
                  <a:gd name="T30" fmla="*/ 0 w 9753"/>
                  <a:gd name="T31" fmla="*/ 0 h 9115"/>
                  <a:gd name="T32" fmla="*/ 0 w 9753"/>
                  <a:gd name="T33" fmla="*/ 0 h 9115"/>
                  <a:gd name="T34" fmla="*/ 0 w 9753"/>
                  <a:gd name="T35" fmla="*/ 0 h 9115"/>
                  <a:gd name="T36" fmla="*/ 0 w 9753"/>
                  <a:gd name="T37" fmla="*/ 0 h 9115"/>
                  <a:gd name="T38" fmla="*/ 0 w 9753"/>
                  <a:gd name="T39" fmla="*/ 0 h 9115"/>
                  <a:gd name="T40" fmla="*/ 0 w 9753"/>
                  <a:gd name="T41" fmla="*/ 0 h 9115"/>
                  <a:gd name="T42" fmla="*/ 0 w 9753"/>
                  <a:gd name="T43" fmla="*/ 0 h 9115"/>
                  <a:gd name="T44" fmla="*/ 0 w 9753"/>
                  <a:gd name="T45" fmla="*/ 0 h 9115"/>
                  <a:gd name="T46" fmla="*/ 0 w 9753"/>
                  <a:gd name="T47" fmla="*/ 0 h 9115"/>
                  <a:gd name="T48" fmla="*/ 0 w 9753"/>
                  <a:gd name="T49" fmla="*/ 0 h 9115"/>
                  <a:gd name="T50" fmla="*/ 0 w 9753"/>
                  <a:gd name="T51" fmla="*/ 0 h 9115"/>
                  <a:gd name="T52" fmla="*/ 0 w 9753"/>
                  <a:gd name="T53" fmla="*/ 0 h 9115"/>
                  <a:gd name="T54" fmla="*/ 0 w 9753"/>
                  <a:gd name="T55" fmla="*/ 0 h 9115"/>
                  <a:gd name="T56" fmla="*/ 0 w 9753"/>
                  <a:gd name="T57" fmla="*/ 0 h 9115"/>
                  <a:gd name="T58" fmla="*/ 0 w 9753"/>
                  <a:gd name="T59" fmla="*/ 0 h 9115"/>
                  <a:gd name="T60" fmla="*/ 0 w 9753"/>
                  <a:gd name="T61" fmla="*/ 0 h 9115"/>
                  <a:gd name="T62" fmla="*/ 0 w 9753"/>
                  <a:gd name="T63" fmla="*/ 0 h 9115"/>
                  <a:gd name="T64" fmla="*/ 0 w 9753"/>
                  <a:gd name="T65" fmla="*/ 0 h 9115"/>
                  <a:gd name="T66" fmla="*/ 0 w 9753"/>
                  <a:gd name="T67" fmla="*/ 0 h 9115"/>
                  <a:gd name="T68" fmla="*/ 0 w 9753"/>
                  <a:gd name="T69" fmla="*/ 0 h 9115"/>
                  <a:gd name="T70" fmla="*/ 0 w 9753"/>
                  <a:gd name="T71" fmla="*/ 0 h 9115"/>
                  <a:gd name="T72" fmla="*/ 0 w 9753"/>
                  <a:gd name="T73" fmla="*/ 0 h 9115"/>
                  <a:gd name="T74" fmla="*/ 0 w 9753"/>
                  <a:gd name="T75" fmla="*/ 0 h 9115"/>
                  <a:gd name="T76" fmla="*/ 0 w 9753"/>
                  <a:gd name="T77" fmla="*/ 0 h 9115"/>
                  <a:gd name="T78" fmla="*/ 0 w 9753"/>
                  <a:gd name="T79" fmla="*/ 0 h 9115"/>
                  <a:gd name="T80" fmla="*/ 0 w 9753"/>
                  <a:gd name="T81" fmla="*/ 0 h 9115"/>
                  <a:gd name="T82" fmla="*/ 0 w 9753"/>
                  <a:gd name="T83" fmla="*/ 0 h 9115"/>
                  <a:gd name="T84" fmla="*/ 0 w 9753"/>
                  <a:gd name="T85" fmla="*/ 0 h 9115"/>
                  <a:gd name="T86" fmla="*/ 0 w 9753"/>
                  <a:gd name="T87" fmla="*/ 0 h 9115"/>
                  <a:gd name="T88" fmla="*/ 0 w 9753"/>
                  <a:gd name="T89" fmla="*/ 0 h 9115"/>
                  <a:gd name="T90" fmla="*/ 0 w 9753"/>
                  <a:gd name="T91" fmla="*/ 0 h 9115"/>
                  <a:gd name="T92" fmla="*/ 0 w 9753"/>
                  <a:gd name="T93" fmla="*/ 0 h 9115"/>
                  <a:gd name="T94" fmla="*/ 0 w 9753"/>
                  <a:gd name="T95" fmla="*/ 0 h 9115"/>
                  <a:gd name="T96" fmla="*/ 0 w 9753"/>
                  <a:gd name="T97" fmla="*/ 0 h 9115"/>
                  <a:gd name="T98" fmla="*/ 0 w 9753"/>
                  <a:gd name="T99" fmla="*/ 0 h 9115"/>
                  <a:gd name="T100" fmla="*/ 0 w 9753"/>
                  <a:gd name="T101" fmla="*/ 0 h 9115"/>
                  <a:gd name="T102" fmla="*/ 0 w 9753"/>
                  <a:gd name="T103" fmla="*/ 0 h 9115"/>
                  <a:gd name="T104" fmla="*/ 0 w 9753"/>
                  <a:gd name="T105" fmla="*/ 0 h 9115"/>
                  <a:gd name="T106" fmla="*/ 0 w 9753"/>
                  <a:gd name="T107" fmla="*/ 0 h 9115"/>
                  <a:gd name="T108" fmla="*/ 0 w 9753"/>
                  <a:gd name="T109" fmla="*/ 0 h 9115"/>
                  <a:gd name="T110" fmla="*/ 0 w 9753"/>
                  <a:gd name="T111" fmla="*/ 0 h 9115"/>
                  <a:gd name="T112" fmla="*/ 0 w 9753"/>
                  <a:gd name="T113" fmla="*/ 0 h 9115"/>
                  <a:gd name="T114" fmla="*/ 0 w 9753"/>
                  <a:gd name="T115" fmla="*/ 0 h 9115"/>
                  <a:gd name="T116" fmla="*/ 0 w 9753"/>
                  <a:gd name="T117" fmla="*/ 0 h 9115"/>
                  <a:gd name="T118" fmla="*/ 0 w 9753"/>
                  <a:gd name="T119" fmla="*/ 0 h 9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753"/>
                  <a:gd name="T181" fmla="*/ 0 h 9115"/>
                  <a:gd name="T182" fmla="*/ 9753 w 9753"/>
                  <a:gd name="T183" fmla="*/ 9115 h 91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753" h="9115">
                    <a:moveTo>
                      <a:pt x="6667" y="755"/>
                    </a:moveTo>
                    <a:lnTo>
                      <a:pt x="6683" y="801"/>
                    </a:lnTo>
                    <a:lnTo>
                      <a:pt x="6700" y="846"/>
                    </a:lnTo>
                    <a:lnTo>
                      <a:pt x="6719" y="890"/>
                    </a:lnTo>
                    <a:lnTo>
                      <a:pt x="6738" y="932"/>
                    </a:lnTo>
                    <a:lnTo>
                      <a:pt x="6759" y="974"/>
                    </a:lnTo>
                    <a:lnTo>
                      <a:pt x="6780" y="1015"/>
                    </a:lnTo>
                    <a:lnTo>
                      <a:pt x="6803" y="1055"/>
                    </a:lnTo>
                    <a:lnTo>
                      <a:pt x="6826" y="1093"/>
                    </a:lnTo>
                    <a:lnTo>
                      <a:pt x="6851" y="1131"/>
                    </a:lnTo>
                    <a:lnTo>
                      <a:pt x="6876" y="1167"/>
                    </a:lnTo>
                    <a:lnTo>
                      <a:pt x="6904" y="1202"/>
                    </a:lnTo>
                    <a:lnTo>
                      <a:pt x="6932" y="1236"/>
                    </a:lnTo>
                    <a:lnTo>
                      <a:pt x="6964" y="1268"/>
                    </a:lnTo>
                    <a:lnTo>
                      <a:pt x="6995" y="1299"/>
                    </a:lnTo>
                    <a:lnTo>
                      <a:pt x="7027" y="1329"/>
                    </a:lnTo>
                    <a:lnTo>
                      <a:pt x="7062" y="1357"/>
                    </a:lnTo>
                    <a:lnTo>
                      <a:pt x="7098" y="1384"/>
                    </a:lnTo>
                    <a:lnTo>
                      <a:pt x="7136" y="1410"/>
                    </a:lnTo>
                    <a:lnTo>
                      <a:pt x="7176" y="1435"/>
                    </a:lnTo>
                    <a:lnTo>
                      <a:pt x="7217" y="1458"/>
                    </a:lnTo>
                    <a:lnTo>
                      <a:pt x="7259" y="1479"/>
                    </a:lnTo>
                    <a:lnTo>
                      <a:pt x="7304" y="1500"/>
                    </a:lnTo>
                    <a:lnTo>
                      <a:pt x="7350" y="1518"/>
                    </a:lnTo>
                    <a:lnTo>
                      <a:pt x="7399" y="1535"/>
                    </a:lnTo>
                    <a:lnTo>
                      <a:pt x="7450" y="1551"/>
                    </a:lnTo>
                    <a:lnTo>
                      <a:pt x="7503" y="1565"/>
                    </a:lnTo>
                    <a:lnTo>
                      <a:pt x="7556" y="1578"/>
                    </a:lnTo>
                    <a:lnTo>
                      <a:pt x="7614" y="1589"/>
                    </a:lnTo>
                    <a:lnTo>
                      <a:pt x="7672" y="1598"/>
                    </a:lnTo>
                    <a:lnTo>
                      <a:pt x="7734" y="1605"/>
                    </a:lnTo>
                    <a:lnTo>
                      <a:pt x="7796" y="1611"/>
                    </a:lnTo>
                    <a:lnTo>
                      <a:pt x="7862" y="1615"/>
                    </a:lnTo>
                    <a:lnTo>
                      <a:pt x="7927" y="1619"/>
                    </a:lnTo>
                    <a:lnTo>
                      <a:pt x="7989" y="1626"/>
                    </a:lnTo>
                    <a:lnTo>
                      <a:pt x="8047" y="1634"/>
                    </a:lnTo>
                    <a:lnTo>
                      <a:pt x="8102" y="1645"/>
                    </a:lnTo>
                    <a:lnTo>
                      <a:pt x="8153" y="1658"/>
                    </a:lnTo>
                    <a:lnTo>
                      <a:pt x="8202" y="1672"/>
                    </a:lnTo>
                    <a:lnTo>
                      <a:pt x="8246" y="1689"/>
                    </a:lnTo>
                    <a:lnTo>
                      <a:pt x="8289" y="1706"/>
                    </a:lnTo>
                    <a:lnTo>
                      <a:pt x="8328" y="1726"/>
                    </a:lnTo>
                    <a:lnTo>
                      <a:pt x="8364" y="1747"/>
                    </a:lnTo>
                    <a:lnTo>
                      <a:pt x="8396" y="1770"/>
                    </a:lnTo>
                    <a:lnTo>
                      <a:pt x="8427" y="1795"/>
                    </a:lnTo>
                    <a:lnTo>
                      <a:pt x="8455" y="1821"/>
                    </a:lnTo>
                    <a:lnTo>
                      <a:pt x="8481" y="1847"/>
                    </a:lnTo>
                    <a:lnTo>
                      <a:pt x="8503" y="1876"/>
                    </a:lnTo>
                    <a:lnTo>
                      <a:pt x="8523" y="1906"/>
                    </a:lnTo>
                    <a:lnTo>
                      <a:pt x="8542" y="1937"/>
                    </a:lnTo>
                    <a:lnTo>
                      <a:pt x="8558" y="1968"/>
                    </a:lnTo>
                    <a:lnTo>
                      <a:pt x="8572" y="2001"/>
                    </a:lnTo>
                    <a:lnTo>
                      <a:pt x="8585" y="2036"/>
                    </a:lnTo>
                    <a:lnTo>
                      <a:pt x="8595" y="2069"/>
                    </a:lnTo>
                    <a:lnTo>
                      <a:pt x="8603" y="2106"/>
                    </a:lnTo>
                    <a:lnTo>
                      <a:pt x="8610" y="2142"/>
                    </a:lnTo>
                    <a:lnTo>
                      <a:pt x="8615" y="2178"/>
                    </a:lnTo>
                    <a:lnTo>
                      <a:pt x="8618" y="2215"/>
                    </a:lnTo>
                    <a:lnTo>
                      <a:pt x="8621" y="2254"/>
                    </a:lnTo>
                    <a:lnTo>
                      <a:pt x="8622" y="2293"/>
                    </a:lnTo>
                    <a:lnTo>
                      <a:pt x="8621" y="2331"/>
                    </a:lnTo>
                    <a:lnTo>
                      <a:pt x="8620" y="2370"/>
                    </a:lnTo>
                    <a:lnTo>
                      <a:pt x="8617" y="2410"/>
                    </a:lnTo>
                    <a:lnTo>
                      <a:pt x="8612" y="2450"/>
                    </a:lnTo>
                    <a:lnTo>
                      <a:pt x="8608" y="2490"/>
                    </a:lnTo>
                    <a:lnTo>
                      <a:pt x="8603" y="2529"/>
                    </a:lnTo>
                    <a:lnTo>
                      <a:pt x="8601" y="2569"/>
                    </a:lnTo>
                    <a:lnTo>
                      <a:pt x="8600" y="2609"/>
                    </a:lnTo>
                    <a:lnTo>
                      <a:pt x="8600" y="2649"/>
                    </a:lnTo>
                    <a:lnTo>
                      <a:pt x="8602" y="2688"/>
                    </a:lnTo>
                    <a:lnTo>
                      <a:pt x="8606" y="2730"/>
                    </a:lnTo>
                    <a:lnTo>
                      <a:pt x="8611" y="2770"/>
                    </a:lnTo>
                    <a:lnTo>
                      <a:pt x="8618" y="2810"/>
                    </a:lnTo>
                    <a:lnTo>
                      <a:pt x="8627" y="2849"/>
                    </a:lnTo>
                    <a:lnTo>
                      <a:pt x="8637" y="2889"/>
                    </a:lnTo>
                    <a:lnTo>
                      <a:pt x="8649" y="2929"/>
                    </a:lnTo>
                    <a:lnTo>
                      <a:pt x="8663" y="2969"/>
                    </a:lnTo>
                    <a:lnTo>
                      <a:pt x="8679" y="3008"/>
                    </a:lnTo>
                    <a:lnTo>
                      <a:pt x="8697" y="3048"/>
                    </a:lnTo>
                    <a:lnTo>
                      <a:pt x="8717" y="3087"/>
                    </a:lnTo>
                    <a:lnTo>
                      <a:pt x="8738" y="3124"/>
                    </a:lnTo>
                    <a:lnTo>
                      <a:pt x="8762" y="3163"/>
                    </a:lnTo>
                    <a:lnTo>
                      <a:pt x="8788" y="3200"/>
                    </a:lnTo>
                    <a:lnTo>
                      <a:pt x="8815" y="3238"/>
                    </a:lnTo>
                    <a:lnTo>
                      <a:pt x="8844" y="3274"/>
                    </a:lnTo>
                    <a:lnTo>
                      <a:pt x="8877" y="3310"/>
                    </a:lnTo>
                    <a:lnTo>
                      <a:pt x="8910" y="3345"/>
                    </a:lnTo>
                    <a:lnTo>
                      <a:pt x="8945" y="3380"/>
                    </a:lnTo>
                    <a:lnTo>
                      <a:pt x="8984" y="3414"/>
                    </a:lnTo>
                    <a:lnTo>
                      <a:pt x="9024" y="3447"/>
                    </a:lnTo>
                    <a:lnTo>
                      <a:pt x="9066" y="3480"/>
                    </a:lnTo>
                    <a:lnTo>
                      <a:pt x="9111" y="3511"/>
                    </a:lnTo>
                    <a:lnTo>
                      <a:pt x="9159" y="3542"/>
                    </a:lnTo>
                    <a:lnTo>
                      <a:pt x="9207" y="3572"/>
                    </a:lnTo>
                    <a:lnTo>
                      <a:pt x="9258" y="3601"/>
                    </a:lnTo>
                    <a:lnTo>
                      <a:pt x="9312" y="3630"/>
                    </a:lnTo>
                    <a:lnTo>
                      <a:pt x="9369" y="3656"/>
                    </a:lnTo>
                    <a:lnTo>
                      <a:pt x="9423" y="3683"/>
                    </a:lnTo>
                    <a:lnTo>
                      <a:pt x="9474" y="3714"/>
                    </a:lnTo>
                    <a:lnTo>
                      <a:pt x="9519" y="3748"/>
                    </a:lnTo>
                    <a:lnTo>
                      <a:pt x="9559" y="3783"/>
                    </a:lnTo>
                    <a:lnTo>
                      <a:pt x="9595" y="3822"/>
                    </a:lnTo>
                    <a:lnTo>
                      <a:pt x="9628" y="3862"/>
                    </a:lnTo>
                    <a:lnTo>
                      <a:pt x="9655" y="3904"/>
                    </a:lnTo>
                    <a:lnTo>
                      <a:pt x="9679" y="3948"/>
                    </a:lnTo>
                    <a:lnTo>
                      <a:pt x="9700" y="3993"/>
                    </a:lnTo>
                    <a:lnTo>
                      <a:pt x="9716" y="4039"/>
                    </a:lnTo>
                    <a:lnTo>
                      <a:pt x="9730" y="4086"/>
                    </a:lnTo>
                    <a:lnTo>
                      <a:pt x="9740" y="4136"/>
                    </a:lnTo>
                    <a:lnTo>
                      <a:pt x="9746" y="4185"/>
                    </a:lnTo>
                    <a:lnTo>
                      <a:pt x="9751" y="4236"/>
                    </a:lnTo>
                    <a:lnTo>
                      <a:pt x="9753" y="4286"/>
                    </a:lnTo>
                    <a:lnTo>
                      <a:pt x="9751" y="4337"/>
                    </a:lnTo>
                    <a:lnTo>
                      <a:pt x="9749" y="4388"/>
                    </a:lnTo>
                    <a:lnTo>
                      <a:pt x="9743" y="4440"/>
                    </a:lnTo>
                    <a:lnTo>
                      <a:pt x="9736" y="4491"/>
                    </a:lnTo>
                    <a:lnTo>
                      <a:pt x="9726" y="4541"/>
                    </a:lnTo>
                    <a:lnTo>
                      <a:pt x="9716" y="4591"/>
                    </a:lnTo>
                    <a:lnTo>
                      <a:pt x="9704" y="4639"/>
                    </a:lnTo>
                    <a:lnTo>
                      <a:pt x="9690" y="4687"/>
                    </a:lnTo>
                    <a:lnTo>
                      <a:pt x="9676" y="4734"/>
                    </a:lnTo>
                    <a:lnTo>
                      <a:pt x="9660" y="4779"/>
                    </a:lnTo>
                    <a:lnTo>
                      <a:pt x="9644" y="4823"/>
                    </a:lnTo>
                    <a:lnTo>
                      <a:pt x="9628" y="4865"/>
                    </a:lnTo>
                    <a:lnTo>
                      <a:pt x="9610" y="4905"/>
                    </a:lnTo>
                    <a:lnTo>
                      <a:pt x="9593" y="4944"/>
                    </a:lnTo>
                    <a:lnTo>
                      <a:pt x="9575" y="4980"/>
                    </a:lnTo>
                    <a:lnTo>
                      <a:pt x="9559" y="5014"/>
                    </a:lnTo>
                    <a:lnTo>
                      <a:pt x="9542" y="5045"/>
                    </a:lnTo>
                    <a:lnTo>
                      <a:pt x="9525" y="5074"/>
                    </a:lnTo>
                    <a:lnTo>
                      <a:pt x="9508" y="5100"/>
                    </a:lnTo>
                    <a:lnTo>
                      <a:pt x="9490" y="5126"/>
                    </a:lnTo>
                    <a:lnTo>
                      <a:pt x="9472" y="5150"/>
                    </a:lnTo>
                    <a:lnTo>
                      <a:pt x="9437" y="5195"/>
                    </a:lnTo>
                    <a:lnTo>
                      <a:pt x="9402" y="5236"/>
                    </a:lnTo>
                    <a:lnTo>
                      <a:pt x="9369" y="5275"/>
                    </a:lnTo>
                    <a:lnTo>
                      <a:pt x="9338" y="5311"/>
                    </a:lnTo>
                    <a:lnTo>
                      <a:pt x="9325" y="5329"/>
                    </a:lnTo>
                    <a:lnTo>
                      <a:pt x="9312" y="5348"/>
                    </a:lnTo>
                    <a:lnTo>
                      <a:pt x="9301" y="5367"/>
                    </a:lnTo>
                    <a:lnTo>
                      <a:pt x="9291" y="5386"/>
                    </a:lnTo>
                    <a:lnTo>
                      <a:pt x="9282" y="5406"/>
                    </a:lnTo>
                    <a:lnTo>
                      <a:pt x="9275" y="5427"/>
                    </a:lnTo>
                    <a:lnTo>
                      <a:pt x="9268" y="5448"/>
                    </a:lnTo>
                    <a:lnTo>
                      <a:pt x="9265" y="5471"/>
                    </a:lnTo>
                    <a:lnTo>
                      <a:pt x="9262" y="5494"/>
                    </a:lnTo>
                    <a:lnTo>
                      <a:pt x="9262" y="5520"/>
                    </a:lnTo>
                    <a:lnTo>
                      <a:pt x="9265" y="5547"/>
                    </a:lnTo>
                    <a:lnTo>
                      <a:pt x="9268" y="5575"/>
                    </a:lnTo>
                    <a:lnTo>
                      <a:pt x="9276" y="5605"/>
                    </a:lnTo>
                    <a:lnTo>
                      <a:pt x="9285" y="5637"/>
                    </a:lnTo>
                    <a:lnTo>
                      <a:pt x="9296" y="5671"/>
                    </a:lnTo>
                    <a:lnTo>
                      <a:pt x="9311" y="5708"/>
                    </a:lnTo>
                    <a:lnTo>
                      <a:pt x="9328" y="5746"/>
                    </a:lnTo>
                    <a:lnTo>
                      <a:pt x="9348" y="5789"/>
                    </a:lnTo>
                    <a:lnTo>
                      <a:pt x="9372" y="5832"/>
                    </a:lnTo>
                    <a:lnTo>
                      <a:pt x="9398" y="5880"/>
                    </a:lnTo>
                    <a:lnTo>
                      <a:pt x="9424" y="5929"/>
                    </a:lnTo>
                    <a:lnTo>
                      <a:pt x="9447" y="5977"/>
                    </a:lnTo>
                    <a:lnTo>
                      <a:pt x="9467" y="6026"/>
                    </a:lnTo>
                    <a:lnTo>
                      <a:pt x="9483" y="6076"/>
                    </a:lnTo>
                    <a:lnTo>
                      <a:pt x="9497" y="6125"/>
                    </a:lnTo>
                    <a:lnTo>
                      <a:pt x="9507" y="6173"/>
                    </a:lnTo>
                    <a:lnTo>
                      <a:pt x="9514" y="6221"/>
                    </a:lnTo>
                    <a:lnTo>
                      <a:pt x="9518" y="6269"/>
                    </a:lnTo>
                    <a:lnTo>
                      <a:pt x="9519" y="6317"/>
                    </a:lnTo>
                    <a:lnTo>
                      <a:pt x="9518" y="6363"/>
                    </a:lnTo>
                    <a:lnTo>
                      <a:pt x="9514" y="6409"/>
                    </a:lnTo>
                    <a:lnTo>
                      <a:pt x="9508" y="6454"/>
                    </a:lnTo>
                    <a:lnTo>
                      <a:pt x="9499" y="6498"/>
                    </a:lnTo>
                    <a:lnTo>
                      <a:pt x="9488" y="6541"/>
                    </a:lnTo>
                    <a:lnTo>
                      <a:pt x="9474" y="6584"/>
                    </a:lnTo>
                    <a:lnTo>
                      <a:pt x="9458" y="6624"/>
                    </a:lnTo>
                    <a:lnTo>
                      <a:pt x="9439" y="6664"/>
                    </a:lnTo>
                    <a:lnTo>
                      <a:pt x="9419" y="6702"/>
                    </a:lnTo>
                    <a:lnTo>
                      <a:pt x="9397" y="6739"/>
                    </a:lnTo>
                    <a:lnTo>
                      <a:pt x="9372" y="6774"/>
                    </a:lnTo>
                    <a:lnTo>
                      <a:pt x="9346" y="6807"/>
                    </a:lnTo>
                    <a:lnTo>
                      <a:pt x="9318" y="6838"/>
                    </a:lnTo>
                    <a:lnTo>
                      <a:pt x="9288" y="6867"/>
                    </a:lnTo>
                    <a:lnTo>
                      <a:pt x="9257" y="6895"/>
                    </a:lnTo>
                    <a:lnTo>
                      <a:pt x="9223" y="6921"/>
                    </a:lnTo>
                    <a:lnTo>
                      <a:pt x="9189" y="6943"/>
                    </a:lnTo>
                    <a:lnTo>
                      <a:pt x="9154" y="6965"/>
                    </a:lnTo>
                    <a:lnTo>
                      <a:pt x="9116" y="6983"/>
                    </a:lnTo>
                    <a:lnTo>
                      <a:pt x="9077" y="6999"/>
                    </a:lnTo>
                    <a:lnTo>
                      <a:pt x="9038" y="7013"/>
                    </a:lnTo>
                    <a:lnTo>
                      <a:pt x="8996" y="7023"/>
                    </a:lnTo>
                    <a:lnTo>
                      <a:pt x="8954" y="7031"/>
                    </a:lnTo>
                    <a:lnTo>
                      <a:pt x="8914" y="7041"/>
                    </a:lnTo>
                    <a:lnTo>
                      <a:pt x="8878" y="7057"/>
                    </a:lnTo>
                    <a:lnTo>
                      <a:pt x="8845" y="7077"/>
                    </a:lnTo>
                    <a:lnTo>
                      <a:pt x="8817" y="7103"/>
                    </a:lnTo>
                    <a:lnTo>
                      <a:pt x="8793" y="7134"/>
                    </a:lnTo>
                    <a:lnTo>
                      <a:pt x="8772" y="7169"/>
                    </a:lnTo>
                    <a:lnTo>
                      <a:pt x="8753" y="7208"/>
                    </a:lnTo>
                    <a:lnTo>
                      <a:pt x="8739" y="7249"/>
                    </a:lnTo>
                    <a:lnTo>
                      <a:pt x="8727" y="7295"/>
                    </a:lnTo>
                    <a:lnTo>
                      <a:pt x="8718" y="7343"/>
                    </a:lnTo>
                    <a:lnTo>
                      <a:pt x="8712" y="7393"/>
                    </a:lnTo>
                    <a:lnTo>
                      <a:pt x="8707" y="7445"/>
                    </a:lnTo>
                    <a:lnTo>
                      <a:pt x="8704" y="7499"/>
                    </a:lnTo>
                    <a:lnTo>
                      <a:pt x="8704" y="7552"/>
                    </a:lnTo>
                    <a:lnTo>
                      <a:pt x="8706" y="7607"/>
                    </a:lnTo>
                    <a:lnTo>
                      <a:pt x="8709" y="7662"/>
                    </a:lnTo>
                    <a:lnTo>
                      <a:pt x="8713" y="7717"/>
                    </a:lnTo>
                    <a:lnTo>
                      <a:pt x="8719" y="7772"/>
                    </a:lnTo>
                    <a:lnTo>
                      <a:pt x="8726" y="7826"/>
                    </a:lnTo>
                    <a:lnTo>
                      <a:pt x="8733" y="7877"/>
                    </a:lnTo>
                    <a:lnTo>
                      <a:pt x="8748" y="7976"/>
                    </a:lnTo>
                    <a:lnTo>
                      <a:pt x="8764" y="8063"/>
                    </a:lnTo>
                    <a:lnTo>
                      <a:pt x="8780" y="8137"/>
                    </a:lnTo>
                    <a:lnTo>
                      <a:pt x="8793" y="8193"/>
                    </a:lnTo>
                    <a:lnTo>
                      <a:pt x="8802" y="8229"/>
                    </a:lnTo>
                    <a:lnTo>
                      <a:pt x="8805" y="8243"/>
                    </a:lnTo>
                    <a:lnTo>
                      <a:pt x="8701" y="8335"/>
                    </a:lnTo>
                    <a:lnTo>
                      <a:pt x="8565" y="8421"/>
                    </a:lnTo>
                    <a:lnTo>
                      <a:pt x="8401" y="8503"/>
                    </a:lnTo>
                    <a:lnTo>
                      <a:pt x="8213" y="8581"/>
                    </a:lnTo>
                    <a:lnTo>
                      <a:pt x="7999" y="8652"/>
                    </a:lnTo>
                    <a:lnTo>
                      <a:pt x="7765" y="8719"/>
                    </a:lnTo>
                    <a:lnTo>
                      <a:pt x="7511" y="8781"/>
                    </a:lnTo>
                    <a:lnTo>
                      <a:pt x="7242" y="8837"/>
                    </a:lnTo>
                    <a:lnTo>
                      <a:pt x="6956" y="8888"/>
                    </a:lnTo>
                    <a:lnTo>
                      <a:pt x="6659" y="8933"/>
                    </a:lnTo>
                    <a:lnTo>
                      <a:pt x="6351" y="8974"/>
                    </a:lnTo>
                    <a:lnTo>
                      <a:pt x="6035" y="9010"/>
                    </a:lnTo>
                    <a:lnTo>
                      <a:pt x="5713" y="9040"/>
                    </a:lnTo>
                    <a:lnTo>
                      <a:pt x="5388" y="9065"/>
                    </a:lnTo>
                    <a:lnTo>
                      <a:pt x="5061" y="9085"/>
                    </a:lnTo>
                    <a:lnTo>
                      <a:pt x="4735" y="9101"/>
                    </a:lnTo>
                    <a:lnTo>
                      <a:pt x="4412" y="9111"/>
                    </a:lnTo>
                    <a:lnTo>
                      <a:pt x="4094" y="9115"/>
                    </a:lnTo>
                    <a:lnTo>
                      <a:pt x="3783" y="9115"/>
                    </a:lnTo>
                    <a:lnTo>
                      <a:pt x="3482" y="9110"/>
                    </a:lnTo>
                    <a:lnTo>
                      <a:pt x="3193" y="9099"/>
                    </a:lnTo>
                    <a:lnTo>
                      <a:pt x="2918" y="9084"/>
                    </a:lnTo>
                    <a:lnTo>
                      <a:pt x="2659" y="9063"/>
                    </a:lnTo>
                    <a:lnTo>
                      <a:pt x="2418" y="9038"/>
                    </a:lnTo>
                    <a:lnTo>
                      <a:pt x="2198" y="9006"/>
                    </a:lnTo>
                    <a:lnTo>
                      <a:pt x="2001" y="8970"/>
                    </a:lnTo>
                    <a:lnTo>
                      <a:pt x="1830" y="8929"/>
                    </a:lnTo>
                    <a:lnTo>
                      <a:pt x="1685" y="8883"/>
                    </a:lnTo>
                    <a:lnTo>
                      <a:pt x="1571" y="8832"/>
                    </a:lnTo>
                    <a:lnTo>
                      <a:pt x="1487" y="8776"/>
                    </a:lnTo>
                    <a:lnTo>
                      <a:pt x="1437" y="8714"/>
                    </a:lnTo>
                    <a:lnTo>
                      <a:pt x="1425" y="8647"/>
                    </a:lnTo>
                    <a:lnTo>
                      <a:pt x="1430" y="8581"/>
                    </a:lnTo>
                    <a:lnTo>
                      <a:pt x="1432" y="8517"/>
                    </a:lnTo>
                    <a:lnTo>
                      <a:pt x="1433" y="8457"/>
                    </a:lnTo>
                    <a:lnTo>
                      <a:pt x="1432" y="8401"/>
                    </a:lnTo>
                    <a:lnTo>
                      <a:pt x="1430" y="8349"/>
                    </a:lnTo>
                    <a:lnTo>
                      <a:pt x="1426" y="8299"/>
                    </a:lnTo>
                    <a:lnTo>
                      <a:pt x="1421" y="8251"/>
                    </a:lnTo>
                    <a:lnTo>
                      <a:pt x="1413" y="8208"/>
                    </a:lnTo>
                    <a:lnTo>
                      <a:pt x="1406" y="8165"/>
                    </a:lnTo>
                    <a:lnTo>
                      <a:pt x="1397" y="8127"/>
                    </a:lnTo>
                    <a:lnTo>
                      <a:pt x="1387" y="8089"/>
                    </a:lnTo>
                    <a:lnTo>
                      <a:pt x="1377" y="8053"/>
                    </a:lnTo>
                    <a:lnTo>
                      <a:pt x="1366" y="8019"/>
                    </a:lnTo>
                    <a:lnTo>
                      <a:pt x="1353" y="7987"/>
                    </a:lnTo>
                    <a:lnTo>
                      <a:pt x="1342" y="7956"/>
                    </a:lnTo>
                    <a:lnTo>
                      <a:pt x="1330" y="7926"/>
                    </a:lnTo>
                    <a:lnTo>
                      <a:pt x="1305" y="7868"/>
                    </a:lnTo>
                    <a:lnTo>
                      <a:pt x="1280" y="7813"/>
                    </a:lnTo>
                    <a:lnTo>
                      <a:pt x="1269" y="7786"/>
                    </a:lnTo>
                    <a:lnTo>
                      <a:pt x="1257" y="7760"/>
                    </a:lnTo>
                    <a:lnTo>
                      <a:pt x="1247" y="7731"/>
                    </a:lnTo>
                    <a:lnTo>
                      <a:pt x="1237" y="7703"/>
                    </a:lnTo>
                    <a:lnTo>
                      <a:pt x="1229" y="7675"/>
                    </a:lnTo>
                    <a:lnTo>
                      <a:pt x="1220" y="7646"/>
                    </a:lnTo>
                    <a:lnTo>
                      <a:pt x="1214" y="7615"/>
                    </a:lnTo>
                    <a:lnTo>
                      <a:pt x="1209" y="7584"/>
                    </a:lnTo>
                    <a:lnTo>
                      <a:pt x="1204" y="7551"/>
                    </a:lnTo>
                    <a:lnTo>
                      <a:pt x="1201" y="7516"/>
                    </a:lnTo>
                    <a:lnTo>
                      <a:pt x="1201" y="7480"/>
                    </a:lnTo>
                    <a:lnTo>
                      <a:pt x="1201" y="7441"/>
                    </a:lnTo>
                    <a:lnTo>
                      <a:pt x="1201" y="7403"/>
                    </a:lnTo>
                    <a:lnTo>
                      <a:pt x="1195" y="7368"/>
                    </a:lnTo>
                    <a:lnTo>
                      <a:pt x="1185" y="7333"/>
                    </a:lnTo>
                    <a:lnTo>
                      <a:pt x="1171" y="7300"/>
                    </a:lnTo>
                    <a:lnTo>
                      <a:pt x="1153" y="7269"/>
                    </a:lnTo>
                    <a:lnTo>
                      <a:pt x="1130" y="7239"/>
                    </a:lnTo>
                    <a:lnTo>
                      <a:pt x="1105" y="7210"/>
                    </a:lnTo>
                    <a:lnTo>
                      <a:pt x="1076" y="7183"/>
                    </a:lnTo>
                    <a:lnTo>
                      <a:pt x="1044" y="7155"/>
                    </a:lnTo>
                    <a:lnTo>
                      <a:pt x="1010" y="7128"/>
                    </a:lnTo>
                    <a:lnTo>
                      <a:pt x="974" y="7101"/>
                    </a:lnTo>
                    <a:lnTo>
                      <a:pt x="935" y="7073"/>
                    </a:lnTo>
                    <a:lnTo>
                      <a:pt x="854" y="7017"/>
                    </a:lnTo>
                    <a:lnTo>
                      <a:pt x="769" y="6957"/>
                    </a:lnTo>
                    <a:lnTo>
                      <a:pt x="726" y="6926"/>
                    </a:lnTo>
                    <a:lnTo>
                      <a:pt x="681" y="6892"/>
                    </a:lnTo>
                    <a:lnTo>
                      <a:pt x="637" y="6857"/>
                    </a:lnTo>
                    <a:lnTo>
                      <a:pt x="595" y="6820"/>
                    </a:lnTo>
                    <a:lnTo>
                      <a:pt x="552" y="6781"/>
                    </a:lnTo>
                    <a:lnTo>
                      <a:pt x="510" y="6739"/>
                    </a:lnTo>
                    <a:lnTo>
                      <a:pt x="470" y="6694"/>
                    </a:lnTo>
                    <a:lnTo>
                      <a:pt x="431" y="6646"/>
                    </a:lnTo>
                    <a:lnTo>
                      <a:pt x="394" y="6595"/>
                    </a:lnTo>
                    <a:lnTo>
                      <a:pt x="360" y="6541"/>
                    </a:lnTo>
                    <a:lnTo>
                      <a:pt x="328" y="6484"/>
                    </a:lnTo>
                    <a:lnTo>
                      <a:pt x="298" y="6422"/>
                    </a:lnTo>
                    <a:lnTo>
                      <a:pt x="272" y="6357"/>
                    </a:lnTo>
                    <a:lnTo>
                      <a:pt x="249" y="6286"/>
                    </a:lnTo>
                    <a:lnTo>
                      <a:pt x="229" y="6212"/>
                    </a:lnTo>
                    <a:lnTo>
                      <a:pt x="214" y="6132"/>
                    </a:lnTo>
                    <a:lnTo>
                      <a:pt x="200" y="6053"/>
                    </a:lnTo>
                    <a:lnTo>
                      <a:pt x="188" y="5980"/>
                    </a:lnTo>
                    <a:lnTo>
                      <a:pt x="174" y="5911"/>
                    </a:lnTo>
                    <a:lnTo>
                      <a:pt x="162" y="5847"/>
                    </a:lnTo>
                    <a:lnTo>
                      <a:pt x="148" y="5789"/>
                    </a:lnTo>
                    <a:lnTo>
                      <a:pt x="136" y="5734"/>
                    </a:lnTo>
                    <a:lnTo>
                      <a:pt x="123" y="5683"/>
                    </a:lnTo>
                    <a:lnTo>
                      <a:pt x="111" y="5635"/>
                    </a:lnTo>
                    <a:lnTo>
                      <a:pt x="87" y="5549"/>
                    </a:lnTo>
                    <a:lnTo>
                      <a:pt x="64" y="5474"/>
                    </a:lnTo>
                    <a:lnTo>
                      <a:pt x="46" y="5407"/>
                    </a:lnTo>
                    <a:lnTo>
                      <a:pt x="30" y="5346"/>
                    </a:lnTo>
                    <a:lnTo>
                      <a:pt x="22" y="5316"/>
                    </a:lnTo>
                    <a:lnTo>
                      <a:pt x="16" y="5287"/>
                    </a:lnTo>
                    <a:lnTo>
                      <a:pt x="11" y="5258"/>
                    </a:lnTo>
                    <a:lnTo>
                      <a:pt x="6" y="5230"/>
                    </a:lnTo>
                    <a:lnTo>
                      <a:pt x="3" y="5200"/>
                    </a:lnTo>
                    <a:lnTo>
                      <a:pt x="1" y="5170"/>
                    </a:lnTo>
                    <a:lnTo>
                      <a:pt x="0" y="5140"/>
                    </a:lnTo>
                    <a:lnTo>
                      <a:pt x="1" y="5107"/>
                    </a:lnTo>
                    <a:lnTo>
                      <a:pt x="2" y="5072"/>
                    </a:lnTo>
                    <a:lnTo>
                      <a:pt x="5" y="5036"/>
                    </a:lnTo>
                    <a:lnTo>
                      <a:pt x="10" y="4999"/>
                    </a:lnTo>
                    <a:lnTo>
                      <a:pt x="16" y="4958"/>
                    </a:lnTo>
                    <a:lnTo>
                      <a:pt x="23" y="4914"/>
                    </a:lnTo>
                    <a:lnTo>
                      <a:pt x="32" y="4868"/>
                    </a:lnTo>
                    <a:lnTo>
                      <a:pt x="43" y="4817"/>
                    </a:lnTo>
                    <a:lnTo>
                      <a:pt x="56" y="4763"/>
                    </a:lnTo>
                    <a:lnTo>
                      <a:pt x="71" y="4708"/>
                    </a:lnTo>
                    <a:lnTo>
                      <a:pt x="91" y="4654"/>
                    </a:lnTo>
                    <a:lnTo>
                      <a:pt x="112" y="4603"/>
                    </a:lnTo>
                    <a:lnTo>
                      <a:pt x="137" y="4554"/>
                    </a:lnTo>
                    <a:lnTo>
                      <a:pt x="164" y="4506"/>
                    </a:lnTo>
                    <a:lnTo>
                      <a:pt x="194" y="4460"/>
                    </a:lnTo>
                    <a:lnTo>
                      <a:pt x="227" y="4416"/>
                    </a:lnTo>
                    <a:lnTo>
                      <a:pt x="260" y="4372"/>
                    </a:lnTo>
                    <a:lnTo>
                      <a:pt x="295" y="4331"/>
                    </a:lnTo>
                    <a:lnTo>
                      <a:pt x="333" y="4290"/>
                    </a:lnTo>
                    <a:lnTo>
                      <a:pt x="370" y="4251"/>
                    </a:lnTo>
                    <a:lnTo>
                      <a:pt x="409" y="4212"/>
                    </a:lnTo>
                    <a:lnTo>
                      <a:pt x="449" y="4175"/>
                    </a:lnTo>
                    <a:lnTo>
                      <a:pt x="489" y="4140"/>
                    </a:lnTo>
                    <a:lnTo>
                      <a:pt x="529" y="4104"/>
                    </a:lnTo>
                    <a:lnTo>
                      <a:pt x="569" y="4070"/>
                    </a:lnTo>
                    <a:lnTo>
                      <a:pt x="647" y="4003"/>
                    </a:lnTo>
                    <a:lnTo>
                      <a:pt x="723" y="3939"/>
                    </a:lnTo>
                    <a:lnTo>
                      <a:pt x="760" y="3907"/>
                    </a:lnTo>
                    <a:lnTo>
                      <a:pt x="794" y="3875"/>
                    </a:lnTo>
                    <a:lnTo>
                      <a:pt x="827" y="3844"/>
                    </a:lnTo>
                    <a:lnTo>
                      <a:pt x="858" y="3813"/>
                    </a:lnTo>
                    <a:lnTo>
                      <a:pt x="887" y="3783"/>
                    </a:lnTo>
                    <a:lnTo>
                      <a:pt x="913" y="3752"/>
                    </a:lnTo>
                    <a:lnTo>
                      <a:pt x="937" y="3721"/>
                    </a:lnTo>
                    <a:lnTo>
                      <a:pt x="957" y="3689"/>
                    </a:lnTo>
                    <a:lnTo>
                      <a:pt x="974" y="3658"/>
                    </a:lnTo>
                    <a:lnTo>
                      <a:pt x="988" y="3627"/>
                    </a:lnTo>
                    <a:lnTo>
                      <a:pt x="998" y="3595"/>
                    </a:lnTo>
                    <a:lnTo>
                      <a:pt x="1004" y="3562"/>
                    </a:lnTo>
                    <a:lnTo>
                      <a:pt x="1010" y="3527"/>
                    </a:lnTo>
                    <a:lnTo>
                      <a:pt x="1018" y="3490"/>
                    </a:lnTo>
                    <a:lnTo>
                      <a:pt x="1029" y="3450"/>
                    </a:lnTo>
                    <a:lnTo>
                      <a:pt x="1042" y="3409"/>
                    </a:lnTo>
                    <a:lnTo>
                      <a:pt x="1058" y="3364"/>
                    </a:lnTo>
                    <a:lnTo>
                      <a:pt x="1074" y="3318"/>
                    </a:lnTo>
                    <a:lnTo>
                      <a:pt x="1094" y="3269"/>
                    </a:lnTo>
                    <a:lnTo>
                      <a:pt x="1114" y="3220"/>
                    </a:lnTo>
                    <a:lnTo>
                      <a:pt x="1138" y="3169"/>
                    </a:lnTo>
                    <a:lnTo>
                      <a:pt x="1161" y="3118"/>
                    </a:lnTo>
                    <a:lnTo>
                      <a:pt x="1188" y="3067"/>
                    </a:lnTo>
                    <a:lnTo>
                      <a:pt x="1215" y="3014"/>
                    </a:lnTo>
                    <a:lnTo>
                      <a:pt x="1244" y="2962"/>
                    </a:lnTo>
                    <a:lnTo>
                      <a:pt x="1275" y="2909"/>
                    </a:lnTo>
                    <a:lnTo>
                      <a:pt x="1306" y="2857"/>
                    </a:lnTo>
                    <a:lnTo>
                      <a:pt x="1338" y="2806"/>
                    </a:lnTo>
                    <a:lnTo>
                      <a:pt x="1372" y="2755"/>
                    </a:lnTo>
                    <a:lnTo>
                      <a:pt x="1406" y="2705"/>
                    </a:lnTo>
                    <a:lnTo>
                      <a:pt x="1441" y="2657"/>
                    </a:lnTo>
                    <a:lnTo>
                      <a:pt x="1477" y="2610"/>
                    </a:lnTo>
                    <a:lnTo>
                      <a:pt x="1513" y="2566"/>
                    </a:lnTo>
                    <a:lnTo>
                      <a:pt x="1551" y="2524"/>
                    </a:lnTo>
                    <a:lnTo>
                      <a:pt x="1588" y="2483"/>
                    </a:lnTo>
                    <a:lnTo>
                      <a:pt x="1625" y="2445"/>
                    </a:lnTo>
                    <a:lnTo>
                      <a:pt x="1664" y="2410"/>
                    </a:lnTo>
                    <a:lnTo>
                      <a:pt x="1702" y="2379"/>
                    </a:lnTo>
                    <a:lnTo>
                      <a:pt x="1740" y="2350"/>
                    </a:lnTo>
                    <a:lnTo>
                      <a:pt x="1779" y="2325"/>
                    </a:lnTo>
                    <a:lnTo>
                      <a:pt x="1816" y="2304"/>
                    </a:lnTo>
                    <a:lnTo>
                      <a:pt x="1854" y="2288"/>
                    </a:lnTo>
                    <a:lnTo>
                      <a:pt x="1891" y="2275"/>
                    </a:lnTo>
                    <a:lnTo>
                      <a:pt x="1929" y="2267"/>
                    </a:lnTo>
                    <a:lnTo>
                      <a:pt x="2045" y="2250"/>
                    </a:lnTo>
                    <a:lnTo>
                      <a:pt x="2153" y="2229"/>
                    </a:lnTo>
                    <a:lnTo>
                      <a:pt x="2253" y="2204"/>
                    </a:lnTo>
                    <a:lnTo>
                      <a:pt x="2345" y="2173"/>
                    </a:lnTo>
                    <a:lnTo>
                      <a:pt x="2432" y="2139"/>
                    </a:lnTo>
                    <a:lnTo>
                      <a:pt x="2509" y="2102"/>
                    </a:lnTo>
                    <a:lnTo>
                      <a:pt x="2580" y="2059"/>
                    </a:lnTo>
                    <a:lnTo>
                      <a:pt x="2646" y="2016"/>
                    </a:lnTo>
                    <a:lnTo>
                      <a:pt x="2705" y="1968"/>
                    </a:lnTo>
                    <a:lnTo>
                      <a:pt x="2759" y="1918"/>
                    </a:lnTo>
                    <a:lnTo>
                      <a:pt x="2807" y="1866"/>
                    </a:lnTo>
                    <a:lnTo>
                      <a:pt x="2852" y="1811"/>
                    </a:lnTo>
                    <a:lnTo>
                      <a:pt x="2892" y="1755"/>
                    </a:lnTo>
                    <a:lnTo>
                      <a:pt x="2927" y="1697"/>
                    </a:lnTo>
                    <a:lnTo>
                      <a:pt x="2959" y="1639"/>
                    </a:lnTo>
                    <a:lnTo>
                      <a:pt x="2989" y="1580"/>
                    </a:lnTo>
                    <a:lnTo>
                      <a:pt x="3016" y="1519"/>
                    </a:lnTo>
                    <a:lnTo>
                      <a:pt x="3039" y="1459"/>
                    </a:lnTo>
                    <a:lnTo>
                      <a:pt x="3062" y="1399"/>
                    </a:lnTo>
                    <a:lnTo>
                      <a:pt x="3083" y="1338"/>
                    </a:lnTo>
                    <a:lnTo>
                      <a:pt x="3120" y="1219"/>
                    </a:lnTo>
                    <a:lnTo>
                      <a:pt x="3157" y="1106"/>
                    </a:lnTo>
                    <a:lnTo>
                      <a:pt x="3175" y="1051"/>
                    </a:lnTo>
                    <a:lnTo>
                      <a:pt x="3194" y="998"/>
                    </a:lnTo>
                    <a:lnTo>
                      <a:pt x="3214" y="949"/>
                    </a:lnTo>
                    <a:lnTo>
                      <a:pt x="3236" y="900"/>
                    </a:lnTo>
                    <a:lnTo>
                      <a:pt x="3260" y="855"/>
                    </a:lnTo>
                    <a:lnTo>
                      <a:pt x="3286" y="814"/>
                    </a:lnTo>
                    <a:lnTo>
                      <a:pt x="3314" y="775"/>
                    </a:lnTo>
                    <a:lnTo>
                      <a:pt x="3346" y="740"/>
                    </a:lnTo>
                    <a:lnTo>
                      <a:pt x="3379" y="709"/>
                    </a:lnTo>
                    <a:lnTo>
                      <a:pt x="3411" y="681"/>
                    </a:lnTo>
                    <a:lnTo>
                      <a:pt x="3445" y="657"/>
                    </a:lnTo>
                    <a:lnTo>
                      <a:pt x="3479" y="635"/>
                    </a:lnTo>
                    <a:lnTo>
                      <a:pt x="3512" y="617"/>
                    </a:lnTo>
                    <a:lnTo>
                      <a:pt x="3546" y="600"/>
                    </a:lnTo>
                    <a:lnTo>
                      <a:pt x="3581" y="587"/>
                    </a:lnTo>
                    <a:lnTo>
                      <a:pt x="3617" y="574"/>
                    </a:lnTo>
                    <a:lnTo>
                      <a:pt x="3654" y="564"/>
                    </a:lnTo>
                    <a:lnTo>
                      <a:pt x="3693" y="555"/>
                    </a:lnTo>
                    <a:lnTo>
                      <a:pt x="3733" y="547"/>
                    </a:lnTo>
                    <a:lnTo>
                      <a:pt x="3775" y="539"/>
                    </a:lnTo>
                    <a:lnTo>
                      <a:pt x="3864" y="527"/>
                    </a:lnTo>
                    <a:lnTo>
                      <a:pt x="3961" y="515"/>
                    </a:lnTo>
                    <a:lnTo>
                      <a:pt x="4069" y="502"/>
                    </a:lnTo>
                    <a:lnTo>
                      <a:pt x="4187" y="484"/>
                    </a:lnTo>
                    <a:lnTo>
                      <a:pt x="4251" y="473"/>
                    </a:lnTo>
                    <a:lnTo>
                      <a:pt x="4318" y="461"/>
                    </a:lnTo>
                    <a:lnTo>
                      <a:pt x="4388" y="447"/>
                    </a:lnTo>
                    <a:lnTo>
                      <a:pt x="4463" y="431"/>
                    </a:lnTo>
                    <a:lnTo>
                      <a:pt x="4540" y="411"/>
                    </a:lnTo>
                    <a:lnTo>
                      <a:pt x="4622" y="389"/>
                    </a:lnTo>
                    <a:lnTo>
                      <a:pt x="4708" y="364"/>
                    </a:lnTo>
                    <a:lnTo>
                      <a:pt x="4797" y="337"/>
                    </a:lnTo>
                    <a:lnTo>
                      <a:pt x="4892" y="305"/>
                    </a:lnTo>
                    <a:lnTo>
                      <a:pt x="4991" y="270"/>
                    </a:lnTo>
                    <a:lnTo>
                      <a:pt x="5096" y="230"/>
                    </a:lnTo>
                    <a:lnTo>
                      <a:pt x="5204" y="186"/>
                    </a:lnTo>
                    <a:lnTo>
                      <a:pt x="5313" y="144"/>
                    </a:lnTo>
                    <a:lnTo>
                      <a:pt x="5414" y="107"/>
                    </a:lnTo>
                    <a:lnTo>
                      <a:pt x="5511" y="76"/>
                    </a:lnTo>
                    <a:lnTo>
                      <a:pt x="5601" y="50"/>
                    </a:lnTo>
                    <a:lnTo>
                      <a:pt x="5686" y="30"/>
                    </a:lnTo>
                    <a:lnTo>
                      <a:pt x="5766" y="15"/>
                    </a:lnTo>
                    <a:lnTo>
                      <a:pt x="5841" y="5"/>
                    </a:lnTo>
                    <a:lnTo>
                      <a:pt x="5909" y="0"/>
                    </a:lnTo>
                    <a:lnTo>
                      <a:pt x="5974" y="0"/>
                    </a:lnTo>
                    <a:lnTo>
                      <a:pt x="6035" y="2"/>
                    </a:lnTo>
                    <a:lnTo>
                      <a:pt x="6091" y="11"/>
                    </a:lnTo>
                    <a:lnTo>
                      <a:pt x="6143" y="22"/>
                    </a:lnTo>
                    <a:lnTo>
                      <a:pt x="6191" y="37"/>
                    </a:lnTo>
                    <a:lnTo>
                      <a:pt x="6236" y="56"/>
                    </a:lnTo>
                    <a:lnTo>
                      <a:pt x="6277" y="79"/>
                    </a:lnTo>
                    <a:lnTo>
                      <a:pt x="6315" y="104"/>
                    </a:lnTo>
                    <a:lnTo>
                      <a:pt x="6350" y="132"/>
                    </a:lnTo>
                    <a:lnTo>
                      <a:pt x="6382" y="162"/>
                    </a:lnTo>
                    <a:lnTo>
                      <a:pt x="6412" y="196"/>
                    </a:lnTo>
                    <a:lnTo>
                      <a:pt x="6440" y="231"/>
                    </a:lnTo>
                    <a:lnTo>
                      <a:pt x="6465" y="268"/>
                    </a:lnTo>
                    <a:lnTo>
                      <a:pt x="6488" y="308"/>
                    </a:lnTo>
                    <a:lnTo>
                      <a:pt x="6509" y="348"/>
                    </a:lnTo>
                    <a:lnTo>
                      <a:pt x="6531" y="391"/>
                    </a:lnTo>
                    <a:lnTo>
                      <a:pt x="6549" y="434"/>
                    </a:lnTo>
                    <a:lnTo>
                      <a:pt x="6567" y="479"/>
                    </a:lnTo>
                    <a:lnTo>
                      <a:pt x="6584" y="524"/>
                    </a:lnTo>
                    <a:lnTo>
                      <a:pt x="6602" y="570"/>
                    </a:lnTo>
                    <a:lnTo>
                      <a:pt x="6633" y="663"/>
                    </a:lnTo>
                    <a:lnTo>
                      <a:pt x="6667" y="755"/>
                    </a:lnTo>
                    <a:close/>
                  </a:path>
                </a:pathLst>
              </a:custGeom>
              <a:solidFill>
                <a:srgbClr val="435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2" name="Freeform 23"/>
              <p:cNvSpPr>
                <a:spLocks/>
              </p:cNvSpPr>
              <p:nvPr/>
            </p:nvSpPr>
            <p:spPr bwMode="auto">
              <a:xfrm>
                <a:off x="1935" y="960"/>
                <a:ext cx="1903" cy="1794"/>
              </a:xfrm>
              <a:custGeom>
                <a:avLst/>
                <a:gdLst>
                  <a:gd name="T0" fmla="*/ 0 w 9515"/>
                  <a:gd name="T1" fmla="*/ 0 h 8966"/>
                  <a:gd name="T2" fmla="*/ 0 w 9515"/>
                  <a:gd name="T3" fmla="*/ 0 h 8966"/>
                  <a:gd name="T4" fmla="*/ 0 w 9515"/>
                  <a:gd name="T5" fmla="*/ 0 h 8966"/>
                  <a:gd name="T6" fmla="*/ 0 w 9515"/>
                  <a:gd name="T7" fmla="*/ 0 h 8966"/>
                  <a:gd name="T8" fmla="*/ 0 w 9515"/>
                  <a:gd name="T9" fmla="*/ 0 h 8966"/>
                  <a:gd name="T10" fmla="*/ 0 w 9515"/>
                  <a:gd name="T11" fmla="*/ 0 h 8966"/>
                  <a:gd name="T12" fmla="*/ 0 w 9515"/>
                  <a:gd name="T13" fmla="*/ 0 h 8966"/>
                  <a:gd name="T14" fmla="*/ 0 w 9515"/>
                  <a:gd name="T15" fmla="*/ 0 h 8966"/>
                  <a:gd name="T16" fmla="*/ 0 w 9515"/>
                  <a:gd name="T17" fmla="*/ 0 h 8966"/>
                  <a:gd name="T18" fmla="*/ 0 w 9515"/>
                  <a:gd name="T19" fmla="*/ 0 h 8966"/>
                  <a:gd name="T20" fmla="*/ 0 w 9515"/>
                  <a:gd name="T21" fmla="*/ 0 h 8966"/>
                  <a:gd name="T22" fmla="*/ 0 w 9515"/>
                  <a:gd name="T23" fmla="*/ 0 h 8966"/>
                  <a:gd name="T24" fmla="*/ 0 w 9515"/>
                  <a:gd name="T25" fmla="*/ 0 h 8966"/>
                  <a:gd name="T26" fmla="*/ 0 w 9515"/>
                  <a:gd name="T27" fmla="*/ 0 h 8966"/>
                  <a:gd name="T28" fmla="*/ 0 w 9515"/>
                  <a:gd name="T29" fmla="*/ 0 h 8966"/>
                  <a:gd name="T30" fmla="*/ 0 w 9515"/>
                  <a:gd name="T31" fmla="*/ 0 h 8966"/>
                  <a:gd name="T32" fmla="*/ 0 w 9515"/>
                  <a:gd name="T33" fmla="*/ 0 h 8966"/>
                  <a:gd name="T34" fmla="*/ 0 w 9515"/>
                  <a:gd name="T35" fmla="*/ 0 h 8966"/>
                  <a:gd name="T36" fmla="*/ 0 w 9515"/>
                  <a:gd name="T37" fmla="*/ 0 h 8966"/>
                  <a:gd name="T38" fmla="*/ 0 w 9515"/>
                  <a:gd name="T39" fmla="*/ 0 h 8966"/>
                  <a:gd name="T40" fmla="*/ 0 w 9515"/>
                  <a:gd name="T41" fmla="*/ 0 h 8966"/>
                  <a:gd name="T42" fmla="*/ 0 w 9515"/>
                  <a:gd name="T43" fmla="*/ 0 h 8966"/>
                  <a:gd name="T44" fmla="*/ 0 w 9515"/>
                  <a:gd name="T45" fmla="*/ 0 h 8966"/>
                  <a:gd name="T46" fmla="*/ 0 w 9515"/>
                  <a:gd name="T47" fmla="*/ 0 h 8966"/>
                  <a:gd name="T48" fmla="*/ 0 w 9515"/>
                  <a:gd name="T49" fmla="*/ 0 h 8966"/>
                  <a:gd name="T50" fmla="*/ 0 w 9515"/>
                  <a:gd name="T51" fmla="*/ 0 h 8966"/>
                  <a:gd name="T52" fmla="*/ 0 w 9515"/>
                  <a:gd name="T53" fmla="*/ 0 h 8966"/>
                  <a:gd name="T54" fmla="*/ 0 w 9515"/>
                  <a:gd name="T55" fmla="*/ 0 h 8966"/>
                  <a:gd name="T56" fmla="*/ 0 w 9515"/>
                  <a:gd name="T57" fmla="*/ 0 h 8966"/>
                  <a:gd name="T58" fmla="*/ 0 w 9515"/>
                  <a:gd name="T59" fmla="*/ 0 h 8966"/>
                  <a:gd name="T60" fmla="*/ 0 w 9515"/>
                  <a:gd name="T61" fmla="*/ 0 h 8966"/>
                  <a:gd name="T62" fmla="*/ 0 w 9515"/>
                  <a:gd name="T63" fmla="*/ 0 h 8966"/>
                  <a:gd name="T64" fmla="*/ 0 w 9515"/>
                  <a:gd name="T65" fmla="*/ 0 h 8966"/>
                  <a:gd name="T66" fmla="*/ 0 w 9515"/>
                  <a:gd name="T67" fmla="*/ 0 h 8966"/>
                  <a:gd name="T68" fmla="*/ 0 w 9515"/>
                  <a:gd name="T69" fmla="*/ 0 h 8966"/>
                  <a:gd name="T70" fmla="*/ 0 w 9515"/>
                  <a:gd name="T71" fmla="*/ 0 h 8966"/>
                  <a:gd name="T72" fmla="*/ 0 w 9515"/>
                  <a:gd name="T73" fmla="*/ 0 h 8966"/>
                  <a:gd name="T74" fmla="*/ 0 w 9515"/>
                  <a:gd name="T75" fmla="*/ 0 h 8966"/>
                  <a:gd name="T76" fmla="*/ 0 w 9515"/>
                  <a:gd name="T77" fmla="*/ 0 h 8966"/>
                  <a:gd name="T78" fmla="*/ 0 w 9515"/>
                  <a:gd name="T79" fmla="*/ 0 h 8966"/>
                  <a:gd name="T80" fmla="*/ 0 w 9515"/>
                  <a:gd name="T81" fmla="*/ 0 h 8966"/>
                  <a:gd name="T82" fmla="*/ 0 w 9515"/>
                  <a:gd name="T83" fmla="*/ 0 h 8966"/>
                  <a:gd name="T84" fmla="*/ 0 w 9515"/>
                  <a:gd name="T85" fmla="*/ 0 h 8966"/>
                  <a:gd name="T86" fmla="*/ 0 w 9515"/>
                  <a:gd name="T87" fmla="*/ 0 h 8966"/>
                  <a:gd name="T88" fmla="*/ 0 w 9515"/>
                  <a:gd name="T89" fmla="*/ 0 h 8966"/>
                  <a:gd name="T90" fmla="*/ 0 w 9515"/>
                  <a:gd name="T91" fmla="*/ 0 h 8966"/>
                  <a:gd name="T92" fmla="*/ 0 w 9515"/>
                  <a:gd name="T93" fmla="*/ 0 h 8966"/>
                  <a:gd name="T94" fmla="*/ 0 w 9515"/>
                  <a:gd name="T95" fmla="*/ 0 h 8966"/>
                  <a:gd name="T96" fmla="*/ 0 w 9515"/>
                  <a:gd name="T97" fmla="*/ 0 h 8966"/>
                  <a:gd name="T98" fmla="*/ 0 w 9515"/>
                  <a:gd name="T99" fmla="*/ 0 h 8966"/>
                  <a:gd name="T100" fmla="*/ 0 w 9515"/>
                  <a:gd name="T101" fmla="*/ 0 h 8966"/>
                  <a:gd name="T102" fmla="*/ 0 w 9515"/>
                  <a:gd name="T103" fmla="*/ 0 h 8966"/>
                  <a:gd name="T104" fmla="*/ 0 w 9515"/>
                  <a:gd name="T105" fmla="*/ 0 h 8966"/>
                  <a:gd name="T106" fmla="*/ 0 w 9515"/>
                  <a:gd name="T107" fmla="*/ 0 h 8966"/>
                  <a:gd name="T108" fmla="*/ 0 w 9515"/>
                  <a:gd name="T109" fmla="*/ 0 h 8966"/>
                  <a:gd name="T110" fmla="*/ 0 w 9515"/>
                  <a:gd name="T111" fmla="*/ 0 h 8966"/>
                  <a:gd name="T112" fmla="*/ 0 w 9515"/>
                  <a:gd name="T113" fmla="*/ 0 h 8966"/>
                  <a:gd name="T114" fmla="*/ 0 w 9515"/>
                  <a:gd name="T115" fmla="*/ 0 h 8966"/>
                  <a:gd name="T116" fmla="*/ 0 w 9515"/>
                  <a:gd name="T117" fmla="*/ 0 h 8966"/>
                  <a:gd name="T118" fmla="*/ 0 w 9515"/>
                  <a:gd name="T119" fmla="*/ 0 h 89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515"/>
                  <a:gd name="T181" fmla="*/ 0 h 8966"/>
                  <a:gd name="T182" fmla="*/ 9515 w 9515"/>
                  <a:gd name="T183" fmla="*/ 8966 h 896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515" h="8966">
                    <a:moveTo>
                      <a:pt x="6426" y="695"/>
                    </a:moveTo>
                    <a:lnTo>
                      <a:pt x="6442" y="741"/>
                    </a:lnTo>
                    <a:lnTo>
                      <a:pt x="6460" y="785"/>
                    </a:lnTo>
                    <a:lnTo>
                      <a:pt x="6479" y="828"/>
                    </a:lnTo>
                    <a:lnTo>
                      <a:pt x="6497" y="871"/>
                    </a:lnTo>
                    <a:lnTo>
                      <a:pt x="6518" y="912"/>
                    </a:lnTo>
                    <a:lnTo>
                      <a:pt x="6540" y="952"/>
                    </a:lnTo>
                    <a:lnTo>
                      <a:pt x="6562" y="991"/>
                    </a:lnTo>
                    <a:lnTo>
                      <a:pt x="6586" y="1028"/>
                    </a:lnTo>
                    <a:lnTo>
                      <a:pt x="6611" y="1063"/>
                    </a:lnTo>
                    <a:lnTo>
                      <a:pt x="6636" y="1098"/>
                    </a:lnTo>
                    <a:lnTo>
                      <a:pt x="6663" y="1132"/>
                    </a:lnTo>
                    <a:lnTo>
                      <a:pt x="6692" y="1164"/>
                    </a:lnTo>
                    <a:lnTo>
                      <a:pt x="6723" y="1195"/>
                    </a:lnTo>
                    <a:lnTo>
                      <a:pt x="6754" y="1225"/>
                    </a:lnTo>
                    <a:lnTo>
                      <a:pt x="6787" y="1253"/>
                    </a:lnTo>
                    <a:lnTo>
                      <a:pt x="6822" y="1280"/>
                    </a:lnTo>
                    <a:lnTo>
                      <a:pt x="6858" y="1305"/>
                    </a:lnTo>
                    <a:lnTo>
                      <a:pt x="6895" y="1330"/>
                    </a:lnTo>
                    <a:lnTo>
                      <a:pt x="6935" y="1352"/>
                    </a:lnTo>
                    <a:lnTo>
                      <a:pt x="6976" y="1374"/>
                    </a:lnTo>
                    <a:lnTo>
                      <a:pt x="7019" y="1394"/>
                    </a:lnTo>
                    <a:lnTo>
                      <a:pt x="7064" y="1412"/>
                    </a:lnTo>
                    <a:lnTo>
                      <a:pt x="7110" y="1430"/>
                    </a:lnTo>
                    <a:lnTo>
                      <a:pt x="7159" y="1446"/>
                    </a:lnTo>
                    <a:lnTo>
                      <a:pt x="7210" y="1461"/>
                    </a:lnTo>
                    <a:lnTo>
                      <a:pt x="7262" y="1474"/>
                    </a:lnTo>
                    <a:lnTo>
                      <a:pt x="7316" y="1485"/>
                    </a:lnTo>
                    <a:lnTo>
                      <a:pt x="7373" y="1495"/>
                    </a:lnTo>
                    <a:lnTo>
                      <a:pt x="7432" y="1504"/>
                    </a:lnTo>
                    <a:lnTo>
                      <a:pt x="7493" y="1511"/>
                    </a:lnTo>
                    <a:lnTo>
                      <a:pt x="7555" y="1516"/>
                    </a:lnTo>
                    <a:lnTo>
                      <a:pt x="7622" y="1520"/>
                    </a:lnTo>
                    <a:lnTo>
                      <a:pt x="7686" y="1525"/>
                    </a:lnTo>
                    <a:lnTo>
                      <a:pt x="7748" y="1532"/>
                    </a:lnTo>
                    <a:lnTo>
                      <a:pt x="7806" y="1541"/>
                    </a:lnTo>
                    <a:lnTo>
                      <a:pt x="7861" y="1552"/>
                    </a:lnTo>
                    <a:lnTo>
                      <a:pt x="7914" y="1565"/>
                    </a:lnTo>
                    <a:lnTo>
                      <a:pt x="7962" y="1580"/>
                    </a:lnTo>
                    <a:lnTo>
                      <a:pt x="8008" y="1596"/>
                    </a:lnTo>
                    <a:lnTo>
                      <a:pt x="8052" y="1615"/>
                    </a:lnTo>
                    <a:lnTo>
                      <a:pt x="8092" y="1635"/>
                    </a:lnTo>
                    <a:lnTo>
                      <a:pt x="8129" y="1656"/>
                    </a:lnTo>
                    <a:lnTo>
                      <a:pt x="8164" y="1679"/>
                    </a:lnTo>
                    <a:lnTo>
                      <a:pt x="8197" y="1703"/>
                    </a:lnTo>
                    <a:lnTo>
                      <a:pt x="8227" y="1729"/>
                    </a:lnTo>
                    <a:lnTo>
                      <a:pt x="8254" y="1757"/>
                    </a:lnTo>
                    <a:lnTo>
                      <a:pt x="8279" y="1786"/>
                    </a:lnTo>
                    <a:lnTo>
                      <a:pt x="8302" y="1814"/>
                    </a:lnTo>
                    <a:lnTo>
                      <a:pt x="8322" y="1845"/>
                    </a:lnTo>
                    <a:lnTo>
                      <a:pt x="8340" y="1878"/>
                    </a:lnTo>
                    <a:lnTo>
                      <a:pt x="8355" y="1910"/>
                    </a:lnTo>
                    <a:lnTo>
                      <a:pt x="8370" y="1944"/>
                    </a:lnTo>
                    <a:lnTo>
                      <a:pt x="8381" y="1979"/>
                    </a:lnTo>
                    <a:lnTo>
                      <a:pt x="8393" y="2014"/>
                    </a:lnTo>
                    <a:lnTo>
                      <a:pt x="8400" y="2050"/>
                    </a:lnTo>
                    <a:lnTo>
                      <a:pt x="8408" y="2086"/>
                    </a:lnTo>
                    <a:lnTo>
                      <a:pt x="8413" y="2124"/>
                    </a:lnTo>
                    <a:lnTo>
                      <a:pt x="8415" y="2161"/>
                    </a:lnTo>
                    <a:lnTo>
                      <a:pt x="8418" y="2200"/>
                    </a:lnTo>
                    <a:lnTo>
                      <a:pt x="8418" y="2239"/>
                    </a:lnTo>
                    <a:lnTo>
                      <a:pt x="8418" y="2277"/>
                    </a:lnTo>
                    <a:lnTo>
                      <a:pt x="8415" y="2316"/>
                    </a:lnTo>
                    <a:lnTo>
                      <a:pt x="8411" y="2356"/>
                    </a:lnTo>
                    <a:lnTo>
                      <a:pt x="8406" y="2395"/>
                    </a:lnTo>
                    <a:lnTo>
                      <a:pt x="8403" y="2435"/>
                    </a:lnTo>
                    <a:lnTo>
                      <a:pt x="8399" y="2475"/>
                    </a:lnTo>
                    <a:lnTo>
                      <a:pt x="8396" y="2513"/>
                    </a:lnTo>
                    <a:lnTo>
                      <a:pt x="8395" y="2553"/>
                    </a:lnTo>
                    <a:lnTo>
                      <a:pt x="8396" y="2592"/>
                    </a:lnTo>
                    <a:lnTo>
                      <a:pt x="8399" y="2631"/>
                    </a:lnTo>
                    <a:lnTo>
                      <a:pt x="8403" y="2669"/>
                    </a:lnTo>
                    <a:lnTo>
                      <a:pt x="8409" y="2707"/>
                    </a:lnTo>
                    <a:lnTo>
                      <a:pt x="8415" y="2744"/>
                    </a:lnTo>
                    <a:lnTo>
                      <a:pt x="8425" y="2782"/>
                    </a:lnTo>
                    <a:lnTo>
                      <a:pt x="8435" y="2819"/>
                    </a:lnTo>
                    <a:lnTo>
                      <a:pt x="8448" y="2856"/>
                    </a:lnTo>
                    <a:lnTo>
                      <a:pt x="8461" y="2893"/>
                    </a:lnTo>
                    <a:lnTo>
                      <a:pt x="8478" y="2929"/>
                    </a:lnTo>
                    <a:lnTo>
                      <a:pt x="8496" y="2964"/>
                    </a:lnTo>
                    <a:lnTo>
                      <a:pt x="8516" y="3000"/>
                    </a:lnTo>
                    <a:lnTo>
                      <a:pt x="8537" y="3035"/>
                    </a:lnTo>
                    <a:lnTo>
                      <a:pt x="8561" y="3069"/>
                    </a:lnTo>
                    <a:lnTo>
                      <a:pt x="8587" y="3104"/>
                    </a:lnTo>
                    <a:lnTo>
                      <a:pt x="8615" y="3136"/>
                    </a:lnTo>
                    <a:lnTo>
                      <a:pt x="8645" y="3170"/>
                    </a:lnTo>
                    <a:lnTo>
                      <a:pt x="8677" y="3202"/>
                    </a:lnTo>
                    <a:lnTo>
                      <a:pt x="8712" y="3235"/>
                    </a:lnTo>
                    <a:lnTo>
                      <a:pt x="8748" y="3266"/>
                    </a:lnTo>
                    <a:lnTo>
                      <a:pt x="8788" y="3297"/>
                    </a:lnTo>
                    <a:lnTo>
                      <a:pt x="8829" y="3327"/>
                    </a:lnTo>
                    <a:lnTo>
                      <a:pt x="8873" y="3357"/>
                    </a:lnTo>
                    <a:lnTo>
                      <a:pt x="8919" y="3386"/>
                    </a:lnTo>
                    <a:lnTo>
                      <a:pt x="8968" y="3414"/>
                    </a:lnTo>
                    <a:lnTo>
                      <a:pt x="9019" y="3443"/>
                    </a:lnTo>
                    <a:lnTo>
                      <a:pt x="9073" y="3471"/>
                    </a:lnTo>
                    <a:lnTo>
                      <a:pt x="9129" y="3497"/>
                    </a:lnTo>
                    <a:lnTo>
                      <a:pt x="9184" y="3524"/>
                    </a:lnTo>
                    <a:lnTo>
                      <a:pt x="9234" y="3555"/>
                    </a:lnTo>
                    <a:lnTo>
                      <a:pt x="9279" y="3589"/>
                    </a:lnTo>
                    <a:lnTo>
                      <a:pt x="9319" y="3624"/>
                    </a:lnTo>
                    <a:lnTo>
                      <a:pt x="9356" y="3663"/>
                    </a:lnTo>
                    <a:lnTo>
                      <a:pt x="9387" y="3703"/>
                    </a:lnTo>
                    <a:lnTo>
                      <a:pt x="9416" y="3744"/>
                    </a:lnTo>
                    <a:lnTo>
                      <a:pt x="9440" y="3788"/>
                    </a:lnTo>
                    <a:lnTo>
                      <a:pt x="9460" y="3833"/>
                    </a:lnTo>
                    <a:lnTo>
                      <a:pt x="9477" y="3879"/>
                    </a:lnTo>
                    <a:lnTo>
                      <a:pt x="9491" y="3926"/>
                    </a:lnTo>
                    <a:lnTo>
                      <a:pt x="9501" y="3975"/>
                    </a:lnTo>
                    <a:lnTo>
                      <a:pt x="9508" y="4025"/>
                    </a:lnTo>
                    <a:lnTo>
                      <a:pt x="9512" y="4075"/>
                    </a:lnTo>
                    <a:lnTo>
                      <a:pt x="9515" y="4125"/>
                    </a:lnTo>
                    <a:lnTo>
                      <a:pt x="9513" y="4176"/>
                    </a:lnTo>
                    <a:lnTo>
                      <a:pt x="9511" y="4226"/>
                    </a:lnTo>
                    <a:lnTo>
                      <a:pt x="9506" y="4277"/>
                    </a:lnTo>
                    <a:lnTo>
                      <a:pt x="9498" y="4327"/>
                    </a:lnTo>
                    <a:lnTo>
                      <a:pt x="9490" y="4377"/>
                    </a:lnTo>
                    <a:lnTo>
                      <a:pt x="9480" y="4427"/>
                    </a:lnTo>
                    <a:lnTo>
                      <a:pt x="9467" y="4475"/>
                    </a:lnTo>
                    <a:lnTo>
                      <a:pt x="9453" y="4523"/>
                    </a:lnTo>
                    <a:lnTo>
                      <a:pt x="9440" y="4569"/>
                    </a:lnTo>
                    <a:lnTo>
                      <a:pt x="9425" y="4614"/>
                    </a:lnTo>
                    <a:lnTo>
                      <a:pt x="9408" y="4658"/>
                    </a:lnTo>
                    <a:lnTo>
                      <a:pt x="9392" y="4699"/>
                    </a:lnTo>
                    <a:lnTo>
                      <a:pt x="9375" y="4739"/>
                    </a:lnTo>
                    <a:lnTo>
                      <a:pt x="9357" y="4776"/>
                    </a:lnTo>
                    <a:lnTo>
                      <a:pt x="9340" y="4812"/>
                    </a:lnTo>
                    <a:lnTo>
                      <a:pt x="9324" y="4845"/>
                    </a:lnTo>
                    <a:lnTo>
                      <a:pt x="9306" y="4876"/>
                    </a:lnTo>
                    <a:lnTo>
                      <a:pt x="9290" y="4905"/>
                    </a:lnTo>
                    <a:lnTo>
                      <a:pt x="9272" y="4931"/>
                    </a:lnTo>
                    <a:lnTo>
                      <a:pt x="9255" y="4956"/>
                    </a:lnTo>
                    <a:lnTo>
                      <a:pt x="9236" y="4980"/>
                    </a:lnTo>
                    <a:lnTo>
                      <a:pt x="9201" y="5022"/>
                    </a:lnTo>
                    <a:lnTo>
                      <a:pt x="9166" y="5061"/>
                    </a:lnTo>
                    <a:lnTo>
                      <a:pt x="9134" y="5096"/>
                    </a:lnTo>
                    <a:lnTo>
                      <a:pt x="9103" y="5129"/>
                    </a:lnTo>
                    <a:lnTo>
                      <a:pt x="9089" y="5147"/>
                    </a:lnTo>
                    <a:lnTo>
                      <a:pt x="9077" y="5163"/>
                    </a:lnTo>
                    <a:lnTo>
                      <a:pt x="9065" y="5180"/>
                    </a:lnTo>
                    <a:lnTo>
                      <a:pt x="9055" y="5198"/>
                    </a:lnTo>
                    <a:lnTo>
                      <a:pt x="9045" y="5215"/>
                    </a:lnTo>
                    <a:lnTo>
                      <a:pt x="9039" y="5234"/>
                    </a:lnTo>
                    <a:lnTo>
                      <a:pt x="9033" y="5254"/>
                    </a:lnTo>
                    <a:lnTo>
                      <a:pt x="9029" y="5275"/>
                    </a:lnTo>
                    <a:lnTo>
                      <a:pt x="9027" y="5297"/>
                    </a:lnTo>
                    <a:lnTo>
                      <a:pt x="9027" y="5320"/>
                    </a:lnTo>
                    <a:lnTo>
                      <a:pt x="9029" y="5345"/>
                    </a:lnTo>
                    <a:lnTo>
                      <a:pt x="9033" y="5373"/>
                    </a:lnTo>
                    <a:lnTo>
                      <a:pt x="9040" y="5401"/>
                    </a:lnTo>
                    <a:lnTo>
                      <a:pt x="9049" y="5433"/>
                    </a:lnTo>
                    <a:lnTo>
                      <a:pt x="9060" y="5465"/>
                    </a:lnTo>
                    <a:lnTo>
                      <a:pt x="9075" y="5501"/>
                    </a:lnTo>
                    <a:lnTo>
                      <a:pt x="9093" y="5540"/>
                    </a:lnTo>
                    <a:lnTo>
                      <a:pt x="9113" y="5580"/>
                    </a:lnTo>
                    <a:lnTo>
                      <a:pt x="9136" y="5625"/>
                    </a:lnTo>
                    <a:lnTo>
                      <a:pt x="9163" y="5671"/>
                    </a:lnTo>
                    <a:lnTo>
                      <a:pt x="9189" y="5720"/>
                    </a:lnTo>
                    <a:lnTo>
                      <a:pt x="9213" y="5770"/>
                    </a:lnTo>
                    <a:lnTo>
                      <a:pt x="9232" y="5818"/>
                    </a:lnTo>
                    <a:lnTo>
                      <a:pt x="9249" y="5868"/>
                    </a:lnTo>
                    <a:lnTo>
                      <a:pt x="9262" y="5918"/>
                    </a:lnTo>
                    <a:lnTo>
                      <a:pt x="9272" y="5967"/>
                    </a:lnTo>
                    <a:lnTo>
                      <a:pt x="9280" y="6015"/>
                    </a:lnTo>
                    <a:lnTo>
                      <a:pt x="9284" y="6064"/>
                    </a:lnTo>
                    <a:lnTo>
                      <a:pt x="9285" y="6113"/>
                    </a:lnTo>
                    <a:lnTo>
                      <a:pt x="9284" y="6160"/>
                    </a:lnTo>
                    <a:lnTo>
                      <a:pt x="9280" y="6208"/>
                    </a:lnTo>
                    <a:lnTo>
                      <a:pt x="9272" y="6254"/>
                    </a:lnTo>
                    <a:lnTo>
                      <a:pt x="9264" y="6299"/>
                    </a:lnTo>
                    <a:lnTo>
                      <a:pt x="9252" y="6342"/>
                    </a:lnTo>
                    <a:lnTo>
                      <a:pt x="9237" y="6386"/>
                    </a:lnTo>
                    <a:lnTo>
                      <a:pt x="9221" y="6429"/>
                    </a:lnTo>
                    <a:lnTo>
                      <a:pt x="9203" y="6469"/>
                    </a:lnTo>
                    <a:lnTo>
                      <a:pt x="9183" y="6508"/>
                    </a:lnTo>
                    <a:lnTo>
                      <a:pt x="9159" y="6546"/>
                    </a:lnTo>
                    <a:lnTo>
                      <a:pt x="9135" y="6582"/>
                    </a:lnTo>
                    <a:lnTo>
                      <a:pt x="9108" y="6616"/>
                    </a:lnTo>
                    <a:lnTo>
                      <a:pt x="9080" y="6648"/>
                    </a:lnTo>
                    <a:lnTo>
                      <a:pt x="9049" y="6679"/>
                    </a:lnTo>
                    <a:lnTo>
                      <a:pt x="9018" y="6708"/>
                    </a:lnTo>
                    <a:lnTo>
                      <a:pt x="8984" y="6734"/>
                    </a:lnTo>
                    <a:lnTo>
                      <a:pt x="8949" y="6758"/>
                    </a:lnTo>
                    <a:lnTo>
                      <a:pt x="8913" y="6779"/>
                    </a:lnTo>
                    <a:lnTo>
                      <a:pt x="8876" y="6798"/>
                    </a:lnTo>
                    <a:lnTo>
                      <a:pt x="8837" y="6816"/>
                    </a:lnTo>
                    <a:lnTo>
                      <a:pt x="8797" y="6829"/>
                    </a:lnTo>
                    <a:lnTo>
                      <a:pt x="8756" y="6839"/>
                    </a:lnTo>
                    <a:lnTo>
                      <a:pt x="8713" y="6848"/>
                    </a:lnTo>
                    <a:lnTo>
                      <a:pt x="8673" y="6858"/>
                    </a:lnTo>
                    <a:lnTo>
                      <a:pt x="8637" y="6874"/>
                    </a:lnTo>
                    <a:lnTo>
                      <a:pt x="8606" y="6895"/>
                    </a:lnTo>
                    <a:lnTo>
                      <a:pt x="8580" y="6922"/>
                    </a:lnTo>
                    <a:lnTo>
                      <a:pt x="8556" y="6954"/>
                    </a:lnTo>
                    <a:lnTo>
                      <a:pt x="8537" y="6990"/>
                    </a:lnTo>
                    <a:lnTo>
                      <a:pt x="8522" y="7029"/>
                    </a:lnTo>
                    <a:lnTo>
                      <a:pt x="8510" y="7073"/>
                    </a:lnTo>
                    <a:lnTo>
                      <a:pt x="8501" y="7119"/>
                    </a:lnTo>
                    <a:lnTo>
                      <a:pt x="8495" y="7169"/>
                    </a:lnTo>
                    <a:lnTo>
                      <a:pt x="8491" y="7220"/>
                    </a:lnTo>
                    <a:lnTo>
                      <a:pt x="8490" y="7272"/>
                    </a:lnTo>
                    <a:lnTo>
                      <a:pt x="8491" y="7327"/>
                    </a:lnTo>
                    <a:lnTo>
                      <a:pt x="8494" y="7383"/>
                    </a:lnTo>
                    <a:lnTo>
                      <a:pt x="8499" y="7440"/>
                    </a:lnTo>
                    <a:lnTo>
                      <a:pt x="8506" y="7496"/>
                    </a:lnTo>
                    <a:lnTo>
                      <a:pt x="8514" y="7552"/>
                    </a:lnTo>
                    <a:lnTo>
                      <a:pt x="8522" y="7608"/>
                    </a:lnTo>
                    <a:lnTo>
                      <a:pt x="8532" y="7662"/>
                    </a:lnTo>
                    <a:lnTo>
                      <a:pt x="8542" y="7715"/>
                    </a:lnTo>
                    <a:lnTo>
                      <a:pt x="8565" y="7815"/>
                    </a:lnTo>
                    <a:lnTo>
                      <a:pt x="8587" y="7905"/>
                    </a:lnTo>
                    <a:lnTo>
                      <a:pt x="8607" y="7980"/>
                    </a:lnTo>
                    <a:lnTo>
                      <a:pt x="8624" y="8037"/>
                    </a:lnTo>
                    <a:lnTo>
                      <a:pt x="8635" y="8075"/>
                    </a:lnTo>
                    <a:lnTo>
                      <a:pt x="8640" y="8089"/>
                    </a:lnTo>
                    <a:lnTo>
                      <a:pt x="8535" y="8181"/>
                    </a:lnTo>
                    <a:lnTo>
                      <a:pt x="8400" y="8268"/>
                    </a:lnTo>
                    <a:lnTo>
                      <a:pt x="8238" y="8351"/>
                    </a:lnTo>
                    <a:lnTo>
                      <a:pt x="8051" y="8428"/>
                    </a:lnTo>
                    <a:lnTo>
                      <a:pt x="7840" y="8500"/>
                    </a:lnTo>
                    <a:lnTo>
                      <a:pt x="7608" y="8567"/>
                    </a:lnTo>
                    <a:lnTo>
                      <a:pt x="7357" y="8629"/>
                    </a:lnTo>
                    <a:lnTo>
                      <a:pt x="7090" y="8685"/>
                    </a:lnTo>
                    <a:lnTo>
                      <a:pt x="6808" y="8736"/>
                    </a:lnTo>
                    <a:lnTo>
                      <a:pt x="6513" y="8783"/>
                    </a:lnTo>
                    <a:lnTo>
                      <a:pt x="6209" y="8824"/>
                    </a:lnTo>
                    <a:lnTo>
                      <a:pt x="5896" y="8860"/>
                    </a:lnTo>
                    <a:lnTo>
                      <a:pt x="5578" y="8890"/>
                    </a:lnTo>
                    <a:lnTo>
                      <a:pt x="5256" y="8916"/>
                    </a:lnTo>
                    <a:lnTo>
                      <a:pt x="4933" y="8936"/>
                    </a:lnTo>
                    <a:lnTo>
                      <a:pt x="4611" y="8951"/>
                    </a:lnTo>
                    <a:lnTo>
                      <a:pt x="4290" y="8961"/>
                    </a:lnTo>
                    <a:lnTo>
                      <a:pt x="3975" y="8966"/>
                    </a:lnTo>
                    <a:lnTo>
                      <a:pt x="3668" y="8966"/>
                    </a:lnTo>
                    <a:lnTo>
                      <a:pt x="3371" y="8961"/>
                    </a:lnTo>
                    <a:lnTo>
                      <a:pt x="3086" y="8950"/>
                    </a:lnTo>
                    <a:lnTo>
                      <a:pt x="2814" y="8935"/>
                    </a:lnTo>
                    <a:lnTo>
                      <a:pt x="2557" y="8914"/>
                    </a:lnTo>
                    <a:lnTo>
                      <a:pt x="2320" y="8887"/>
                    </a:lnTo>
                    <a:lnTo>
                      <a:pt x="2102" y="8857"/>
                    </a:lnTo>
                    <a:lnTo>
                      <a:pt x="1908" y="8821"/>
                    </a:lnTo>
                    <a:lnTo>
                      <a:pt x="1738" y="8780"/>
                    </a:lnTo>
                    <a:lnTo>
                      <a:pt x="1595" y="8734"/>
                    </a:lnTo>
                    <a:lnTo>
                      <a:pt x="1481" y="8683"/>
                    </a:lnTo>
                    <a:lnTo>
                      <a:pt x="1399" y="8627"/>
                    </a:lnTo>
                    <a:lnTo>
                      <a:pt x="1350" y="8564"/>
                    </a:lnTo>
                    <a:lnTo>
                      <a:pt x="1336" y="8498"/>
                    </a:lnTo>
                    <a:lnTo>
                      <a:pt x="1343" y="8431"/>
                    </a:lnTo>
                    <a:lnTo>
                      <a:pt x="1346" y="8368"/>
                    </a:lnTo>
                    <a:lnTo>
                      <a:pt x="1349" y="8308"/>
                    </a:lnTo>
                    <a:lnTo>
                      <a:pt x="1350" y="8252"/>
                    </a:lnTo>
                    <a:lnTo>
                      <a:pt x="1350" y="8198"/>
                    </a:lnTo>
                    <a:lnTo>
                      <a:pt x="1349" y="8149"/>
                    </a:lnTo>
                    <a:lnTo>
                      <a:pt x="1348" y="8101"/>
                    </a:lnTo>
                    <a:lnTo>
                      <a:pt x="1344" y="8056"/>
                    </a:lnTo>
                    <a:lnTo>
                      <a:pt x="1340" y="8015"/>
                    </a:lnTo>
                    <a:lnTo>
                      <a:pt x="1336" y="7975"/>
                    </a:lnTo>
                    <a:lnTo>
                      <a:pt x="1331" y="7936"/>
                    </a:lnTo>
                    <a:lnTo>
                      <a:pt x="1325" y="7900"/>
                    </a:lnTo>
                    <a:lnTo>
                      <a:pt x="1313" y="7834"/>
                    </a:lnTo>
                    <a:lnTo>
                      <a:pt x="1299" y="7772"/>
                    </a:lnTo>
                    <a:lnTo>
                      <a:pt x="1285" y="7714"/>
                    </a:lnTo>
                    <a:lnTo>
                      <a:pt x="1270" y="7658"/>
                    </a:lnTo>
                    <a:lnTo>
                      <a:pt x="1258" y="7602"/>
                    </a:lnTo>
                    <a:lnTo>
                      <a:pt x="1245" y="7546"/>
                    </a:lnTo>
                    <a:lnTo>
                      <a:pt x="1240" y="7517"/>
                    </a:lnTo>
                    <a:lnTo>
                      <a:pt x="1236" y="7487"/>
                    </a:lnTo>
                    <a:lnTo>
                      <a:pt x="1233" y="7457"/>
                    </a:lnTo>
                    <a:lnTo>
                      <a:pt x="1230" y="7425"/>
                    </a:lnTo>
                    <a:lnTo>
                      <a:pt x="1228" y="7392"/>
                    </a:lnTo>
                    <a:lnTo>
                      <a:pt x="1226" y="7357"/>
                    </a:lnTo>
                    <a:lnTo>
                      <a:pt x="1226" y="7321"/>
                    </a:lnTo>
                    <a:lnTo>
                      <a:pt x="1228" y="7282"/>
                    </a:lnTo>
                    <a:lnTo>
                      <a:pt x="1228" y="7244"/>
                    </a:lnTo>
                    <a:lnTo>
                      <a:pt x="1221" y="7207"/>
                    </a:lnTo>
                    <a:lnTo>
                      <a:pt x="1212" y="7172"/>
                    </a:lnTo>
                    <a:lnTo>
                      <a:pt x="1198" y="7140"/>
                    </a:lnTo>
                    <a:lnTo>
                      <a:pt x="1179" y="7109"/>
                    </a:lnTo>
                    <a:lnTo>
                      <a:pt x="1157" y="7079"/>
                    </a:lnTo>
                    <a:lnTo>
                      <a:pt x="1132" y="7049"/>
                    </a:lnTo>
                    <a:lnTo>
                      <a:pt x="1103" y="7020"/>
                    </a:lnTo>
                    <a:lnTo>
                      <a:pt x="1071" y="6993"/>
                    </a:lnTo>
                    <a:lnTo>
                      <a:pt x="1037" y="6965"/>
                    </a:lnTo>
                    <a:lnTo>
                      <a:pt x="1001" y="6938"/>
                    </a:lnTo>
                    <a:lnTo>
                      <a:pt x="963" y="6910"/>
                    </a:lnTo>
                    <a:lnTo>
                      <a:pt x="882" y="6853"/>
                    </a:lnTo>
                    <a:lnTo>
                      <a:pt x="797" y="6793"/>
                    </a:lnTo>
                    <a:lnTo>
                      <a:pt x="755" y="6761"/>
                    </a:lnTo>
                    <a:lnTo>
                      <a:pt x="711" y="6727"/>
                    </a:lnTo>
                    <a:lnTo>
                      <a:pt x="669" y="6692"/>
                    </a:lnTo>
                    <a:lnTo>
                      <a:pt x="625" y="6653"/>
                    </a:lnTo>
                    <a:lnTo>
                      <a:pt x="584" y="6615"/>
                    </a:lnTo>
                    <a:lnTo>
                      <a:pt x="543" y="6572"/>
                    </a:lnTo>
                    <a:lnTo>
                      <a:pt x="504" y="6526"/>
                    </a:lnTo>
                    <a:lnTo>
                      <a:pt x="465" y="6479"/>
                    </a:lnTo>
                    <a:lnTo>
                      <a:pt x="430" y="6427"/>
                    </a:lnTo>
                    <a:lnTo>
                      <a:pt x="397" y="6372"/>
                    </a:lnTo>
                    <a:lnTo>
                      <a:pt x="365" y="6314"/>
                    </a:lnTo>
                    <a:lnTo>
                      <a:pt x="338" y="6251"/>
                    </a:lnTo>
                    <a:lnTo>
                      <a:pt x="313" y="6185"/>
                    </a:lnTo>
                    <a:lnTo>
                      <a:pt x="291" y="6114"/>
                    </a:lnTo>
                    <a:lnTo>
                      <a:pt x="273" y="6038"/>
                    </a:lnTo>
                    <a:lnTo>
                      <a:pt x="259" y="5958"/>
                    </a:lnTo>
                    <a:lnTo>
                      <a:pt x="248" y="5879"/>
                    </a:lnTo>
                    <a:lnTo>
                      <a:pt x="236" y="5807"/>
                    </a:lnTo>
                    <a:lnTo>
                      <a:pt x="222" y="5740"/>
                    </a:lnTo>
                    <a:lnTo>
                      <a:pt x="210" y="5678"/>
                    </a:lnTo>
                    <a:lnTo>
                      <a:pt x="196" y="5622"/>
                    </a:lnTo>
                    <a:lnTo>
                      <a:pt x="182" y="5571"/>
                    </a:lnTo>
                    <a:lnTo>
                      <a:pt x="167" y="5524"/>
                    </a:lnTo>
                    <a:lnTo>
                      <a:pt x="153" y="5481"/>
                    </a:lnTo>
                    <a:lnTo>
                      <a:pt x="140" y="5441"/>
                    </a:lnTo>
                    <a:lnTo>
                      <a:pt x="126" y="5405"/>
                    </a:lnTo>
                    <a:lnTo>
                      <a:pt x="112" y="5373"/>
                    </a:lnTo>
                    <a:lnTo>
                      <a:pt x="100" y="5343"/>
                    </a:lnTo>
                    <a:lnTo>
                      <a:pt x="74" y="5288"/>
                    </a:lnTo>
                    <a:lnTo>
                      <a:pt x="51" y="5239"/>
                    </a:lnTo>
                    <a:lnTo>
                      <a:pt x="41" y="5217"/>
                    </a:lnTo>
                    <a:lnTo>
                      <a:pt x="32" y="5194"/>
                    </a:lnTo>
                    <a:lnTo>
                      <a:pt x="24" y="5173"/>
                    </a:lnTo>
                    <a:lnTo>
                      <a:pt x="17" y="5151"/>
                    </a:lnTo>
                    <a:lnTo>
                      <a:pt x="11" y="5127"/>
                    </a:lnTo>
                    <a:lnTo>
                      <a:pt x="6" y="5103"/>
                    </a:lnTo>
                    <a:lnTo>
                      <a:pt x="2" y="5078"/>
                    </a:lnTo>
                    <a:lnTo>
                      <a:pt x="1" y="5051"/>
                    </a:lnTo>
                    <a:lnTo>
                      <a:pt x="0" y="5022"/>
                    </a:lnTo>
                    <a:lnTo>
                      <a:pt x="1" y="4991"/>
                    </a:lnTo>
                    <a:lnTo>
                      <a:pt x="4" y="4957"/>
                    </a:lnTo>
                    <a:lnTo>
                      <a:pt x="9" y="4920"/>
                    </a:lnTo>
                    <a:lnTo>
                      <a:pt x="15" y="4878"/>
                    </a:lnTo>
                    <a:lnTo>
                      <a:pt x="24" y="4835"/>
                    </a:lnTo>
                    <a:lnTo>
                      <a:pt x="35" y="4786"/>
                    </a:lnTo>
                    <a:lnTo>
                      <a:pt x="47" y="4732"/>
                    </a:lnTo>
                    <a:lnTo>
                      <a:pt x="62" y="4677"/>
                    </a:lnTo>
                    <a:lnTo>
                      <a:pt x="81" y="4624"/>
                    </a:lnTo>
                    <a:lnTo>
                      <a:pt x="102" y="4573"/>
                    </a:lnTo>
                    <a:lnTo>
                      <a:pt x="127" y="4523"/>
                    </a:lnTo>
                    <a:lnTo>
                      <a:pt x="155" y="4475"/>
                    </a:lnTo>
                    <a:lnTo>
                      <a:pt x="183" y="4428"/>
                    </a:lnTo>
                    <a:lnTo>
                      <a:pt x="216" y="4383"/>
                    </a:lnTo>
                    <a:lnTo>
                      <a:pt x="249" y="4339"/>
                    </a:lnTo>
                    <a:lnTo>
                      <a:pt x="284" y="4297"/>
                    </a:lnTo>
                    <a:lnTo>
                      <a:pt x="321" y="4256"/>
                    </a:lnTo>
                    <a:lnTo>
                      <a:pt x="358" y="4217"/>
                    </a:lnTo>
                    <a:lnTo>
                      <a:pt x="398" y="4177"/>
                    </a:lnTo>
                    <a:lnTo>
                      <a:pt x="437" y="4140"/>
                    </a:lnTo>
                    <a:lnTo>
                      <a:pt x="477" y="4103"/>
                    </a:lnTo>
                    <a:lnTo>
                      <a:pt x="516" y="4067"/>
                    </a:lnTo>
                    <a:lnTo>
                      <a:pt x="556" y="4032"/>
                    </a:lnTo>
                    <a:lnTo>
                      <a:pt x="636" y="3964"/>
                    </a:lnTo>
                    <a:lnTo>
                      <a:pt x="712" y="3897"/>
                    </a:lnTo>
                    <a:lnTo>
                      <a:pt x="749" y="3866"/>
                    </a:lnTo>
                    <a:lnTo>
                      <a:pt x="782" y="3834"/>
                    </a:lnTo>
                    <a:lnTo>
                      <a:pt x="816" y="3803"/>
                    </a:lnTo>
                    <a:lnTo>
                      <a:pt x="847" y="3770"/>
                    </a:lnTo>
                    <a:lnTo>
                      <a:pt x="876" y="3739"/>
                    </a:lnTo>
                    <a:lnTo>
                      <a:pt x="902" y="3708"/>
                    </a:lnTo>
                    <a:lnTo>
                      <a:pt x="926" y="3676"/>
                    </a:lnTo>
                    <a:lnTo>
                      <a:pt x="947" y="3645"/>
                    </a:lnTo>
                    <a:lnTo>
                      <a:pt x="964" y="3614"/>
                    </a:lnTo>
                    <a:lnTo>
                      <a:pt x="978" y="3582"/>
                    </a:lnTo>
                    <a:lnTo>
                      <a:pt x="989" y="3549"/>
                    </a:lnTo>
                    <a:lnTo>
                      <a:pt x="996" y="3517"/>
                    </a:lnTo>
                    <a:lnTo>
                      <a:pt x="1002" y="3482"/>
                    </a:lnTo>
                    <a:lnTo>
                      <a:pt x="1009" y="3446"/>
                    </a:lnTo>
                    <a:lnTo>
                      <a:pt x="1021" y="3406"/>
                    </a:lnTo>
                    <a:lnTo>
                      <a:pt x="1034" y="3364"/>
                    </a:lnTo>
                    <a:lnTo>
                      <a:pt x="1049" y="3320"/>
                    </a:lnTo>
                    <a:lnTo>
                      <a:pt x="1067" y="3275"/>
                    </a:lnTo>
                    <a:lnTo>
                      <a:pt x="1087" y="3227"/>
                    </a:lnTo>
                    <a:lnTo>
                      <a:pt x="1109" y="3178"/>
                    </a:lnTo>
                    <a:lnTo>
                      <a:pt x="1132" y="3130"/>
                    </a:lnTo>
                    <a:lnTo>
                      <a:pt x="1158" y="3079"/>
                    </a:lnTo>
                    <a:lnTo>
                      <a:pt x="1184" y="3029"/>
                    </a:lnTo>
                    <a:lnTo>
                      <a:pt x="1212" y="2978"/>
                    </a:lnTo>
                    <a:lnTo>
                      <a:pt x="1241" y="2926"/>
                    </a:lnTo>
                    <a:lnTo>
                      <a:pt x="1271" y="2875"/>
                    </a:lnTo>
                    <a:lnTo>
                      <a:pt x="1304" y="2825"/>
                    </a:lnTo>
                    <a:lnTo>
                      <a:pt x="1335" y="2775"/>
                    </a:lnTo>
                    <a:lnTo>
                      <a:pt x="1369" y="2725"/>
                    </a:lnTo>
                    <a:lnTo>
                      <a:pt x="1402" y="2678"/>
                    </a:lnTo>
                    <a:lnTo>
                      <a:pt x="1436" y="2632"/>
                    </a:lnTo>
                    <a:lnTo>
                      <a:pt x="1471" y="2587"/>
                    </a:lnTo>
                    <a:lnTo>
                      <a:pt x="1505" y="2544"/>
                    </a:lnTo>
                    <a:lnTo>
                      <a:pt x="1540" y="2503"/>
                    </a:lnTo>
                    <a:lnTo>
                      <a:pt x="1575" y="2465"/>
                    </a:lnTo>
                    <a:lnTo>
                      <a:pt x="1608" y="2430"/>
                    </a:lnTo>
                    <a:lnTo>
                      <a:pt x="1643" y="2396"/>
                    </a:lnTo>
                    <a:lnTo>
                      <a:pt x="1676" y="2366"/>
                    </a:lnTo>
                    <a:lnTo>
                      <a:pt x="1709" y="2340"/>
                    </a:lnTo>
                    <a:lnTo>
                      <a:pt x="1742" y="2317"/>
                    </a:lnTo>
                    <a:lnTo>
                      <a:pt x="1773" y="2299"/>
                    </a:lnTo>
                    <a:lnTo>
                      <a:pt x="1803" y="2284"/>
                    </a:lnTo>
                    <a:lnTo>
                      <a:pt x="1833" y="2272"/>
                    </a:lnTo>
                    <a:lnTo>
                      <a:pt x="1860" y="2266"/>
                    </a:lnTo>
                    <a:lnTo>
                      <a:pt x="1976" y="2251"/>
                    </a:lnTo>
                    <a:lnTo>
                      <a:pt x="2085" y="2231"/>
                    </a:lnTo>
                    <a:lnTo>
                      <a:pt x="2185" y="2206"/>
                    </a:lnTo>
                    <a:lnTo>
                      <a:pt x="2277" y="2177"/>
                    </a:lnTo>
                    <a:lnTo>
                      <a:pt x="2362" y="2144"/>
                    </a:lnTo>
                    <a:lnTo>
                      <a:pt x="2439" y="2106"/>
                    </a:lnTo>
                    <a:lnTo>
                      <a:pt x="2510" y="2065"/>
                    </a:lnTo>
                    <a:lnTo>
                      <a:pt x="2575" y="2021"/>
                    </a:lnTo>
                    <a:lnTo>
                      <a:pt x="2634" y="1975"/>
                    </a:lnTo>
                    <a:lnTo>
                      <a:pt x="2688" y="1925"/>
                    </a:lnTo>
                    <a:lnTo>
                      <a:pt x="2736" y="1873"/>
                    </a:lnTo>
                    <a:lnTo>
                      <a:pt x="2780" y="1819"/>
                    </a:lnTo>
                    <a:lnTo>
                      <a:pt x="2820" y="1763"/>
                    </a:lnTo>
                    <a:lnTo>
                      <a:pt x="2856" y="1706"/>
                    </a:lnTo>
                    <a:lnTo>
                      <a:pt x="2889" y="1647"/>
                    </a:lnTo>
                    <a:lnTo>
                      <a:pt x="2917" y="1587"/>
                    </a:lnTo>
                    <a:lnTo>
                      <a:pt x="2943" y="1527"/>
                    </a:lnTo>
                    <a:lnTo>
                      <a:pt x="2967" y="1467"/>
                    </a:lnTo>
                    <a:lnTo>
                      <a:pt x="2990" y="1406"/>
                    </a:lnTo>
                    <a:lnTo>
                      <a:pt x="3010" y="1346"/>
                    </a:lnTo>
                    <a:lnTo>
                      <a:pt x="3048" y="1228"/>
                    </a:lnTo>
                    <a:lnTo>
                      <a:pt x="3084" y="1113"/>
                    </a:lnTo>
                    <a:lnTo>
                      <a:pt x="3102" y="1059"/>
                    </a:lnTo>
                    <a:lnTo>
                      <a:pt x="3122" y="1007"/>
                    </a:lnTo>
                    <a:lnTo>
                      <a:pt x="3142" y="956"/>
                    </a:lnTo>
                    <a:lnTo>
                      <a:pt x="3163" y="908"/>
                    </a:lnTo>
                    <a:lnTo>
                      <a:pt x="3187" y="863"/>
                    </a:lnTo>
                    <a:lnTo>
                      <a:pt x="3213" y="822"/>
                    </a:lnTo>
                    <a:lnTo>
                      <a:pt x="3242" y="783"/>
                    </a:lnTo>
                    <a:lnTo>
                      <a:pt x="3274" y="750"/>
                    </a:lnTo>
                    <a:lnTo>
                      <a:pt x="3307" y="718"/>
                    </a:lnTo>
                    <a:lnTo>
                      <a:pt x="3339" y="691"/>
                    </a:lnTo>
                    <a:lnTo>
                      <a:pt x="3371" y="666"/>
                    </a:lnTo>
                    <a:lnTo>
                      <a:pt x="3404" y="645"/>
                    </a:lnTo>
                    <a:lnTo>
                      <a:pt x="3438" y="626"/>
                    </a:lnTo>
                    <a:lnTo>
                      <a:pt x="3471" y="610"/>
                    </a:lnTo>
                    <a:lnTo>
                      <a:pt x="3506" y="596"/>
                    </a:lnTo>
                    <a:lnTo>
                      <a:pt x="3541" y="584"/>
                    </a:lnTo>
                    <a:lnTo>
                      <a:pt x="3577" y="574"/>
                    </a:lnTo>
                    <a:lnTo>
                      <a:pt x="3615" y="565"/>
                    </a:lnTo>
                    <a:lnTo>
                      <a:pt x="3655" y="557"/>
                    </a:lnTo>
                    <a:lnTo>
                      <a:pt x="3695" y="550"/>
                    </a:lnTo>
                    <a:lnTo>
                      <a:pt x="3782" y="539"/>
                    </a:lnTo>
                    <a:lnTo>
                      <a:pt x="3877" y="526"/>
                    </a:lnTo>
                    <a:lnTo>
                      <a:pt x="3982" y="514"/>
                    </a:lnTo>
                    <a:lnTo>
                      <a:pt x="4098" y="496"/>
                    </a:lnTo>
                    <a:lnTo>
                      <a:pt x="4160" y="486"/>
                    </a:lnTo>
                    <a:lnTo>
                      <a:pt x="4226" y="474"/>
                    </a:lnTo>
                    <a:lnTo>
                      <a:pt x="4296" y="460"/>
                    </a:lnTo>
                    <a:lnTo>
                      <a:pt x="4370" y="444"/>
                    </a:lnTo>
                    <a:lnTo>
                      <a:pt x="4446" y="425"/>
                    </a:lnTo>
                    <a:lnTo>
                      <a:pt x="4527" y="403"/>
                    </a:lnTo>
                    <a:lnTo>
                      <a:pt x="4612" y="378"/>
                    </a:lnTo>
                    <a:lnTo>
                      <a:pt x="4702" y="350"/>
                    </a:lnTo>
                    <a:lnTo>
                      <a:pt x="4795" y="319"/>
                    </a:lnTo>
                    <a:lnTo>
                      <a:pt x="4894" y="284"/>
                    </a:lnTo>
                    <a:lnTo>
                      <a:pt x="4997" y="244"/>
                    </a:lnTo>
                    <a:lnTo>
                      <a:pt x="5106" y="200"/>
                    </a:lnTo>
                    <a:lnTo>
                      <a:pt x="5215" y="158"/>
                    </a:lnTo>
                    <a:lnTo>
                      <a:pt x="5316" y="121"/>
                    </a:lnTo>
                    <a:lnTo>
                      <a:pt x="5410" y="88"/>
                    </a:lnTo>
                    <a:lnTo>
                      <a:pt x="5498" y="62"/>
                    </a:lnTo>
                    <a:lnTo>
                      <a:pt x="5579" y="39"/>
                    </a:lnTo>
                    <a:lnTo>
                      <a:pt x="5655" y="23"/>
                    </a:lnTo>
                    <a:lnTo>
                      <a:pt x="5725" y="11"/>
                    </a:lnTo>
                    <a:lnTo>
                      <a:pt x="5790" y="3"/>
                    </a:lnTo>
                    <a:lnTo>
                      <a:pt x="5850" y="0"/>
                    </a:lnTo>
                    <a:lnTo>
                      <a:pt x="5905" y="0"/>
                    </a:lnTo>
                    <a:lnTo>
                      <a:pt x="5954" y="5"/>
                    </a:lnTo>
                    <a:lnTo>
                      <a:pt x="6001" y="13"/>
                    </a:lnTo>
                    <a:lnTo>
                      <a:pt x="6042" y="24"/>
                    </a:lnTo>
                    <a:lnTo>
                      <a:pt x="6081" y="41"/>
                    </a:lnTo>
                    <a:lnTo>
                      <a:pt x="6114" y="59"/>
                    </a:lnTo>
                    <a:lnTo>
                      <a:pt x="6145" y="81"/>
                    </a:lnTo>
                    <a:lnTo>
                      <a:pt x="6174" y="106"/>
                    </a:lnTo>
                    <a:lnTo>
                      <a:pt x="6200" y="133"/>
                    </a:lnTo>
                    <a:lnTo>
                      <a:pt x="6223" y="162"/>
                    </a:lnTo>
                    <a:lnTo>
                      <a:pt x="6244" y="194"/>
                    </a:lnTo>
                    <a:lnTo>
                      <a:pt x="6263" y="229"/>
                    </a:lnTo>
                    <a:lnTo>
                      <a:pt x="6280" y="265"/>
                    </a:lnTo>
                    <a:lnTo>
                      <a:pt x="6296" y="303"/>
                    </a:lnTo>
                    <a:lnTo>
                      <a:pt x="6313" y="343"/>
                    </a:lnTo>
                    <a:lnTo>
                      <a:pt x="6340" y="425"/>
                    </a:lnTo>
                    <a:lnTo>
                      <a:pt x="6366" y="512"/>
                    </a:lnTo>
                    <a:lnTo>
                      <a:pt x="6380" y="557"/>
                    </a:lnTo>
                    <a:lnTo>
                      <a:pt x="6395" y="604"/>
                    </a:lnTo>
                    <a:lnTo>
                      <a:pt x="6410" y="649"/>
                    </a:lnTo>
                    <a:lnTo>
                      <a:pt x="6426" y="695"/>
                    </a:lnTo>
                    <a:close/>
                  </a:path>
                </a:pathLst>
              </a:custGeom>
              <a:solidFill>
                <a:srgbClr val="36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3" name="Freeform 24"/>
              <p:cNvSpPr>
                <a:spLocks/>
              </p:cNvSpPr>
              <p:nvPr/>
            </p:nvSpPr>
            <p:spPr bwMode="auto">
              <a:xfrm>
                <a:off x="1957" y="991"/>
                <a:ext cx="1856" cy="1763"/>
              </a:xfrm>
              <a:custGeom>
                <a:avLst/>
                <a:gdLst>
                  <a:gd name="T0" fmla="*/ 0 w 9280"/>
                  <a:gd name="T1" fmla="*/ 0 h 8818"/>
                  <a:gd name="T2" fmla="*/ 0 w 9280"/>
                  <a:gd name="T3" fmla="*/ 0 h 8818"/>
                  <a:gd name="T4" fmla="*/ 0 w 9280"/>
                  <a:gd name="T5" fmla="*/ 0 h 8818"/>
                  <a:gd name="T6" fmla="*/ 0 w 9280"/>
                  <a:gd name="T7" fmla="*/ 0 h 8818"/>
                  <a:gd name="T8" fmla="*/ 0 w 9280"/>
                  <a:gd name="T9" fmla="*/ 0 h 8818"/>
                  <a:gd name="T10" fmla="*/ 0 w 9280"/>
                  <a:gd name="T11" fmla="*/ 0 h 8818"/>
                  <a:gd name="T12" fmla="*/ 0 w 9280"/>
                  <a:gd name="T13" fmla="*/ 0 h 8818"/>
                  <a:gd name="T14" fmla="*/ 0 w 9280"/>
                  <a:gd name="T15" fmla="*/ 0 h 8818"/>
                  <a:gd name="T16" fmla="*/ 0 w 9280"/>
                  <a:gd name="T17" fmla="*/ 0 h 8818"/>
                  <a:gd name="T18" fmla="*/ 0 w 9280"/>
                  <a:gd name="T19" fmla="*/ 0 h 8818"/>
                  <a:gd name="T20" fmla="*/ 0 w 9280"/>
                  <a:gd name="T21" fmla="*/ 0 h 8818"/>
                  <a:gd name="T22" fmla="*/ 0 w 9280"/>
                  <a:gd name="T23" fmla="*/ 0 h 8818"/>
                  <a:gd name="T24" fmla="*/ 0 w 9280"/>
                  <a:gd name="T25" fmla="*/ 0 h 8818"/>
                  <a:gd name="T26" fmla="*/ 0 w 9280"/>
                  <a:gd name="T27" fmla="*/ 0 h 8818"/>
                  <a:gd name="T28" fmla="*/ 0 w 9280"/>
                  <a:gd name="T29" fmla="*/ 0 h 8818"/>
                  <a:gd name="T30" fmla="*/ 0 w 9280"/>
                  <a:gd name="T31" fmla="*/ 0 h 8818"/>
                  <a:gd name="T32" fmla="*/ 0 w 9280"/>
                  <a:gd name="T33" fmla="*/ 0 h 8818"/>
                  <a:gd name="T34" fmla="*/ 0 w 9280"/>
                  <a:gd name="T35" fmla="*/ 0 h 8818"/>
                  <a:gd name="T36" fmla="*/ 0 w 9280"/>
                  <a:gd name="T37" fmla="*/ 0 h 8818"/>
                  <a:gd name="T38" fmla="*/ 0 w 9280"/>
                  <a:gd name="T39" fmla="*/ 0 h 8818"/>
                  <a:gd name="T40" fmla="*/ 0 w 9280"/>
                  <a:gd name="T41" fmla="*/ 0 h 8818"/>
                  <a:gd name="T42" fmla="*/ 0 w 9280"/>
                  <a:gd name="T43" fmla="*/ 0 h 8818"/>
                  <a:gd name="T44" fmla="*/ 0 w 9280"/>
                  <a:gd name="T45" fmla="*/ 0 h 8818"/>
                  <a:gd name="T46" fmla="*/ 0 w 9280"/>
                  <a:gd name="T47" fmla="*/ 0 h 8818"/>
                  <a:gd name="T48" fmla="*/ 0 w 9280"/>
                  <a:gd name="T49" fmla="*/ 0 h 8818"/>
                  <a:gd name="T50" fmla="*/ 0 w 9280"/>
                  <a:gd name="T51" fmla="*/ 0 h 8818"/>
                  <a:gd name="T52" fmla="*/ 0 w 9280"/>
                  <a:gd name="T53" fmla="*/ 0 h 8818"/>
                  <a:gd name="T54" fmla="*/ 0 w 9280"/>
                  <a:gd name="T55" fmla="*/ 0 h 8818"/>
                  <a:gd name="T56" fmla="*/ 0 w 9280"/>
                  <a:gd name="T57" fmla="*/ 0 h 8818"/>
                  <a:gd name="T58" fmla="*/ 0 w 9280"/>
                  <a:gd name="T59" fmla="*/ 0 h 8818"/>
                  <a:gd name="T60" fmla="*/ 0 w 9280"/>
                  <a:gd name="T61" fmla="*/ 0 h 8818"/>
                  <a:gd name="T62" fmla="*/ 0 w 9280"/>
                  <a:gd name="T63" fmla="*/ 0 h 8818"/>
                  <a:gd name="T64" fmla="*/ 0 w 9280"/>
                  <a:gd name="T65" fmla="*/ 0 h 8818"/>
                  <a:gd name="T66" fmla="*/ 0 w 9280"/>
                  <a:gd name="T67" fmla="*/ 0 h 8818"/>
                  <a:gd name="T68" fmla="*/ 0 w 9280"/>
                  <a:gd name="T69" fmla="*/ 0 h 8818"/>
                  <a:gd name="T70" fmla="*/ 0 w 9280"/>
                  <a:gd name="T71" fmla="*/ 0 h 8818"/>
                  <a:gd name="T72" fmla="*/ 0 w 9280"/>
                  <a:gd name="T73" fmla="*/ 0 h 8818"/>
                  <a:gd name="T74" fmla="*/ 0 w 9280"/>
                  <a:gd name="T75" fmla="*/ 0 h 8818"/>
                  <a:gd name="T76" fmla="*/ 0 w 9280"/>
                  <a:gd name="T77" fmla="*/ 0 h 8818"/>
                  <a:gd name="T78" fmla="*/ 0 w 9280"/>
                  <a:gd name="T79" fmla="*/ 0 h 8818"/>
                  <a:gd name="T80" fmla="*/ 0 w 9280"/>
                  <a:gd name="T81" fmla="*/ 0 h 8818"/>
                  <a:gd name="T82" fmla="*/ 0 w 9280"/>
                  <a:gd name="T83" fmla="*/ 0 h 8818"/>
                  <a:gd name="T84" fmla="*/ 0 w 9280"/>
                  <a:gd name="T85" fmla="*/ 0 h 8818"/>
                  <a:gd name="T86" fmla="*/ 0 w 9280"/>
                  <a:gd name="T87" fmla="*/ 0 h 8818"/>
                  <a:gd name="T88" fmla="*/ 0 w 9280"/>
                  <a:gd name="T89" fmla="*/ 0 h 8818"/>
                  <a:gd name="T90" fmla="*/ 0 w 9280"/>
                  <a:gd name="T91" fmla="*/ 0 h 8818"/>
                  <a:gd name="T92" fmla="*/ 0 w 9280"/>
                  <a:gd name="T93" fmla="*/ 0 h 8818"/>
                  <a:gd name="T94" fmla="*/ 0 w 9280"/>
                  <a:gd name="T95" fmla="*/ 0 h 8818"/>
                  <a:gd name="T96" fmla="*/ 0 w 9280"/>
                  <a:gd name="T97" fmla="*/ 0 h 8818"/>
                  <a:gd name="T98" fmla="*/ 0 w 9280"/>
                  <a:gd name="T99" fmla="*/ 0 h 8818"/>
                  <a:gd name="T100" fmla="*/ 0 w 9280"/>
                  <a:gd name="T101" fmla="*/ 0 h 8818"/>
                  <a:gd name="T102" fmla="*/ 0 w 9280"/>
                  <a:gd name="T103" fmla="*/ 0 h 8818"/>
                  <a:gd name="T104" fmla="*/ 0 w 9280"/>
                  <a:gd name="T105" fmla="*/ 0 h 8818"/>
                  <a:gd name="T106" fmla="*/ 0 w 9280"/>
                  <a:gd name="T107" fmla="*/ 0 h 8818"/>
                  <a:gd name="T108" fmla="*/ 0 w 9280"/>
                  <a:gd name="T109" fmla="*/ 0 h 8818"/>
                  <a:gd name="T110" fmla="*/ 0 w 9280"/>
                  <a:gd name="T111" fmla="*/ 0 h 8818"/>
                  <a:gd name="T112" fmla="*/ 0 w 9280"/>
                  <a:gd name="T113" fmla="*/ 0 h 8818"/>
                  <a:gd name="T114" fmla="*/ 0 w 9280"/>
                  <a:gd name="T115" fmla="*/ 0 h 8818"/>
                  <a:gd name="T116" fmla="*/ 0 w 9280"/>
                  <a:gd name="T117" fmla="*/ 0 h 88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280"/>
                  <a:gd name="T178" fmla="*/ 0 h 8818"/>
                  <a:gd name="T179" fmla="*/ 9280 w 9280"/>
                  <a:gd name="T180" fmla="*/ 8818 h 88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280" h="8818">
                    <a:moveTo>
                      <a:pt x="8482" y="7938"/>
                    </a:moveTo>
                    <a:lnTo>
                      <a:pt x="8477" y="7924"/>
                    </a:lnTo>
                    <a:lnTo>
                      <a:pt x="8463" y="7885"/>
                    </a:lnTo>
                    <a:lnTo>
                      <a:pt x="8442" y="7827"/>
                    </a:lnTo>
                    <a:lnTo>
                      <a:pt x="8417" y="7749"/>
                    </a:lnTo>
                    <a:lnTo>
                      <a:pt x="8390" y="7658"/>
                    </a:lnTo>
                    <a:lnTo>
                      <a:pt x="8361" y="7554"/>
                    </a:lnTo>
                    <a:lnTo>
                      <a:pt x="8346" y="7501"/>
                    </a:lnTo>
                    <a:lnTo>
                      <a:pt x="8333" y="7445"/>
                    </a:lnTo>
                    <a:lnTo>
                      <a:pt x="8321" y="7388"/>
                    </a:lnTo>
                    <a:lnTo>
                      <a:pt x="8308" y="7331"/>
                    </a:lnTo>
                    <a:lnTo>
                      <a:pt x="8298" y="7272"/>
                    </a:lnTo>
                    <a:lnTo>
                      <a:pt x="8290" y="7215"/>
                    </a:lnTo>
                    <a:lnTo>
                      <a:pt x="8283" y="7159"/>
                    </a:lnTo>
                    <a:lnTo>
                      <a:pt x="8278" y="7103"/>
                    </a:lnTo>
                    <a:lnTo>
                      <a:pt x="8276" y="7049"/>
                    </a:lnTo>
                    <a:lnTo>
                      <a:pt x="8276" y="6997"/>
                    </a:lnTo>
                    <a:lnTo>
                      <a:pt x="8280" y="6947"/>
                    </a:lnTo>
                    <a:lnTo>
                      <a:pt x="8286" y="6899"/>
                    </a:lnTo>
                    <a:lnTo>
                      <a:pt x="8295" y="6854"/>
                    </a:lnTo>
                    <a:lnTo>
                      <a:pt x="8308" y="6814"/>
                    </a:lnTo>
                    <a:lnTo>
                      <a:pt x="8326" y="6778"/>
                    </a:lnTo>
                    <a:lnTo>
                      <a:pt x="8347" y="6746"/>
                    </a:lnTo>
                    <a:lnTo>
                      <a:pt x="8372" y="6719"/>
                    </a:lnTo>
                    <a:lnTo>
                      <a:pt x="8402" y="6697"/>
                    </a:lnTo>
                    <a:lnTo>
                      <a:pt x="8437" y="6682"/>
                    </a:lnTo>
                    <a:lnTo>
                      <a:pt x="8477" y="6672"/>
                    </a:lnTo>
                    <a:lnTo>
                      <a:pt x="8519" y="6663"/>
                    </a:lnTo>
                    <a:lnTo>
                      <a:pt x="8560" y="6652"/>
                    </a:lnTo>
                    <a:lnTo>
                      <a:pt x="8600" y="6638"/>
                    </a:lnTo>
                    <a:lnTo>
                      <a:pt x="8639" y="6621"/>
                    </a:lnTo>
                    <a:lnTo>
                      <a:pt x="8677" y="6601"/>
                    </a:lnTo>
                    <a:lnTo>
                      <a:pt x="8713" y="6578"/>
                    </a:lnTo>
                    <a:lnTo>
                      <a:pt x="8749" y="6553"/>
                    </a:lnTo>
                    <a:lnTo>
                      <a:pt x="8781" y="6526"/>
                    </a:lnTo>
                    <a:lnTo>
                      <a:pt x="8814" y="6497"/>
                    </a:lnTo>
                    <a:lnTo>
                      <a:pt x="8844" y="6465"/>
                    </a:lnTo>
                    <a:lnTo>
                      <a:pt x="8872" y="6431"/>
                    </a:lnTo>
                    <a:lnTo>
                      <a:pt x="8900" y="6395"/>
                    </a:lnTo>
                    <a:lnTo>
                      <a:pt x="8925" y="6357"/>
                    </a:lnTo>
                    <a:lnTo>
                      <a:pt x="8947" y="6319"/>
                    </a:lnTo>
                    <a:lnTo>
                      <a:pt x="8969" y="6278"/>
                    </a:lnTo>
                    <a:lnTo>
                      <a:pt x="8987" y="6235"/>
                    </a:lnTo>
                    <a:lnTo>
                      <a:pt x="9005" y="6191"/>
                    </a:lnTo>
                    <a:lnTo>
                      <a:pt x="9018" y="6147"/>
                    </a:lnTo>
                    <a:lnTo>
                      <a:pt x="9031" y="6100"/>
                    </a:lnTo>
                    <a:lnTo>
                      <a:pt x="9040" y="6054"/>
                    </a:lnTo>
                    <a:lnTo>
                      <a:pt x="9047" y="6007"/>
                    </a:lnTo>
                    <a:lnTo>
                      <a:pt x="9051" y="5958"/>
                    </a:lnTo>
                    <a:lnTo>
                      <a:pt x="9052" y="5909"/>
                    </a:lnTo>
                    <a:lnTo>
                      <a:pt x="9051" y="5859"/>
                    </a:lnTo>
                    <a:lnTo>
                      <a:pt x="9047" y="5810"/>
                    </a:lnTo>
                    <a:lnTo>
                      <a:pt x="9040" y="5760"/>
                    </a:lnTo>
                    <a:lnTo>
                      <a:pt x="9030" y="5710"/>
                    </a:lnTo>
                    <a:lnTo>
                      <a:pt x="9017" y="5660"/>
                    </a:lnTo>
                    <a:lnTo>
                      <a:pt x="9001" y="5610"/>
                    </a:lnTo>
                    <a:lnTo>
                      <a:pt x="8981" y="5560"/>
                    </a:lnTo>
                    <a:lnTo>
                      <a:pt x="8957" y="5510"/>
                    </a:lnTo>
                    <a:lnTo>
                      <a:pt x="8931" y="5461"/>
                    </a:lnTo>
                    <a:lnTo>
                      <a:pt x="8905" y="5414"/>
                    </a:lnTo>
                    <a:lnTo>
                      <a:pt x="8882" y="5370"/>
                    </a:lnTo>
                    <a:lnTo>
                      <a:pt x="8862" y="5330"/>
                    </a:lnTo>
                    <a:lnTo>
                      <a:pt x="8845" y="5293"/>
                    </a:lnTo>
                    <a:lnTo>
                      <a:pt x="8831" y="5259"/>
                    </a:lnTo>
                    <a:lnTo>
                      <a:pt x="8819" y="5227"/>
                    </a:lnTo>
                    <a:lnTo>
                      <a:pt x="8810" y="5197"/>
                    </a:lnTo>
                    <a:lnTo>
                      <a:pt x="8804" y="5171"/>
                    </a:lnTo>
                    <a:lnTo>
                      <a:pt x="8799" y="5146"/>
                    </a:lnTo>
                    <a:lnTo>
                      <a:pt x="8798" y="5122"/>
                    </a:lnTo>
                    <a:lnTo>
                      <a:pt x="8798" y="5101"/>
                    </a:lnTo>
                    <a:lnTo>
                      <a:pt x="8800" y="5081"/>
                    </a:lnTo>
                    <a:lnTo>
                      <a:pt x="8804" y="5062"/>
                    </a:lnTo>
                    <a:lnTo>
                      <a:pt x="8809" y="5044"/>
                    </a:lnTo>
                    <a:lnTo>
                      <a:pt x="8816" y="5028"/>
                    </a:lnTo>
                    <a:lnTo>
                      <a:pt x="8825" y="5012"/>
                    </a:lnTo>
                    <a:lnTo>
                      <a:pt x="8835" y="4997"/>
                    </a:lnTo>
                    <a:lnTo>
                      <a:pt x="8846" y="4982"/>
                    </a:lnTo>
                    <a:lnTo>
                      <a:pt x="8859" y="4967"/>
                    </a:lnTo>
                    <a:lnTo>
                      <a:pt x="8872" y="4953"/>
                    </a:lnTo>
                    <a:lnTo>
                      <a:pt x="8902" y="4923"/>
                    </a:lnTo>
                    <a:lnTo>
                      <a:pt x="8936" y="4892"/>
                    </a:lnTo>
                    <a:lnTo>
                      <a:pt x="8952" y="4875"/>
                    </a:lnTo>
                    <a:lnTo>
                      <a:pt x="8970" y="4857"/>
                    </a:lnTo>
                    <a:lnTo>
                      <a:pt x="8987" y="4837"/>
                    </a:lnTo>
                    <a:lnTo>
                      <a:pt x="9005" y="4816"/>
                    </a:lnTo>
                    <a:lnTo>
                      <a:pt x="9023" y="4794"/>
                    </a:lnTo>
                    <a:lnTo>
                      <a:pt x="9041" y="4770"/>
                    </a:lnTo>
                    <a:lnTo>
                      <a:pt x="9057" y="4744"/>
                    </a:lnTo>
                    <a:lnTo>
                      <a:pt x="9075" y="4715"/>
                    </a:lnTo>
                    <a:lnTo>
                      <a:pt x="9092" y="4684"/>
                    </a:lnTo>
                    <a:lnTo>
                      <a:pt x="9108" y="4650"/>
                    </a:lnTo>
                    <a:lnTo>
                      <a:pt x="9126" y="4615"/>
                    </a:lnTo>
                    <a:lnTo>
                      <a:pt x="9143" y="4576"/>
                    </a:lnTo>
                    <a:lnTo>
                      <a:pt x="9159" y="4536"/>
                    </a:lnTo>
                    <a:lnTo>
                      <a:pt x="9177" y="4495"/>
                    </a:lnTo>
                    <a:lnTo>
                      <a:pt x="9192" y="4452"/>
                    </a:lnTo>
                    <a:lnTo>
                      <a:pt x="9207" y="4407"/>
                    </a:lnTo>
                    <a:lnTo>
                      <a:pt x="9222" y="4362"/>
                    </a:lnTo>
                    <a:lnTo>
                      <a:pt x="9234" y="4314"/>
                    </a:lnTo>
                    <a:lnTo>
                      <a:pt x="9247" y="4266"/>
                    </a:lnTo>
                    <a:lnTo>
                      <a:pt x="9257" y="4217"/>
                    </a:lnTo>
                    <a:lnTo>
                      <a:pt x="9265" y="4167"/>
                    </a:lnTo>
                    <a:lnTo>
                      <a:pt x="9272" y="4118"/>
                    </a:lnTo>
                    <a:lnTo>
                      <a:pt x="9277" y="4067"/>
                    </a:lnTo>
                    <a:lnTo>
                      <a:pt x="9279" y="4017"/>
                    </a:lnTo>
                    <a:lnTo>
                      <a:pt x="9280" y="3967"/>
                    </a:lnTo>
                    <a:lnTo>
                      <a:pt x="9278" y="3917"/>
                    </a:lnTo>
                    <a:lnTo>
                      <a:pt x="9273" y="3869"/>
                    </a:lnTo>
                    <a:lnTo>
                      <a:pt x="9265" y="3820"/>
                    </a:lnTo>
                    <a:lnTo>
                      <a:pt x="9256" y="3771"/>
                    </a:lnTo>
                    <a:lnTo>
                      <a:pt x="9242" y="3725"/>
                    </a:lnTo>
                    <a:lnTo>
                      <a:pt x="9224" y="3679"/>
                    </a:lnTo>
                    <a:lnTo>
                      <a:pt x="9204" y="3634"/>
                    </a:lnTo>
                    <a:lnTo>
                      <a:pt x="9179" y="3592"/>
                    </a:lnTo>
                    <a:lnTo>
                      <a:pt x="9152" y="3549"/>
                    </a:lnTo>
                    <a:lnTo>
                      <a:pt x="9119" y="3511"/>
                    </a:lnTo>
                    <a:lnTo>
                      <a:pt x="9083" y="3473"/>
                    </a:lnTo>
                    <a:lnTo>
                      <a:pt x="9042" y="3437"/>
                    </a:lnTo>
                    <a:lnTo>
                      <a:pt x="8997" y="3404"/>
                    </a:lnTo>
                    <a:lnTo>
                      <a:pt x="8947" y="3373"/>
                    </a:lnTo>
                    <a:lnTo>
                      <a:pt x="8892" y="3346"/>
                    </a:lnTo>
                    <a:lnTo>
                      <a:pt x="8836" y="3320"/>
                    </a:lnTo>
                    <a:lnTo>
                      <a:pt x="8783" y="3292"/>
                    </a:lnTo>
                    <a:lnTo>
                      <a:pt x="8731" y="3266"/>
                    </a:lnTo>
                    <a:lnTo>
                      <a:pt x="8684" y="3238"/>
                    </a:lnTo>
                    <a:lnTo>
                      <a:pt x="8639" y="3210"/>
                    </a:lnTo>
                    <a:lnTo>
                      <a:pt x="8597" y="3182"/>
                    </a:lnTo>
                    <a:lnTo>
                      <a:pt x="8555" y="3154"/>
                    </a:lnTo>
                    <a:lnTo>
                      <a:pt x="8518" y="3125"/>
                    </a:lnTo>
                    <a:lnTo>
                      <a:pt x="8483" y="3096"/>
                    </a:lnTo>
                    <a:lnTo>
                      <a:pt x="8451" y="3066"/>
                    </a:lnTo>
                    <a:lnTo>
                      <a:pt x="8419" y="3036"/>
                    </a:lnTo>
                    <a:lnTo>
                      <a:pt x="8391" y="3006"/>
                    </a:lnTo>
                    <a:lnTo>
                      <a:pt x="8365" y="2975"/>
                    </a:lnTo>
                    <a:lnTo>
                      <a:pt x="8341" y="2944"/>
                    </a:lnTo>
                    <a:lnTo>
                      <a:pt x="8318" y="2913"/>
                    </a:lnTo>
                    <a:lnTo>
                      <a:pt x="8298" y="2880"/>
                    </a:lnTo>
                    <a:lnTo>
                      <a:pt x="8280" y="2849"/>
                    </a:lnTo>
                    <a:lnTo>
                      <a:pt x="8263" y="2815"/>
                    </a:lnTo>
                    <a:lnTo>
                      <a:pt x="8250" y="2783"/>
                    </a:lnTo>
                    <a:lnTo>
                      <a:pt x="8237" y="2749"/>
                    </a:lnTo>
                    <a:lnTo>
                      <a:pt x="8226" y="2715"/>
                    </a:lnTo>
                    <a:lnTo>
                      <a:pt x="8217" y="2681"/>
                    </a:lnTo>
                    <a:lnTo>
                      <a:pt x="8210" y="2646"/>
                    </a:lnTo>
                    <a:lnTo>
                      <a:pt x="8204" y="2609"/>
                    </a:lnTo>
                    <a:lnTo>
                      <a:pt x="8199" y="2574"/>
                    </a:lnTo>
                    <a:lnTo>
                      <a:pt x="8196" y="2537"/>
                    </a:lnTo>
                    <a:lnTo>
                      <a:pt x="8194" y="2501"/>
                    </a:lnTo>
                    <a:lnTo>
                      <a:pt x="8194" y="2463"/>
                    </a:lnTo>
                    <a:lnTo>
                      <a:pt x="8195" y="2425"/>
                    </a:lnTo>
                    <a:lnTo>
                      <a:pt x="8197" y="2387"/>
                    </a:lnTo>
                    <a:lnTo>
                      <a:pt x="8201" y="2347"/>
                    </a:lnTo>
                    <a:lnTo>
                      <a:pt x="8205" y="2309"/>
                    </a:lnTo>
                    <a:lnTo>
                      <a:pt x="8210" y="2269"/>
                    </a:lnTo>
                    <a:lnTo>
                      <a:pt x="8214" y="2230"/>
                    </a:lnTo>
                    <a:lnTo>
                      <a:pt x="8215" y="2190"/>
                    </a:lnTo>
                    <a:lnTo>
                      <a:pt x="8216" y="2151"/>
                    </a:lnTo>
                    <a:lnTo>
                      <a:pt x="8215" y="2113"/>
                    </a:lnTo>
                    <a:lnTo>
                      <a:pt x="8212" y="2074"/>
                    </a:lnTo>
                    <a:lnTo>
                      <a:pt x="8207" y="2036"/>
                    </a:lnTo>
                    <a:lnTo>
                      <a:pt x="8202" y="1999"/>
                    </a:lnTo>
                    <a:lnTo>
                      <a:pt x="8194" y="1963"/>
                    </a:lnTo>
                    <a:lnTo>
                      <a:pt x="8184" y="1927"/>
                    </a:lnTo>
                    <a:lnTo>
                      <a:pt x="8172" y="1890"/>
                    </a:lnTo>
                    <a:lnTo>
                      <a:pt x="8159" y="1855"/>
                    </a:lnTo>
                    <a:lnTo>
                      <a:pt x="8144" y="1822"/>
                    </a:lnTo>
                    <a:lnTo>
                      <a:pt x="8125" y="1789"/>
                    </a:lnTo>
                    <a:lnTo>
                      <a:pt x="8105" y="1757"/>
                    </a:lnTo>
                    <a:lnTo>
                      <a:pt x="8084" y="1726"/>
                    </a:lnTo>
                    <a:lnTo>
                      <a:pt x="8059" y="1697"/>
                    </a:lnTo>
                    <a:lnTo>
                      <a:pt x="8033" y="1668"/>
                    </a:lnTo>
                    <a:lnTo>
                      <a:pt x="8003" y="1641"/>
                    </a:lnTo>
                    <a:lnTo>
                      <a:pt x="7972" y="1615"/>
                    </a:lnTo>
                    <a:lnTo>
                      <a:pt x="7938" y="1590"/>
                    </a:lnTo>
                    <a:lnTo>
                      <a:pt x="7900" y="1567"/>
                    </a:lnTo>
                    <a:lnTo>
                      <a:pt x="7862" y="1546"/>
                    </a:lnTo>
                    <a:lnTo>
                      <a:pt x="7819" y="1526"/>
                    </a:lnTo>
                    <a:lnTo>
                      <a:pt x="7774" y="1507"/>
                    </a:lnTo>
                    <a:lnTo>
                      <a:pt x="7727" y="1491"/>
                    </a:lnTo>
                    <a:lnTo>
                      <a:pt x="7677" y="1476"/>
                    </a:lnTo>
                    <a:lnTo>
                      <a:pt x="7623" y="1464"/>
                    </a:lnTo>
                    <a:lnTo>
                      <a:pt x="7567" y="1454"/>
                    </a:lnTo>
                    <a:lnTo>
                      <a:pt x="7507" y="1445"/>
                    </a:lnTo>
                    <a:lnTo>
                      <a:pt x="7445" y="1437"/>
                    </a:lnTo>
                    <a:lnTo>
                      <a:pt x="7380" y="1434"/>
                    </a:lnTo>
                    <a:lnTo>
                      <a:pt x="7314" y="1429"/>
                    </a:lnTo>
                    <a:lnTo>
                      <a:pt x="7252" y="1424"/>
                    </a:lnTo>
                    <a:lnTo>
                      <a:pt x="7190" y="1416"/>
                    </a:lnTo>
                    <a:lnTo>
                      <a:pt x="7132" y="1409"/>
                    </a:lnTo>
                    <a:lnTo>
                      <a:pt x="7076" y="1399"/>
                    </a:lnTo>
                    <a:lnTo>
                      <a:pt x="7021" y="1387"/>
                    </a:lnTo>
                    <a:lnTo>
                      <a:pt x="6968" y="1375"/>
                    </a:lnTo>
                    <a:lnTo>
                      <a:pt x="6918" y="1362"/>
                    </a:lnTo>
                    <a:lnTo>
                      <a:pt x="6870" y="1348"/>
                    </a:lnTo>
                    <a:lnTo>
                      <a:pt x="6824" y="1331"/>
                    </a:lnTo>
                    <a:lnTo>
                      <a:pt x="6779" y="1314"/>
                    </a:lnTo>
                    <a:lnTo>
                      <a:pt x="6736" y="1295"/>
                    </a:lnTo>
                    <a:lnTo>
                      <a:pt x="6695" y="1274"/>
                    </a:lnTo>
                    <a:lnTo>
                      <a:pt x="6655" y="1253"/>
                    </a:lnTo>
                    <a:lnTo>
                      <a:pt x="6618" y="1230"/>
                    </a:lnTo>
                    <a:lnTo>
                      <a:pt x="6581" y="1206"/>
                    </a:lnTo>
                    <a:lnTo>
                      <a:pt x="6548" y="1180"/>
                    </a:lnTo>
                    <a:lnTo>
                      <a:pt x="6514" y="1154"/>
                    </a:lnTo>
                    <a:lnTo>
                      <a:pt x="6483" y="1125"/>
                    </a:lnTo>
                    <a:lnTo>
                      <a:pt x="6453" y="1097"/>
                    </a:lnTo>
                    <a:lnTo>
                      <a:pt x="6424" y="1065"/>
                    </a:lnTo>
                    <a:lnTo>
                      <a:pt x="6397" y="1033"/>
                    </a:lnTo>
                    <a:lnTo>
                      <a:pt x="6371" y="999"/>
                    </a:lnTo>
                    <a:lnTo>
                      <a:pt x="6346" y="966"/>
                    </a:lnTo>
                    <a:lnTo>
                      <a:pt x="6322" y="929"/>
                    </a:lnTo>
                    <a:lnTo>
                      <a:pt x="6299" y="891"/>
                    </a:lnTo>
                    <a:lnTo>
                      <a:pt x="6278" y="852"/>
                    </a:lnTo>
                    <a:lnTo>
                      <a:pt x="6257" y="812"/>
                    </a:lnTo>
                    <a:lnTo>
                      <a:pt x="6238" y="771"/>
                    </a:lnTo>
                    <a:lnTo>
                      <a:pt x="6220" y="727"/>
                    </a:lnTo>
                    <a:lnTo>
                      <a:pt x="6201" y="684"/>
                    </a:lnTo>
                    <a:lnTo>
                      <a:pt x="6185" y="637"/>
                    </a:lnTo>
                    <a:lnTo>
                      <a:pt x="6170" y="592"/>
                    </a:lnTo>
                    <a:lnTo>
                      <a:pt x="6156" y="547"/>
                    </a:lnTo>
                    <a:lnTo>
                      <a:pt x="6143" y="503"/>
                    </a:lnTo>
                    <a:lnTo>
                      <a:pt x="6133" y="459"/>
                    </a:lnTo>
                    <a:lnTo>
                      <a:pt x="6113" y="375"/>
                    </a:lnTo>
                    <a:lnTo>
                      <a:pt x="6096" y="297"/>
                    </a:lnTo>
                    <a:lnTo>
                      <a:pt x="6086" y="260"/>
                    </a:lnTo>
                    <a:lnTo>
                      <a:pt x="6076" y="225"/>
                    </a:lnTo>
                    <a:lnTo>
                      <a:pt x="6065" y="192"/>
                    </a:lnTo>
                    <a:lnTo>
                      <a:pt x="6052" y="161"/>
                    </a:lnTo>
                    <a:lnTo>
                      <a:pt x="6037" y="132"/>
                    </a:lnTo>
                    <a:lnTo>
                      <a:pt x="6021" y="106"/>
                    </a:lnTo>
                    <a:lnTo>
                      <a:pt x="6002" y="82"/>
                    </a:lnTo>
                    <a:lnTo>
                      <a:pt x="5980" y="61"/>
                    </a:lnTo>
                    <a:lnTo>
                      <a:pt x="5956" y="42"/>
                    </a:lnTo>
                    <a:lnTo>
                      <a:pt x="5929" y="27"/>
                    </a:lnTo>
                    <a:lnTo>
                      <a:pt x="5896" y="16"/>
                    </a:lnTo>
                    <a:lnTo>
                      <a:pt x="5861" y="7"/>
                    </a:lnTo>
                    <a:lnTo>
                      <a:pt x="5822" y="1"/>
                    </a:lnTo>
                    <a:lnTo>
                      <a:pt x="5778" y="0"/>
                    </a:lnTo>
                    <a:lnTo>
                      <a:pt x="5729" y="2"/>
                    </a:lnTo>
                    <a:lnTo>
                      <a:pt x="5674" y="8"/>
                    </a:lnTo>
                    <a:lnTo>
                      <a:pt x="5614" y="18"/>
                    </a:lnTo>
                    <a:lnTo>
                      <a:pt x="5548" y="33"/>
                    </a:lnTo>
                    <a:lnTo>
                      <a:pt x="5477" y="52"/>
                    </a:lnTo>
                    <a:lnTo>
                      <a:pt x="5398" y="76"/>
                    </a:lnTo>
                    <a:lnTo>
                      <a:pt x="5314" y="103"/>
                    </a:lnTo>
                    <a:lnTo>
                      <a:pt x="5221" y="137"/>
                    </a:lnTo>
                    <a:lnTo>
                      <a:pt x="5121" y="174"/>
                    </a:lnTo>
                    <a:lnTo>
                      <a:pt x="5013" y="218"/>
                    </a:lnTo>
                    <a:lnTo>
                      <a:pt x="4904" y="262"/>
                    </a:lnTo>
                    <a:lnTo>
                      <a:pt x="4801" y="300"/>
                    </a:lnTo>
                    <a:lnTo>
                      <a:pt x="4702" y="335"/>
                    </a:lnTo>
                    <a:lnTo>
                      <a:pt x="4609" y="366"/>
                    </a:lnTo>
                    <a:lnTo>
                      <a:pt x="4519" y="395"/>
                    </a:lnTo>
                    <a:lnTo>
                      <a:pt x="4434" y="419"/>
                    </a:lnTo>
                    <a:lnTo>
                      <a:pt x="4354" y="441"/>
                    </a:lnTo>
                    <a:lnTo>
                      <a:pt x="4278" y="460"/>
                    </a:lnTo>
                    <a:lnTo>
                      <a:pt x="4206" y="476"/>
                    </a:lnTo>
                    <a:lnTo>
                      <a:pt x="4137" y="490"/>
                    </a:lnTo>
                    <a:lnTo>
                      <a:pt x="4072" y="501"/>
                    </a:lnTo>
                    <a:lnTo>
                      <a:pt x="4011" y="513"/>
                    </a:lnTo>
                    <a:lnTo>
                      <a:pt x="3896" y="529"/>
                    </a:lnTo>
                    <a:lnTo>
                      <a:pt x="3794" y="541"/>
                    </a:lnTo>
                    <a:lnTo>
                      <a:pt x="3701" y="552"/>
                    </a:lnTo>
                    <a:lnTo>
                      <a:pt x="3618" y="564"/>
                    </a:lnTo>
                    <a:lnTo>
                      <a:pt x="3578" y="571"/>
                    </a:lnTo>
                    <a:lnTo>
                      <a:pt x="3540" y="579"/>
                    </a:lnTo>
                    <a:lnTo>
                      <a:pt x="3503" y="587"/>
                    </a:lnTo>
                    <a:lnTo>
                      <a:pt x="3468" y="597"/>
                    </a:lnTo>
                    <a:lnTo>
                      <a:pt x="3433" y="609"/>
                    </a:lnTo>
                    <a:lnTo>
                      <a:pt x="3399" y="622"/>
                    </a:lnTo>
                    <a:lnTo>
                      <a:pt x="3367" y="639"/>
                    </a:lnTo>
                    <a:lnTo>
                      <a:pt x="3335" y="657"/>
                    </a:lnTo>
                    <a:lnTo>
                      <a:pt x="3302" y="679"/>
                    </a:lnTo>
                    <a:lnTo>
                      <a:pt x="3270" y="702"/>
                    </a:lnTo>
                    <a:lnTo>
                      <a:pt x="3237" y="730"/>
                    </a:lnTo>
                    <a:lnTo>
                      <a:pt x="3205" y="761"/>
                    </a:lnTo>
                    <a:lnTo>
                      <a:pt x="3174" y="796"/>
                    </a:lnTo>
                    <a:lnTo>
                      <a:pt x="3145" y="835"/>
                    </a:lnTo>
                    <a:lnTo>
                      <a:pt x="3119" y="876"/>
                    </a:lnTo>
                    <a:lnTo>
                      <a:pt x="3095" y="921"/>
                    </a:lnTo>
                    <a:lnTo>
                      <a:pt x="3074" y="968"/>
                    </a:lnTo>
                    <a:lnTo>
                      <a:pt x="3054" y="1019"/>
                    </a:lnTo>
                    <a:lnTo>
                      <a:pt x="3034" y="1072"/>
                    </a:lnTo>
                    <a:lnTo>
                      <a:pt x="3016" y="1127"/>
                    </a:lnTo>
                    <a:lnTo>
                      <a:pt x="2980" y="1240"/>
                    </a:lnTo>
                    <a:lnTo>
                      <a:pt x="2943" y="1359"/>
                    </a:lnTo>
                    <a:lnTo>
                      <a:pt x="2923" y="1419"/>
                    </a:lnTo>
                    <a:lnTo>
                      <a:pt x="2900" y="1480"/>
                    </a:lnTo>
                    <a:lnTo>
                      <a:pt x="2877" y="1540"/>
                    </a:lnTo>
                    <a:lnTo>
                      <a:pt x="2850" y="1600"/>
                    </a:lnTo>
                    <a:lnTo>
                      <a:pt x="2822" y="1660"/>
                    </a:lnTo>
                    <a:lnTo>
                      <a:pt x="2789" y="1718"/>
                    </a:lnTo>
                    <a:lnTo>
                      <a:pt x="2753" y="1776"/>
                    </a:lnTo>
                    <a:lnTo>
                      <a:pt x="2714" y="1831"/>
                    </a:lnTo>
                    <a:lnTo>
                      <a:pt x="2671" y="1884"/>
                    </a:lnTo>
                    <a:lnTo>
                      <a:pt x="2622" y="1937"/>
                    </a:lnTo>
                    <a:lnTo>
                      <a:pt x="2568" y="1985"/>
                    </a:lnTo>
                    <a:lnTo>
                      <a:pt x="2509" y="2031"/>
                    </a:lnTo>
                    <a:lnTo>
                      <a:pt x="2444" y="2075"/>
                    </a:lnTo>
                    <a:lnTo>
                      <a:pt x="2373" y="2115"/>
                    </a:lnTo>
                    <a:lnTo>
                      <a:pt x="2295" y="2151"/>
                    </a:lnTo>
                    <a:lnTo>
                      <a:pt x="2210" y="2184"/>
                    </a:lnTo>
                    <a:lnTo>
                      <a:pt x="2118" y="2212"/>
                    </a:lnTo>
                    <a:lnTo>
                      <a:pt x="2017" y="2236"/>
                    </a:lnTo>
                    <a:lnTo>
                      <a:pt x="1908" y="2255"/>
                    </a:lnTo>
                    <a:lnTo>
                      <a:pt x="1792" y="2269"/>
                    </a:lnTo>
                    <a:lnTo>
                      <a:pt x="1774" y="2272"/>
                    </a:lnTo>
                    <a:lnTo>
                      <a:pt x="1752" y="2281"/>
                    </a:lnTo>
                    <a:lnTo>
                      <a:pt x="1730" y="2294"/>
                    </a:lnTo>
                    <a:lnTo>
                      <a:pt x="1705" y="2310"/>
                    </a:lnTo>
                    <a:lnTo>
                      <a:pt x="1679" y="2331"/>
                    </a:lnTo>
                    <a:lnTo>
                      <a:pt x="1651" y="2355"/>
                    </a:lnTo>
                    <a:lnTo>
                      <a:pt x="1623" y="2383"/>
                    </a:lnTo>
                    <a:lnTo>
                      <a:pt x="1593" y="2413"/>
                    </a:lnTo>
                    <a:lnTo>
                      <a:pt x="1563" y="2447"/>
                    </a:lnTo>
                    <a:lnTo>
                      <a:pt x="1532" y="2485"/>
                    </a:lnTo>
                    <a:lnTo>
                      <a:pt x="1499" y="2523"/>
                    </a:lnTo>
                    <a:lnTo>
                      <a:pt x="1467" y="2564"/>
                    </a:lnTo>
                    <a:lnTo>
                      <a:pt x="1434" y="2607"/>
                    </a:lnTo>
                    <a:lnTo>
                      <a:pt x="1400" y="2652"/>
                    </a:lnTo>
                    <a:lnTo>
                      <a:pt x="1368" y="2698"/>
                    </a:lnTo>
                    <a:lnTo>
                      <a:pt x="1336" y="2745"/>
                    </a:lnTo>
                    <a:lnTo>
                      <a:pt x="1303" y="2794"/>
                    </a:lnTo>
                    <a:lnTo>
                      <a:pt x="1272" y="2843"/>
                    </a:lnTo>
                    <a:lnTo>
                      <a:pt x="1241" y="2893"/>
                    </a:lnTo>
                    <a:lnTo>
                      <a:pt x="1212" y="2943"/>
                    </a:lnTo>
                    <a:lnTo>
                      <a:pt x="1182" y="2993"/>
                    </a:lnTo>
                    <a:lnTo>
                      <a:pt x="1155" y="3042"/>
                    </a:lnTo>
                    <a:lnTo>
                      <a:pt x="1130" y="3091"/>
                    </a:lnTo>
                    <a:lnTo>
                      <a:pt x="1105" y="3140"/>
                    </a:lnTo>
                    <a:lnTo>
                      <a:pt x="1082" y="3187"/>
                    </a:lnTo>
                    <a:lnTo>
                      <a:pt x="1061" y="3235"/>
                    </a:lnTo>
                    <a:lnTo>
                      <a:pt x="1042" y="3280"/>
                    </a:lnTo>
                    <a:lnTo>
                      <a:pt x="1026" y="3322"/>
                    </a:lnTo>
                    <a:lnTo>
                      <a:pt x="1012" y="3364"/>
                    </a:lnTo>
                    <a:lnTo>
                      <a:pt x="1001" y="3403"/>
                    </a:lnTo>
                    <a:lnTo>
                      <a:pt x="992" y="3441"/>
                    </a:lnTo>
                    <a:lnTo>
                      <a:pt x="986" y="3474"/>
                    </a:lnTo>
                    <a:lnTo>
                      <a:pt x="980" y="3507"/>
                    </a:lnTo>
                    <a:lnTo>
                      <a:pt x="970" y="3539"/>
                    </a:lnTo>
                    <a:lnTo>
                      <a:pt x="956" y="3572"/>
                    </a:lnTo>
                    <a:lnTo>
                      <a:pt x="939" y="3604"/>
                    </a:lnTo>
                    <a:lnTo>
                      <a:pt x="919" y="3635"/>
                    </a:lnTo>
                    <a:lnTo>
                      <a:pt x="895" y="3667"/>
                    </a:lnTo>
                    <a:lnTo>
                      <a:pt x="869" y="3699"/>
                    </a:lnTo>
                    <a:lnTo>
                      <a:pt x="840" y="3730"/>
                    </a:lnTo>
                    <a:lnTo>
                      <a:pt x="809" y="3763"/>
                    </a:lnTo>
                    <a:lnTo>
                      <a:pt x="777" y="3795"/>
                    </a:lnTo>
                    <a:lnTo>
                      <a:pt x="742" y="3828"/>
                    </a:lnTo>
                    <a:lnTo>
                      <a:pt x="705" y="3860"/>
                    </a:lnTo>
                    <a:lnTo>
                      <a:pt x="631" y="3927"/>
                    </a:lnTo>
                    <a:lnTo>
                      <a:pt x="551" y="3997"/>
                    </a:lnTo>
                    <a:lnTo>
                      <a:pt x="511" y="4033"/>
                    </a:lnTo>
                    <a:lnTo>
                      <a:pt x="471" y="4070"/>
                    </a:lnTo>
                    <a:lnTo>
                      <a:pt x="431" y="4107"/>
                    </a:lnTo>
                    <a:lnTo>
                      <a:pt x="391" y="4146"/>
                    </a:lnTo>
                    <a:lnTo>
                      <a:pt x="352" y="4184"/>
                    </a:lnTo>
                    <a:lnTo>
                      <a:pt x="315" y="4226"/>
                    </a:lnTo>
                    <a:lnTo>
                      <a:pt x="277" y="4267"/>
                    </a:lnTo>
                    <a:lnTo>
                      <a:pt x="243" y="4309"/>
                    </a:lnTo>
                    <a:lnTo>
                      <a:pt x="209" y="4354"/>
                    </a:lnTo>
                    <a:lnTo>
                      <a:pt x="176" y="4399"/>
                    </a:lnTo>
                    <a:lnTo>
                      <a:pt x="146" y="4447"/>
                    </a:lnTo>
                    <a:lnTo>
                      <a:pt x="119" y="4495"/>
                    </a:lnTo>
                    <a:lnTo>
                      <a:pt x="94" y="4545"/>
                    </a:lnTo>
                    <a:lnTo>
                      <a:pt x="73" y="4596"/>
                    </a:lnTo>
                    <a:lnTo>
                      <a:pt x="54" y="4650"/>
                    </a:lnTo>
                    <a:lnTo>
                      <a:pt x="38" y="4705"/>
                    </a:lnTo>
                    <a:lnTo>
                      <a:pt x="25" y="4757"/>
                    </a:lnTo>
                    <a:lnTo>
                      <a:pt x="17" y="4805"/>
                    </a:lnTo>
                    <a:lnTo>
                      <a:pt x="9" y="4847"/>
                    </a:lnTo>
                    <a:lnTo>
                      <a:pt x="4" y="4886"/>
                    </a:lnTo>
                    <a:lnTo>
                      <a:pt x="2" y="4920"/>
                    </a:lnTo>
                    <a:lnTo>
                      <a:pt x="0" y="4950"/>
                    </a:lnTo>
                    <a:lnTo>
                      <a:pt x="2" y="4977"/>
                    </a:lnTo>
                    <a:lnTo>
                      <a:pt x="5" y="5001"/>
                    </a:lnTo>
                    <a:lnTo>
                      <a:pt x="10" y="5022"/>
                    </a:lnTo>
                    <a:lnTo>
                      <a:pt x="17" y="5042"/>
                    </a:lnTo>
                    <a:lnTo>
                      <a:pt x="24" y="5059"/>
                    </a:lnTo>
                    <a:lnTo>
                      <a:pt x="34" y="5077"/>
                    </a:lnTo>
                    <a:lnTo>
                      <a:pt x="44" y="5092"/>
                    </a:lnTo>
                    <a:lnTo>
                      <a:pt x="55" y="5108"/>
                    </a:lnTo>
                    <a:lnTo>
                      <a:pt x="68" y="5123"/>
                    </a:lnTo>
                    <a:lnTo>
                      <a:pt x="82" y="5139"/>
                    </a:lnTo>
                    <a:lnTo>
                      <a:pt x="95" y="5156"/>
                    </a:lnTo>
                    <a:lnTo>
                      <a:pt x="110" y="5174"/>
                    </a:lnTo>
                    <a:lnTo>
                      <a:pt x="125" y="5194"/>
                    </a:lnTo>
                    <a:lnTo>
                      <a:pt x="140" y="5215"/>
                    </a:lnTo>
                    <a:lnTo>
                      <a:pt x="156" y="5240"/>
                    </a:lnTo>
                    <a:lnTo>
                      <a:pt x="171" y="5268"/>
                    </a:lnTo>
                    <a:lnTo>
                      <a:pt x="188" y="5298"/>
                    </a:lnTo>
                    <a:lnTo>
                      <a:pt x="204" y="5333"/>
                    </a:lnTo>
                    <a:lnTo>
                      <a:pt x="219" y="5371"/>
                    </a:lnTo>
                    <a:lnTo>
                      <a:pt x="234" y="5414"/>
                    </a:lnTo>
                    <a:lnTo>
                      <a:pt x="249" y="5463"/>
                    </a:lnTo>
                    <a:lnTo>
                      <a:pt x="262" y="5516"/>
                    </a:lnTo>
                    <a:lnTo>
                      <a:pt x="276" y="5575"/>
                    </a:lnTo>
                    <a:lnTo>
                      <a:pt x="287" y="5641"/>
                    </a:lnTo>
                    <a:lnTo>
                      <a:pt x="300" y="5713"/>
                    </a:lnTo>
                    <a:lnTo>
                      <a:pt x="310" y="5792"/>
                    </a:lnTo>
                    <a:lnTo>
                      <a:pt x="321" y="5873"/>
                    </a:lnTo>
                    <a:lnTo>
                      <a:pt x="337" y="5949"/>
                    </a:lnTo>
                    <a:lnTo>
                      <a:pt x="357" y="6020"/>
                    </a:lnTo>
                    <a:lnTo>
                      <a:pt x="381" y="6088"/>
                    </a:lnTo>
                    <a:lnTo>
                      <a:pt x="408" y="6150"/>
                    </a:lnTo>
                    <a:lnTo>
                      <a:pt x="438" y="6209"/>
                    </a:lnTo>
                    <a:lnTo>
                      <a:pt x="471" y="6264"/>
                    </a:lnTo>
                    <a:lnTo>
                      <a:pt x="506" y="6316"/>
                    </a:lnTo>
                    <a:lnTo>
                      <a:pt x="542" y="6365"/>
                    </a:lnTo>
                    <a:lnTo>
                      <a:pt x="581" y="6410"/>
                    </a:lnTo>
                    <a:lnTo>
                      <a:pt x="621" y="6452"/>
                    </a:lnTo>
                    <a:lnTo>
                      <a:pt x="662" y="6494"/>
                    </a:lnTo>
                    <a:lnTo>
                      <a:pt x="704" y="6531"/>
                    </a:lnTo>
                    <a:lnTo>
                      <a:pt x="747" y="6567"/>
                    </a:lnTo>
                    <a:lnTo>
                      <a:pt x="790" y="6601"/>
                    </a:lnTo>
                    <a:lnTo>
                      <a:pt x="833" y="6633"/>
                    </a:lnTo>
                    <a:lnTo>
                      <a:pt x="918" y="6693"/>
                    </a:lnTo>
                    <a:lnTo>
                      <a:pt x="997" y="6751"/>
                    </a:lnTo>
                    <a:lnTo>
                      <a:pt x="1036" y="6779"/>
                    </a:lnTo>
                    <a:lnTo>
                      <a:pt x="1072" y="6807"/>
                    </a:lnTo>
                    <a:lnTo>
                      <a:pt x="1106" y="6834"/>
                    </a:lnTo>
                    <a:lnTo>
                      <a:pt x="1137" y="6862"/>
                    </a:lnTo>
                    <a:lnTo>
                      <a:pt x="1166" y="6890"/>
                    </a:lnTo>
                    <a:lnTo>
                      <a:pt x="1192" y="6919"/>
                    </a:lnTo>
                    <a:lnTo>
                      <a:pt x="1213" y="6949"/>
                    </a:lnTo>
                    <a:lnTo>
                      <a:pt x="1232" y="6980"/>
                    </a:lnTo>
                    <a:lnTo>
                      <a:pt x="1247" y="7013"/>
                    </a:lnTo>
                    <a:lnTo>
                      <a:pt x="1257" y="7048"/>
                    </a:lnTo>
                    <a:lnTo>
                      <a:pt x="1263" y="7084"/>
                    </a:lnTo>
                    <a:lnTo>
                      <a:pt x="1263" y="7121"/>
                    </a:lnTo>
                    <a:lnTo>
                      <a:pt x="1261" y="7196"/>
                    </a:lnTo>
                    <a:lnTo>
                      <a:pt x="1259" y="7265"/>
                    </a:lnTo>
                    <a:lnTo>
                      <a:pt x="1261" y="7329"/>
                    </a:lnTo>
                    <a:lnTo>
                      <a:pt x="1262" y="7387"/>
                    </a:lnTo>
                    <a:lnTo>
                      <a:pt x="1266" y="7445"/>
                    </a:lnTo>
                    <a:lnTo>
                      <a:pt x="1268" y="7502"/>
                    </a:lnTo>
                    <a:lnTo>
                      <a:pt x="1272" y="7558"/>
                    </a:lnTo>
                    <a:lnTo>
                      <a:pt x="1274" y="7618"/>
                    </a:lnTo>
                    <a:lnTo>
                      <a:pt x="1278" y="7682"/>
                    </a:lnTo>
                    <a:lnTo>
                      <a:pt x="1279" y="7750"/>
                    </a:lnTo>
                    <a:lnTo>
                      <a:pt x="1281" y="7825"/>
                    </a:lnTo>
                    <a:lnTo>
                      <a:pt x="1279" y="7909"/>
                    </a:lnTo>
                    <a:lnTo>
                      <a:pt x="1277" y="8001"/>
                    </a:lnTo>
                    <a:lnTo>
                      <a:pt x="1272" y="8105"/>
                    </a:lnTo>
                    <a:lnTo>
                      <a:pt x="1264" y="8222"/>
                    </a:lnTo>
                    <a:lnTo>
                      <a:pt x="1253" y="8352"/>
                    </a:lnTo>
                    <a:lnTo>
                      <a:pt x="1266" y="8418"/>
                    </a:lnTo>
                    <a:lnTo>
                      <a:pt x="1314" y="8481"/>
                    </a:lnTo>
                    <a:lnTo>
                      <a:pt x="1395" y="8537"/>
                    </a:lnTo>
                    <a:lnTo>
                      <a:pt x="1508" y="8588"/>
                    </a:lnTo>
                    <a:lnTo>
                      <a:pt x="1649" y="8634"/>
                    </a:lnTo>
                    <a:lnTo>
                      <a:pt x="1817" y="8674"/>
                    </a:lnTo>
                    <a:lnTo>
                      <a:pt x="2009" y="8710"/>
                    </a:lnTo>
                    <a:lnTo>
                      <a:pt x="2224" y="8741"/>
                    </a:lnTo>
                    <a:lnTo>
                      <a:pt x="2459" y="8766"/>
                    </a:lnTo>
                    <a:lnTo>
                      <a:pt x="2712" y="8788"/>
                    </a:lnTo>
                    <a:lnTo>
                      <a:pt x="2980" y="8803"/>
                    </a:lnTo>
                    <a:lnTo>
                      <a:pt x="3263" y="8813"/>
                    </a:lnTo>
                    <a:lnTo>
                      <a:pt x="3557" y="8818"/>
                    </a:lnTo>
                    <a:lnTo>
                      <a:pt x="3861" y="8818"/>
                    </a:lnTo>
                    <a:lnTo>
                      <a:pt x="4172" y="8813"/>
                    </a:lnTo>
                    <a:lnTo>
                      <a:pt x="4488" y="8803"/>
                    </a:lnTo>
                    <a:lnTo>
                      <a:pt x="4807" y="8788"/>
                    </a:lnTo>
                    <a:lnTo>
                      <a:pt x="5126" y="8766"/>
                    </a:lnTo>
                    <a:lnTo>
                      <a:pt x="5445" y="8741"/>
                    </a:lnTo>
                    <a:lnTo>
                      <a:pt x="5760" y="8710"/>
                    </a:lnTo>
                    <a:lnTo>
                      <a:pt x="6070" y="8674"/>
                    </a:lnTo>
                    <a:lnTo>
                      <a:pt x="6371" y="8633"/>
                    </a:lnTo>
                    <a:lnTo>
                      <a:pt x="6663" y="8587"/>
                    </a:lnTo>
                    <a:lnTo>
                      <a:pt x="6942" y="8535"/>
                    </a:lnTo>
                    <a:lnTo>
                      <a:pt x="7207" y="8478"/>
                    </a:lnTo>
                    <a:lnTo>
                      <a:pt x="7455" y="8417"/>
                    </a:lnTo>
                    <a:lnTo>
                      <a:pt x="7686" y="8349"/>
                    </a:lnTo>
                    <a:lnTo>
                      <a:pt x="7895" y="8277"/>
                    </a:lnTo>
                    <a:lnTo>
                      <a:pt x="8081" y="8200"/>
                    </a:lnTo>
                    <a:lnTo>
                      <a:pt x="8242" y="8117"/>
                    </a:lnTo>
                    <a:lnTo>
                      <a:pt x="8377" y="8030"/>
                    </a:lnTo>
                    <a:lnTo>
                      <a:pt x="8482" y="7938"/>
                    </a:lnTo>
                    <a:close/>
                  </a:path>
                </a:pathLst>
              </a:custGeom>
              <a:solidFill>
                <a:srgbClr val="2B3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4" name="Freeform 25"/>
              <p:cNvSpPr>
                <a:spLocks/>
              </p:cNvSpPr>
              <p:nvPr/>
            </p:nvSpPr>
            <p:spPr bwMode="auto">
              <a:xfrm>
                <a:off x="2002" y="1185"/>
                <a:ext cx="408" cy="782"/>
              </a:xfrm>
              <a:custGeom>
                <a:avLst/>
                <a:gdLst>
                  <a:gd name="T0" fmla="*/ 0 w 2040"/>
                  <a:gd name="T1" fmla="*/ 0 h 3909"/>
                  <a:gd name="T2" fmla="*/ 0 w 2040"/>
                  <a:gd name="T3" fmla="*/ 0 h 3909"/>
                  <a:gd name="T4" fmla="*/ 0 w 2040"/>
                  <a:gd name="T5" fmla="*/ 0 h 3909"/>
                  <a:gd name="T6" fmla="*/ 0 w 2040"/>
                  <a:gd name="T7" fmla="*/ 0 h 3909"/>
                  <a:gd name="T8" fmla="*/ 0 w 2040"/>
                  <a:gd name="T9" fmla="*/ 0 h 3909"/>
                  <a:gd name="T10" fmla="*/ 0 w 2040"/>
                  <a:gd name="T11" fmla="*/ 0 h 3909"/>
                  <a:gd name="T12" fmla="*/ 0 w 2040"/>
                  <a:gd name="T13" fmla="*/ 0 h 3909"/>
                  <a:gd name="T14" fmla="*/ 0 w 2040"/>
                  <a:gd name="T15" fmla="*/ 0 h 3909"/>
                  <a:gd name="T16" fmla="*/ 0 w 2040"/>
                  <a:gd name="T17" fmla="*/ 0 h 3909"/>
                  <a:gd name="T18" fmla="*/ 0 w 2040"/>
                  <a:gd name="T19" fmla="*/ 0 h 3909"/>
                  <a:gd name="T20" fmla="*/ 0 w 2040"/>
                  <a:gd name="T21" fmla="*/ 0 h 3909"/>
                  <a:gd name="T22" fmla="*/ 0 w 2040"/>
                  <a:gd name="T23" fmla="*/ 0 h 3909"/>
                  <a:gd name="T24" fmla="*/ 0 w 2040"/>
                  <a:gd name="T25" fmla="*/ 0 h 3909"/>
                  <a:gd name="T26" fmla="*/ 0 w 2040"/>
                  <a:gd name="T27" fmla="*/ 0 h 3909"/>
                  <a:gd name="T28" fmla="*/ 0 w 2040"/>
                  <a:gd name="T29" fmla="*/ 0 h 3909"/>
                  <a:gd name="T30" fmla="*/ 0 w 2040"/>
                  <a:gd name="T31" fmla="*/ 0 h 3909"/>
                  <a:gd name="T32" fmla="*/ 0 w 2040"/>
                  <a:gd name="T33" fmla="*/ 0 h 3909"/>
                  <a:gd name="T34" fmla="*/ 0 w 2040"/>
                  <a:gd name="T35" fmla="*/ 0 h 3909"/>
                  <a:gd name="T36" fmla="*/ 0 w 2040"/>
                  <a:gd name="T37" fmla="*/ 0 h 3909"/>
                  <a:gd name="T38" fmla="*/ 0 w 2040"/>
                  <a:gd name="T39" fmla="*/ 0 h 3909"/>
                  <a:gd name="T40" fmla="*/ 0 w 2040"/>
                  <a:gd name="T41" fmla="*/ 0 h 3909"/>
                  <a:gd name="T42" fmla="*/ 0 w 2040"/>
                  <a:gd name="T43" fmla="*/ 0 h 3909"/>
                  <a:gd name="T44" fmla="*/ 0 w 2040"/>
                  <a:gd name="T45" fmla="*/ 0 h 3909"/>
                  <a:gd name="T46" fmla="*/ 0 w 2040"/>
                  <a:gd name="T47" fmla="*/ 0 h 3909"/>
                  <a:gd name="T48" fmla="*/ 0 w 2040"/>
                  <a:gd name="T49" fmla="*/ 0 h 3909"/>
                  <a:gd name="T50" fmla="*/ 0 w 2040"/>
                  <a:gd name="T51" fmla="*/ 0 h 3909"/>
                  <a:gd name="T52" fmla="*/ 0 w 2040"/>
                  <a:gd name="T53" fmla="*/ 0 h 3909"/>
                  <a:gd name="T54" fmla="*/ 0 w 2040"/>
                  <a:gd name="T55" fmla="*/ 0 h 3909"/>
                  <a:gd name="T56" fmla="*/ 0 w 2040"/>
                  <a:gd name="T57" fmla="*/ 0 h 3909"/>
                  <a:gd name="T58" fmla="*/ 0 w 2040"/>
                  <a:gd name="T59" fmla="*/ 0 h 3909"/>
                  <a:gd name="T60" fmla="*/ 0 w 2040"/>
                  <a:gd name="T61" fmla="*/ 0 h 39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40"/>
                  <a:gd name="T94" fmla="*/ 0 h 3909"/>
                  <a:gd name="T95" fmla="*/ 2040 w 2040"/>
                  <a:gd name="T96" fmla="*/ 3909 h 390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40" h="3909">
                    <a:moveTo>
                      <a:pt x="0" y="0"/>
                    </a:moveTo>
                    <a:lnTo>
                      <a:pt x="31" y="68"/>
                    </a:lnTo>
                    <a:lnTo>
                      <a:pt x="66" y="138"/>
                    </a:lnTo>
                    <a:lnTo>
                      <a:pt x="105" y="210"/>
                    </a:lnTo>
                    <a:lnTo>
                      <a:pt x="148" y="284"/>
                    </a:lnTo>
                    <a:lnTo>
                      <a:pt x="192" y="361"/>
                    </a:lnTo>
                    <a:lnTo>
                      <a:pt x="240" y="440"/>
                    </a:lnTo>
                    <a:lnTo>
                      <a:pt x="291" y="522"/>
                    </a:lnTo>
                    <a:lnTo>
                      <a:pt x="345" y="607"/>
                    </a:lnTo>
                    <a:lnTo>
                      <a:pt x="459" y="785"/>
                    </a:lnTo>
                    <a:lnTo>
                      <a:pt x="584" y="976"/>
                    </a:lnTo>
                    <a:lnTo>
                      <a:pt x="649" y="1079"/>
                    </a:lnTo>
                    <a:lnTo>
                      <a:pt x="715" y="1184"/>
                    </a:lnTo>
                    <a:lnTo>
                      <a:pt x="784" y="1292"/>
                    </a:lnTo>
                    <a:lnTo>
                      <a:pt x="854" y="1406"/>
                    </a:lnTo>
                    <a:lnTo>
                      <a:pt x="925" y="1523"/>
                    </a:lnTo>
                    <a:lnTo>
                      <a:pt x="996" y="1645"/>
                    </a:lnTo>
                    <a:lnTo>
                      <a:pt x="1070" y="1771"/>
                    </a:lnTo>
                    <a:lnTo>
                      <a:pt x="1143" y="1904"/>
                    </a:lnTo>
                    <a:lnTo>
                      <a:pt x="1218" y="2040"/>
                    </a:lnTo>
                    <a:lnTo>
                      <a:pt x="1293" y="2181"/>
                    </a:lnTo>
                    <a:lnTo>
                      <a:pt x="1369" y="2327"/>
                    </a:lnTo>
                    <a:lnTo>
                      <a:pt x="1445" y="2479"/>
                    </a:lnTo>
                    <a:lnTo>
                      <a:pt x="1521" y="2638"/>
                    </a:lnTo>
                    <a:lnTo>
                      <a:pt x="1596" y="2800"/>
                    </a:lnTo>
                    <a:lnTo>
                      <a:pt x="1672" y="2970"/>
                    </a:lnTo>
                    <a:lnTo>
                      <a:pt x="1747" y="3144"/>
                    </a:lnTo>
                    <a:lnTo>
                      <a:pt x="1822" y="3327"/>
                    </a:lnTo>
                    <a:lnTo>
                      <a:pt x="1896" y="3514"/>
                    </a:lnTo>
                    <a:lnTo>
                      <a:pt x="1968" y="3708"/>
                    </a:lnTo>
                    <a:lnTo>
                      <a:pt x="2040" y="3909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5" name="Freeform 26"/>
              <p:cNvSpPr>
                <a:spLocks/>
              </p:cNvSpPr>
              <p:nvPr/>
            </p:nvSpPr>
            <p:spPr bwMode="auto">
              <a:xfrm>
                <a:off x="2919" y="740"/>
                <a:ext cx="102" cy="908"/>
              </a:xfrm>
              <a:custGeom>
                <a:avLst/>
                <a:gdLst>
                  <a:gd name="T0" fmla="*/ 0 w 514"/>
                  <a:gd name="T1" fmla="*/ 0 h 4542"/>
                  <a:gd name="T2" fmla="*/ 0 w 514"/>
                  <a:gd name="T3" fmla="*/ 0 h 4542"/>
                  <a:gd name="T4" fmla="*/ 0 w 514"/>
                  <a:gd name="T5" fmla="*/ 0 h 4542"/>
                  <a:gd name="T6" fmla="*/ 0 w 514"/>
                  <a:gd name="T7" fmla="*/ 0 h 4542"/>
                  <a:gd name="T8" fmla="*/ 0 w 514"/>
                  <a:gd name="T9" fmla="*/ 0 h 4542"/>
                  <a:gd name="T10" fmla="*/ 0 w 514"/>
                  <a:gd name="T11" fmla="*/ 0 h 4542"/>
                  <a:gd name="T12" fmla="*/ 0 w 514"/>
                  <a:gd name="T13" fmla="*/ 0 h 4542"/>
                  <a:gd name="T14" fmla="*/ 0 w 514"/>
                  <a:gd name="T15" fmla="*/ 0 h 4542"/>
                  <a:gd name="T16" fmla="*/ 0 w 514"/>
                  <a:gd name="T17" fmla="*/ 0 h 4542"/>
                  <a:gd name="T18" fmla="*/ 0 w 514"/>
                  <a:gd name="T19" fmla="*/ 0 h 4542"/>
                  <a:gd name="T20" fmla="*/ 0 w 514"/>
                  <a:gd name="T21" fmla="*/ 0 h 4542"/>
                  <a:gd name="T22" fmla="*/ 0 w 514"/>
                  <a:gd name="T23" fmla="*/ 0 h 4542"/>
                  <a:gd name="T24" fmla="*/ 0 w 514"/>
                  <a:gd name="T25" fmla="*/ 0 h 4542"/>
                  <a:gd name="T26" fmla="*/ 0 w 514"/>
                  <a:gd name="T27" fmla="*/ 0 h 4542"/>
                  <a:gd name="T28" fmla="*/ 0 w 514"/>
                  <a:gd name="T29" fmla="*/ 0 h 4542"/>
                  <a:gd name="T30" fmla="*/ 0 w 514"/>
                  <a:gd name="T31" fmla="*/ 0 h 4542"/>
                  <a:gd name="T32" fmla="*/ 0 w 514"/>
                  <a:gd name="T33" fmla="*/ 0 h 4542"/>
                  <a:gd name="T34" fmla="*/ 0 w 514"/>
                  <a:gd name="T35" fmla="*/ 0 h 4542"/>
                  <a:gd name="T36" fmla="*/ 0 w 514"/>
                  <a:gd name="T37" fmla="*/ 0 h 4542"/>
                  <a:gd name="T38" fmla="*/ 0 w 514"/>
                  <a:gd name="T39" fmla="*/ 0 h 4542"/>
                  <a:gd name="T40" fmla="*/ 0 w 514"/>
                  <a:gd name="T41" fmla="*/ 0 h 4542"/>
                  <a:gd name="T42" fmla="*/ 0 w 514"/>
                  <a:gd name="T43" fmla="*/ 0 h 4542"/>
                  <a:gd name="T44" fmla="*/ 0 w 514"/>
                  <a:gd name="T45" fmla="*/ 0 h 4542"/>
                  <a:gd name="T46" fmla="*/ 0 w 514"/>
                  <a:gd name="T47" fmla="*/ 0 h 4542"/>
                  <a:gd name="T48" fmla="*/ 0 w 514"/>
                  <a:gd name="T49" fmla="*/ 0 h 4542"/>
                  <a:gd name="T50" fmla="*/ 0 w 514"/>
                  <a:gd name="T51" fmla="*/ 0 h 4542"/>
                  <a:gd name="T52" fmla="*/ 0 w 514"/>
                  <a:gd name="T53" fmla="*/ 0 h 4542"/>
                  <a:gd name="T54" fmla="*/ 0 w 514"/>
                  <a:gd name="T55" fmla="*/ 0 h 4542"/>
                  <a:gd name="T56" fmla="*/ 0 w 514"/>
                  <a:gd name="T57" fmla="*/ 0 h 4542"/>
                  <a:gd name="T58" fmla="*/ 0 w 514"/>
                  <a:gd name="T59" fmla="*/ 0 h 4542"/>
                  <a:gd name="T60" fmla="*/ 0 w 514"/>
                  <a:gd name="T61" fmla="*/ 0 h 4542"/>
                  <a:gd name="T62" fmla="*/ 0 w 514"/>
                  <a:gd name="T63" fmla="*/ 0 h 4542"/>
                  <a:gd name="T64" fmla="*/ 0 w 514"/>
                  <a:gd name="T65" fmla="*/ 0 h 45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14"/>
                  <a:gd name="T100" fmla="*/ 0 h 4542"/>
                  <a:gd name="T101" fmla="*/ 514 w 514"/>
                  <a:gd name="T102" fmla="*/ 4542 h 45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14" h="4542">
                    <a:moveTo>
                      <a:pt x="514" y="0"/>
                    </a:moveTo>
                    <a:lnTo>
                      <a:pt x="490" y="61"/>
                    </a:lnTo>
                    <a:lnTo>
                      <a:pt x="468" y="135"/>
                    </a:lnTo>
                    <a:lnTo>
                      <a:pt x="444" y="220"/>
                    </a:lnTo>
                    <a:lnTo>
                      <a:pt x="419" y="316"/>
                    </a:lnTo>
                    <a:lnTo>
                      <a:pt x="395" y="421"/>
                    </a:lnTo>
                    <a:lnTo>
                      <a:pt x="372" y="536"/>
                    </a:lnTo>
                    <a:lnTo>
                      <a:pt x="347" y="658"/>
                    </a:lnTo>
                    <a:lnTo>
                      <a:pt x="323" y="789"/>
                    </a:lnTo>
                    <a:lnTo>
                      <a:pt x="299" y="926"/>
                    </a:lnTo>
                    <a:lnTo>
                      <a:pt x="276" y="1071"/>
                    </a:lnTo>
                    <a:lnTo>
                      <a:pt x="252" y="1222"/>
                    </a:lnTo>
                    <a:lnTo>
                      <a:pt x="229" y="1377"/>
                    </a:lnTo>
                    <a:lnTo>
                      <a:pt x="207" y="1537"/>
                    </a:lnTo>
                    <a:lnTo>
                      <a:pt x="186" y="1701"/>
                    </a:lnTo>
                    <a:lnTo>
                      <a:pt x="164" y="1867"/>
                    </a:lnTo>
                    <a:lnTo>
                      <a:pt x="145" y="2037"/>
                    </a:lnTo>
                    <a:lnTo>
                      <a:pt x="126" y="2208"/>
                    </a:lnTo>
                    <a:lnTo>
                      <a:pt x="108" y="2382"/>
                    </a:lnTo>
                    <a:lnTo>
                      <a:pt x="91" y="2554"/>
                    </a:lnTo>
                    <a:lnTo>
                      <a:pt x="75" y="2727"/>
                    </a:lnTo>
                    <a:lnTo>
                      <a:pt x="61" y="2898"/>
                    </a:lnTo>
                    <a:lnTo>
                      <a:pt x="47" y="3069"/>
                    </a:lnTo>
                    <a:lnTo>
                      <a:pt x="36" y="3238"/>
                    </a:lnTo>
                    <a:lnTo>
                      <a:pt x="25" y="3403"/>
                    </a:lnTo>
                    <a:lnTo>
                      <a:pt x="16" y="3565"/>
                    </a:lnTo>
                    <a:lnTo>
                      <a:pt x="10" y="3722"/>
                    </a:lnTo>
                    <a:lnTo>
                      <a:pt x="5" y="3874"/>
                    </a:lnTo>
                    <a:lnTo>
                      <a:pt x="1" y="4022"/>
                    </a:lnTo>
                    <a:lnTo>
                      <a:pt x="0" y="4163"/>
                    </a:lnTo>
                    <a:lnTo>
                      <a:pt x="1" y="4296"/>
                    </a:lnTo>
                    <a:lnTo>
                      <a:pt x="5" y="4424"/>
                    </a:lnTo>
                    <a:lnTo>
                      <a:pt x="10" y="454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6" name="Freeform 27"/>
              <p:cNvSpPr>
                <a:spLocks/>
              </p:cNvSpPr>
              <p:nvPr/>
            </p:nvSpPr>
            <p:spPr bwMode="auto">
              <a:xfrm>
                <a:off x="3381" y="1613"/>
                <a:ext cx="478" cy="760"/>
              </a:xfrm>
              <a:custGeom>
                <a:avLst/>
                <a:gdLst>
                  <a:gd name="T0" fmla="*/ 0 w 2391"/>
                  <a:gd name="T1" fmla="*/ 0 h 3800"/>
                  <a:gd name="T2" fmla="*/ 0 w 2391"/>
                  <a:gd name="T3" fmla="*/ 0 h 3800"/>
                  <a:gd name="T4" fmla="*/ 0 w 2391"/>
                  <a:gd name="T5" fmla="*/ 0 h 3800"/>
                  <a:gd name="T6" fmla="*/ 0 w 2391"/>
                  <a:gd name="T7" fmla="*/ 0 h 3800"/>
                  <a:gd name="T8" fmla="*/ 0 w 2391"/>
                  <a:gd name="T9" fmla="*/ 0 h 3800"/>
                  <a:gd name="T10" fmla="*/ 0 w 2391"/>
                  <a:gd name="T11" fmla="*/ 0 h 3800"/>
                  <a:gd name="T12" fmla="*/ 0 w 2391"/>
                  <a:gd name="T13" fmla="*/ 0 h 3800"/>
                  <a:gd name="T14" fmla="*/ 0 w 2391"/>
                  <a:gd name="T15" fmla="*/ 0 h 3800"/>
                  <a:gd name="T16" fmla="*/ 0 w 2391"/>
                  <a:gd name="T17" fmla="*/ 0 h 3800"/>
                  <a:gd name="T18" fmla="*/ 0 w 2391"/>
                  <a:gd name="T19" fmla="*/ 0 h 3800"/>
                  <a:gd name="T20" fmla="*/ 0 w 2391"/>
                  <a:gd name="T21" fmla="*/ 0 h 3800"/>
                  <a:gd name="T22" fmla="*/ 0 w 2391"/>
                  <a:gd name="T23" fmla="*/ 0 h 3800"/>
                  <a:gd name="T24" fmla="*/ 0 w 2391"/>
                  <a:gd name="T25" fmla="*/ 0 h 3800"/>
                  <a:gd name="T26" fmla="*/ 0 w 2391"/>
                  <a:gd name="T27" fmla="*/ 0 h 3800"/>
                  <a:gd name="T28" fmla="*/ 0 w 2391"/>
                  <a:gd name="T29" fmla="*/ 0 h 3800"/>
                  <a:gd name="T30" fmla="*/ 0 w 2391"/>
                  <a:gd name="T31" fmla="*/ 0 h 3800"/>
                  <a:gd name="T32" fmla="*/ 0 w 2391"/>
                  <a:gd name="T33" fmla="*/ 0 h 3800"/>
                  <a:gd name="T34" fmla="*/ 0 w 2391"/>
                  <a:gd name="T35" fmla="*/ 0 h 3800"/>
                  <a:gd name="T36" fmla="*/ 0 w 2391"/>
                  <a:gd name="T37" fmla="*/ 0 h 3800"/>
                  <a:gd name="T38" fmla="*/ 0 w 2391"/>
                  <a:gd name="T39" fmla="*/ 0 h 3800"/>
                  <a:gd name="T40" fmla="*/ 0 w 2391"/>
                  <a:gd name="T41" fmla="*/ 0 h 3800"/>
                  <a:gd name="T42" fmla="*/ 0 w 2391"/>
                  <a:gd name="T43" fmla="*/ 0 h 3800"/>
                  <a:gd name="T44" fmla="*/ 0 w 2391"/>
                  <a:gd name="T45" fmla="*/ 0 h 3800"/>
                  <a:gd name="T46" fmla="*/ 0 w 2391"/>
                  <a:gd name="T47" fmla="*/ 0 h 3800"/>
                  <a:gd name="T48" fmla="*/ 0 w 2391"/>
                  <a:gd name="T49" fmla="*/ 0 h 3800"/>
                  <a:gd name="T50" fmla="*/ 0 w 2391"/>
                  <a:gd name="T51" fmla="*/ 0 h 3800"/>
                  <a:gd name="T52" fmla="*/ 0 w 2391"/>
                  <a:gd name="T53" fmla="*/ 0 h 3800"/>
                  <a:gd name="T54" fmla="*/ 0 w 2391"/>
                  <a:gd name="T55" fmla="*/ 0 h 3800"/>
                  <a:gd name="T56" fmla="*/ 0 w 2391"/>
                  <a:gd name="T57" fmla="*/ 0 h 3800"/>
                  <a:gd name="T58" fmla="*/ 0 w 2391"/>
                  <a:gd name="T59" fmla="*/ 0 h 3800"/>
                  <a:gd name="T60" fmla="*/ 0 w 2391"/>
                  <a:gd name="T61" fmla="*/ 0 h 3800"/>
                  <a:gd name="T62" fmla="*/ 0 w 2391"/>
                  <a:gd name="T63" fmla="*/ 0 h 3800"/>
                  <a:gd name="T64" fmla="*/ 0 w 2391"/>
                  <a:gd name="T65" fmla="*/ 0 h 38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91"/>
                  <a:gd name="T100" fmla="*/ 0 h 3800"/>
                  <a:gd name="T101" fmla="*/ 2391 w 2391"/>
                  <a:gd name="T102" fmla="*/ 3800 h 380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91" h="3800">
                    <a:moveTo>
                      <a:pt x="2391" y="0"/>
                    </a:moveTo>
                    <a:lnTo>
                      <a:pt x="2352" y="26"/>
                    </a:lnTo>
                    <a:lnTo>
                      <a:pt x="2303" y="62"/>
                    </a:lnTo>
                    <a:lnTo>
                      <a:pt x="2247" y="106"/>
                    </a:lnTo>
                    <a:lnTo>
                      <a:pt x="2182" y="157"/>
                    </a:lnTo>
                    <a:lnTo>
                      <a:pt x="2113" y="217"/>
                    </a:lnTo>
                    <a:lnTo>
                      <a:pt x="2035" y="284"/>
                    </a:lnTo>
                    <a:lnTo>
                      <a:pt x="1952" y="359"/>
                    </a:lnTo>
                    <a:lnTo>
                      <a:pt x="1864" y="441"/>
                    </a:lnTo>
                    <a:lnTo>
                      <a:pt x="1772" y="530"/>
                    </a:lnTo>
                    <a:lnTo>
                      <a:pt x="1677" y="625"/>
                    </a:lnTo>
                    <a:lnTo>
                      <a:pt x="1578" y="726"/>
                    </a:lnTo>
                    <a:lnTo>
                      <a:pt x="1477" y="833"/>
                    </a:lnTo>
                    <a:lnTo>
                      <a:pt x="1375" y="946"/>
                    </a:lnTo>
                    <a:lnTo>
                      <a:pt x="1272" y="1064"/>
                    </a:lnTo>
                    <a:lnTo>
                      <a:pt x="1168" y="1188"/>
                    </a:lnTo>
                    <a:lnTo>
                      <a:pt x="1064" y="1316"/>
                    </a:lnTo>
                    <a:lnTo>
                      <a:pt x="962" y="1449"/>
                    </a:lnTo>
                    <a:lnTo>
                      <a:pt x="861" y="1586"/>
                    </a:lnTo>
                    <a:lnTo>
                      <a:pt x="762" y="1727"/>
                    </a:lnTo>
                    <a:lnTo>
                      <a:pt x="668" y="1872"/>
                    </a:lnTo>
                    <a:lnTo>
                      <a:pt x="576" y="2020"/>
                    </a:lnTo>
                    <a:lnTo>
                      <a:pt x="489" y="2171"/>
                    </a:lnTo>
                    <a:lnTo>
                      <a:pt x="407" y="2326"/>
                    </a:lnTo>
                    <a:lnTo>
                      <a:pt x="329" y="2483"/>
                    </a:lnTo>
                    <a:lnTo>
                      <a:pt x="260" y="2642"/>
                    </a:lnTo>
                    <a:lnTo>
                      <a:pt x="196" y="2804"/>
                    </a:lnTo>
                    <a:lnTo>
                      <a:pt x="141" y="2966"/>
                    </a:lnTo>
                    <a:lnTo>
                      <a:pt x="94" y="3131"/>
                    </a:lnTo>
                    <a:lnTo>
                      <a:pt x="55" y="3297"/>
                    </a:lnTo>
                    <a:lnTo>
                      <a:pt x="26" y="3464"/>
                    </a:lnTo>
                    <a:lnTo>
                      <a:pt x="7" y="3632"/>
                    </a:lnTo>
                    <a:lnTo>
                      <a:pt x="0" y="3800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7" name="Freeform 28"/>
              <p:cNvSpPr>
                <a:spLocks/>
              </p:cNvSpPr>
              <p:nvPr/>
            </p:nvSpPr>
            <p:spPr bwMode="auto">
              <a:xfrm>
                <a:off x="2361" y="2098"/>
                <a:ext cx="77" cy="671"/>
              </a:xfrm>
              <a:custGeom>
                <a:avLst/>
                <a:gdLst>
                  <a:gd name="T0" fmla="*/ 0 w 385"/>
                  <a:gd name="T1" fmla="*/ 0 h 3356"/>
                  <a:gd name="T2" fmla="*/ 0 w 385"/>
                  <a:gd name="T3" fmla="*/ 0 h 3356"/>
                  <a:gd name="T4" fmla="*/ 0 w 385"/>
                  <a:gd name="T5" fmla="*/ 0 h 3356"/>
                  <a:gd name="T6" fmla="*/ 0 w 385"/>
                  <a:gd name="T7" fmla="*/ 0 h 3356"/>
                  <a:gd name="T8" fmla="*/ 0 w 385"/>
                  <a:gd name="T9" fmla="*/ 0 h 3356"/>
                  <a:gd name="T10" fmla="*/ 0 w 385"/>
                  <a:gd name="T11" fmla="*/ 0 h 3356"/>
                  <a:gd name="T12" fmla="*/ 0 w 385"/>
                  <a:gd name="T13" fmla="*/ 0 h 3356"/>
                  <a:gd name="T14" fmla="*/ 0 w 385"/>
                  <a:gd name="T15" fmla="*/ 0 h 3356"/>
                  <a:gd name="T16" fmla="*/ 0 w 385"/>
                  <a:gd name="T17" fmla="*/ 0 h 3356"/>
                  <a:gd name="T18" fmla="*/ 0 w 385"/>
                  <a:gd name="T19" fmla="*/ 0 h 3356"/>
                  <a:gd name="T20" fmla="*/ 0 w 385"/>
                  <a:gd name="T21" fmla="*/ 0 h 3356"/>
                  <a:gd name="T22" fmla="*/ 0 w 385"/>
                  <a:gd name="T23" fmla="*/ 0 h 3356"/>
                  <a:gd name="T24" fmla="*/ 0 w 385"/>
                  <a:gd name="T25" fmla="*/ 0 h 3356"/>
                  <a:gd name="T26" fmla="*/ 0 w 385"/>
                  <a:gd name="T27" fmla="*/ 0 h 3356"/>
                  <a:gd name="T28" fmla="*/ 0 w 385"/>
                  <a:gd name="T29" fmla="*/ 0 h 3356"/>
                  <a:gd name="T30" fmla="*/ 0 w 385"/>
                  <a:gd name="T31" fmla="*/ 0 h 3356"/>
                  <a:gd name="T32" fmla="*/ 0 w 385"/>
                  <a:gd name="T33" fmla="*/ 0 h 3356"/>
                  <a:gd name="T34" fmla="*/ 0 w 385"/>
                  <a:gd name="T35" fmla="*/ 0 h 3356"/>
                  <a:gd name="T36" fmla="*/ 0 w 385"/>
                  <a:gd name="T37" fmla="*/ 0 h 3356"/>
                  <a:gd name="T38" fmla="*/ 0 w 385"/>
                  <a:gd name="T39" fmla="*/ 0 h 3356"/>
                  <a:gd name="T40" fmla="*/ 0 w 385"/>
                  <a:gd name="T41" fmla="*/ 0 h 3356"/>
                  <a:gd name="T42" fmla="*/ 0 w 385"/>
                  <a:gd name="T43" fmla="*/ 0 h 3356"/>
                  <a:gd name="T44" fmla="*/ 0 w 385"/>
                  <a:gd name="T45" fmla="*/ 0 h 3356"/>
                  <a:gd name="T46" fmla="*/ 0 w 385"/>
                  <a:gd name="T47" fmla="*/ 0 h 3356"/>
                  <a:gd name="T48" fmla="*/ 0 w 385"/>
                  <a:gd name="T49" fmla="*/ 0 h 3356"/>
                  <a:gd name="T50" fmla="*/ 0 w 385"/>
                  <a:gd name="T51" fmla="*/ 0 h 3356"/>
                  <a:gd name="T52" fmla="*/ 0 w 385"/>
                  <a:gd name="T53" fmla="*/ 0 h 3356"/>
                  <a:gd name="T54" fmla="*/ 0 w 385"/>
                  <a:gd name="T55" fmla="*/ 0 h 3356"/>
                  <a:gd name="T56" fmla="*/ 0 w 385"/>
                  <a:gd name="T57" fmla="*/ 0 h 3356"/>
                  <a:gd name="T58" fmla="*/ 0 w 385"/>
                  <a:gd name="T59" fmla="*/ 0 h 3356"/>
                  <a:gd name="T60" fmla="*/ 0 w 385"/>
                  <a:gd name="T61" fmla="*/ 0 h 3356"/>
                  <a:gd name="T62" fmla="*/ 0 w 385"/>
                  <a:gd name="T63" fmla="*/ 0 h 3356"/>
                  <a:gd name="T64" fmla="*/ 0 w 385"/>
                  <a:gd name="T65" fmla="*/ 0 h 33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5"/>
                  <a:gd name="T100" fmla="*/ 0 h 3356"/>
                  <a:gd name="T101" fmla="*/ 385 w 385"/>
                  <a:gd name="T102" fmla="*/ 3356 h 335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5" h="3356">
                    <a:moveTo>
                      <a:pt x="0" y="0"/>
                    </a:moveTo>
                    <a:lnTo>
                      <a:pt x="19" y="59"/>
                    </a:lnTo>
                    <a:lnTo>
                      <a:pt x="39" y="125"/>
                    </a:lnTo>
                    <a:lnTo>
                      <a:pt x="58" y="198"/>
                    </a:lnTo>
                    <a:lnTo>
                      <a:pt x="78" y="278"/>
                    </a:lnTo>
                    <a:lnTo>
                      <a:pt x="96" y="363"/>
                    </a:lnTo>
                    <a:lnTo>
                      <a:pt x="115" y="454"/>
                    </a:lnTo>
                    <a:lnTo>
                      <a:pt x="134" y="550"/>
                    </a:lnTo>
                    <a:lnTo>
                      <a:pt x="153" y="651"/>
                    </a:lnTo>
                    <a:lnTo>
                      <a:pt x="170" y="756"/>
                    </a:lnTo>
                    <a:lnTo>
                      <a:pt x="188" y="865"/>
                    </a:lnTo>
                    <a:lnTo>
                      <a:pt x="204" y="977"/>
                    </a:lnTo>
                    <a:lnTo>
                      <a:pt x="221" y="1092"/>
                    </a:lnTo>
                    <a:lnTo>
                      <a:pt x="237" y="1211"/>
                    </a:lnTo>
                    <a:lnTo>
                      <a:pt x="252" y="1330"/>
                    </a:lnTo>
                    <a:lnTo>
                      <a:pt x="267" y="1452"/>
                    </a:lnTo>
                    <a:lnTo>
                      <a:pt x="281" y="1574"/>
                    </a:lnTo>
                    <a:lnTo>
                      <a:pt x="295" y="1697"/>
                    </a:lnTo>
                    <a:lnTo>
                      <a:pt x="307" y="1822"/>
                    </a:lnTo>
                    <a:lnTo>
                      <a:pt x="319" y="1946"/>
                    </a:lnTo>
                    <a:lnTo>
                      <a:pt x="330" y="2069"/>
                    </a:lnTo>
                    <a:lnTo>
                      <a:pt x="340" y="2192"/>
                    </a:lnTo>
                    <a:lnTo>
                      <a:pt x="350" y="2313"/>
                    </a:lnTo>
                    <a:lnTo>
                      <a:pt x="357" y="2433"/>
                    </a:lnTo>
                    <a:lnTo>
                      <a:pt x="365" y="2550"/>
                    </a:lnTo>
                    <a:lnTo>
                      <a:pt x="371" y="2663"/>
                    </a:lnTo>
                    <a:lnTo>
                      <a:pt x="376" y="2776"/>
                    </a:lnTo>
                    <a:lnTo>
                      <a:pt x="380" y="2883"/>
                    </a:lnTo>
                    <a:lnTo>
                      <a:pt x="382" y="2988"/>
                    </a:lnTo>
                    <a:lnTo>
                      <a:pt x="385" y="3088"/>
                    </a:lnTo>
                    <a:lnTo>
                      <a:pt x="385" y="3183"/>
                    </a:lnTo>
                    <a:lnTo>
                      <a:pt x="383" y="3271"/>
                    </a:lnTo>
                    <a:lnTo>
                      <a:pt x="381" y="3356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8" name="Freeform 29"/>
              <p:cNvSpPr>
                <a:spLocks/>
              </p:cNvSpPr>
              <p:nvPr/>
            </p:nvSpPr>
            <p:spPr bwMode="auto">
              <a:xfrm>
                <a:off x="1775" y="2102"/>
                <a:ext cx="593" cy="566"/>
              </a:xfrm>
              <a:custGeom>
                <a:avLst/>
                <a:gdLst>
                  <a:gd name="T0" fmla="*/ 0 w 2964"/>
                  <a:gd name="T1" fmla="*/ 0 h 2832"/>
                  <a:gd name="T2" fmla="*/ 0 w 2964"/>
                  <a:gd name="T3" fmla="*/ 0 h 2832"/>
                  <a:gd name="T4" fmla="*/ 0 w 2964"/>
                  <a:gd name="T5" fmla="*/ 0 h 2832"/>
                  <a:gd name="T6" fmla="*/ 0 w 2964"/>
                  <a:gd name="T7" fmla="*/ 0 h 2832"/>
                  <a:gd name="T8" fmla="*/ 0 w 2964"/>
                  <a:gd name="T9" fmla="*/ 0 h 2832"/>
                  <a:gd name="T10" fmla="*/ 0 w 2964"/>
                  <a:gd name="T11" fmla="*/ 0 h 2832"/>
                  <a:gd name="T12" fmla="*/ 0 w 2964"/>
                  <a:gd name="T13" fmla="*/ 0 h 2832"/>
                  <a:gd name="T14" fmla="*/ 0 w 2964"/>
                  <a:gd name="T15" fmla="*/ 0 h 2832"/>
                  <a:gd name="T16" fmla="*/ 0 w 2964"/>
                  <a:gd name="T17" fmla="*/ 0 h 2832"/>
                  <a:gd name="T18" fmla="*/ 0 w 2964"/>
                  <a:gd name="T19" fmla="*/ 0 h 2832"/>
                  <a:gd name="T20" fmla="*/ 0 w 2964"/>
                  <a:gd name="T21" fmla="*/ 0 h 2832"/>
                  <a:gd name="T22" fmla="*/ 0 w 2964"/>
                  <a:gd name="T23" fmla="*/ 0 h 2832"/>
                  <a:gd name="T24" fmla="*/ 0 w 2964"/>
                  <a:gd name="T25" fmla="*/ 0 h 2832"/>
                  <a:gd name="T26" fmla="*/ 0 w 2964"/>
                  <a:gd name="T27" fmla="*/ 0 h 2832"/>
                  <a:gd name="T28" fmla="*/ 0 w 2964"/>
                  <a:gd name="T29" fmla="*/ 0 h 2832"/>
                  <a:gd name="T30" fmla="*/ 0 w 2964"/>
                  <a:gd name="T31" fmla="*/ 0 h 2832"/>
                  <a:gd name="T32" fmla="*/ 0 w 2964"/>
                  <a:gd name="T33" fmla="*/ 0 h 2832"/>
                  <a:gd name="T34" fmla="*/ 0 w 2964"/>
                  <a:gd name="T35" fmla="*/ 0 h 2832"/>
                  <a:gd name="T36" fmla="*/ 0 w 2964"/>
                  <a:gd name="T37" fmla="*/ 0 h 2832"/>
                  <a:gd name="T38" fmla="*/ 0 w 2964"/>
                  <a:gd name="T39" fmla="*/ 0 h 2832"/>
                  <a:gd name="T40" fmla="*/ 0 w 2964"/>
                  <a:gd name="T41" fmla="*/ 0 h 2832"/>
                  <a:gd name="T42" fmla="*/ 0 w 2964"/>
                  <a:gd name="T43" fmla="*/ 0 h 2832"/>
                  <a:gd name="T44" fmla="*/ 0 w 2964"/>
                  <a:gd name="T45" fmla="*/ 0 h 2832"/>
                  <a:gd name="T46" fmla="*/ 0 w 2964"/>
                  <a:gd name="T47" fmla="*/ 0 h 2832"/>
                  <a:gd name="T48" fmla="*/ 0 w 2964"/>
                  <a:gd name="T49" fmla="*/ 0 h 2832"/>
                  <a:gd name="T50" fmla="*/ 0 w 2964"/>
                  <a:gd name="T51" fmla="*/ 0 h 2832"/>
                  <a:gd name="T52" fmla="*/ 0 w 2964"/>
                  <a:gd name="T53" fmla="*/ 0 h 2832"/>
                  <a:gd name="T54" fmla="*/ 0 w 2964"/>
                  <a:gd name="T55" fmla="*/ 0 h 2832"/>
                  <a:gd name="T56" fmla="*/ 0 w 2964"/>
                  <a:gd name="T57" fmla="*/ 0 h 2832"/>
                  <a:gd name="T58" fmla="*/ 0 w 2964"/>
                  <a:gd name="T59" fmla="*/ 0 h 2832"/>
                  <a:gd name="T60" fmla="*/ 0 w 2964"/>
                  <a:gd name="T61" fmla="*/ 0 h 28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964"/>
                  <a:gd name="T94" fmla="*/ 0 h 2832"/>
                  <a:gd name="T95" fmla="*/ 2964 w 2964"/>
                  <a:gd name="T96" fmla="*/ 2832 h 28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964" h="2832">
                    <a:moveTo>
                      <a:pt x="0" y="0"/>
                    </a:moveTo>
                    <a:lnTo>
                      <a:pt x="22" y="1"/>
                    </a:lnTo>
                    <a:lnTo>
                      <a:pt x="87" y="7"/>
                    </a:lnTo>
                    <a:lnTo>
                      <a:pt x="134" y="14"/>
                    </a:lnTo>
                    <a:lnTo>
                      <a:pt x="189" y="22"/>
                    </a:lnTo>
                    <a:lnTo>
                      <a:pt x="254" y="35"/>
                    </a:lnTo>
                    <a:lnTo>
                      <a:pt x="325" y="51"/>
                    </a:lnTo>
                    <a:lnTo>
                      <a:pt x="405" y="71"/>
                    </a:lnTo>
                    <a:lnTo>
                      <a:pt x="491" y="96"/>
                    </a:lnTo>
                    <a:lnTo>
                      <a:pt x="584" y="126"/>
                    </a:lnTo>
                    <a:lnTo>
                      <a:pt x="681" y="162"/>
                    </a:lnTo>
                    <a:lnTo>
                      <a:pt x="783" y="205"/>
                    </a:lnTo>
                    <a:lnTo>
                      <a:pt x="890" y="253"/>
                    </a:lnTo>
                    <a:lnTo>
                      <a:pt x="1002" y="309"/>
                    </a:lnTo>
                    <a:lnTo>
                      <a:pt x="1116" y="373"/>
                    </a:lnTo>
                    <a:lnTo>
                      <a:pt x="1234" y="444"/>
                    </a:lnTo>
                    <a:lnTo>
                      <a:pt x="1353" y="524"/>
                    </a:lnTo>
                    <a:lnTo>
                      <a:pt x="1476" y="614"/>
                    </a:lnTo>
                    <a:lnTo>
                      <a:pt x="1598" y="713"/>
                    </a:lnTo>
                    <a:lnTo>
                      <a:pt x="1722" y="822"/>
                    </a:lnTo>
                    <a:lnTo>
                      <a:pt x="1845" y="942"/>
                    </a:lnTo>
                    <a:lnTo>
                      <a:pt x="1969" y="1073"/>
                    </a:lnTo>
                    <a:lnTo>
                      <a:pt x="2090" y="1216"/>
                    </a:lnTo>
                    <a:lnTo>
                      <a:pt x="2211" y="1370"/>
                    </a:lnTo>
                    <a:lnTo>
                      <a:pt x="2329" y="1538"/>
                    </a:lnTo>
                    <a:lnTo>
                      <a:pt x="2444" y="1717"/>
                    </a:lnTo>
                    <a:lnTo>
                      <a:pt x="2558" y="1911"/>
                    </a:lnTo>
                    <a:lnTo>
                      <a:pt x="2666" y="2119"/>
                    </a:lnTo>
                    <a:lnTo>
                      <a:pt x="2770" y="2341"/>
                    </a:lnTo>
                    <a:lnTo>
                      <a:pt x="2870" y="2579"/>
                    </a:lnTo>
                    <a:lnTo>
                      <a:pt x="2964" y="283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9" name="Freeform 30"/>
              <p:cNvSpPr>
                <a:spLocks/>
              </p:cNvSpPr>
              <p:nvPr/>
            </p:nvSpPr>
            <p:spPr bwMode="auto">
              <a:xfrm>
                <a:off x="2350" y="1010"/>
                <a:ext cx="253" cy="648"/>
              </a:xfrm>
              <a:custGeom>
                <a:avLst/>
                <a:gdLst>
                  <a:gd name="T0" fmla="*/ 0 w 1266"/>
                  <a:gd name="T1" fmla="*/ 0 h 3237"/>
                  <a:gd name="T2" fmla="*/ 0 w 1266"/>
                  <a:gd name="T3" fmla="*/ 0 h 3237"/>
                  <a:gd name="T4" fmla="*/ 0 w 1266"/>
                  <a:gd name="T5" fmla="*/ 0 h 3237"/>
                  <a:gd name="T6" fmla="*/ 0 w 1266"/>
                  <a:gd name="T7" fmla="*/ 0 h 3237"/>
                  <a:gd name="T8" fmla="*/ 0 w 1266"/>
                  <a:gd name="T9" fmla="*/ 0 h 3237"/>
                  <a:gd name="T10" fmla="*/ 0 w 1266"/>
                  <a:gd name="T11" fmla="*/ 0 h 3237"/>
                  <a:gd name="T12" fmla="*/ 0 w 1266"/>
                  <a:gd name="T13" fmla="*/ 0 h 3237"/>
                  <a:gd name="T14" fmla="*/ 0 w 1266"/>
                  <a:gd name="T15" fmla="*/ 0 h 3237"/>
                  <a:gd name="T16" fmla="*/ 0 w 1266"/>
                  <a:gd name="T17" fmla="*/ 0 h 3237"/>
                  <a:gd name="T18" fmla="*/ 0 w 1266"/>
                  <a:gd name="T19" fmla="*/ 0 h 3237"/>
                  <a:gd name="T20" fmla="*/ 0 w 1266"/>
                  <a:gd name="T21" fmla="*/ 0 h 3237"/>
                  <a:gd name="T22" fmla="*/ 0 w 1266"/>
                  <a:gd name="T23" fmla="*/ 0 h 3237"/>
                  <a:gd name="T24" fmla="*/ 0 w 1266"/>
                  <a:gd name="T25" fmla="*/ 0 h 3237"/>
                  <a:gd name="T26" fmla="*/ 0 w 1266"/>
                  <a:gd name="T27" fmla="*/ 0 h 3237"/>
                  <a:gd name="T28" fmla="*/ 0 w 1266"/>
                  <a:gd name="T29" fmla="*/ 0 h 3237"/>
                  <a:gd name="T30" fmla="*/ 0 w 1266"/>
                  <a:gd name="T31" fmla="*/ 0 h 3237"/>
                  <a:gd name="T32" fmla="*/ 0 w 1266"/>
                  <a:gd name="T33" fmla="*/ 0 h 3237"/>
                  <a:gd name="T34" fmla="*/ 0 w 1266"/>
                  <a:gd name="T35" fmla="*/ 0 h 3237"/>
                  <a:gd name="T36" fmla="*/ 0 w 1266"/>
                  <a:gd name="T37" fmla="*/ 0 h 3237"/>
                  <a:gd name="T38" fmla="*/ 0 w 1266"/>
                  <a:gd name="T39" fmla="*/ 0 h 3237"/>
                  <a:gd name="T40" fmla="*/ 0 w 1266"/>
                  <a:gd name="T41" fmla="*/ 0 h 3237"/>
                  <a:gd name="T42" fmla="*/ 0 w 1266"/>
                  <a:gd name="T43" fmla="*/ 0 h 3237"/>
                  <a:gd name="T44" fmla="*/ 0 w 1266"/>
                  <a:gd name="T45" fmla="*/ 0 h 3237"/>
                  <a:gd name="T46" fmla="*/ 0 w 1266"/>
                  <a:gd name="T47" fmla="*/ 0 h 3237"/>
                  <a:gd name="T48" fmla="*/ 0 w 1266"/>
                  <a:gd name="T49" fmla="*/ 0 h 3237"/>
                  <a:gd name="T50" fmla="*/ 0 w 1266"/>
                  <a:gd name="T51" fmla="*/ 0 h 3237"/>
                  <a:gd name="T52" fmla="*/ 0 w 1266"/>
                  <a:gd name="T53" fmla="*/ 0 h 3237"/>
                  <a:gd name="T54" fmla="*/ 0 w 1266"/>
                  <a:gd name="T55" fmla="*/ 0 h 3237"/>
                  <a:gd name="T56" fmla="*/ 0 w 1266"/>
                  <a:gd name="T57" fmla="*/ 0 h 3237"/>
                  <a:gd name="T58" fmla="*/ 0 w 1266"/>
                  <a:gd name="T59" fmla="*/ 0 h 3237"/>
                  <a:gd name="T60" fmla="*/ 0 w 1266"/>
                  <a:gd name="T61" fmla="*/ 0 h 3237"/>
                  <a:gd name="T62" fmla="*/ 0 w 1266"/>
                  <a:gd name="T63" fmla="*/ 0 h 3237"/>
                  <a:gd name="T64" fmla="*/ 0 w 1266"/>
                  <a:gd name="T65" fmla="*/ 0 h 3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66"/>
                  <a:gd name="T100" fmla="*/ 0 h 3237"/>
                  <a:gd name="T101" fmla="*/ 1266 w 1266"/>
                  <a:gd name="T102" fmla="*/ 3237 h 3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66" h="3237">
                    <a:moveTo>
                      <a:pt x="0" y="0"/>
                    </a:moveTo>
                    <a:lnTo>
                      <a:pt x="25" y="39"/>
                    </a:lnTo>
                    <a:lnTo>
                      <a:pt x="54" y="88"/>
                    </a:lnTo>
                    <a:lnTo>
                      <a:pt x="87" y="146"/>
                    </a:lnTo>
                    <a:lnTo>
                      <a:pt x="122" y="214"/>
                    </a:lnTo>
                    <a:lnTo>
                      <a:pt x="160" y="289"/>
                    </a:lnTo>
                    <a:lnTo>
                      <a:pt x="201" y="372"/>
                    </a:lnTo>
                    <a:lnTo>
                      <a:pt x="245" y="462"/>
                    </a:lnTo>
                    <a:lnTo>
                      <a:pt x="291" y="558"/>
                    </a:lnTo>
                    <a:lnTo>
                      <a:pt x="339" y="661"/>
                    </a:lnTo>
                    <a:lnTo>
                      <a:pt x="387" y="768"/>
                    </a:lnTo>
                    <a:lnTo>
                      <a:pt x="438" y="879"/>
                    </a:lnTo>
                    <a:lnTo>
                      <a:pt x="490" y="995"/>
                    </a:lnTo>
                    <a:lnTo>
                      <a:pt x="541" y="1115"/>
                    </a:lnTo>
                    <a:lnTo>
                      <a:pt x="593" y="1236"/>
                    </a:lnTo>
                    <a:lnTo>
                      <a:pt x="646" y="1361"/>
                    </a:lnTo>
                    <a:lnTo>
                      <a:pt x="698" y="1487"/>
                    </a:lnTo>
                    <a:lnTo>
                      <a:pt x="750" y="1614"/>
                    </a:lnTo>
                    <a:lnTo>
                      <a:pt x="800" y="1742"/>
                    </a:lnTo>
                    <a:lnTo>
                      <a:pt x="850" y="1869"/>
                    </a:lnTo>
                    <a:lnTo>
                      <a:pt x="899" y="1995"/>
                    </a:lnTo>
                    <a:lnTo>
                      <a:pt x="945" y="2121"/>
                    </a:lnTo>
                    <a:lnTo>
                      <a:pt x="990" y="2243"/>
                    </a:lnTo>
                    <a:lnTo>
                      <a:pt x="1032" y="2364"/>
                    </a:lnTo>
                    <a:lnTo>
                      <a:pt x="1072" y="2482"/>
                    </a:lnTo>
                    <a:lnTo>
                      <a:pt x="1110" y="2595"/>
                    </a:lnTo>
                    <a:lnTo>
                      <a:pt x="1144" y="2705"/>
                    </a:lnTo>
                    <a:lnTo>
                      <a:pt x="1175" y="2810"/>
                    </a:lnTo>
                    <a:lnTo>
                      <a:pt x="1201" y="2909"/>
                    </a:lnTo>
                    <a:lnTo>
                      <a:pt x="1225" y="3001"/>
                    </a:lnTo>
                    <a:lnTo>
                      <a:pt x="1243" y="3087"/>
                    </a:lnTo>
                    <a:lnTo>
                      <a:pt x="1257" y="3166"/>
                    </a:lnTo>
                    <a:lnTo>
                      <a:pt x="1266" y="32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0" name="Freeform 31"/>
              <p:cNvSpPr>
                <a:spLocks/>
              </p:cNvSpPr>
              <p:nvPr/>
            </p:nvSpPr>
            <p:spPr bwMode="auto">
              <a:xfrm>
                <a:off x="2375" y="833"/>
                <a:ext cx="277" cy="836"/>
              </a:xfrm>
              <a:custGeom>
                <a:avLst/>
                <a:gdLst>
                  <a:gd name="T0" fmla="*/ 0 w 1384"/>
                  <a:gd name="T1" fmla="*/ 0 h 4177"/>
                  <a:gd name="T2" fmla="*/ 0 w 1384"/>
                  <a:gd name="T3" fmla="*/ 0 h 4177"/>
                  <a:gd name="T4" fmla="*/ 0 w 1384"/>
                  <a:gd name="T5" fmla="*/ 0 h 4177"/>
                  <a:gd name="T6" fmla="*/ 0 w 1384"/>
                  <a:gd name="T7" fmla="*/ 0 h 4177"/>
                  <a:gd name="T8" fmla="*/ 0 w 1384"/>
                  <a:gd name="T9" fmla="*/ 0 h 4177"/>
                  <a:gd name="T10" fmla="*/ 0 w 1384"/>
                  <a:gd name="T11" fmla="*/ 0 h 4177"/>
                  <a:gd name="T12" fmla="*/ 0 w 1384"/>
                  <a:gd name="T13" fmla="*/ 0 h 4177"/>
                  <a:gd name="T14" fmla="*/ 0 w 1384"/>
                  <a:gd name="T15" fmla="*/ 0 h 4177"/>
                  <a:gd name="T16" fmla="*/ 0 w 1384"/>
                  <a:gd name="T17" fmla="*/ 0 h 4177"/>
                  <a:gd name="T18" fmla="*/ 0 w 1384"/>
                  <a:gd name="T19" fmla="*/ 0 h 4177"/>
                  <a:gd name="T20" fmla="*/ 0 w 1384"/>
                  <a:gd name="T21" fmla="*/ 0 h 4177"/>
                  <a:gd name="T22" fmla="*/ 0 w 1384"/>
                  <a:gd name="T23" fmla="*/ 0 h 4177"/>
                  <a:gd name="T24" fmla="*/ 0 w 1384"/>
                  <a:gd name="T25" fmla="*/ 0 h 4177"/>
                  <a:gd name="T26" fmla="*/ 0 w 1384"/>
                  <a:gd name="T27" fmla="*/ 0 h 4177"/>
                  <a:gd name="T28" fmla="*/ 0 w 1384"/>
                  <a:gd name="T29" fmla="*/ 0 h 4177"/>
                  <a:gd name="T30" fmla="*/ 0 w 1384"/>
                  <a:gd name="T31" fmla="*/ 0 h 4177"/>
                  <a:gd name="T32" fmla="*/ 0 w 1384"/>
                  <a:gd name="T33" fmla="*/ 0 h 4177"/>
                  <a:gd name="T34" fmla="*/ 0 w 1384"/>
                  <a:gd name="T35" fmla="*/ 0 h 4177"/>
                  <a:gd name="T36" fmla="*/ 0 w 1384"/>
                  <a:gd name="T37" fmla="*/ 0 h 4177"/>
                  <a:gd name="T38" fmla="*/ 0 w 1384"/>
                  <a:gd name="T39" fmla="*/ 0 h 4177"/>
                  <a:gd name="T40" fmla="*/ 0 w 1384"/>
                  <a:gd name="T41" fmla="*/ 0 h 4177"/>
                  <a:gd name="T42" fmla="*/ 0 w 1384"/>
                  <a:gd name="T43" fmla="*/ 0 h 4177"/>
                  <a:gd name="T44" fmla="*/ 0 w 1384"/>
                  <a:gd name="T45" fmla="*/ 0 h 4177"/>
                  <a:gd name="T46" fmla="*/ 0 w 1384"/>
                  <a:gd name="T47" fmla="*/ 0 h 4177"/>
                  <a:gd name="T48" fmla="*/ 0 w 1384"/>
                  <a:gd name="T49" fmla="*/ 0 h 4177"/>
                  <a:gd name="T50" fmla="*/ 0 w 1384"/>
                  <a:gd name="T51" fmla="*/ 0 h 4177"/>
                  <a:gd name="T52" fmla="*/ 0 w 1384"/>
                  <a:gd name="T53" fmla="*/ 0 h 4177"/>
                  <a:gd name="T54" fmla="*/ 0 w 1384"/>
                  <a:gd name="T55" fmla="*/ 0 h 4177"/>
                  <a:gd name="T56" fmla="*/ 0 w 1384"/>
                  <a:gd name="T57" fmla="*/ 0 h 41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4"/>
                  <a:gd name="T88" fmla="*/ 0 h 4177"/>
                  <a:gd name="T89" fmla="*/ 1384 w 1384"/>
                  <a:gd name="T90" fmla="*/ 4177 h 417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4" h="4177">
                    <a:moveTo>
                      <a:pt x="0" y="0"/>
                    </a:moveTo>
                    <a:lnTo>
                      <a:pt x="13" y="25"/>
                    </a:lnTo>
                    <a:lnTo>
                      <a:pt x="47" y="99"/>
                    </a:lnTo>
                    <a:lnTo>
                      <a:pt x="102" y="216"/>
                    </a:lnTo>
                    <a:lnTo>
                      <a:pt x="175" y="375"/>
                    </a:lnTo>
                    <a:lnTo>
                      <a:pt x="217" y="469"/>
                    </a:lnTo>
                    <a:lnTo>
                      <a:pt x="262" y="571"/>
                    </a:lnTo>
                    <a:lnTo>
                      <a:pt x="309" y="682"/>
                    </a:lnTo>
                    <a:lnTo>
                      <a:pt x="359" y="801"/>
                    </a:lnTo>
                    <a:lnTo>
                      <a:pt x="413" y="927"/>
                    </a:lnTo>
                    <a:lnTo>
                      <a:pt x="468" y="1060"/>
                    </a:lnTo>
                    <a:lnTo>
                      <a:pt x="524" y="1201"/>
                    </a:lnTo>
                    <a:lnTo>
                      <a:pt x="582" y="1347"/>
                    </a:lnTo>
                    <a:lnTo>
                      <a:pt x="639" y="1499"/>
                    </a:lnTo>
                    <a:lnTo>
                      <a:pt x="698" y="1657"/>
                    </a:lnTo>
                    <a:lnTo>
                      <a:pt x="757" y="1819"/>
                    </a:lnTo>
                    <a:lnTo>
                      <a:pt x="816" y="1986"/>
                    </a:lnTo>
                    <a:lnTo>
                      <a:pt x="874" y="2157"/>
                    </a:lnTo>
                    <a:lnTo>
                      <a:pt x="932" y="2332"/>
                    </a:lnTo>
                    <a:lnTo>
                      <a:pt x="988" y="2509"/>
                    </a:lnTo>
                    <a:lnTo>
                      <a:pt x="1043" y="2690"/>
                    </a:lnTo>
                    <a:lnTo>
                      <a:pt x="1096" y="2872"/>
                    </a:lnTo>
                    <a:lnTo>
                      <a:pt x="1146" y="3057"/>
                    </a:lnTo>
                    <a:lnTo>
                      <a:pt x="1194" y="3243"/>
                    </a:lnTo>
                    <a:lnTo>
                      <a:pt x="1239" y="3429"/>
                    </a:lnTo>
                    <a:lnTo>
                      <a:pt x="1282" y="3616"/>
                    </a:lnTo>
                    <a:lnTo>
                      <a:pt x="1319" y="3804"/>
                    </a:lnTo>
                    <a:lnTo>
                      <a:pt x="1354" y="3991"/>
                    </a:lnTo>
                    <a:lnTo>
                      <a:pt x="1384" y="417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1" name="Freeform 32"/>
              <p:cNvSpPr>
                <a:spLocks/>
              </p:cNvSpPr>
              <p:nvPr/>
            </p:nvSpPr>
            <p:spPr bwMode="auto">
              <a:xfrm>
                <a:off x="3367" y="1222"/>
                <a:ext cx="662" cy="530"/>
              </a:xfrm>
              <a:custGeom>
                <a:avLst/>
                <a:gdLst>
                  <a:gd name="T0" fmla="*/ 0 w 3311"/>
                  <a:gd name="T1" fmla="*/ 0 h 2648"/>
                  <a:gd name="T2" fmla="*/ 0 w 3311"/>
                  <a:gd name="T3" fmla="*/ 0 h 2648"/>
                  <a:gd name="T4" fmla="*/ 0 w 3311"/>
                  <a:gd name="T5" fmla="*/ 0 h 2648"/>
                  <a:gd name="T6" fmla="*/ 0 w 3311"/>
                  <a:gd name="T7" fmla="*/ 0 h 2648"/>
                  <a:gd name="T8" fmla="*/ 0 w 3311"/>
                  <a:gd name="T9" fmla="*/ 0 h 2648"/>
                  <a:gd name="T10" fmla="*/ 0 w 3311"/>
                  <a:gd name="T11" fmla="*/ 0 h 2648"/>
                  <a:gd name="T12" fmla="*/ 0 w 3311"/>
                  <a:gd name="T13" fmla="*/ 0 h 2648"/>
                  <a:gd name="T14" fmla="*/ 0 w 3311"/>
                  <a:gd name="T15" fmla="*/ 0 h 2648"/>
                  <a:gd name="T16" fmla="*/ 0 w 3311"/>
                  <a:gd name="T17" fmla="*/ 0 h 2648"/>
                  <a:gd name="T18" fmla="*/ 0 w 3311"/>
                  <a:gd name="T19" fmla="*/ 0 h 2648"/>
                  <a:gd name="T20" fmla="*/ 0 w 3311"/>
                  <a:gd name="T21" fmla="*/ 0 h 2648"/>
                  <a:gd name="T22" fmla="*/ 0 w 3311"/>
                  <a:gd name="T23" fmla="*/ 0 h 2648"/>
                  <a:gd name="T24" fmla="*/ 0 w 3311"/>
                  <a:gd name="T25" fmla="*/ 0 h 2648"/>
                  <a:gd name="T26" fmla="*/ 0 w 3311"/>
                  <a:gd name="T27" fmla="*/ 0 h 2648"/>
                  <a:gd name="T28" fmla="*/ 0 w 3311"/>
                  <a:gd name="T29" fmla="*/ 0 h 2648"/>
                  <a:gd name="T30" fmla="*/ 0 w 3311"/>
                  <a:gd name="T31" fmla="*/ 0 h 2648"/>
                  <a:gd name="T32" fmla="*/ 0 w 3311"/>
                  <a:gd name="T33" fmla="*/ 0 h 2648"/>
                  <a:gd name="T34" fmla="*/ 0 w 3311"/>
                  <a:gd name="T35" fmla="*/ 0 h 2648"/>
                  <a:gd name="T36" fmla="*/ 0 w 3311"/>
                  <a:gd name="T37" fmla="*/ 0 h 2648"/>
                  <a:gd name="T38" fmla="*/ 0 w 3311"/>
                  <a:gd name="T39" fmla="*/ 0 h 2648"/>
                  <a:gd name="T40" fmla="*/ 0 w 3311"/>
                  <a:gd name="T41" fmla="*/ 0 h 2648"/>
                  <a:gd name="T42" fmla="*/ 0 w 3311"/>
                  <a:gd name="T43" fmla="*/ 0 h 2648"/>
                  <a:gd name="T44" fmla="*/ 0 w 3311"/>
                  <a:gd name="T45" fmla="*/ 0 h 2648"/>
                  <a:gd name="T46" fmla="*/ 0 w 3311"/>
                  <a:gd name="T47" fmla="*/ 0 h 2648"/>
                  <a:gd name="T48" fmla="*/ 0 w 3311"/>
                  <a:gd name="T49" fmla="*/ 0 h 2648"/>
                  <a:gd name="T50" fmla="*/ 0 w 3311"/>
                  <a:gd name="T51" fmla="*/ 0 h 2648"/>
                  <a:gd name="T52" fmla="*/ 0 w 3311"/>
                  <a:gd name="T53" fmla="*/ 0 h 2648"/>
                  <a:gd name="T54" fmla="*/ 0 w 3311"/>
                  <a:gd name="T55" fmla="*/ 0 h 2648"/>
                  <a:gd name="T56" fmla="*/ 0 w 3311"/>
                  <a:gd name="T57" fmla="*/ 0 h 2648"/>
                  <a:gd name="T58" fmla="*/ 0 w 3311"/>
                  <a:gd name="T59" fmla="*/ 0 h 2648"/>
                  <a:gd name="T60" fmla="*/ 0 w 3311"/>
                  <a:gd name="T61" fmla="*/ 0 h 2648"/>
                  <a:gd name="T62" fmla="*/ 0 w 3311"/>
                  <a:gd name="T63" fmla="*/ 0 h 2648"/>
                  <a:gd name="T64" fmla="*/ 0 w 3311"/>
                  <a:gd name="T65" fmla="*/ 0 h 26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11"/>
                  <a:gd name="T100" fmla="*/ 0 h 2648"/>
                  <a:gd name="T101" fmla="*/ 3311 w 3311"/>
                  <a:gd name="T102" fmla="*/ 2648 h 26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11" h="2648">
                    <a:moveTo>
                      <a:pt x="3311" y="0"/>
                    </a:moveTo>
                    <a:lnTo>
                      <a:pt x="3236" y="30"/>
                    </a:lnTo>
                    <a:lnTo>
                      <a:pt x="3155" y="67"/>
                    </a:lnTo>
                    <a:lnTo>
                      <a:pt x="3070" y="109"/>
                    </a:lnTo>
                    <a:lnTo>
                      <a:pt x="2979" y="157"/>
                    </a:lnTo>
                    <a:lnTo>
                      <a:pt x="2883" y="209"/>
                    </a:lnTo>
                    <a:lnTo>
                      <a:pt x="2783" y="268"/>
                    </a:lnTo>
                    <a:lnTo>
                      <a:pt x="2679" y="330"/>
                    </a:lnTo>
                    <a:lnTo>
                      <a:pt x="2572" y="398"/>
                    </a:lnTo>
                    <a:lnTo>
                      <a:pt x="2461" y="469"/>
                    </a:lnTo>
                    <a:lnTo>
                      <a:pt x="2349" y="544"/>
                    </a:lnTo>
                    <a:lnTo>
                      <a:pt x="2233" y="624"/>
                    </a:lnTo>
                    <a:lnTo>
                      <a:pt x="2115" y="705"/>
                    </a:lnTo>
                    <a:lnTo>
                      <a:pt x="1997" y="791"/>
                    </a:lnTo>
                    <a:lnTo>
                      <a:pt x="1877" y="879"/>
                    </a:lnTo>
                    <a:lnTo>
                      <a:pt x="1757" y="969"/>
                    </a:lnTo>
                    <a:lnTo>
                      <a:pt x="1636" y="1063"/>
                    </a:lnTo>
                    <a:lnTo>
                      <a:pt x="1516" y="1158"/>
                    </a:lnTo>
                    <a:lnTo>
                      <a:pt x="1395" y="1255"/>
                    </a:lnTo>
                    <a:lnTo>
                      <a:pt x="1277" y="1354"/>
                    </a:lnTo>
                    <a:lnTo>
                      <a:pt x="1160" y="1452"/>
                    </a:lnTo>
                    <a:lnTo>
                      <a:pt x="1044" y="1553"/>
                    </a:lnTo>
                    <a:lnTo>
                      <a:pt x="930" y="1655"/>
                    </a:lnTo>
                    <a:lnTo>
                      <a:pt x="819" y="1757"/>
                    </a:lnTo>
                    <a:lnTo>
                      <a:pt x="710" y="1859"/>
                    </a:lnTo>
                    <a:lnTo>
                      <a:pt x="606" y="1960"/>
                    </a:lnTo>
                    <a:lnTo>
                      <a:pt x="504" y="2061"/>
                    </a:lnTo>
                    <a:lnTo>
                      <a:pt x="407" y="2163"/>
                    </a:lnTo>
                    <a:lnTo>
                      <a:pt x="315" y="2262"/>
                    </a:lnTo>
                    <a:lnTo>
                      <a:pt x="227" y="2362"/>
                    </a:lnTo>
                    <a:lnTo>
                      <a:pt x="146" y="2460"/>
                    </a:lnTo>
                    <a:lnTo>
                      <a:pt x="70" y="2554"/>
                    </a:lnTo>
                    <a:lnTo>
                      <a:pt x="0" y="2648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2" name="Freeform 33"/>
              <p:cNvSpPr>
                <a:spLocks/>
              </p:cNvSpPr>
              <p:nvPr/>
            </p:nvSpPr>
            <p:spPr bwMode="auto">
              <a:xfrm>
                <a:off x="3302" y="983"/>
                <a:ext cx="270" cy="512"/>
              </a:xfrm>
              <a:custGeom>
                <a:avLst/>
                <a:gdLst>
                  <a:gd name="T0" fmla="*/ 0 w 1349"/>
                  <a:gd name="T1" fmla="*/ 0 h 2560"/>
                  <a:gd name="T2" fmla="*/ 0 w 1349"/>
                  <a:gd name="T3" fmla="*/ 0 h 2560"/>
                  <a:gd name="T4" fmla="*/ 0 w 1349"/>
                  <a:gd name="T5" fmla="*/ 0 h 2560"/>
                  <a:gd name="T6" fmla="*/ 0 w 1349"/>
                  <a:gd name="T7" fmla="*/ 0 h 2560"/>
                  <a:gd name="T8" fmla="*/ 0 w 1349"/>
                  <a:gd name="T9" fmla="*/ 0 h 2560"/>
                  <a:gd name="T10" fmla="*/ 0 w 1349"/>
                  <a:gd name="T11" fmla="*/ 0 h 2560"/>
                  <a:gd name="T12" fmla="*/ 0 w 1349"/>
                  <a:gd name="T13" fmla="*/ 0 h 2560"/>
                  <a:gd name="T14" fmla="*/ 0 w 1349"/>
                  <a:gd name="T15" fmla="*/ 0 h 2560"/>
                  <a:gd name="T16" fmla="*/ 0 w 1349"/>
                  <a:gd name="T17" fmla="*/ 0 h 2560"/>
                  <a:gd name="T18" fmla="*/ 0 w 1349"/>
                  <a:gd name="T19" fmla="*/ 0 h 2560"/>
                  <a:gd name="T20" fmla="*/ 0 w 1349"/>
                  <a:gd name="T21" fmla="*/ 0 h 2560"/>
                  <a:gd name="T22" fmla="*/ 0 w 1349"/>
                  <a:gd name="T23" fmla="*/ 0 h 2560"/>
                  <a:gd name="T24" fmla="*/ 0 w 1349"/>
                  <a:gd name="T25" fmla="*/ 0 h 2560"/>
                  <a:gd name="T26" fmla="*/ 0 w 1349"/>
                  <a:gd name="T27" fmla="*/ 0 h 2560"/>
                  <a:gd name="T28" fmla="*/ 0 w 1349"/>
                  <a:gd name="T29" fmla="*/ 0 h 2560"/>
                  <a:gd name="T30" fmla="*/ 0 w 1349"/>
                  <a:gd name="T31" fmla="*/ 0 h 2560"/>
                  <a:gd name="T32" fmla="*/ 0 w 1349"/>
                  <a:gd name="T33" fmla="*/ 0 h 2560"/>
                  <a:gd name="T34" fmla="*/ 0 w 1349"/>
                  <a:gd name="T35" fmla="*/ 0 h 2560"/>
                  <a:gd name="T36" fmla="*/ 0 w 1349"/>
                  <a:gd name="T37" fmla="*/ 0 h 2560"/>
                  <a:gd name="T38" fmla="*/ 0 w 1349"/>
                  <a:gd name="T39" fmla="*/ 0 h 2560"/>
                  <a:gd name="T40" fmla="*/ 0 w 1349"/>
                  <a:gd name="T41" fmla="*/ 0 h 2560"/>
                  <a:gd name="T42" fmla="*/ 0 w 1349"/>
                  <a:gd name="T43" fmla="*/ 0 h 2560"/>
                  <a:gd name="T44" fmla="*/ 0 w 1349"/>
                  <a:gd name="T45" fmla="*/ 0 h 2560"/>
                  <a:gd name="T46" fmla="*/ 0 w 1349"/>
                  <a:gd name="T47" fmla="*/ 0 h 2560"/>
                  <a:gd name="T48" fmla="*/ 0 w 1349"/>
                  <a:gd name="T49" fmla="*/ 0 h 2560"/>
                  <a:gd name="T50" fmla="*/ 0 w 1349"/>
                  <a:gd name="T51" fmla="*/ 0 h 2560"/>
                  <a:gd name="T52" fmla="*/ 0 w 1349"/>
                  <a:gd name="T53" fmla="*/ 0 h 2560"/>
                  <a:gd name="T54" fmla="*/ 0 w 1349"/>
                  <a:gd name="T55" fmla="*/ 0 h 2560"/>
                  <a:gd name="T56" fmla="*/ 0 w 1349"/>
                  <a:gd name="T57" fmla="*/ 0 h 2560"/>
                  <a:gd name="T58" fmla="*/ 0 w 1349"/>
                  <a:gd name="T59" fmla="*/ 0 h 2560"/>
                  <a:gd name="T60" fmla="*/ 0 w 1349"/>
                  <a:gd name="T61" fmla="*/ 0 h 2560"/>
                  <a:gd name="T62" fmla="*/ 0 w 1349"/>
                  <a:gd name="T63" fmla="*/ 0 h 2560"/>
                  <a:gd name="T64" fmla="*/ 0 w 1349"/>
                  <a:gd name="T65" fmla="*/ 0 h 25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9"/>
                  <a:gd name="T100" fmla="*/ 0 h 2560"/>
                  <a:gd name="T101" fmla="*/ 1349 w 1349"/>
                  <a:gd name="T102" fmla="*/ 2560 h 25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9" h="2560">
                    <a:moveTo>
                      <a:pt x="1349" y="0"/>
                    </a:moveTo>
                    <a:lnTo>
                      <a:pt x="1297" y="50"/>
                    </a:lnTo>
                    <a:lnTo>
                      <a:pt x="1245" y="105"/>
                    </a:lnTo>
                    <a:lnTo>
                      <a:pt x="1191" y="163"/>
                    </a:lnTo>
                    <a:lnTo>
                      <a:pt x="1136" y="225"/>
                    </a:lnTo>
                    <a:lnTo>
                      <a:pt x="1082" y="289"/>
                    </a:lnTo>
                    <a:lnTo>
                      <a:pt x="1027" y="358"/>
                    </a:lnTo>
                    <a:lnTo>
                      <a:pt x="972" y="429"/>
                    </a:lnTo>
                    <a:lnTo>
                      <a:pt x="918" y="503"/>
                    </a:lnTo>
                    <a:lnTo>
                      <a:pt x="864" y="579"/>
                    </a:lnTo>
                    <a:lnTo>
                      <a:pt x="809" y="658"/>
                    </a:lnTo>
                    <a:lnTo>
                      <a:pt x="755" y="737"/>
                    </a:lnTo>
                    <a:lnTo>
                      <a:pt x="703" y="820"/>
                    </a:lnTo>
                    <a:lnTo>
                      <a:pt x="651" y="905"/>
                    </a:lnTo>
                    <a:lnTo>
                      <a:pt x="599" y="990"/>
                    </a:lnTo>
                    <a:lnTo>
                      <a:pt x="549" y="1077"/>
                    </a:lnTo>
                    <a:lnTo>
                      <a:pt x="501" y="1164"/>
                    </a:lnTo>
                    <a:lnTo>
                      <a:pt x="453" y="1254"/>
                    </a:lnTo>
                    <a:lnTo>
                      <a:pt x="407" y="1343"/>
                    </a:lnTo>
                    <a:lnTo>
                      <a:pt x="364" y="1434"/>
                    </a:lnTo>
                    <a:lnTo>
                      <a:pt x="321" y="1524"/>
                    </a:lnTo>
                    <a:lnTo>
                      <a:pt x="280" y="1615"/>
                    </a:lnTo>
                    <a:lnTo>
                      <a:pt x="241" y="1705"/>
                    </a:lnTo>
                    <a:lnTo>
                      <a:pt x="205" y="1795"/>
                    </a:lnTo>
                    <a:lnTo>
                      <a:pt x="171" y="1885"/>
                    </a:lnTo>
                    <a:lnTo>
                      <a:pt x="140" y="1973"/>
                    </a:lnTo>
                    <a:lnTo>
                      <a:pt x="111" y="2062"/>
                    </a:lnTo>
                    <a:lnTo>
                      <a:pt x="85" y="2148"/>
                    </a:lnTo>
                    <a:lnTo>
                      <a:pt x="62" y="2234"/>
                    </a:lnTo>
                    <a:lnTo>
                      <a:pt x="42" y="2318"/>
                    </a:lnTo>
                    <a:lnTo>
                      <a:pt x="24" y="2400"/>
                    </a:lnTo>
                    <a:lnTo>
                      <a:pt x="10" y="2481"/>
                    </a:lnTo>
                    <a:lnTo>
                      <a:pt x="0" y="2560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3" name="Freeform 34"/>
              <p:cNvSpPr>
                <a:spLocks/>
              </p:cNvSpPr>
              <p:nvPr/>
            </p:nvSpPr>
            <p:spPr bwMode="auto">
              <a:xfrm>
                <a:off x="3233" y="1128"/>
                <a:ext cx="138" cy="371"/>
              </a:xfrm>
              <a:custGeom>
                <a:avLst/>
                <a:gdLst>
                  <a:gd name="T0" fmla="*/ 0 w 691"/>
                  <a:gd name="T1" fmla="*/ 0 h 1854"/>
                  <a:gd name="T2" fmla="*/ 0 w 691"/>
                  <a:gd name="T3" fmla="*/ 0 h 1854"/>
                  <a:gd name="T4" fmla="*/ 0 w 691"/>
                  <a:gd name="T5" fmla="*/ 0 h 1854"/>
                  <a:gd name="T6" fmla="*/ 0 w 691"/>
                  <a:gd name="T7" fmla="*/ 0 h 1854"/>
                  <a:gd name="T8" fmla="*/ 0 w 691"/>
                  <a:gd name="T9" fmla="*/ 0 h 1854"/>
                  <a:gd name="T10" fmla="*/ 0 w 691"/>
                  <a:gd name="T11" fmla="*/ 0 h 1854"/>
                  <a:gd name="T12" fmla="*/ 0 w 691"/>
                  <a:gd name="T13" fmla="*/ 0 h 1854"/>
                  <a:gd name="T14" fmla="*/ 0 w 691"/>
                  <a:gd name="T15" fmla="*/ 0 h 1854"/>
                  <a:gd name="T16" fmla="*/ 0 w 691"/>
                  <a:gd name="T17" fmla="*/ 0 h 1854"/>
                  <a:gd name="T18" fmla="*/ 0 w 691"/>
                  <a:gd name="T19" fmla="*/ 0 h 1854"/>
                  <a:gd name="T20" fmla="*/ 0 w 691"/>
                  <a:gd name="T21" fmla="*/ 0 h 1854"/>
                  <a:gd name="T22" fmla="*/ 0 w 691"/>
                  <a:gd name="T23" fmla="*/ 0 h 1854"/>
                  <a:gd name="T24" fmla="*/ 0 w 691"/>
                  <a:gd name="T25" fmla="*/ 0 h 1854"/>
                  <a:gd name="T26" fmla="*/ 0 w 691"/>
                  <a:gd name="T27" fmla="*/ 0 h 1854"/>
                  <a:gd name="T28" fmla="*/ 0 w 691"/>
                  <a:gd name="T29" fmla="*/ 0 h 1854"/>
                  <a:gd name="T30" fmla="*/ 0 w 691"/>
                  <a:gd name="T31" fmla="*/ 0 h 1854"/>
                  <a:gd name="T32" fmla="*/ 0 w 691"/>
                  <a:gd name="T33" fmla="*/ 0 h 1854"/>
                  <a:gd name="T34" fmla="*/ 0 w 691"/>
                  <a:gd name="T35" fmla="*/ 0 h 1854"/>
                  <a:gd name="T36" fmla="*/ 0 w 691"/>
                  <a:gd name="T37" fmla="*/ 0 h 1854"/>
                  <a:gd name="T38" fmla="*/ 0 w 691"/>
                  <a:gd name="T39" fmla="*/ 0 h 1854"/>
                  <a:gd name="T40" fmla="*/ 0 w 691"/>
                  <a:gd name="T41" fmla="*/ 0 h 1854"/>
                  <a:gd name="T42" fmla="*/ 0 w 691"/>
                  <a:gd name="T43" fmla="*/ 0 h 1854"/>
                  <a:gd name="T44" fmla="*/ 0 w 691"/>
                  <a:gd name="T45" fmla="*/ 0 h 1854"/>
                  <a:gd name="T46" fmla="*/ 0 w 691"/>
                  <a:gd name="T47" fmla="*/ 0 h 1854"/>
                  <a:gd name="T48" fmla="*/ 0 w 691"/>
                  <a:gd name="T49" fmla="*/ 0 h 1854"/>
                  <a:gd name="T50" fmla="*/ 0 w 691"/>
                  <a:gd name="T51" fmla="*/ 0 h 1854"/>
                  <a:gd name="T52" fmla="*/ 0 w 691"/>
                  <a:gd name="T53" fmla="*/ 0 h 18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1"/>
                  <a:gd name="T82" fmla="*/ 0 h 1854"/>
                  <a:gd name="T83" fmla="*/ 691 w 691"/>
                  <a:gd name="T84" fmla="*/ 1854 h 18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1" h="1854">
                    <a:moveTo>
                      <a:pt x="691" y="0"/>
                    </a:moveTo>
                    <a:lnTo>
                      <a:pt x="675" y="28"/>
                    </a:lnTo>
                    <a:lnTo>
                      <a:pt x="656" y="60"/>
                    </a:lnTo>
                    <a:lnTo>
                      <a:pt x="636" y="95"/>
                    </a:lnTo>
                    <a:lnTo>
                      <a:pt x="616" y="134"/>
                    </a:lnTo>
                    <a:lnTo>
                      <a:pt x="571" y="221"/>
                    </a:lnTo>
                    <a:lnTo>
                      <a:pt x="523" y="319"/>
                    </a:lnTo>
                    <a:lnTo>
                      <a:pt x="471" y="427"/>
                    </a:lnTo>
                    <a:lnTo>
                      <a:pt x="419" y="544"/>
                    </a:lnTo>
                    <a:lnTo>
                      <a:pt x="365" y="668"/>
                    </a:lnTo>
                    <a:lnTo>
                      <a:pt x="313" y="797"/>
                    </a:lnTo>
                    <a:lnTo>
                      <a:pt x="287" y="863"/>
                    </a:lnTo>
                    <a:lnTo>
                      <a:pt x="261" y="930"/>
                    </a:lnTo>
                    <a:lnTo>
                      <a:pt x="234" y="999"/>
                    </a:lnTo>
                    <a:lnTo>
                      <a:pt x="211" y="1066"/>
                    </a:lnTo>
                    <a:lnTo>
                      <a:pt x="186" y="1135"/>
                    </a:lnTo>
                    <a:lnTo>
                      <a:pt x="163" y="1203"/>
                    </a:lnTo>
                    <a:lnTo>
                      <a:pt x="141" y="1272"/>
                    </a:lnTo>
                    <a:lnTo>
                      <a:pt x="120" y="1339"/>
                    </a:lnTo>
                    <a:lnTo>
                      <a:pt x="100" y="1408"/>
                    </a:lnTo>
                    <a:lnTo>
                      <a:pt x="80" y="1474"/>
                    </a:lnTo>
                    <a:lnTo>
                      <a:pt x="62" y="1542"/>
                    </a:lnTo>
                    <a:lnTo>
                      <a:pt x="47" y="1607"/>
                    </a:lnTo>
                    <a:lnTo>
                      <a:pt x="32" y="1670"/>
                    </a:lnTo>
                    <a:lnTo>
                      <a:pt x="20" y="1733"/>
                    </a:lnTo>
                    <a:lnTo>
                      <a:pt x="9" y="1794"/>
                    </a:lnTo>
                    <a:lnTo>
                      <a:pt x="0" y="18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4" name="Freeform 35"/>
              <p:cNvSpPr>
                <a:spLocks/>
              </p:cNvSpPr>
              <p:nvPr/>
            </p:nvSpPr>
            <p:spPr bwMode="auto">
              <a:xfrm>
                <a:off x="1859" y="1423"/>
                <a:ext cx="357" cy="442"/>
              </a:xfrm>
              <a:custGeom>
                <a:avLst/>
                <a:gdLst>
                  <a:gd name="T0" fmla="*/ 0 w 1784"/>
                  <a:gd name="T1" fmla="*/ 0 h 2214"/>
                  <a:gd name="T2" fmla="*/ 0 w 1784"/>
                  <a:gd name="T3" fmla="*/ 0 h 2214"/>
                  <a:gd name="T4" fmla="*/ 0 w 1784"/>
                  <a:gd name="T5" fmla="*/ 0 h 2214"/>
                  <a:gd name="T6" fmla="*/ 0 w 1784"/>
                  <a:gd name="T7" fmla="*/ 0 h 2214"/>
                  <a:gd name="T8" fmla="*/ 0 w 1784"/>
                  <a:gd name="T9" fmla="*/ 0 h 2214"/>
                  <a:gd name="T10" fmla="*/ 0 w 1784"/>
                  <a:gd name="T11" fmla="*/ 0 h 2214"/>
                  <a:gd name="T12" fmla="*/ 0 w 1784"/>
                  <a:gd name="T13" fmla="*/ 0 h 2214"/>
                  <a:gd name="T14" fmla="*/ 0 w 1784"/>
                  <a:gd name="T15" fmla="*/ 0 h 2214"/>
                  <a:gd name="T16" fmla="*/ 0 w 1784"/>
                  <a:gd name="T17" fmla="*/ 0 h 2214"/>
                  <a:gd name="T18" fmla="*/ 0 w 1784"/>
                  <a:gd name="T19" fmla="*/ 0 h 2214"/>
                  <a:gd name="T20" fmla="*/ 0 w 1784"/>
                  <a:gd name="T21" fmla="*/ 0 h 2214"/>
                  <a:gd name="T22" fmla="*/ 0 w 1784"/>
                  <a:gd name="T23" fmla="*/ 0 h 2214"/>
                  <a:gd name="T24" fmla="*/ 0 w 1784"/>
                  <a:gd name="T25" fmla="*/ 0 h 2214"/>
                  <a:gd name="T26" fmla="*/ 0 w 1784"/>
                  <a:gd name="T27" fmla="*/ 0 h 2214"/>
                  <a:gd name="T28" fmla="*/ 0 w 1784"/>
                  <a:gd name="T29" fmla="*/ 0 h 2214"/>
                  <a:gd name="T30" fmla="*/ 0 w 1784"/>
                  <a:gd name="T31" fmla="*/ 0 h 2214"/>
                  <a:gd name="T32" fmla="*/ 0 w 1784"/>
                  <a:gd name="T33" fmla="*/ 0 h 2214"/>
                  <a:gd name="T34" fmla="*/ 0 w 1784"/>
                  <a:gd name="T35" fmla="*/ 0 h 2214"/>
                  <a:gd name="T36" fmla="*/ 0 w 1784"/>
                  <a:gd name="T37" fmla="*/ 0 h 2214"/>
                  <a:gd name="T38" fmla="*/ 0 w 1784"/>
                  <a:gd name="T39" fmla="*/ 0 h 2214"/>
                  <a:gd name="T40" fmla="*/ 0 w 1784"/>
                  <a:gd name="T41" fmla="*/ 0 h 2214"/>
                  <a:gd name="T42" fmla="*/ 0 w 1784"/>
                  <a:gd name="T43" fmla="*/ 0 h 2214"/>
                  <a:gd name="T44" fmla="*/ 0 w 1784"/>
                  <a:gd name="T45" fmla="*/ 0 h 2214"/>
                  <a:gd name="T46" fmla="*/ 0 w 1784"/>
                  <a:gd name="T47" fmla="*/ 0 h 2214"/>
                  <a:gd name="T48" fmla="*/ 0 w 1784"/>
                  <a:gd name="T49" fmla="*/ 0 h 2214"/>
                  <a:gd name="T50" fmla="*/ 0 w 1784"/>
                  <a:gd name="T51" fmla="*/ 0 h 2214"/>
                  <a:gd name="T52" fmla="*/ 0 w 1784"/>
                  <a:gd name="T53" fmla="*/ 0 h 2214"/>
                  <a:gd name="T54" fmla="*/ 0 w 1784"/>
                  <a:gd name="T55" fmla="*/ 0 h 2214"/>
                  <a:gd name="T56" fmla="*/ 0 w 1784"/>
                  <a:gd name="T57" fmla="*/ 0 h 2214"/>
                  <a:gd name="T58" fmla="*/ 0 w 1784"/>
                  <a:gd name="T59" fmla="*/ 0 h 2214"/>
                  <a:gd name="T60" fmla="*/ 0 w 1784"/>
                  <a:gd name="T61" fmla="*/ 0 h 2214"/>
                  <a:gd name="T62" fmla="*/ 0 w 1784"/>
                  <a:gd name="T63" fmla="*/ 0 h 2214"/>
                  <a:gd name="T64" fmla="*/ 0 w 1784"/>
                  <a:gd name="T65" fmla="*/ 0 h 2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4"/>
                  <a:gd name="T100" fmla="*/ 0 h 2214"/>
                  <a:gd name="T101" fmla="*/ 1784 w 1784"/>
                  <a:gd name="T102" fmla="*/ 2214 h 22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4" h="2214">
                    <a:moveTo>
                      <a:pt x="0" y="0"/>
                    </a:moveTo>
                    <a:lnTo>
                      <a:pt x="41" y="36"/>
                    </a:lnTo>
                    <a:lnTo>
                      <a:pt x="86" y="79"/>
                    </a:lnTo>
                    <a:lnTo>
                      <a:pt x="133" y="125"/>
                    </a:lnTo>
                    <a:lnTo>
                      <a:pt x="184" y="176"/>
                    </a:lnTo>
                    <a:lnTo>
                      <a:pt x="238" y="231"/>
                    </a:lnTo>
                    <a:lnTo>
                      <a:pt x="296" y="291"/>
                    </a:lnTo>
                    <a:lnTo>
                      <a:pt x="354" y="353"/>
                    </a:lnTo>
                    <a:lnTo>
                      <a:pt x="414" y="421"/>
                    </a:lnTo>
                    <a:lnTo>
                      <a:pt x="478" y="489"/>
                    </a:lnTo>
                    <a:lnTo>
                      <a:pt x="541" y="562"/>
                    </a:lnTo>
                    <a:lnTo>
                      <a:pt x="606" y="637"/>
                    </a:lnTo>
                    <a:lnTo>
                      <a:pt x="672" y="713"/>
                    </a:lnTo>
                    <a:lnTo>
                      <a:pt x="740" y="791"/>
                    </a:lnTo>
                    <a:lnTo>
                      <a:pt x="807" y="871"/>
                    </a:lnTo>
                    <a:lnTo>
                      <a:pt x="875" y="952"/>
                    </a:lnTo>
                    <a:lnTo>
                      <a:pt x="942" y="1035"/>
                    </a:lnTo>
                    <a:lnTo>
                      <a:pt x="1009" y="1117"/>
                    </a:lnTo>
                    <a:lnTo>
                      <a:pt x="1075" y="1199"/>
                    </a:lnTo>
                    <a:lnTo>
                      <a:pt x="1142" y="1283"/>
                    </a:lnTo>
                    <a:lnTo>
                      <a:pt x="1205" y="1365"/>
                    </a:lnTo>
                    <a:lnTo>
                      <a:pt x="1268" y="1447"/>
                    </a:lnTo>
                    <a:lnTo>
                      <a:pt x="1329" y="1528"/>
                    </a:lnTo>
                    <a:lnTo>
                      <a:pt x="1389" y="1608"/>
                    </a:lnTo>
                    <a:lnTo>
                      <a:pt x="1445" y="1685"/>
                    </a:lnTo>
                    <a:lnTo>
                      <a:pt x="1498" y="1761"/>
                    </a:lnTo>
                    <a:lnTo>
                      <a:pt x="1551" y="1835"/>
                    </a:lnTo>
                    <a:lnTo>
                      <a:pt x="1598" y="1906"/>
                    </a:lnTo>
                    <a:lnTo>
                      <a:pt x="1643" y="1975"/>
                    </a:lnTo>
                    <a:lnTo>
                      <a:pt x="1684" y="2039"/>
                    </a:lnTo>
                    <a:lnTo>
                      <a:pt x="1722" y="2102"/>
                    </a:lnTo>
                    <a:lnTo>
                      <a:pt x="1755" y="2159"/>
                    </a:lnTo>
                    <a:lnTo>
                      <a:pt x="1784" y="221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5" name="Freeform 36"/>
              <p:cNvSpPr>
                <a:spLocks/>
              </p:cNvSpPr>
              <p:nvPr/>
            </p:nvSpPr>
            <p:spPr bwMode="auto">
              <a:xfrm>
                <a:off x="2007" y="1564"/>
                <a:ext cx="187" cy="191"/>
              </a:xfrm>
              <a:custGeom>
                <a:avLst/>
                <a:gdLst>
                  <a:gd name="T0" fmla="*/ 0 w 935"/>
                  <a:gd name="T1" fmla="*/ 0 h 954"/>
                  <a:gd name="T2" fmla="*/ 0 w 935"/>
                  <a:gd name="T3" fmla="*/ 0 h 954"/>
                  <a:gd name="T4" fmla="*/ 0 w 935"/>
                  <a:gd name="T5" fmla="*/ 0 h 954"/>
                  <a:gd name="T6" fmla="*/ 0 w 935"/>
                  <a:gd name="T7" fmla="*/ 0 h 954"/>
                  <a:gd name="T8" fmla="*/ 0 w 935"/>
                  <a:gd name="T9" fmla="*/ 0 h 954"/>
                  <a:gd name="T10" fmla="*/ 0 w 935"/>
                  <a:gd name="T11" fmla="*/ 0 h 954"/>
                  <a:gd name="T12" fmla="*/ 0 w 935"/>
                  <a:gd name="T13" fmla="*/ 0 h 954"/>
                  <a:gd name="T14" fmla="*/ 0 w 935"/>
                  <a:gd name="T15" fmla="*/ 0 h 954"/>
                  <a:gd name="T16" fmla="*/ 0 w 935"/>
                  <a:gd name="T17" fmla="*/ 0 h 954"/>
                  <a:gd name="T18" fmla="*/ 0 w 935"/>
                  <a:gd name="T19" fmla="*/ 0 h 954"/>
                  <a:gd name="T20" fmla="*/ 0 w 935"/>
                  <a:gd name="T21" fmla="*/ 0 h 954"/>
                  <a:gd name="T22" fmla="*/ 0 w 935"/>
                  <a:gd name="T23" fmla="*/ 0 h 954"/>
                  <a:gd name="T24" fmla="*/ 0 w 935"/>
                  <a:gd name="T25" fmla="*/ 0 h 954"/>
                  <a:gd name="T26" fmla="*/ 0 w 935"/>
                  <a:gd name="T27" fmla="*/ 0 h 954"/>
                  <a:gd name="T28" fmla="*/ 0 w 935"/>
                  <a:gd name="T29" fmla="*/ 0 h 954"/>
                  <a:gd name="T30" fmla="*/ 0 w 935"/>
                  <a:gd name="T31" fmla="*/ 0 h 954"/>
                  <a:gd name="T32" fmla="*/ 0 w 935"/>
                  <a:gd name="T33" fmla="*/ 0 h 954"/>
                  <a:gd name="T34" fmla="*/ 0 w 935"/>
                  <a:gd name="T35" fmla="*/ 0 h 954"/>
                  <a:gd name="T36" fmla="*/ 0 w 935"/>
                  <a:gd name="T37" fmla="*/ 0 h 954"/>
                  <a:gd name="T38" fmla="*/ 0 w 935"/>
                  <a:gd name="T39" fmla="*/ 0 h 954"/>
                  <a:gd name="T40" fmla="*/ 0 w 935"/>
                  <a:gd name="T41" fmla="*/ 0 h 954"/>
                  <a:gd name="T42" fmla="*/ 0 w 935"/>
                  <a:gd name="T43" fmla="*/ 0 h 954"/>
                  <a:gd name="T44" fmla="*/ 0 w 935"/>
                  <a:gd name="T45" fmla="*/ 0 h 954"/>
                  <a:gd name="T46" fmla="*/ 0 w 935"/>
                  <a:gd name="T47" fmla="*/ 0 h 954"/>
                  <a:gd name="T48" fmla="*/ 0 w 935"/>
                  <a:gd name="T49" fmla="*/ 0 h 9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35"/>
                  <a:gd name="T76" fmla="*/ 0 h 954"/>
                  <a:gd name="T77" fmla="*/ 935 w 935"/>
                  <a:gd name="T78" fmla="*/ 954 h 95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35" h="954">
                    <a:moveTo>
                      <a:pt x="0" y="0"/>
                    </a:moveTo>
                    <a:lnTo>
                      <a:pt x="39" y="29"/>
                    </a:lnTo>
                    <a:lnTo>
                      <a:pt x="84" y="60"/>
                    </a:lnTo>
                    <a:lnTo>
                      <a:pt x="131" y="97"/>
                    </a:lnTo>
                    <a:lnTo>
                      <a:pt x="183" y="135"/>
                    </a:lnTo>
                    <a:lnTo>
                      <a:pt x="240" y="178"/>
                    </a:lnTo>
                    <a:lnTo>
                      <a:pt x="298" y="225"/>
                    </a:lnTo>
                    <a:lnTo>
                      <a:pt x="359" y="275"/>
                    </a:lnTo>
                    <a:lnTo>
                      <a:pt x="423" y="331"/>
                    </a:lnTo>
                    <a:lnTo>
                      <a:pt x="455" y="360"/>
                    </a:lnTo>
                    <a:lnTo>
                      <a:pt x="488" y="391"/>
                    </a:lnTo>
                    <a:lnTo>
                      <a:pt x="520" y="422"/>
                    </a:lnTo>
                    <a:lnTo>
                      <a:pt x="553" y="456"/>
                    </a:lnTo>
                    <a:lnTo>
                      <a:pt x="585" y="490"/>
                    </a:lnTo>
                    <a:lnTo>
                      <a:pt x="619" y="526"/>
                    </a:lnTo>
                    <a:lnTo>
                      <a:pt x="651" y="562"/>
                    </a:lnTo>
                    <a:lnTo>
                      <a:pt x="684" y="601"/>
                    </a:lnTo>
                    <a:lnTo>
                      <a:pt x="716" y="640"/>
                    </a:lnTo>
                    <a:lnTo>
                      <a:pt x="749" y="681"/>
                    </a:lnTo>
                    <a:lnTo>
                      <a:pt x="781" y="723"/>
                    </a:lnTo>
                    <a:lnTo>
                      <a:pt x="812" y="766"/>
                    </a:lnTo>
                    <a:lnTo>
                      <a:pt x="844" y="811"/>
                    </a:lnTo>
                    <a:lnTo>
                      <a:pt x="875" y="857"/>
                    </a:lnTo>
                    <a:lnTo>
                      <a:pt x="905" y="905"/>
                    </a:lnTo>
                    <a:lnTo>
                      <a:pt x="935" y="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6" name="Freeform 37"/>
              <p:cNvSpPr>
                <a:spLocks/>
              </p:cNvSpPr>
              <p:nvPr/>
            </p:nvSpPr>
            <p:spPr bwMode="auto">
              <a:xfrm>
                <a:off x="2136" y="1450"/>
                <a:ext cx="394" cy="468"/>
              </a:xfrm>
              <a:custGeom>
                <a:avLst/>
                <a:gdLst>
                  <a:gd name="T0" fmla="*/ 0 w 1971"/>
                  <a:gd name="T1" fmla="*/ 0 h 2337"/>
                  <a:gd name="T2" fmla="*/ 0 w 1971"/>
                  <a:gd name="T3" fmla="*/ 0 h 2337"/>
                  <a:gd name="T4" fmla="*/ 0 w 1971"/>
                  <a:gd name="T5" fmla="*/ 0 h 2337"/>
                  <a:gd name="T6" fmla="*/ 0 w 1971"/>
                  <a:gd name="T7" fmla="*/ 0 h 2337"/>
                  <a:gd name="T8" fmla="*/ 0 w 1971"/>
                  <a:gd name="T9" fmla="*/ 0 h 2337"/>
                  <a:gd name="T10" fmla="*/ 0 w 1971"/>
                  <a:gd name="T11" fmla="*/ 0 h 2337"/>
                  <a:gd name="T12" fmla="*/ 0 w 1971"/>
                  <a:gd name="T13" fmla="*/ 0 h 2337"/>
                  <a:gd name="T14" fmla="*/ 0 w 1971"/>
                  <a:gd name="T15" fmla="*/ 0 h 2337"/>
                  <a:gd name="T16" fmla="*/ 0 w 1971"/>
                  <a:gd name="T17" fmla="*/ 0 h 2337"/>
                  <a:gd name="T18" fmla="*/ 0 w 1971"/>
                  <a:gd name="T19" fmla="*/ 0 h 2337"/>
                  <a:gd name="T20" fmla="*/ 0 w 1971"/>
                  <a:gd name="T21" fmla="*/ 0 h 2337"/>
                  <a:gd name="T22" fmla="*/ 0 w 1971"/>
                  <a:gd name="T23" fmla="*/ 0 h 2337"/>
                  <a:gd name="T24" fmla="*/ 0 w 1971"/>
                  <a:gd name="T25" fmla="*/ 0 h 2337"/>
                  <a:gd name="T26" fmla="*/ 0 w 1971"/>
                  <a:gd name="T27" fmla="*/ 0 h 2337"/>
                  <a:gd name="T28" fmla="*/ 0 w 1971"/>
                  <a:gd name="T29" fmla="*/ 0 h 2337"/>
                  <a:gd name="T30" fmla="*/ 0 w 1971"/>
                  <a:gd name="T31" fmla="*/ 0 h 2337"/>
                  <a:gd name="T32" fmla="*/ 0 w 1971"/>
                  <a:gd name="T33" fmla="*/ 0 h 2337"/>
                  <a:gd name="T34" fmla="*/ 0 w 1971"/>
                  <a:gd name="T35" fmla="*/ 0 h 2337"/>
                  <a:gd name="T36" fmla="*/ 0 w 1971"/>
                  <a:gd name="T37" fmla="*/ 0 h 2337"/>
                  <a:gd name="T38" fmla="*/ 0 w 1971"/>
                  <a:gd name="T39" fmla="*/ 0 h 2337"/>
                  <a:gd name="T40" fmla="*/ 0 w 1971"/>
                  <a:gd name="T41" fmla="*/ 0 h 2337"/>
                  <a:gd name="T42" fmla="*/ 0 w 1971"/>
                  <a:gd name="T43" fmla="*/ 0 h 2337"/>
                  <a:gd name="T44" fmla="*/ 0 w 1971"/>
                  <a:gd name="T45" fmla="*/ 0 h 2337"/>
                  <a:gd name="T46" fmla="*/ 0 w 1971"/>
                  <a:gd name="T47" fmla="*/ 0 h 2337"/>
                  <a:gd name="T48" fmla="*/ 0 w 1971"/>
                  <a:gd name="T49" fmla="*/ 0 h 2337"/>
                  <a:gd name="T50" fmla="*/ 0 w 1971"/>
                  <a:gd name="T51" fmla="*/ 0 h 2337"/>
                  <a:gd name="T52" fmla="*/ 0 w 1971"/>
                  <a:gd name="T53" fmla="*/ 0 h 2337"/>
                  <a:gd name="T54" fmla="*/ 0 w 1971"/>
                  <a:gd name="T55" fmla="*/ 0 h 2337"/>
                  <a:gd name="T56" fmla="*/ 0 w 1971"/>
                  <a:gd name="T57" fmla="*/ 0 h 2337"/>
                  <a:gd name="T58" fmla="*/ 0 w 1971"/>
                  <a:gd name="T59" fmla="*/ 0 h 2337"/>
                  <a:gd name="T60" fmla="*/ 0 w 1971"/>
                  <a:gd name="T61" fmla="*/ 0 h 2337"/>
                  <a:gd name="T62" fmla="*/ 0 w 1971"/>
                  <a:gd name="T63" fmla="*/ 0 h 2337"/>
                  <a:gd name="T64" fmla="*/ 0 w 1971"/>
                  <a:gd name="T65" fmla="*/ 0 h 2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1"/>
                  <a:gd name="T100" fmla="*/ 0 h 2337"/>
                  <a:gd name="T101" fmla="*/ 1971 w 1971"/>
                  <a:gd name="T102" fmla="*/ 2337 h 23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1" h="2337">
                    <a:moveTo>
                      <a:pt x="0" y="0"/>
                    </a:moveTo>
                    <a:lnTo>
                      <a:pt x="30" y="22"/>
                    </a:lnTo>
                    <a:lnTo>
                      <a:pt x="66" y="51"/>
                    </a:lnTo>
                    <a:lnTo>
                      <a:pt x="106" y="86"/>
                    </a:lnTo>
                    <a:lnTo>
                      <a:pt x="151" y="126"/>
                    </a:lnTo>
                    <a:lnTo>
                      <a:pt x="201" y="171"/>
                    </a:lnTo>
                    <a:lnTo>
                      <a:pt x="254" y="220"/>
                    </a:lnTo>
                    <a:lnTo>
                      <a:pt x="312" y="275"/>
                    </a:lnTo>
                    <a:lnTo>
                      <a:pt x="373" y="335"/>
                    </a:lnTo>
                    <a:lnTo>
                      <a:pt x="436" y="399"/>
                    </a:lnTo>
                    <a:lnTo>
                      <a:pt x="502" y="466"/>
                    </a:lnTo>
                    <a:lnTo>
                      <a:pt x="571" y="538"/>
                    </a:lnTo>
                    <a:lnTo>
                      <a:pt x="642" y="611"/>
                    </a:lnTo>
                    <a:lnTo>
                      <a:pt x="715" y="689"/>
                    </a:lnTo>
                    <a:lnTo>
                      <a:pt x="788" y="768"/>
                    </a:lnTo>
                    <a:lnTo>
                      <a:pt x="863" y="851"/>
                    </a:lnTo>
                    <a:lnTo>
                      <a:pt x="939" y="934"/>
                    </a:lnTo>
                    <a:lnTo>
                      <a:pt x="1015" y="1021"/>
                    </a:lnTo>
                    <a:lnTo>
                      <a:pt x="1091" y="1108"/>
                    </a:lnTo>
                    <a:lnTo>
                      <a:pt x="1166" y="1198"/>
                    </a:lnTo>
                    <a:lnTo>
                      <a:pt x="1242" y="1288"/>
                    </a:lnTo>
                    <a:lnTo>
                      <a:pt x="1316" y="1378"/>
                    </a:lnTo>
                    <a:lnTo>
                      <a:pt x="1388" y="1469"/>
                    </a:lnTo>
                    <a:lnTo>
                      <a:pt x="1460" y="1560"/>
                    </a:lnTo>
                    <a:lnTo>
                      <a:pt x="1529" y="1651"/>
                    </a:lnTo>
                    <a:lnTo>
                      <a:pt x="1596" y="1741"/>
                    </a:lnTo>
                    <a:lnTo>
                      <a:pt x="1660" y="1831"/>
                    </a:lnTo>
                    <a:lnTo>
                      <a:pt x="1722" y="1919"/>
                    </a:lnTo>
                    <a:lnTo>
                      <a:pt x="1779" y="2007"/>
                    </a:lnTo>
                    <a:lnTo>
                      <a:pt x="1834" y="2093"/>
                    </a:lnTo>
                    <a:lnTo>
                      <a:pt x="1884" y="2176"/>
                    </a:lnTo>
                    <a:lnTo>
                      <a:pt x="1930" y="2257"/>
                    </a:lnTo>
                    <a:lnTo>
                      <a:pt x="1971" y="23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7" name="Freeform 38"/>
              <p:cNvSpPr>
                <a:spLocks/>
              </p:cNvSpPr>
              <p:nvPr/>
            </p:nvSpPr>
            <p:spPr bwMode="auto">
              <a:xfrm>
                <a:off x="2233" y="1586"/>
                <a:ext cx="290" cy="1082"/>
              </a:xfrm>
              <a:custGeom>
                <a:avLst/>
                <a:gdLst>
                  <a:gd name="T0" fmla="*/ 0 w 1452"/>
                  <a:gd name="T1" fmla="*/ 0 h 5412"/>
                  <a:gd name="T2" fmla="*/ 0 w 1452"/>
                  <a:gd name="T3" fmla="*/ 0 h 5412"/>
                  <a:gd name="T4" fmla="*/ 0 w 1452"/>
                  <a:gd name="T5" fmla="*/ 0 h 5412"/>
                  <a:gd name="T6" fmla="*/ 0 w 1452"/>
                  <a:gd name="T7" fmla="*/ 0 h 5412"/>
                  <a:gd name="T8" fmla="*/ 0 w 1452"/>
                  <a:gd name="T9" fmla="*/ 0 h 5412"/>
                  <a:gd name="T10" fmla="*/ 0 w 1452"/>
                  <a:gd name="T11" fmla="*/ 0 h 5412"/>
                  <a:gd name="T12" fmla="*/ 0 w 1452"/>
                  <a:gd name="T13" fmla="*/ 0 h 5412"/>
                  <a:gd name="T14" fmla="*/ 0 w 1452"/>
                  <a:gd name="T15" fmla="*/ 0 h 5412"/>
                  <a:gd name="T16" fmla="*/ 0 w 1452"/>
                  <a:gd name="T17" fmla="*/ 0 h 5412"/>
                  <a:gd name="T18" fmla="*/ 0 w 1452"/>
                  <a:gd name="T19" fmla="*/ 0 h 5412"/>
                  <a:gd name="T20" fmla="*/ 0 w 1452"/>
                  <a:gd name="T21" fmla="*/ 0 h 5412"/>
                  <a:gd name="T22" fmla="*/ 0 w 1452"/>
                  <a:gd name="T23" fmla="*/ 0 h 5412"/>
                  <a:gd name="T24" fmla="*/ 0 w 1452"/>
                  <a:gd name="T25" fmla="*/ 0 h 5412"/>
                  <a:gd name="T26" fmla="*/ 0 w 1452"/>
                  <a:gd name="T27" fmla="*/ 0 h 5412"/>
                  <a:gd name="T28" fmla="*/ 0 w 1452"/>
                  <a:gd name="T29" fmla="*/ 0 h 5412"/>
                  <a:gd name="T30" fmla="*/ 0 w 1452"/>
                  <a:gd name="T31" fmla="*/ 0 h 5412"/>
                  <a:gd name="T32" fmla="*/ 0 w 1452"/>
                  <a:gd name="T33" fmla="*/ 0 h 5412"/>
                  <a:gd name="T34" fmla="*/ 0 w 1452"/>
                  <a:gd name="T35" fmla="*/ 0 h 5412"/>
                  <a:gd name="T36" fmla="*/ 0 w 1452"/>
                  <a:gd name="T37" fmla="*/ 0 h 5412"/>
                  <a:gd name="T38" fmla="*/ 0 w 1452"/>
                  <a:gd name="T39" fmla="*/ 0 h 5412"/>
                  <a:gd name="T40" fmla="*/ 0 w 1452"/>
                  <a:gd name="T41" fmla="*/ 0 h 5412"/>
                  <a:gd name="T42" fmla="*/ 0 w 1452"/>
                  <a:gd name="T43" fmla="*/ 0 h 5412"/>
                  <a:gd name="T44" fmla="*/ 0 w 1452"/>
                  <a:gd name="T45" fmla="*/ 0 h 5412"/>
                  <a:gd name="T46" fmla="*/ 0 w 1452"/>
                  <a:gd name="T47" fmla="*/ 0 h 5412"/>
                  <a:gd name="T48" fmla="*/ 0 w 1452"/>
                  <a:gd name="T49" fmla="*/ 0 h 5412"/>
                  <a:gd name="T50" fmla="*/ 0 w 1452"/>
                  <a:gd name="T51" fmla="*/ 0 h 5412"/>
                  <a:gd name="T52" fmla="*/ 0 w 1452"/>
                  <a:gd name="T53" fmla="*/ 0 h 5412"/>
                  <a:gd name="T54" fmla="*/ 0 w 1452"/>
                  <a:gd name="T55" fmla="*/ 0 h 5412"/>
                  <a:gd name="T56" fmla="*/ 0 w 1452"/>
                  <a:gd name="T57" fmla="*/ 0 h 5412"/>
                  <a:gd name="T58" fmla="*/ 0 w 1452"/>
                  <a:gd name="T59" fmla="*/ 0 h 5412"/>
                  <a:gd name="T60" fmla="*/ 0 w 1452"/>
                  <a:gd name="T61" fmla="*/ 0 h 5412"/>
                  <a:gd name="T62" fmla="*/ 0 w 1452"/>
                  <a:gd name="T63" fmla="*/ 0 h 5412"/>
                  <a:gd name="T64" fmla="*/ 0 w 1452"/>
                  <a:gd name="T65" fmla="*/ 0 h 54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52"/>
                  <a:gd name="T100" fmla="*/ 0 h 5412"/>
                  <a:gd name="T101" fmla="*/ 1452 w 1452"/>
                  <a:gd name="T102" fmla="*/ 5412 h 54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52" h="5412">
                    <a:moveTo>
                      <a:pt x="0" y="0"/>
                    </a:moveTo>
                    <a:lnTo>
                      <a:pt x="31" y="70"/>
                    </a:lnTo>
                    <a:lnTo>
                      <a:pt x="63" y="150"/>
                    </a:lnTo>
                    <a:lnTo>
                      <a:pt x="100" y="238"/>
                    </a:lnTo>
                    <a:lnTo>
                      <a:pt x="138" y="337"/>
                    </a:lnTo>
                    <a:lnTo>
                      <a:pt x="179" y="443"/>
                    </a:lnTo>
                    <a:lnTo>
                      <a:pt x="222" y="558"/>
                    </a:lnTo>
                    <a:lnTo>
                      <a:pt x="266" y="682"/>
                    </a:lnTo>
                    <a:lnTo>
                      <a:pt x="313" y="813"/>
                    </a:lnTo>
                    <a:lnTo>
                      <a:pt x="360" y="951"/>
                    </a:lnTo>
                    <a:lnTo>
                      <a:pt x="409" y="1096"/>
                    </a:lnTo>
                    <a:lnTo>
                      <a:pt x="459" y="1248"/>
                    </a:lnTo>
                    <a:lnTo>
                      <a:pt x="510" y="1407"/>
                    </a:lnTo>
                    <a:lnTo>
                      <a:pt x="563" y="1571"/>
                    </a:lnTo>
                    <a:lnTo>
                      <a:pt x="615" y="1741"/>
                    </a:lnTo>
                    <a:lnTo>
                      <a:pt x="667" y="1917"/>
                    </a:lnTo>
                    <a:lnTo>
                      <a:pt x="721" y="2098"/>
                    </a:lnTo>
                    <a:lnTo>
                      <a:pt x="773" y="2284"/>
                    </a:lnTo>
                    <a:lnTo>
                      <a:pt x="827" y="2474"/>
                    </a:lnTo>
                    <a:lnTo>
                      <a:pt x="879" y="2667"/>
                    </a:lnTo>
                    <a:lnTo>
                      <a:pt x="932" y="2866"/>
                    </a:lnTo>
                    <a:lnTo>
                      <a:pt x="983" y="3067"/>
                    </a:lnTo>
                    <a:lnTo>
                      <a:pt x="1034" y="3271"/>
                    </a:lnTo>
                    <a:lnTo>
                      <a:pt x="1083" y="3479"/>
                    </a:lnTo>
                    <a:lnTo>
                      <a:pt x="1132" y="3688"/>
                    </a:lnTo>
                    <a:lnTo>
                      <a:pt x="1179" y="3899"/>
                    </a:lnTo>
                    <a:lnTo>
                      <a:pt x="1224" y="4113"/>
                    </a:lnTo>
                    <a:lnTo>
                      <a:pt x="1268" y="4327"/>
                    </a:lnTo>
                    <a:lnTo>
                      <a:pt x="1309" y="4543"/>
                    </a:lnTo>
                    <a:lnTo>
                      <a:pt x="1349" y="4760"/>
                    </a:lnTo>
                    <a:lnTo>
                      <a:pt x="1386" y="4978"/>
                    </a:lnTo>
                    <a:lnTo>
                      <a:pt x="1421" y="5195"/>
                    </a:lnTo>
                    <a:lnTo>
                      <a:pt x="1452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8" name="Freeform 39"/>
              <p:cNvSpPr>
                <a:spLocks/>
              </p:cNvSpPr>
              <p:nvPr/>
            </p:nvSpPr>
            <p:spPr bwMode="auto">
              <a:xfrm>
                <a:off x="2157" y="1586"/>
                <a:ext cx="329" cy="1082"/>
              </a:xfrm>
              <a:custGeom>
                <a:avLst/>
                <a:gdLst>
                  <a:gd name="T0" fmla="*/ 0 w 1646"/>
                  <a:gd name="T1" fmla="*/ 0 h 5412"/>
                  <a:gd name="T2" fmla="*/ 0 w 1646"/>
                  <a:gd name="T3" fmla="*/ 0 h 5412"/>
                  <a:gd name="T4" fmla="*/ 0 w 1646"/>
                  <a:gd name="T5" fmla="*/ 0 h 5412"/>
                  <a:gd name="T6" fmla="*/ 0 w 1646"/>
                  <a:gd name="T7" fmla="*/ 0 h 5412"/>
                  <a:gd name="T8" fmla="*/ 0 w 1646"/>
                  <a:gd name="T9" fmla="*/ 0 h 5412"/>
                  <a:gd name="T10" fmla="*/ 0 w 1646"/>
                  <a:gd name="T11" fmla="*/ 0 h 5412"/>
                  <a:gd name="T12" fmla="*/ 0 w 1646"/>
                  <a:gd name="T13" fmla="*/ 0 h 5412"/>
                  <a:gd name="T14" fmla="*/ 0 w 1646"/>
                  <a:gd name="T15" fmla="*/ 0 h 5412"/>
                  <a:gd name="T16" fmla="*/ 0 w 1646"/>
                  <a:gd name="T17" fmla="*/ 0 h 5412"/>
                  <a:gd name="T18" fmla="*/ 0 w 1646"/>
                  <a:gd name="T19" fmla="*/ 0 h 5412"/>
                  <a:gd name="T20" fmla="*/ 0 w 1646"/>
                  <a:gd name="T21" fmla="*/ 0 h 5412"/>
                  <a:gd name="T22" fmla="*/ 0 w 1646"/>
                  <a:gd name="T23" fmla="*/ 0 h 5412"/>
                  <a:gd name="T24" fmla="*/ 0 w 1646"/>
                  <a:gd name="T25" fmla="*/ 0 h 5412"/>
                  <a:gd name="T26" fmla="*/ 0 w 1646"/>
                  <a:gd name="T27" fmla="*/ 0 h 5412"/>
                  <a:gd name="T28" fmla="*/ 0 w 1646"/>
                  <a:gd name="T29" fmla="*/ 0 h 5412"/>
                  <a:gd name="T30" fmla="*/ 0 w 1646"/>
                  <a:gd name="T31" fmla="*/ 0 h 5412"/>
                  <a:gd name="T32" fmla="*/ 0 w 1646"/>
                  <a:gd name="T33" fmla="*/ 0 h 5412"/>
                  <a:gd name="T34" fmla="*/ 0 w 1646"/>
                  <a:gd name="T35" fmla="*/ 0 h 5412"/>
                  <a:gd name="T36" fmla="*/ 0 w 1646"/>
                  <a:gd name="T37" fmla="*/ 0 h 5412"/>
                  <a:gd name="T38" fmla="*/ 0 w 1646"/>
                  <a:gd name="T39" fmla="*/ 0 h 5412"/>
                  <a:gd name="T40" fmla="*/ 0 w 1646"/>
                  <a:gd name="T41" fmla="*/ 0 h 5412"/>
                  <a:gd name="T42" fmla="*/ 0 w 1646"/>
                  <a:gd name="T43" fmla="*/ 0 h 5412"/>
                  <a:gd name="T44" fmla="*/ 0 w 1646"/>
                  <a:gd name="T45" fmla="*/ 0 h 5412"/>
                  <a:gd name="T46" fmla="*/ 0 w 1646"/>
                  <a:gd name="T47" fmla="*/ 0 h 5412"/>
                  <a:gd name="T48" fmla="*/ 0 w 1646"/>
                  <a:gd name="T49" fmla="*/ 0 h 5412"/>
                  <a:gd name="T50" fmla="*/ 0 w 1646"/>
                  <a:gd name="T51" fmla="*/ 0 h 5412"/>
                  <a:gd name="T52" fmla="*/ 0 w 1646"/>
                  <a:gd name="T53" fmla="*/ 0 h 5412"/>
                  <a:gd name="T54" fmla="*/ 0 w 1646"/>
                  <a:gd name="T55" fmla="*/ 0 h 5412"/>
                  <a:gd name="T56" fmla="*/ 0 w 1646"/>
                  <a:gd name="T57" fmla="*/ 0 h 5412"/>
                  <a:gd name="T58" fmla="*/ 0 w 1646"/>
                  <a:gd name="T59" fmla="*/ 0 h 5412"/>
                  <a:gd name="T60" fmla="*/ 0 w 1646"/>
                  <a:gd name="T61" fmla="*/ 0 h 5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46"/>
                  <a:gd name="T94" fmla="*/ 0 h 5412"/>
                  <a:gd name="T95" fmla="*/ 1646 w 1646"/>
                  <a:gd name="T96" fmla="*/ 5412 h 54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46" h="5412">
                    <a:moveTo>
                      <a:pt x="0" y="0"/>
                    </a:moveTo>
                    <a:lnTo>
                      <a:pt x="66" y="150"/>
                    </a:lnTo>
                    <a:lnTo>
                      <a:pt x="147" y="337"/>
                    </a:lnTo>
                    <a:lnTo>
                      <a:pt x="192" y="443"/>
                    </a:lnTo>
                    <a:lnTo>
                      <a:pt x="240" y="558"/>
                    </a:lnTo>
                    <a:lnTo>
                      <a:pt x="290" y="682"/>
                    </a:lnTo>
                    <a:lnTo>
                      <a:pt x="342" y="813"/>
                    </a:lnTo>
                    <a:lnTo>
                      <a:pt x="397" y="951"/>
                    </a:lnTo>
                    <a:lnTo>
                      <a:pt x="453" y="1096"/>
                    </a:lnTo>
                    <a:lnTo>
                      <a:pt x="512" y="1248"/>
                    </a:lnTo>
                    <a:lnTo>
                      <a:pt x="570" y="1407"/>
                    </a:lnTo>
                    <a:lnTo>
                      <a:pt x="630" y="1571"/>
                    </a:lnTo>
                    <a:lnTo>
                      <a:pt x="691" y="1741"/>
                    </a:lnTo>
                    <a:lnTo>
                      <a:pt x="754" y="1917"/>
                    </a:lnTo>
                    <a:lnTo>
                      <a:pt x="816" y="2098"/>
                    </a:lnTo>
                    <a:lnTo>
                      <a:pt x="877" y="2284"/>
                    </a:lnTo>
                    <a:lnTo>
                      <a:pt x="940" y="2474"/>
                    </a:lnTo>
                    <a:lnTo>
                      <a:pt x="1001" y="2667"/>
                    </a:lnTo>
                    <a:lnTo>
                      <a:pt x="1062" y="2866"/>
                    </a:lnTo>
                    <a:lnTo>
                      <a:pt x="1122" y="3067"/>
                    </a:lnTo>
                    <a:lnTo>
                      <a:pt x="1181" y="3271"/>
                    </a:lnTo>
                    <a:lnTo>
                      <a:pt x="1237" y="3479"/>
                    </a:lnTo>
                    <a:lnTo>
                      <a:pt x="1293" y="3688"/>
                    </a:lnTo>
                    <a:lnTo>
                      <a:pt x="1347" y="3899"/>
                    </a:lnTo>
                    <a:lnTo>
                      <a:pt x="1398" y="4113"/>
                    </a:lnTo>
                    <a:lnTo>
                      <a:pt x="1446" y="4327"/>
                    </a:lnTo>
                    <a:lnTo>
                      <a:pt x="1493" y="4543"/>
                    </a:lnTo>
                    <a:lnTo>
                      <a:pt x="1536" y="4760"/>
                    </a:lnTo>
                    <a:lnTo>
                      <a:pt x="1576" y="4978"/>
                    </a:lnTo>
                    <a:lnTo>
                      <a:pt x="1612" y="5195"/>
                    </a:lnTo>
                    <a:lnTo>
                      <a:pt x="1646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9" name="Freeform 40"/>
              <p:cNvSpPr>
                <a:spLocks/>
              </p:cNvSpPr>
              <p:nvPr/>
            </p:nvSpPr>
            <p:spPr bwMode="auto">
              <a:xfrm>
                <a:off x="2988" y="1374"/>
                <a:ext cx="113" cy="1305"/>
              </a:xfrm>
              <a:custGeom>
                <a:avLst/>
                <a:gdLst>
                  <a:gd name="T0" fmla="*/ 0 w 566"/>
                  <a:gd name="T1" fmla="*/ 0 h 6523"/>
                  <a:gd name="T2" fmla="*/ 0 w 566"/>
                  <a:gd name="T3" fmla="*/ 0 h 6523"/>
                  <a:gd name="T4" fmla="*/ 0 w 566"/>
                  <a:gd name="T5" fmla="*/ 0 h 6523"/>
                  <a:gd name="T6" fmla="*/ 0 w 566"/>
                  <a:gd name="T7" fmla="*/ 0 h 6523"/>
                  <a:gd name="T8" fmla="*/ 0 w 566"/>
                  <a:gd name="T9" fmla="*/ 0 h 6523"/>
                  <a:gd name="T10" fmla="*/ 0 w 566"/>
                  <a:gd name="T11" fmla="*/ 0 h 6523"/>
                  <a:gd name="T12" fmla="*/ 0 w 566"/>
                  <a:gd name="T13" fmla="*/ 0 h 6523"/>
                  <a:gd name="T14" fmla="*/ 0 w 566"/>
                  <a:gd name="T15" fmla="*/ 0 h 6523"/>
                  <a:gd name="T16" fmla="*/ 0 w 566"/>
                  <a:gd name="T17" fmla="*/ 0 h 6523"/>
                  <a:gd name="T18" fmla="*/ 0 w 566"/>
                  <a:gd name="T19" fmla="*/ 0 h 6523"/>
                  <a:gd name="T20" fmla="*/ 0 w 566"/>
                  <a:gd name="T21" fmla="*/ 0 h 6523"/>
                  <a:gd name="T22" fmla="*/ 0 w 566"/>
                  <a:gd name="T23" fmla="*/ 0 h 6523"/>
                  <a:gd name="T24" fmla="*/ 0 w 566"/>
                  <a:gd name="T25" fmla="*/ 0 h 6523"/>
                  <a:gd name="T26" fmla="*/ 0 w 566"/>
                  <a:gd name="T27" fmla="*/ 0 h 6523"/>
                  <a:gd name="T28" fmla="*/ 0 w 566"/>
                  <a:gd name="T29" fmla="*/ 0 h 6523"/>
                  <a:gd name="T30" fmla="*/ 0 w 566"/>
                  <a:gd name="T31" fmla="*/ 0 h 6523"/>
                  <a:gd name="T32" fmla="*/ 0 w 566"/>
                  <a:gd name="T33" fmla="*/ 0 h 6523"/>
                  <a:gd name="T34" fmla="*/ 0 w 566"/>
                  <a:gd name="T35" fmla="*/ 0 h 6523"/>
                  <a:gd name="T36" fmla="*/ 0 w 566"/>
                  <a:gd name="T37" fmla="*/ 0 h 6523"/>
                  <a:gd name="T38" fmla="*/ 0 w 566"/>
                  <a:gd name="T39" fmla="*/ 0 h 6523"/>
                  <a:gd name="T40" fmla="*/ 0 w 566"/>
                  <a:gd name="T41" fmla="*/ 0 h 6523"/>
                  <a:gd name="T42" fmla="*/ 0 w 566"/>
                  <a:gd name="T43" fmla="*/ 0 h 6523"/>
                  <a:gd name="T44" fmla="*/ 0 w 566"/>
                  <a:gd name="T45" fmla="*/ 0 h 6523"/>
                  <a:gd name="T46" fmla="*/ 0 w 566"/>
                  <a:gd name="T47" fmla="*/ 0 h 6523"/>
                  <a:gd name="T48" fmla="*/ 0 w 566"/>
                  <a:gd name="T49" fmla="*/ 0 h 6523"/>
                  <a:gd name="T50" fmla="*/ 0 w 566"/>
                  <a:gd name="T51" fmla="*/ 0 h 6523"/>
                  <a:gd name="T52" fmla="*/ 0 w 566"/>
                  <a:gd name="T53" fmla="*/ 0 h 6523"/>
                  <a:gd name="T54" fmla="*/ 0 w 566"/>
                  <a:gd name="T55" fmla="*/ 0 h 6523"/>
                  <a:gd name="T56" fmla="*/ 0 w 566"/>
                  <a:gd name="T57" fmla="*/ 0 h 6523"/>
                  <a:gd name="T58" fmla="*/ 0 w 566"/>
                  <a:gd name="T59" fmla="*/ 0 h 6523"/>
                  <a:gd name="T60" fmla="*/ 0 w 566"/>
                  <a:gd name="T61" fmla="*/ 0 h 6523"/>
                  <a:gd name="T62" fmla="*/ 0 w 566"/>
                  <a:gd name="T63" fmla="*/ 0 h 6523"/>
                  <a:gd name="T64" fmla="*/ 0 w 566"/>
                  <a:gd name="T65" fmla="*/ 0 h 65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6"/>
                  <a:gd name="T100" fmla="*/ 0 h 6523"/>
                  <a:gd name="T101" fmla="*/ 566 w 566"/>
                  <a:gd name="T102" fmla="*/ 6523 h 65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6" h="6523">
                    <a:moveTo>
                      <a:pt x="566" y="0"/>
                    </a:moveTo>
                    <a:lnTo>
                      <a:pt x="550" y="60"/>
                    </a:lnTo>
                    <a:lnTo>
                      <a:pt x="531" y="132"/>
                    </a:lnTo>
                    <a:lnTo>
                      <a:pt x="510" y="217"/>
                    </a:lnTo>
                    <a:lnTo>
                      <a:pt x="488" y="314"/>
                    </a:lnTo>
                    <a:lnTo>
                      <a:pt x="463" y="423"/>
                    </a:lnTo>
                    <a:lnTo>
                      <a:pt x="437" y="543"/>
                    </a:lnTo>
                    <a:lnTo>
                      <a:pt x="410" y="674"/>
                    </a:lnTo>
                    <a:lnTo>
                      <a:pt x="382" y="816"/>
                    </a:lnTo>
                    <a:lnTo>
                      <a:pt x="353" y="968"/>
                    </a:lnTo>
                    <a:lnTo>
                      <a:pt x="323" y="1131"/>
                    </a:lnTo>
                    <a:lnTo>
                      <a:pt x="294" y="1303"/>
                    </a:lnTo>
                    <a:lnTo>
                      <a:pt x="264" y="1484"/>
                    </a:lnTo>
                    <a:lnTo>
                      <a:pt x="236" y="1674"/>
                    </a:lnTo>
                    <a:lnTo>
                      <a:pt x="207" y="1872"/>
                    </a:lnTo>
                    <a:lnTo>
                      <a:pt x="180" y="2079"/>
                    </a:lnTo>
                    <a:lnTo>
                      <a:pt x="152" y="2294"/>
                    </a:lnTo>
                    <a:lnTo>
                      <a:pt x="127" y="2516"/>
                    </a:lnTo>
                    <a:lnTo>
                      <a:pt x="103" y="2746"/>
                    </a:lnTo>
                    <a:lnTo>
                      <a:pt x="81" y="2983"/>
                    </a:lnTo>
                    <a:lnTo>
                      <a:pt x="61" y="3225"/>
                    </a:lnTo>
                    <a:lnTo>
                      <a:pt x="44" y="3475"/>
                    </a:lnTo>
                    <a:lnTo>
                      <a:pt x="29" y="3729"/>
                    </a:lnTo>
                    <a:lnTo>
                      <a:pt x="17" y="3990"/>
                    </a:lnTo>
                    <a:lnTo>
                      <a:pt x="7" y="4256"/>
                    </a:lnTo>
                    <a:lnTo>
                      <a:pt x="2" y="4526"/>
                    </a:lnTo>
                    <a:lnTo>
                      <a:pt x="0" y="4801"/>
                    </a:lnTo>
                    <a:lnTo>
                      <a:pt x="1" y="5080"/>
                    </a:lnTo>
                    <a:lnTo>
                      <a:pt x="7" y="5362"/>
                    </a:lnTo>
                    <a:lnTo>
                      <a:pt x="17" y="5649"/>
                    </a:lnTo>
                    <a:lnTo>
                      <a:pt x="32" y="5937"/>
                    </a:lnTo>
                    <a:lnTo>
                      <a:pt x="52" y="6229"/>
                    </a:lnTo>
                    <a:lnTo>
                      <a:pt x="77" y="652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0" name="Freeform 41"/>
              <p:cNvSpPr>
                <a:spLocks/>
              </p:cNvSpPr>
              <p:nvPr/>
            </p:nvSpPr>
            <p:spPr bwMode="auto">
              <a:xfrm>
                <a:off x="2928" y="1333"/>
                <a:ext cx="114" cy="1339"/>
              </a:xfrm>
              <a:custGeom>
                <a:avLst/>
                <a:gdLst>
                  <a:gd name="T0" fmla="*/ 0 w 570"/>
                  <a:gd name="T1" fmla="*/ 0 h 6696"/>
                  <a:gd name="T2" fmla="*/ 0 w 570"/>
                  <a:gd name="T3" fmla="*/ 0 h 6696"/>
                  <a:gd name="T4" fmla="*/ 0 w 570"/>
                  <a:gd name="T5" fmla="*/ 0 h 6696"/>
                  <a:gd name="T6" fmla="*/ 0 w 570"/>
                  <a:gd name="T7" fmla="*/ 0 h 6696"/>
                  <a:gd name="T8" fmla="*/ 0 w 570"/>
                  <a:gd name="T9" fmla="*/ 0 h 6696"/>
                  <a:gd name="T10" fmla="*/ 0 w 570"/>
                  <a:gd name="T11" fmla="*/ 0 h 6696"/>
                  <a:gd name="T12" fmla="*/ 0 w 570"/>
                  <a:gd name="T13" fmla="*/ 0 h 6696"/>
                  <a:gd name="T14" fmla="*/ 0 w 570"/>
                  <a:gd name="T15" fmla="*/ 0 h 6696"/>
                  <a:gd name="T16" fmla="*/ 0 w 570"/>
                  <a:gd name="T17" fmla="*/ 0 h 6696"/>
                  <a:gd name="T18" fmla="*/ 0 w 570"/>
                  <a:gd name="T19" fmla="*/ 0 h 6696"/>
                  <a:gd name="T20" fmla="*/ 0 w 570"/>
                  <a:gd name="T21" fmla="*/ 0 h 6696"/>
                  <a:gd name="T22" fmla="*/ 0 w 570"/>
                  <a:gd name="T23" fmla="*/ 0 h 6696"/>
                  <a:gd name="T24" fmla="*/ 0 w 570"/>
                  <a:gd name="T25" fmla="*/ 0 h 6696"/>
                  <a:gd name="T26" fmla="*/ 0 w 570"/>
                  <a:gd name="T27" fmla="*/ 0 h 6696"/>
                  <a:gd name="T28" fmla="*/ 0 w 570"/>
                  <a:gd name="T29" fmla="*/ 0 h 6696"/>
                  <a:gd name="T30" fmla="*/ 0 w 570"/>
                  <a:gd name="T31" fmla="*/ 0 h 6696"/>
                  <a:gd name="T32" fmla="*/ 0 w 570"/>
                  <a:gd name="T33" fmla="*/ 0 h 6696"/>
                  <a:gd name="T34" fmla="*/ 0 w 570"/>
                  <a:gd name="T35" fmla="*/ 0 h 6696"/>
                  <a:gd name="T36" fmla="*/ 0 w 570"/>
                  <a:gd name="T37" fmla="*/ 0 h 6696"/>
                  <a:gd name="T38" fmla="*/ 0 w 570"/>
                  <a:gd name="T39" fmla="*/ 0 h 6696"/>
                  <a:gd name="T40" fmla="*/ 0 w 570"/>
                  <a:gd name="T41" fmla="*/ 0 h 6696"/>
                  <a:gd name="T42" fmla="*/ 0 w 570"/>
                  <a:gd name="T43" fmla="*/ 0 h 6696"/>
                  <a:gd name="T44" fmla="*/ 0 w 570"/>
                  <a:gd name="T45" fmla="*/ 0 h 6696"/>
                  <a:gd name="T46" fmla="*/ 0 w 570"/>
                  <a:gd name="T47" fmla="*/ 0 h 6696"/>
                  <a:gd name="T48" fmla="*/ 0 w 570"/>
                  <a:gd name="T49" fmla="*/ 0 h 6696"/>
                  <a:gd name="T50" fmla="*/ 0 w 570"/>
                  <a:gd name="T51" fmla="*/ 0 h 6696"/>
                  <a:gd name="T52" fmla="*/ 0 w 570"/>
                  <a:gd name="T53" fmla="*/ 0 h 6696"/>
                  <a:gd name="T54" fmla="*/ 0 w 570"/>
                  <a:gd name="T55" fmla="*/ 0 h 6696"/>
                  <a:gd name="T56" fmla="*/ 0 w 570"/>
                  <a:gd name="T57" fmla="*/ 0 h 6696"/>
                  <a:gd name="T58" fmla="*/ 0 w 570"/>
                  <a:gd name="T59" fmla="*/ 0 h 6696"/>
                  <a:gd name="T60" fmla="*/ 0 w 570"/>
                  <a:gd name="T61" fmla="*/ 0 h 6696"/>
                  <a:gd name="T62" fmla="*/ 0 w 570"/>
                  <a:gd name="T63" fmla="*/ 0 h 6696"/>
                  <a:gd name="T64" fmla="*/ 0 w 570"/>
                  <a:gd name="T65" fmla="*/ 0 h 6696"/>
                  <a:gd name="T66" fmla="*/ 0 w 570"/>
                  <a:gd name="T67" fmla="*/ 0 h 6696"/>
                  <a:gd name="T68" fmla="*/ 0 w 570"/>
                  <a:gd name="T69" fmla="*/ 0 h 6696"/>
                  <a:gd name="T70" fmla="*/ 0 w 570"/>
                  <a:gd name="T71" fmla="*/ 0 h 6696"/>
                  <a:gd name="T72" fmla="*/ 0 w 570"/>
                  <a:gd name="T73" fmla="*/ 0 h 6696"/>
                  <a:gd name="T74" fmla="*/ 0 w 570"/>
                  <a:gd name="T75" fmla="*/ 0 h 6696"/>
                  <a:gd name="T76" fmla="*/ 0 w 570"/>
                  <a:gd name="T77" fmla="*/ 0 h 6696"/>
                  <a:gd name="T78" fmla="*/ 0 w 570"/>
                  <a:gd name="T79" fmla="*/ 0 h 6696"/>
                  <a:gd name="T80" fmla="*/ 0 w 570"/>
                  <a:gd name="T81" fmla="*/ 0 h 6696"/>
                  <a:gd name="T82" fmla="*/ 0 w 570"/>
                  <a:gd name="T83" fmla="*/ 0 h 6696"/>
                  <a:gd name="T84" fmla="*/ 0 w 570"/>
                  <a:gd name="T85" fmla="*/ 0 h 6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0"/>
                  <a:gd name="T130" fmla="*/ 0 h 6696"/>
                  <a:gd name="T131" fmla="*/ 570 w 570"/>
                  <a:gd name="T132" fmla="*/ 6696 h 66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0" h="6696">
                    <a:moveTo>
                      <a:pt x="570" y="0"/>
                    </a:moveTo>
                    <a:lnTo>
                      <a:pt x="554" y="81"/>
                    </a:lnTo>
                    <a:lnTo>
                      <a:pt x="533" y="188"/>
                    </a:lnTo>
                    <a:lnTo>
                      <a:pt x="506" y="319"/>
                    </a:lnTo>
                    <a:lnTo>
                      <a:pt x="474" y="474"/>
                    </a:lnTo>
                    <a:lnTo>
                      <a:pt x="441" y="650"/>
                    </a:lnTo>
                    <a:lnTo>
                      <a:pt x="403" y="846"/>
                    </a:lnTo>
                    <a:lnTo>
                      <a:pt x="365" y="1059"/>
                    </a:lnTo>
                    <a:lnTo>
                      <a:pt x="323" y="1289"/>
                    </a:lnTo>
                    <a:lnTo>
                      <a:pt x="283" y="1535"/>
                    </a:lnTo>
                    <a:lnTo>
                      <a:pt x="244" y="1793"/>
                    </a:lnTo>
                    <a:lnTo>
                      <a:pt x="224" y="1927"/>
                    </a:lnTo>
                    <a:lnTo>
                      <a:pt x="204" y="2063"/>
                    </a:lnTo>
                    <a:lnTo>
                      <a:pt x="185" y="2203"/>
                    </a:lnTo>
                    <a:lnTo>
                      <a:pt x="166" y="2344"/>
                    </a:lnTo>
                    <a:lnTo>
                      <a:pt x="149" y="2487"/>
                    </a:lnTo>
                    <a:lnTo>
                      <a:pt x="132" y="2632"/>
                    </a:lnTo>
                    <a:lnTo>
                      <a:pt x="116" y="2779"/>
                    </a:lnTo>
                    <a:lnTo>
                      <a:pt x="101" y="2928"/>
                    </a:lnTo>
                    <a:lnTo>
                      <a:pt x="86" y="3078"/>
                    </a:lnTo>
                    <a:lnTo>
                      <a:pt x="74" y="3229"/>
                    </a:lnTo>
                    <a:lnTo>
                      <a:pt x="63" y="3380"/>
                    </a:lnTo>
                    <a:lnTo>
                      <a:pt x="51" y="3533"/>
                    </a:lnTo>
                    <a:lnTo>
                      <a:pt x="43" y="3684"/>
                    </a:lnTo>
                    <a:lnTo>
                      <a:pt x="34" y="3835"/>
                    </a:lnTo>
                    <a:lnTo>
                      <a:pt x="28" y="3985"/>
                    </a:lnTo>
                    <a:lnTo>
                      <a:pt x="21" y="4134"/>
                    </a:lnTo>
                    <a:lnTo>
                      <a:pt x="15" y="4281"/>
                    </a:lnTo>
                    <a:lnTo>
                      <a:pt x="11" y="4427"/>
                    </a:lnTo>
                    <a:lnTo>
                      <a:pt x="8" y="4570"/>
                    </a:lnTo>
                    <a:lnTo>
                      <a:pt x="5" y="4710"/>
                    </a:lnTo>
                    <a:lnTo>
                      <a:pt x="1" y="4985"/>
                    </a:lnTo>
                    <a:lnTo>
                      <a:pt x="0" y="5246"/>
                    </a:lnTo>
                    <a:lnTo>
                      <a:pt x="0" y="5493"/>
                    </a:lnTo>
                    <a:lnTo>
                      <a:pt x="3" y="5722"/>
                    </a:lnTo>
                    <a:lnTo>
                      <a:pt x="6" y="5933"/>
                    </a:lnTo>
                    <a:lnTo>
                      <a:pt x="10" y="6122"/>
                    </a:lnTo>
                    <a:lnTo>
                      <a:pt x="15" y="6289"/>
                    </a:lnTo>
                    <a:lnTo>
                      <a:pt x="20" y="6429"/>
                    </a:lnTo>
                    <a:lnTo>
                      <a:pt x="25" y="6542"/>
                    </a:lnTo>
                    <a:lnTo>
                      <a:pt x="29" y="6626"/>
                    </a:lnTo>
                    <a:lnTo>
                      <a:pt x="31" y="6678"/>
                    </a:lnTo>
                    <a:lnTo>
                      <a:pt x="31" y="669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1" name="Freeform 42"/>
              <p:cNvSpPr>
                <a:spLocks/>
              </p:cNvSpPr>
              <p:nvPr/>
            </p:nvSpPr>
            <p:spPr bwMode="auto">
              <a:xfrm>
                <a:off x="3021" y="1291"/>
                <a:ext cx="139" cy="1391"/>
              </a:xfrm>
              <a:custGeom>
                <a:avLst/>
                <a:gdLst>
                  <a:gd name="T0" fmla="*/ 0 w 691"/>
                  <a:gd name="T1" fmla="*/ 0 h 6954"/>
                  <a:gd name="T2" fmla="*/ 0 w 691"/>
                  <a:gd name="T3" fmla="*/ 0 h 6954"/>
                  <a:gd name="T4" fmla="*/ 0 w 691"/>
                  <a:gd name="T5" fmla="*/ 0 h 6954"/>
                  <a:gd name="T6" fmla="*/ 0 w 691"/>
                  <a:gd name="T7" fmla="*/ 0 h 6954"/>
                  <a:gd name="T8" fmla="*/ 0 w 691"/>
                  <a:gd name="T9" fmla="*/ 0 h 6954"/>
                  <a:gd name="T10" fmla="*/ 0 w 691"/>
                  <a:gd name="T11" fmla="*/ 0 h 6954"/>
                  <a:gd name="T12" fmla="*/ 0 w 691"/>
                  <a:gd name="T13" fmla="*/ 0 h 6954"/>
                  <a:gd name="T14" fmla="*/ 0 w 691"/>
                  <a:gd name="T15" fmla="*/ 0 h 6954"/>
                  <a:gd name="T16" fmla="*/ 0 w 691"/>
                  <a:gd name="T17" fmla="*/ 0 h 6954"/>
                  <a:gd name="T18" fmla="*/ 0 w 691"/>
                  <a:gd name="T19" fmla="*/ 0 h 6954"/>
                  <a:gd name="T20" fmla="*/ 0 w 691"/>
                  <a:gd name="T21" fmla="*/ 0 h 6954"/>
                  <a:gd name="T22" fmla="*/ 0 w 691"/>
                  <a:gd name="T23" fmla="*/ 0 h 6954"/>
                  <a:gd name="T24" fmla="*/ 0 w 691"/>
                  <a:gd name="T25" fmla="*/ 0 h 6954"/>
                  <a:gd name="T26" fmla="*/ 0 w 691"/>
                  <a:gd name="T27" fmla="*/ 0 h 6954"/>
                  <a:gd name="T28" fmla="*/ 0 w 691"/>
                  <a:gd name="T29" fmla="*/ 0 h 6954"/>
                  <a:gd name="T30" fmla="*/ 0 w 691"/>
                  <a:gd name="T31" fmla="*/ 0 h 6954"/>
                  <a:gd name="T32" fmla="*/ 0 w 691"/>
                  <a:gd name="T33" fmla="*/ 0 h 6954"/>
                  <a:gd name="T34" fmla="*/ 0 w 691"/>
                  <a:gd name="T35" fmla="*/ 0 h 6954"/>
                  <a:gd name="T36" fmla="*/ 0 w 691"/>
                  <a:gd name="T37" fmla="*/ 0 h 6954"/>
                  <a:gd name="T38" fmla="*/ 0 w 691"/>
                  <a:gd name="T39" fmla="*/ 0 h 6954"/>
                  <a:gd name="T40" fmla="*/ 0 w 691"/>
                  <a:gd name="T41" fmla="*/ 0 h 6954"/>
                  <a:gd name="T42" fmla="*/ 0 w 691"/>
                  <a:gd name="T43" fmla="*/ 0 h 6954"/>
                  <a:gd name="T44" fmla="*/ 0 w 691"/>
                  <a:gd name="T45" fmla="*/ 0 h 6954"/>
                  <a:gd name="T46" fmla="*/ 0 w 691"/>
                  <a:gd name="T47" fmla="*/ 0 h 6954"/>
                  <a:gd name="T48" fmla="*/ 0 w 691"/>
                  <a:gd name="T49" fmla="*/ 0 h 6954"/>
                  <a:gd name="T50" fmla="*/ 0 w 691"/>
                  <a:gd name="T51" fmla="*/ 0 h 6954"/>
                  <a:gd name="T52" fmla="*/ 0 w 691"/>
                  <a:gd name="T53" fmla="*/ 0 h 6954"/>
                  <a:gd name="T54" fmla="*/ 0 w 691"/>
                  <a:gd name="T55" fmla="*/ 0 h 6954"/>
                  <a:gd name="T56" fmla="*/ 0 w 691"/>
                  <a:gd name="T57" fmla="*/ 0 h 6954"/>
                  <a:gd name="T58" fmla="*/ 0 w 691"/>
                  <a:gd name="T59" fmla="*/ 0 h 6954"/>
                  <a:gd name="T60" fmla="*/ 0 w 691"/>
                  <a:gd name="T61" fmla="*/ 0 h 6954"/>
                  <a:gd name="T62" fmla="*/ 0 w 691"/>
                  <a:gd name="T63" fmla="*/ 0 h 6954"/>
                  <a:gd name="T64" fmla="*/ 0 w 691"/>
                  <a:gd name="T65" fmla="*/ 0 h 6954"/>
                  <a:gd name="T66" fmla="*/ 0 w 691"/>
                  <a:gd name="T67" fmla="*/ 0 h 6954"/>
                  <a:gd name="T68" fmla="*/ 0 w 691"/>
                  <a:gd name="T69" fmla="*/ 0 h 6954"/>
                  <a:gd name="T70" fmla="*/ 0 w 691"/>
                  <a:gd name="T71" fmla="*/ 0 h 6954"/>
                  <a:gd name="T72" fmla="*/ 0 w 691"/>
                  <a:gd name="T73" fmla="*/ 0 h 6954"/>
                  <a:gd name="T74" fmla="*/ 0 w 691"/>
                  <a:gd name="T75" fmla="*/ 0 h 6954"/>
                  <a:gd name="T76" fmla="*/ 0 w 691"/>
                  <a:gd name="T77" fmla="*/ 0 h 6954"/>
                  <a:gd name="T78" fmla="*/ 0 w 691"/>
                  <a:gd name="T79" fmla="*/ 0 h 6954"/>
                  <a:gd name="T80" fmla="*/ 0 w 691"/>
                  <a:gd name="T81" fmla="*/ 0 h 6954"/>
                  <a:gd name="T82" fmla="*/ 0 w 691"/>
                  <a:gd name="T83" fmla="*/ 0 h 6954"/>
                  <a:gd name="T84" fmla="*/ 0 w 691"/>
                  <a:gd name="T85" fmla="*/ 0 h 6954"/>
                  <a:gd name="T86" fmla="*/ 0 w 691"/>
                  <a:gd name="T87" fmla="*/ 0 h 6954"/>
                  <a:gd name="T88" fmla="*/ 0 w 691"/>
                  <a:gd name="T89" fmla="*/ 0 h 6954"/>
                  <a:gd name="T90" fmla="*/ 0 w 691"/>
                  <a:gd name="T91" fmla="*/ 0 h 6954"/>
                  <a:gd name="T92" fmla="*/ 0 w 691"/>
                  <a:gd name="T93" fmla="*/ 0 h 6954"/>
                  <a:gd name="T94" fmla="*/ 0 w 691"/>
                  <a:gd name="T95" fmla="*/ 0 h 6954"/>
                  <a:gd name="T96" fmla="*/ 0 w 691"/>
                  <a:gd name="T97" fmla="*/ 0 h 69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1"/>
                  <a:gd name="T148" fmla="*/ 0 h 6954"/>
                  <a:gd name="T149" fmla="*/ 691 w 691"/>
                  <a:gd name="T150" fmla="*/ 6954 h 69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1" h="6954">
                    <a:moveTo>
                      <a:pt x="691" y="0"/>
                    </a:moveTo>
                    <a:lnTo>
                      <a:pt x="661" y="121"/>
                    </a:lnTo>
                    <a:lnTo>
                      <a:pt x="630" y="251"/>
                    </a:lnTo>
                    <a:lnTo>
                      <a:pt x="599" y="387"/>
                    </a:lnTo>
                    <a:lnTo>
                      <a:pt x="568" y="531"/>
                    </a:lnTo>
                    <a:lnTo>
                      <a:pt x="538" y="681"/>
                    </a:lnTo>
                    <a:lnTo>
                      <a:pt x="507" y="835"/>
                    </a:lnTo>
                    <a:lnTo>
                      <a:pt x="475" y="996"/>
                    </a:lnTo>
                    <a:lnTo>
                      <a:pt x="445" y="1161"/>
                    </a:lnTo>
                    <a:lnTo>
                      <a:pt x="415" y="1331"/>
                    </a:lnTo>
                    <a:lnTo>
                      <a:pt x="387" y="1503"/>
                    </a:lnTo>
                    <a:lnTo>
                      <a:pt x="358" y="1678"/>
                    </a:lnTo>
                    <a:lnTo>
                      <a:pt x="329" y="1856"/>
                    </a:lnTo>
                    <a:lnTo>
                      <a:pt x="302" y="2035"/>
                    </a:lnTo>
                    <a:lnTo>
                      <a:pt x="274" y="2216"/>
                    </a:lnTo>
                    <a:lnTo>
                      <a:pt x="248" y="2397"/>
                    </a:lnTo>
                    <a:lnTo>
                      <a:pt x="223" y="2578"/>
                    </a:lnTo>
                    <a:lnTo>
                      <a:pt x="200" y="2757"/>
                    </a:lnTo>
                    <a:lnTo>
                      <a:pt x="176" y="2936"/>
                    </a:lnTo>
                    <a:lnTo>
                      <a:pt x="153" y="3113"/>
                    </a:lnTo>
                    <a:lnTo>
                      <a:pt x="132" y="3288"/>
                    </a:lnTo>
                    <a:lnTo>
                      <a:pt x="112" y="3460"/>
                    </a:lnTo>
                    <a:lnTo>
                      <a:pt x="95" y="3629"/>
                    </a:lnTo>
                    <a:lnTo>
                      <a:pt x="77" y="3792"/>
                    </a:lnTo>
                    <a:lnTo>
                      <a:pt x="62" y="3952"/>
                    </a:lnTo>
                    <a:lnTo>
                      <a:pt x="47" y="4105"/>
                    </a:lnTo>
                    <a:lnTo>
                      <a:pt x="36" y="4254"/>
                    </a:lnTo>
                    <a:lnTo>
                      <a:pt x="25" y="4395"/>
                    </a:lnTo>
                    <a:lnTo>
                      <a:pt x="16" y="4530"/>
                    </a:lnTo>
                    <a:lnTo>
                      <a:pt x="9" y="4657"/>
                    </a:lnTo>
                    <a:lnTo>
                      <a:pt x="4" y="4776"/>
                    </a:lnTo>
                    <a:lnTo>
                      <a:pt x="1" y="4887"/>
                    </a:lnTo>
                    <a:lnTo>
                      <a:pt x="0" y="4987"/>
                    </a:lnTo>
                    <a:lnTo>
                      <a:pt x="0" y="5177"/>
                    </a:lnTo>
                    <a:lnTo>
                      <a:pt x="2" y="5363"/>
                    </a:lnTo>
                    <a:lnTo>
                      <a:pt x="5" y="5547"/>
                    </a:lnTo>
                    <a:lnTo>
                      <a:pt x="9" y="5724"/>
                    </a:lnTo>
                    <a:lnTo>
                      <a:pt x="12" y="5894"/>
                    </a:lnTo>
                    <a:lnTo>
                      <a:pt x="17" y="6056"/>
                    </a:lnTo>
                    <a:lnTo>
                      <a:pt x="22" y="6210"/>
                    </a:lnTo>
                    <a:lnTo>
                      <a:pt x="27" y="6352"/>
                    </a:lnTo>
                    <a:lnTo>
                      <a:pt x="32" y="6483"/>
                    </a:lnTo>
                    <a:lnTo>
                      <a:pt x="37" y="6600"/>
                    </a:lnTo>
                    <a:lnTo>
                      <a:pt x="41" y="6703"/>
                    </a:lnTo>
                    <a:lnTo>
                      <a:pt x="46" y="6790"/>
                    </a:lnTo>
                    <a:lnTo>
                      <a:pt x="49" y="6860"/>
                    </a:lnTo>
                    <a:lnTo>
                      <a:pt x="51" y="6911"/>
                    </a:lnTo>
                    <a:lnTo>
                      <a:pt x="54" y="6944"/>
                    </a:lnTo>
                    <a:lnTo>
                      <a:pt x="54" y="6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2" name="Freeform 43"/>
              <p:cNvSpPr>
                <a:spLocks/>
              </p:cNvSpPr>
              <p:nvPr/>
            </p:nvSpPr>
            <p:spPr bwMode="auto">
              <a:xfrm>
                <a:off x="3340" y="1363"/>
                <a:ext cx="229" cy="1063"/>
              </a:xfrm>
              <a:custGeom>
                <a:avLst/>
                <a:gdLst>
                  <a:gd name="T0" fmla="*/ 0 w 1145"/>
                  <a:gd name="T1" fmla="*/ 0 h 5313"/>
                  <a:gd name="T2" fmla="*/ 0 w 1145"/>
                  <a:gd name="T3" fmla="*/ 0 h 5313"/>
                  <a:gd name="T4" fmla="*/ 0 w 1145"/>
                  <a:gd name="T5" fmla="*/ 0 h 5313"/>
                  <a:gd name="T6" fmla="*/ 0 w 1145"/>
                  <a:gd name="T7" fmla="*/ 0 h 5313"/>
                  <a:gd name="T8" fmla="*/ 0 w 1145"/>
                  <a:gd name="T9" fmla="*/ 0 h 5313"/>
                  <a:gd name="T10" fmla="*/ 0 w 1145"/>
                  <a:gd name="T11" fmla="*/ 0 h 5313"/>
                  <a:gd name="T12" fmla="*/ 0 w 1145"/>
                  <a:gd name="T13" fmla="*/ 0 h 5313"/>
                  <a:gd name="T14" fmla="*/ 0 w 1145"/>
                  <a:gd name="T15" fmla="*/ 0 h 5313"/>
                  <a:gd name="T16" fmla="*/ 0 w 1145"/>
                  <a:gd name="T17" fmla="*/ 0 h 5313"/>
                  <a:gd name="T18" fmla="*/ 0 w 1145"/>
                  <a:gd name="T19" fmla="*/ 0 h 5313"/>
                  <a:gd name="T20" fmla="*/ 0 w 1145"/>
                  <a:gd name="T21" fmla="*/ 0 h 5313"/>
                  <a:gd name="T22" fmla="*/ 0 w 1145"/>
                  <a:gd name="T23" fmla="*/ 0 h 5313"/>
                  <a:gd name="T24" fmla="*/ 0 w 1145"/>
                  <a:gd name="T25" fmla="*/ 0 h 5313"/>
                  <a:gd name="T26" fmla="*/ 0 w 1145"/>
                  <a:gd name="T27" fmla="*/ 0 h 5313"/>
                  <a:gd name="T28" fmla="*/ 0 w 1145"/>
                  <a:gd name="T29" fmla="*/ 0 h 5313"/>
                  <a:gd name="T30" fmla="*/ 0 w 1145"/>
                  <a:gd name="T31" fmla="*/ 0 h 5313"/>
                  <a:gd name="T32" fmla="*/ 0 w 1145"/>
                  <a:gd name="T33" fmla="*/ 0 h 5313"/>
                  <a:gd name="T34" fmla="*/ 0 w 1145"/>
                  <a:gd name="T35" fmla="*/ 0 h 5313"/>
                  <a:gd name="T36" fmla="*/ 0 w 1145"/>
                  <a:gd name="T37" fmla="*/ 0 h 5313"/>
                  <a:gd name="T38" fmla="*/ 0 w 1145"/>
                  <a:gd name="T39" fmla="*/ 0 h 5313"/>
                  <a:gd name="T40" fmla="*/ 0 w 1145"/>
                  <a:gd name="T41" fmla="*/ 0 h 5313"/>
                  <a:gd name="T42" fmla="*/ 0 w 1145"/>
                  <a:gd name="T43" fmla="*/ 0 h 5313"/>
                  <a:gd name="T44" fmla="*/ 0 w 1145"/>
                  <a:gd name="T45" fmla="*/ 0 h 5313"/>
                  <a:gd name="T46" fmla="*/ 0 w 1145"/>
                  <a:gd name="T47" fmla="*/ 0 h 5313"/>
                  <a:gd name="T48" fmla="*/ 0 w 1145"/>
                  <a:gd name="T49" fmla="*/ 0 h 5313"/>
                  <a:gd name="T50" fmla="*/ 0 w 1145"/>
                  <a:gd name="T51" fmla="*/ 0 h 5313"/>
                  <a:gd name="T52" fmla="*/ 0 w 1145"/>
                  <a:gd name="T53" fmla="*/ 0 h 5313"/>
                  <a:gd name="T54" fmla="*/ 0 w 1145"/>
                  <a:gd name="T55" fmla="*/ 0 h 5313"/>
                  <a:gd name="T56" fmla="*/ 0 w 1145"/>
                  <a:gd name="T57" fmla="*/ 0 h 5313"/>
                  <a:gd name="T58" fmla="*/ 0 w 1145"/>
                  <a:gd name="T59" fmla="*/ 0 h 5313"/>
                  <a:gd name="T60" fmla="*/ 0 w 1145"/>
                  <a:gd name="T61" fmla="*/ 0 h 5313"/>
                  <a:gd name="T62" fmla="*/ 0 w 1145"/>
                  <a:gd name="T63" fmla="*/ 0 h 5313"/>
                  <a:gd name="T64" fmla="*/ 0 w 1145"/>
                  <a:gd name="T65" fmla="*/ 0 h 53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5"/>
                  <a:gd name="T100" fmla="*/ 0 h 5313"/>
                  <a:gd name="T101" fmla="*/ 1145 w 1145"/>
                  <a:gd name="T102" fmla="*/ 5313 h 53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5" h="5313">
                    <a:moveTo>
                      <a:pt x="1145" y="0"/>
                    </a:moveTo>
                    <a:lnTo>
                      <a:pt x="1090" y="92"/>
                    </a:lnTo>
                    <a:lnTo>
                      <a:pt x="1037" y="188"/>
                    </a:lnTo>
                    <a:lnTo>
                      <a:pt x="982" y="291"/>
                    </a:lnTo>
                    <a:lnTo>
                      <a:pt x="928" y="397"/>
                    </a:lnTo>
                    <a:lnTo>
                      <a:pt x="876" y="508"/>
                    </a:lnTo>
                    <a:lnTo>
                      <a:pt x="823" y="624"/>
                    </a:lnTo>
                    <a:lnTo>
                      <a:pt x="772" y="745"/>
                    </a:lnTo>
                    <a:lnTo>
                      <a:pt x="721" y="871"/>
                    </a:lnTo>
                    <a:lnTo>
                      <a:pt x="672" y="1001"/>
                    </a:lnTo>
                    <a:lnTo>
                      <a:pt x="624" y="1137"/>
                    </a:lnTo>
                    <a:lnTo>
                      <a:pt x="576" y="1277"/>
                    </a:lnTo>
                    <a:lnTo>
                      <a:pt x="530" y="1422"/>
                    </a:lnTo>
                    <a:lnTo>
                      <a:pt x="485" y="1571"/>
                    </a:lnTo>
                    <a:lnTo>
                      <a:pt x="442" y="1726"/>
                    </a:lnTo>
                    <a:lnTo>
                      <a:pt x="400" y="1885"/>
                    </a:lnTo>
                    <a:lnTo>
                      <a:pt x="359" y="2049"/>
                    </a:lnTo>
                    <a:lnTo>
                      <a:pt x="321" y="2218"/>
                    </a:lnTo>
                    <a:lnTo>
                      <a:pt x="284" y="2391"/>
                    </a:lnTo>
                    <a:lnTo>
                      <a:pt x="249" y="2569"/>
                    </a:lnTo>
                    <a:lnTo>
                      <a:pt x="216" y="2752"/>
                    </a:lnTo>
                    <a:lnTo>
                      <a:pt x="185" y="2939"/>
                    </a:lnTo>
                    <a:lnTo>
                      <a:pt x="156" y="3132"/>
                    </a:lnTo>
                    <a:lnTo>
                      <a:pt x="128" y="3329"/>
                    </a:lnTo>
                    <a:lnTo>
                      <a:pt x="105" y="3531"/>
                    </a:lnTo>
                    <a:lnTo>
                      <a:pt x="82" y="3737"/>
                    </a:lnTo>
                    <a:lnTo>
                      <a:pt x="62" y="3948"/>
                    </a:lnTo>
                    <a:lnTo>
                      <a:pt x="45" y="4164"/>
                    </a:lnTo>
                    <a:lnTo>
                      <a:pt x="30" y="4385"/>
                    </a:lnTo>
                    <a:lnTo>
                      <a:pt x="19" y="4609"/>
                    </a:lnTo>
                    <a:lnTo>
                      <a:pt x="10" y="4839"/>
                    </a:lnTo>
                    <a:lnTo>
                      <a:pt x="2" y="5074"/>
                    </a:lnTo>
                    <a:lnTo>
                      <a:pt x="0" y="531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3" name="Freeform 44"/>
              <p:cNvSpPr>
                <a:spLocks/>
              </p:cNvSpPr>
              <p:nvPr/>
            </p:nvSpPr>
            <p:spPr bwMode="auto">
              <a:xfrm>
                <a:off x="3222" y="1561"/>
                <a:ext cx="305" cy="986"/>
              </a:xfrm>
              <a:custGeom>
                <a:avLst/>
                <a:gdLst>
                  <a:gd name="T0" fmla="*/ 0 w 1526"/>
                  <a:gd name="T1" fmla="*/ 0 h 4932"/>
                  <a:gd name="T2" fmla="*/ 0 w 1526"/>
                  <a:gd name="T3" fmla="*/ 0 h 4932"/>
                  <a:gd name="T4" fmla="*/ 0 w 1526"/>
                  <a:gd name="T5" fmla="*/ 0 h 4932"/>
                  <a:gd name="T6" fmla="*/ 0 w 1526"/>
                  <a:gd name="T7" fmla="*/ 0 h 4932"/>
                  <a:gd name="T8" fmla="*/ 0 w 1526"/>
                  <a:gd name="T9" fmla="*/ 0 h 4932"/>
                  <a:gd name="T10" fmla="*/ 0 w 1526"/>
                  <a:gd name="T11" fmla="*/ 0 h 4932"/>
                  <a:gd name="T12" fmla="*/ 0 w 1526"/>
                  <a:gd name="T13" fmla="*/ 0 h 4932"/>
                  <a:gd name="T14" fmla="*/ 0 w 1526"/>
                  <a:gd name="T15" fmla="*/ 0 h 4932"/>
                  <a:gd name="T16" fmla="*/ 0 w 1526"/>
                  <a:gd name="T17" fmla="*/ 0 h 4932"/>
                  <a:gd name="T18" fmla="*/ 0 w 1526"/>
                  <a:gd name="T19" fmla="*/ 0 h 4932"/>
                  <a:gd name="T20" fmla="*/ 0 w 1526"/>
                  <a:gd name="T21" fmla="*/ 0 h 4932"/>
                  <a:gd name="T22" fmla="*/ 0 w 1526"/>
                  <a:gd name="T23" fmla="*/ 0 h 4932"/>
                  <a:gd name="T24" fmla="*/ 0 w 1526"/>
                  <a:gd name="T25" fmla="*/ 0 h 4932"/>
                  <a:gd name="T26" fmla="*/ 0 w 1526"/>
                  <a:gd name="T27" fmla="*/ 0 h 4932"/>
                  <a:gd name="T28" fmla="*/ 0 w 1526"/>
                  <a:gd name="T29" fmla="*/ 0 h 4932"/>
                  <a:gd name="T30" fmla="*/ 0 w 1526"/>
                  <a:gd name="T31" fmla="*/ 0 h 4932"/>
                  <a:gd name="T32" fmla="*/ 0 w 1526"/>
                  <a:gd name="T33" fmla="*/ 0 h 4932"/>
                  <a:gd name="T34" fmla="*/ 0 w 1526"/>
                  <a:gd name="T35" fmla="*/ 0 h 4932"/>
                  <a:gd name="T36" fmla="*/ 0 w 1526"/>
                  <a:gd name="T37" fmla="*/ 0 h 4932"/>
                  <a:gd name="T38" fmla="*/ 0 w 1526"/>
                  <a:gd name="T39" fmla="*/ 0 h 4932"/>
                  <a:gd name="T40" fmla="*/ 0 w 1526"/>
                  <a:gd name="T41" fmla="*/ 0 h 4932"/>
                  <a:gd name="T42" fmla="*/ 0 w 1526"/>
                  <a:gd name="T43" fmla="*/ 0 h 4932"/>
                  <a:gd name="T44" fmla="*/ 0 w 1526"/>
                  <a:gd name="T45" fmla="*/ 0 h 4932"/>
                  <a:gd name="T46" fmla="*/ 0 w 1526"/>
                  <a:gd name="T47" fmla="*/ 0 h 4932"/>
                  <a:gd name="T48" fmla="*/ 0 w 1526"/>
                  <a:gd name="T49" fmla="*/ 0 h 4932"/>
                  <a:gd name="T50" fmla="*/ 0 w 1526"/>
                  <a:gd name="T51" fmla="*/ 0 h 4932"/>
                  <a:gd name="T52" fmla="*/ 0 w 1526"/>
                  <a:gd name="T53" fmla="*/ 0 h 4932"/>
                  <a:gd name="T54" fmla="*/ 0 w 1526"/>
                  <a:gd name="T55" fmla="*/ 0 h 4932"/>
                  <a:gd name="T56" fmla="*/ 0 w 1526"/>
                  <a:gd name="T57" fmla="*/ 0 h 49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6"/>
                  <a:gd name="T88" fmla="*/ 0 h 4932"/>
                  <a:gd name="T89" fmla="*/ 1526 w 1526"/>
                  <a:gd name="T90" fmla="*/ 4932 h 493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6" h="4932">
                    <a:moveTo>
                      <a:pt x="1526" y="0"/>
                    </a:moveTo>
                    <a:lnTo>
                      <a:pt x="1510" y="33"/>
                    </a:lnTo>
                    <a:lnTo>
                      <a:pt x="1461" y="131"/>
                    </a:lnTo>
                    <a:lnTo>
                      <a:pt x="1388" y="285"/>
                    </a:lnTo>
                    <a:lnTo>
                      <a:pt x="1290" y="493"/>
                    </a:lnTo>
                    <a:lnTo>
                      <a:pt x="1235" y="615"/>
                    </a:lnTo>
                    <a:lnTo>
                      <a:pt x="1176" y="747"/>
                    </a:lnTo>
                    <a:lnTo>
                      <a:pt x="1113" y="888"/>
                    </a:lnTo>
                    <a:lnTo>
                      <a:pt x="1048" y="1040"/>
                    </a:lnTo>
                    <a:lnTo>
                      <a:pt x="981" y="1200"/>
                    </a:lnTo>
                    <a:lnTo>
                      <a:pt x="912" y="1369"/>
                    </a:lnTo>
                    <a:lnTo>
                      <a:pt x="841" y="1545"/>
                    </a:lnTo>
                    <a:lnTo>
                      <a:pt x="770" y="1727"/>
                    </a:lnTo>
                    <a:lnTo>
                      <a:pt x="699" y="1914"/>
                    </a:lnTo>
                    <a:lnTo>
                      <a:pt x="629" y="2106"/>
                    </a:lnTo>
                    <a:lnTo>
                      <a:pt x="559" y="2304"/>
                    </a:lnTo>
                    <a:lnTo>
                      <a:pt x="492" y="2504"/>
                    </a:lnTo>
                    <a:lnTo>
                      <a:pt x="426" y="2708"/>
                    </a:lnTo>
                    <a:lnTo>
                      <a:pt x="362" y="2914"/>
                    </a:lnTo>
                    <a:lnTo>
                      <a:pt x="302" y="3121"/>
                    </a:lnTo>
                    <a:lnTo>
                      <a:pt x="246" y="3329"/>
                    </a:lnTo>
                    <a:lnTo>
                      <a:pt x="195" y="3537"/>
                    </a:lnTo>
                    <a:lnTo>
                      <a:pt x="147" y="3744"/>
                    </a:lnTo>
                    <a:lnTo>
                      <a:pt x="106" y="3950"/>
                    </a:lnTo>
                    <a:lnTo>
                      <a:pt x="71" y="4153"/>
                    </a:lnTo>
                    <a:lnTo>
                      <a:pt x="41" y="4354"/>
                    </a:lnTo>
                    <a:lnTo>
                      <a:pt x="20" y="4551"/>
                    </a:lnTo>
                    <a:lnTo>
                      <a:pt x="5" y="4744"/>
                    </a:lnTo>
                    <a:lnTo>
                      <a:pt x="0" y="49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4" name="Freeform 45"/>
              <p:cNvSpPr>
                <a:spLocks/>
              </p:cNvSpPr>
              <p:nvPr/>
            </p:nvSpPr>
            <p:spPr bwMode="auto">
              <a:xfrm>
                <a:off x="3194" y="1658"/>
                <a:ext cx="364" cy="906"/>
              </a:xfrm>
              <a:custGeom>
                <a:avLst/>
                <a:gdLst>
                  <a:gd name="T0" fmla="*/ 0 w 1818"/>
                  <a:gd name="T1" fmla="*/ 0 h 4532"/>
                  <a:gd name="T2" fmla="*/ 0 w 1818"/>
                  <a:gd name="T3" fmla="*/ 0 h 4532"/>
                  <a:gd name="T4" fmla="*/ 0 w 1818"/>
                  <a:gd name="T5" fmla="*/ 0 h 4532"/>
                  <a:gd name="T6" fmla="*/ 0 w 1818"/>
                  <a:gd name="T7" fmla="*/ 0 h 4532"/>
                  <a:gd name="T8" fmla="*/ 0 w 1818"/>
                  <a:gd name="T9" fmla="*/ 0 h 4532"/>
                  <a:gd name="T10" fmla="*/ 0 w 1818"/>
                  <a:gd name="T11" fmla="*/ 0 h 4532"/>
                  <a:gd name="T12" fmla="*/ 0 w 1818"/>
                  <a:gd name="T13" fmla="*/ 0 h 4532"/>
                  <a:gd name="T14" fmla="*/ 0 w 1818"/>
                  <a:gd name="T15" fmla="*/ 0 h 4532"/>
                  <a:gd name="T16" fmla="*/ 0 w 1818"/>
                  <a:gd name="T17" fmla="*/ 0 h 4532"/>
                  <a:gd name="T18" fmla="*/ 0 w 1818"/>
                  <a:gd name="T19" fmla="*/ 0 h 4532"/>
                  <a:gd name="T20" fmla="*/ 0 w 1818"/>
                  <a:gd name="T21" fmla="*/ 0 h 4532"/>
                  <a:gd name="T22" fmla="*/ 0 w 1818"/>
                  <a:gd name="T23" fmla="*/ 0 h 4532"/>
                  <a:gd name="T24" fmla="*/ 0 w 1818"/>
                  <a:gd name="T25" fmla="*/ 0 h 4532"/>
                  <a:gd name="T26" fmla="*/ 0 w 1818"/>
                  <a:gd name="T27" fmla="*/ 0 h 4532"/>
                  <a:gd name="T28" fmla="*/ 0 w 1818"/>
                  <a:gd name="T29" fmla="*/ 0 h 4532"/>
                  <a:gd name="T30" fmla="*/ 0 w 1818"/>
                  <a:gd name="T31" fmla="*/ 0 h 4532"/>
                  <a:gd name="T32" fmla="*/ 0 w 1818"/>
                  <a:gd name="T33" fmla="*/ 0 h 4532"/>
                  <a:gd name="T34" fmla="*/ 0 w 1818"/>
                  <a:gd name="T35" fmla="*/ 0 h 4532"/>
                  <a:gd name="T36" fmla="*/ 0 w 1818"/>
                  <a:gd name="T37" fmla="*/ 0 h 4532"/>
                  <a:gd name="T38" fmla="*/ 0 w 1818"/>
                  <a:gd name="T39" fmla="*/ 0 h 4532"/>
                  <a:gd name="T40" fmla="*/ 0 w 1818"/>
                  <a:gd name="T41" fmla="*/ 0 h 4532"/>
                  <a:gd name="T42" fmla="*/ 0 w 1818"/>
                  <a:gd name="T43" fmla="*/ 0 h 4532"/>
                  <a:gd name="T44" fmla="*/ 0 w 1818"/>
                  <a:gd name="T45" fmla="*/ 0 h 4532"/>
                  <a:gd name="T46" fmla="*/ 0 w 1818"/>
                  <a:gd name="T47" fmla="*/ 0 h 4532"/>
                  <a:gd name="T48" fmla="*/ 0 w 1818"/>
                  <a:gd name="T49" fmla="*/ 0 h 4532"/>
                  <a:gd name="T50" fmla="*/ 0 w 1818"/>
                  <a:gd name="T51" fmla="*/ 0 h 4532"/>
                  <a:gd name="T52" fmla="*/ 0 w 1818"/>
                  <a:gd name="T53" fmla="*/ 0 h 4532"/>
                  <a:gd name="T54" fmla="*/ 0 w 1818"/>
                  <a:gd name="T55" fmla="*/ 0 h 4532"/>
                  <a:gd name="T56" fmla="*/ 0 w 1818"/>
                  <a:gd name="T57" fmla="*/ 0 h 4532"/>
                  <a:gd name="T58" fmla="*/ 0 w 1818"/>
                  <a:gd name="T59" fmla="*/ 0 h 4532"/>
                  <a:gd name="T60" fmla="*/ 0 w 1818"/>
                  <a:gd name="T61" fmla="*/ 0 h 45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818"/>
                  <a:gd name="T94" fmla="*/ 0 h 4532"/>
                  <a:gd name="T95" fmla="*/ 1818 w 1818"/>
                  <a:gd name="T96" fmla="*/ 4532 h 45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818" h="4532">
                    <a:moveTo>
                      <a:pt x="1818" y="0"/>
                    </a:moveTo>
                    <a:lnTo>
                      <a:pt x="1780" y="75"/>
                    </a:lnTo>
                    <a:lnTo>
                      <a:pt x="1738" y="153"/>
                    </a:lnTo>
                    <a:lnTo>
                      <a:pt x="1692" y="238"/>
                    </a:lnTo>
                    <a:lnTo>
                      <a:pt x="1643" y="327"/>
                    </a:lnTo>
                    <a:lnTo>
                      <a:pt x="1536" y="520"/>
                    </a:lnTo>
                    <a:lnTo>
                      <a:pt x="1417" y="734"/>
                    </a:lnTo>
                    <a:lnTo>
                      <a:pt x="1355" y="846"/>
                    </a:lnTo>
                    <a:lnTo>
                      <a:pt x="1290" y="965"/>
                    </a:lnTo>
                    <a:lnTo>
                      <a:pt x="1224" y="1087"/>
                    </a:lnTo>
                    <a:lnTo>
                      <a:pt x="1158" y="1213"/>
                    </a:lnTo>
                    <a:lnTo>
                      <a:pt x="1089" y="1344"/>
                    </a:lnTo>
                    <a:lnTo>
                      <a:pt x="1020" y="1479"/>
                    </a:lnTo>
                    <a:lnTo>
                      <a:pt x="952" y="1619"/>
                    </a:lnTo>
                    <a:lnTo>
                      <a:pt x="882" y="1762"/>
                    </a:lnTo>
                    <a:lnTo>
                      <a:pt x="813" y="1909"/>
                    </a:lnTo>
                    <a:lnTo>
                      <a:pt x="745" y="2060"/>
                    </a:lnTo>
                    <a:lnTo>
                      <a:pt x="677" y="2215"/>
                    </a:lnTo>
                    <a:lnTo>
                      <a:pt x="611" y="2374"/>
                    </a:lnTo>
                    <a:lnTo>
                      <a:pt x="546" y="2536"/>
                    </a:lnTo>
                    <a:lnTo>
                      <a:pt x="483" y="2701"/>
                    </a:lnTo>
                    <a:lnTo>
                      <a:pt x="420" y="2870"/>
                    </a:lnTo>
                    <a:lnTo>
                      <a:pt x="361" y="3043"/>
                    </a:lnTo>
                    <a:lnTo>
                      <a:pt x="304" y="3219"/>
                    </a:lnTo>
                    <a:lnTo>
                      <a:pt x="250" y="3397"/>
                    </a:lnTo>
                    <a:lnTo>
                      <a:pt x="199" y="3579"/>
                    </a:lnTo>
                    <a:lnTo>
                      <a:pt x="151" y="3764"/>
                    </a:lnTo>
                    <a:lnTo>
                      <a:pt x="107" y="3951"/>
                    </a:lnTo>
                    <a:lnTo>
                      <a:pt x="67" y="4142"/>
                    </a:lnTo>
                    <a:lnTo>
                      <a:pt x="31" y="4336"/>
                    </a:lnTo>
                    <a:lnTo>
                      <a:pt x="0" y="45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5" name="Freeform 46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6" name="Freeform 47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7" name="Freeform 48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8" name="Freeform 49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9" name="Freeform 50"/>
              <p:cNvSpPr>
                <a:spLocks/>
              </p:cNvSpPr>
              <p:nvPr/>
            </p:nvSpPr>
            <p:spPr bwMode="auto">
              <a:xfrm>
                <a:off x="2146" y="2838"/>
                <a:ext cx="1509" cy="1129"/>
              </a:xfrm>
              <a:custGeom>
                <a:avLst/>
                <a:gdLst>
                  <a:gd name="T0" fmla="*/ 0 w 7544"/>
                  <a:gd name="T1" fmla="*/ 0 h 5642"/>
                  <a:gd name="T2" fmla="*/ 0 w 7544"/>
                  <a:gd name="T3" fmla="*/ 0 h 5642"/>
                  <a:gd name="T4" fmla="*/ 0 w 7544"/>
                  <a:gd name="T5" fmla="*/ 0 h 5642"/>
                  <a:gd name="T6" fmla="*/ 0 w 7544"/>
                  <a:gd name="T7" fmla="*/ 0 h 5642"/>
                  <a:gd name="T8" fmla="*/ 0 w 7544"/>
                  <a:gd name="T9" fmla="*/ 0 h 5642"/>
                  <a:gd name="T10" fmla="*/ 0 w 7544"/>
                  <a:gd name="T11" fmla="*/ 0 h 5642"/>
                  <a:gd name="T12" fmla="*/ 0 w 7544"/>
                  <a:gd name="T13" fmla="*/ 0 h 5642"/>
                  <a:gd name="T14" fmla="*/ 0 w 7544"/>
                  <a:gd name="T15" fmla="*/ 0 h 5642"/>
                  <a:gd name="T16" fmla="*/ 0 w 7544"/>
                  <a:gd name="T17" fmla="*/ 0 h 5642"/>
                  <a:gd name="T18" fmla="*/ 0 w 7544"/>
                  <a:gd name="T19" fmla="*/ 0 h 5642"/>
                  <a:gd name="T20" fmla="*/ 0 w 7544"/>
                  <a:gd name="T21" fmla="*/ 0 h 5642"/>
                  <a:gd name="T22" fmla="*/ 0 w 7544"/>
                  <a:gd name="T23" fmla="*/ 0 h 5642"/>
                  <a:gd name="T24" fmla="*/ 0 w 7544"/>
                  <a:gd name="T25" fmla="*/ 0 h 5642"/>
                  <a:gd name="T26" fmla="*/ 0 w 7544"/>
                  <a:gd name="T27" fmla="*/ 0 h 5642"/>
                  <a:gd name="T28" fmla="*/ 0 w 7544"/>
                  <a:gd name="T29" fmla="*/ 0 h 5642"/>
                  <a:gd name="T30" fmla="*/ 0 w 7544"/>
                  <a:gd name="T31" fmla="*/ 0 h 5642"/>
                  <a:gd name="T32" fmla="*/ 0 w 7544"/>
                  <a:gd name="T33" fmla="*/ 0 h 5642"/>
                  <a:gd name="T34" fmla="*/ 0 w 7544"/>
                  <a:gd name="T35" fmla="*/ 0 h 5642"/>
                  <a:gd name="T36" fmla="*/ 0 w 7544"/>
                  <a:gd name="T37" fmla="*/ 0 h 5642"/>
                  <a:gd name="T38" fmla="*/ 0 w 7544"/>
                  <a:gd name="T39" fmla="*/ 0 h 5642"/>
                  <a:gd name="T40" fmla="*/ 0 w 7544"/>
                  <a:gd name="T41" fmla="*/ 0 h 5642"/>
                  <a:gd name="T42" fmla="*/ 0 w 7544"/>
                  <a:gd name="T43" fmla="*/ 0 h 5642"/>
                  <a:gd name="T44" fmla="*/ 0 w 7544"/>
                  <a:gd name="T45" fmla="*/ 0 h 5642"/>
                  <a:gd name="T46" fmla="*/ 0 w 7544"/>
                  <a:gd name="T47" fmla="*/ 0 h 5642"/>
                  <a:gd name="T48" fmla="*/ 0 w 7544"/>
                  <a:gd name="T49" fmla="*/ 0 h 5642"/>
                  <a:gd name="T50" fmla="*/ 0 w 7544"/>
                  <a:gd name="T51" fmla="*/ 0 h 5642"/>
                  <a:gd name="T52" fmla="*/ 0 w 7544"/>
                  <a:gd name="T53" fmla="*/ 0 h 5642"/>
                  <a:gd name="T54" fmla="*/ 0 w 7544"/>
                  <a:gd name="T55" fmla="*/ 0 h 5642"/>
                  <a:gd name="T56" fmla="*/ 0 w 7544"/>
                  <a:gd name="T57" fmla="*/ 0 h 5642"/>
                  <a:gd name="T58" fmla="*/ 0 w 7544"/>
                  <a:gd name="T59" fmla="*/ 0 h 5642"/>
                  <a:gd name="T60" fmla="*/ 0 w 7544"/>
                  <a:gd name="T61" fmla="*/ 0 h 5642"/>
                  <a:gd name="T62" fmla="*/ 0 w 7544"/>
                  <a:gd name="T63" fmla="*/ 0 h 5642"/>
                  <a:gd name="T64" fmla="*/ 0 w 7544"/>
                  <a:gd name="T65" fmla="*/ 0 h 5642"/>
                  <a:gd name="T66" fmla="*/ 0 w 7544"/>
                  <a:gd name="T67" fmla="*/ 0 h 5642"/>
                  <a:gd name="T68" fmla="*/ 0 w 7544"/>
                  <a:gd name="T69" fmla="*/ 0 h 5642"/>
                  <a:gd name="T70" fmla="*/ 0 w 7544"/>
                  <a:gd name="T71" fmla="*/ 0 h 5642"/>
                  <a:gd name="T72" fmla="*/ 0 w 7544"/>
                  <a:gd name="T73" fmla="*/ 0 h 5642"/>
                  <a:gd name="T74" fmla="*/ 0 w 7544"/>
                  <a:gd name="T75" fmla="*/ 0 h 5642"/>
                  <a:gd name="T76" fmla="*/ 0 w 7544"/>
                  <a:gd name="T77" fmla="*/ 0 h 5642"/>
                  <a:gd name="T78" fmla="*/ 0 w 7544"/>
                  <a:gd name="T79" fmla="*/ 0 h 5642"/>
                  <a:gd name="T80" fmla="*/ 0 w 7544"/>
                  <a:gd name="T81" fmla="*/ 0 h 5642"/>
                  <a:gd name="T82" fmla="*/ 0 w 7544"/>
                  <a:gd name="T83" fmla="*/ 0 h 5642"/>
                  <a:gd name="T84" fmla="*/ 0 w 7544"/>
                  <a:gd name="T85" fmla="*/ 0 h 5642"/>
                  <a:gd name="T86" fmla="*/ 0 w 7544"/>
                  <a:gd name="T87" fmla="*/ 0 h 5642"/>
                  <a:gd name="T88" fmla="*/ 0 w 7544"/>
                  <a:gd name="T89" fmla="*/ 0 h 5642"/>
                  <a:gd name="T90" fmla="*/ 0 w 7544"/>
                  <a:gd name="T91" fmla="*/ 0 h 5642"/>
                  <a:gd name="T92" fmla="*/ 0 w 7544"/>
                  <a:gd name="T93" fmla="*/ 0 h 5642"/>
                  <a:gd name="T94" fmla="*/ 0 w 7544"/>
                  <a:gd name="T95" fmla="*/ 0 h 5642"/>
                  <a:gd name="T96" fmla="*/ 0 w 7544"/>
                  <a:gd name="T97" fmla="*/ 0 h 5642"/>
                  <a:gd name="T98" fmla="*/ 0 w 7544"/>
                  <a:gd name="T99" fmla="*/ 0 h 5642"/>
                  <a:gd name="T100" fmla="*/ 0 w 7544"/>
                  <a:gd name="T101" fmla="*/ 0 h 5642"/>
                  <a:gd name="T102" fmla="*/ 0 w 7544"/>
                  <a:gd name="T103" fmla="*/ 0 h 5642"/>
                  <a:gd name="T104" fmla="*/ 0 w 7544"/>
                  <a:gd name="T105" fmla="*/ 0 h 5642"/>
                  <a:gd name="T106" fmla="*/ 0 w 7544"/>
                  <a:gd name="T107" fmla="*/ 0 h 5642"/>
                  <a:gd name="T108" fmla="*/ 0 w 7544"/>
                  <a:gd name="T109" fmla="*/ 0 h 5642"/>
                  <a:gd name="T110" fmla="*/ 0 w 7544"/>
                  <a:gd name="T111" fmla="*/ 0 h 5642"/>
                  <a:gd name="T112" fmla="*/ 0 w 7544"/>
                  <a:gd name="T113" fmla="*/ 0 h 5642"/>
                  <a:gd name="T114" fmla="*/ 0 w 7544"/>
                  <a:gd name="T115" fmla="*/ 0 h 5642"/>
                  <a:gd name="T116" fmla="*/ 0 w 7544"/>
                  <a:gd name="T117" fmla="*/ 0 h 5642"/>
                  <a:gd name="T118" fmla="*/ 0 w 7544"/>
                  <a:gd name="T119" fmla="*/ 0 h 5642"/>
                  <a:gd name="T120" fmla="*/ 0 w 7544"/>
                  <a:gd name="T121" fmla="*/ 0 h 5642"/>
                  <a:gd name="T122" fmla="*/ 0 w 7544"/>
                  <a:gd name="T123" fmla="*/ 0 h 5642"/>
                  <a:gd name="T124" fmla="*/ 0 w 7544"/>
                  <a:gd name="T125" fmla="*/ 0 h 56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544"/>
                  <a:gd name="T190" fmla="*/ 0 h 5642"/>
                  <a:gd name="T191" fmla="*/ 7544 w 7544"/>
                  <a:gd name="T192" fmla="*/ 5642 h 56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544" h="5642">
                    <a:moveTo>
                      <a:pt x="7544" y="606"/>
                    </a:moveTo>
                    <a:lnTo>
                      <a:pt x="7544" y="689"/>
                    </a:lnTo>
                    <a:lnTo>
                      <a:pt x="7544" y="759"/>
                    </a:lnTo>
                    <a:lnTo>
                      <a:pt x="7543" y="818"/>
                    </a:lnTo>
                    <a:lnTo>
                      <a:pt x="7540" y="867"/>
                    </a:lnTo>
                    <a:lnTo>
                      <a:pt x="7538" y="908"/>
                    </a:lnTo>
                    <a:lnTo>
                      <a:pt x="7533" y="941"/>
                    </a:lnTo>
                    <a:lnTo>
                      <a:pt x="7530" y="958"/>
                    </a:lnTo>
                    <a:lnTo>
                      <a:pt x="7528" y="973"/>
                    </a:lnTo>
                    <a:lnTo>
                      <a:pt x="7524" y="988"/>
                    </a:lnTo>
                    <a:lnTo>
                      <a:pt x="7519" y="1001"/>
                    </a:lnTo>
                    <a:lnTo>
                      <a:pt x="7514" y="1014"/>
                    </a:lnTo>
                    <a:lnTo>
                      <a:pt x="7506" y="1025"/>
                    </a:lnTo>
                    <a:lnTo>
                      <a:pt x="7499" y="1034"/>
                    </a:lnTo>
                    <a:lnTo>
                      <a:pt x="7490" y="1041"/>
                    </a:lnTo>
                    <a:lnTo>
                      <a:pt x="7470" y="1051"/>
                    </a:lnTo>
                    <a:lnTo>
                      <a:pt x="7450" y="1060"/>
                    </a:lnTo>
                    <a:lnTo>
                      <a:pt x="7440" y="1065"/>
                    </a:lnTo>
                    <a:lnTo>
                      <a:pt x="7432" y="1071"/>
                    </a:lnTo>
                    <a:lnTo>
                      <a:pt x="7423" y="1079"/>
                    </a:lnTo>
                    <a:lnTo>
                      <a:pt x="7415" y="1088"/>
                    </a:lnTo>
                    <a:lnTo>
                      <a:pt x="7409" y="1099"/>
                    </a:lnTo>
                    <a:lnTo>
                      <a:pt x="7404" y="1112"/>
                    </a:lnTo>
                    <a:lnTo>
                      <a:pt x="7402" y="1129"/>
                    </a:lnTo>
                    <a:lnTo>
                      <a:pt x="7400" y="1150"/>
                    </a:lnTo>
                    <a:lnTo>
                      <a:pt x="7400" y="1197"/>
                    </a:lnTo>
                    <a:lnTo>
                      <a:pt x="7400" y="1245"/>
                    </a:lnTo>
                    <a:lnTo>
                      <a:pt x="7400" y="1290"/>
                    </a:lnTo>
                    <a:lnTo>
                      <a:pt x="7398" y="1327"/>
                    </a:lnTo>
                    <a:lnTo>
                      <a:pt x="7397" y="1342"/>
                    </a:lnTo>
                    <a:lnTo>
                      <a:pt x="7394" y="1355"/>
                    </a:lnTo>
                    <a:lnTo>
                      <a:pt x="7392" y="1363"/>
                    </a:lnTo>
                    <a:lnTo>
                      <a:pt x="7388" y="1368"/>
                    </a:lnTo>
                    <a:lnTo>
                      <a:pt x="7385" y="1370"/>
                    </a:lnTo>
                    <a:lnTo>
                      <a:pt x="7384" y="1370"/>
                    </a:lnTo>
                    <a:lnTo>
                      <a:pt x="7382" y="1368"/>
                    </a:lnTo>
                    <a:lnTo>
                      <a:pt x="7379" y="1366"/>
                    </a:lnTo>
                    <a:lnTo>
                      <a:pt x="7373" y="1357"/>
                    </a:lnTo>
                    <a:lnTo>
                      <a:pt x="7365" y="1342"/>
                    </a:lnTo>
                    <a:lnTo>
                      <a:pt x="7350" y="1303"/>
                    </a:lnTo>
                    <a:lnTo>
                      <a:pt x="7335" y="1266"/>
                    </a:lnTo>
                    <a:lnTo>
                      <a:pt x="7328" y="1249"/>
                    </a:lnTo>
                    <a:lnTo>
                      <a:pt x="7319" y="1231"/>
                    </a:lnTo>
                    <a:lnTo>
                      <a:pt x="7312" y="1215"/>
                    </a:lnTo>
                    <a:lnTo>
                      <a:pt x="7302" y="1201"/>
                    </a:lnTo>
                    <a:lnTo>
                      <a:pt x="7292" y="1190"/>
                    </a:lnTo>
                    <a:lnTo>
                      <a:pt x="7282" y="1180"/>
                    </a:lnTo>
                    <a:lnTo>
                      <a:pt x="7276" y="1176"/>
                    </a:lnTo>
                    <a:lnTo>
                      <a:pt x="7269" y="1174"/>
                    </a:lnTo>
                    <a:lnTo>
                      <a:pt x="7262" y="1171"/>
                    </a:lnTo>
                    <a:lnTo>
                      <a:pt x="7256" y="1170"/>
                    </a:lnTo>
                    <a:lnTo>
                      <a:pt x="7248" y="1169"/>
                    </a:lnTo>
                    <a:lnTo>
                      <a:pt x="7241" y="1170"/>
                    </a:lnTo>
                    <a:lnTo>
                      <a:pt x="7232" y="1171"/>
                    </a:lnTo>
                    <a:lnTo>
                      <a:pt x="7223" y="1174"/>
                    </a:lnTo>
                    <a:lnTo>
                      <a:pt x="7214" y="1177"/>
                    </a:lnTo>
                    <a:lnTo>
                      <a:pt x="7204" y="1181"/>
                    </a:lnTo>
                    <a:lnTo>
                      <a:pt x="7193" y="1187"/>
                    </a:lnTo>
                    <a:lnTo>
                      <a:pt x="7183" y="1194"/>
                    </a:lnTo>
                    <a:lnTo>
                      <a:pt x="7161" y="1210"/>
                    </a:lnTo>
                    <a:lnTo>
                      <a:pt x="7141" y="1226"/>
                    </a:lnTo>
                    <a:lnTo>
                      <a:pt x="7132" y="1235"/>
                    </a:lnTo>
                    <a:lnTo>
                      <a:pt x="7123" y="1244"/>
                    </a:lnTo>
                    <a:lnTo>
                      <a:pt x="7115" y="1254"/>
                    </a:lnTo>
                    <a:lnTo>
                      <a:pt x="7107" y="1264"/>
                    </a:lnTo>
                    <a:lnTo>
                      <a:pt x="7100" y="1275"/>
                    </a:lnTo>
                    <a:lnTo>
                      <a:pt x="7093" y="1286"/>
                    </a:lnTo>
                    <a:lnTo>
                      <a:pt x="7087" y="1297"/>
                    </a:lnTo>
                    <a:lnTo>
                      <a:pt x="7082" y="1308"/>
                    </a:lnTo>
                    <a:lnTo>
                      <a:pt x="7076" y="1321"/>
                    </a:lnTo>
                    <a:lnTo>
                      <a:pt x="7072" y="1335"/>
                    </a:lnTo>
                    <a:lnTo>
                      <a:pt x="7068" y="1348"/>
                    </a:lnTo>
                    <a:lnTo>
                      <a:pt x="7065" y="1362"/>
                    </a:lnTo>
                    <a:lnTo>
                      <a:pt x="7058" y="1392"/>
                    </a:lnTo>
                    <a:lnTo>
                      <a:pt x="7056" y="1425"/>
                    </a:lnTo>
                    <a:lnTo>
                      <a:pt x="7055" y="1459"/>
                    </a:lnTo>
                    <a:lnTo>
                      <a:pt x="7055" y="1497"/>
                    </a:lnTo>
                    <a:lnTo>
                      <a:pt x="7058" y="1537"/>
                    </a:lnTo>
                    <a:lnTo>
                      <a:pt x="7063" y="1581"/>
                    </a:lnTo>
                    <a:lnTo>
                      <a:pt x="7070" y="1628"/>
                    </a:lnTo>
                    <a:lnTo>
                      <a:pt x="7080" y="1678"/>
                    </a:lnTo>
                    <a:lnTo>
                      <a:pt x="7098" y="1789"/>
                    </a:lnTo>
                    <a:lnTo>
                      <a:pt x="7121" y="1908"/>
                    </a:lnTo>
                    <a:lnTo>
                      <a:pt x="7132" y="1967"/>
                    </a:lnTo>
                    <a:lnTo>
                      <a:pt x="7145" y="2027"/>
                    </a:lnTo>
                    <a:lnTo>
                      <a:pt x="7158" y="2085"/>
                    </a:lnTo>
                    <a:lnTo>
                      <a:pt x="7172" y="2138"/>
                    </a:lnTo>
                    <a:lnTo>
                      <a:pt x="7187" y="2190"/>
                    </a:lnTo>
                    <a:lnTo>
                      <a:pt x="7203" y="2236"/>
                    </a:lnTo>
                    <a:lnTo>
                      <a:pt x="7212" y="2257"/>
                    </a:lnTo>
                    <a:lnTo>
                      <a:pt x="7221" y="2276"/>
                    </a:lnTo>
                    <a:lnTo>
                      <a:pt x="7229" y="2293"/>
                    </a:lnTo>
                    <a:lnTo>
                      <a:pt x="7238" y="2309"/>
                    </a:lnTo>
                    <a:lnTo>
                      <a:pt x="7248" y="2323"/>
                    </a:lnTo>
                    <a:lnTo>
                      <a:pt x="7257" y="2334"/>
                    </a:lnTo>
                    <a:lnTo>
                      <a:pt x="7267" y="2344"/>
                    </a:lnTo>
                    <a:lnTo>
                      <a:pt x="7278" y="2352"/>
                    </a:lnTo>
                    <a:lnTo>
                      <a:pt x="7288" y="2357"/>
                    </a:lnTo>
                    <a:lnTo>
                      <a:pt x="7299" y="2359"/>
                    </a:lnTo>
                    <a:lnTo>
                      <a:pt x="7311" y="2358"/>
                    </a:lnTo>
                    <a:lnTo>
                      <a:pt x="7322" y="2356"/>
                    </a:lnTo>
                    <a:lnTo>
                      <a:pt x="7342" y="2347"/>
                    </a:lnTo>
                    <a:lnTo>
                      <a:pt x="7358" y="2343"/>
                    </a:lnTo>
                    <a:lnTo>
                      <a:pt x="7364" y="2342"/>
                    </a:lnTo>
                    <a:lnTo>
                      <a:pt x="7370" y="2342"/>
                    </a:lnTo>
                    <a:lnTo>
                      <a:pt x="7375" y="2343"/>
                    </a:lnTo>
                    <a:lnTo>
                      <a:pt x="7379" y="2344"/>
                    </a:lnTo>
                    <a:lnTo>
                      <a:pt x="7383" y="2347"/>
                    </a:lnTo>
                    <a:lnTo>
                      <a:pt x="7385" y="2349"/>
                    </a:lnTo>
                    <a:lnTo>
                      <a:pt x="7388" y="2353"/>
                    </a:lnTo>
                    <a:lnTo>
                      <a:pt x="7389" y="2357"/>
                    </a:lnTo>
                    <a:lnTo>
                      <a:pt x="7389" y="2367"/>
                    </a:lnTo>
                    <a:lnTo>
                      <a:pt x="7388" y="2378"/>
                    </a:lnTo>
                    <a:lnTo>
                      <a:pt x="7384" y="2391"/>
                    </a:lnTo>
                    <a:lnTo>
                      <a:pt x="7379" y="2406"/>
                    </a:lnTo>
                    <a:lnTo>
                      <a:pt x="7372" y="2419"/>
                    </a:lnTo>
                    <a:lnTo>
                      <a:pt x="7363" y="2435"/>
                    </a:lnTo>
                    <a:lnTo>
                      <a:pt x="7353" y="2450"/>
                    </a:lnTo>
                    <a:lnTo>
                      <a:pt x="7343" y="2465"/>
                    </a:lnTo>
                    <a:lnTo>
                      <a:pt x="7333" y="2480"/>
                    </a:lnTo>
                    <a:lnTo>
                      <a:pt x="7322" y="2493"/>
                    </a:lnTo>
                    <a:lnTo>
                      <a:pt x="7309" y="2509"/>
                    </a:lnTo>
                    <a:lnTo>
                      <a:pt x="7297" y="2530"/>
                    </a:lnTo>
                    <a:lnTo>
                      <a:pt x="7284" y="2554"/>
                    </a:lnTo>
                    <a:lnTo>
                      <a:pt x="7271" y="2582"/>
                    </a:lnTo>
                    <a:lnTo>
                      <a:pt x="7246" y="2640"/>
                    </a:lnTo>
                    <a:lnTo>
                      <a:pt x="7223" y="2696"/>
                    </a:lnTo>
                    <a:lnTo>
                      <a:pt x="7213" y="2721"/>
                    </a:lnTo>
                    <a:lnTo>
                      <a:pt x="7203" y="2743"/>
                    </a:lnTo>
                    <a:lnTo>
                      <a:pt x="7194" y="2759"/>
                    </a:lnTo>
                    <a:lnTo>
                      <a:pt x="7187" y="2770"/>
                    </a:lnTo>
                    <a:lnTo>
                      <a:pt x="7184" y="2774"/>
                    </a:lnTo>
                    <a:lnTo>
                      <a:pt x="7181" y="2774"/>
                    </a:lnTo>
                    <a:lnTo>
                      <a:pt x="7178" y="2774"/>
                    </a:lnTo>
                    <a:lnTo>
                      <a:pt x="7177" y="2771"/>
                    </a:lnTo>
                    <a:lnTo>
                      <a:pt x="7176" y="2766"/>
                    </a:lnTo>
                    <a:lnTo>
                      <a:pt x="7174" y="2759"/>
                    </a:lnTo>
                    <a:lnTo>
                      <a:pt x="7173" y="2749"/>
                    </a:lnTo>
                    <a:lnTo>
                      <a:pt x="7173" y="2736"/>
                    </a:lnTo>
                    <a:lnTo>
                      <a:pt x="7172" y="2701"/>
                    </a:lnTo>
                    <a:lnTo>
                      <a:pt x="7168" y="2654"/>
                    </a:lnTo>
                    <a:lnTo>
                      <a:pt x="7162" y="2595"/>
                    </a:lnTo>
                    <a:lnTo>
                      <a:pt x="7155" y="2528"/>
                    </a:lnTo>
                    <a:lnTo>
                      <a:pt x="7145" y="2453"/>
                    </a:lnTo>
                    <a:lnTo>
                      <a:pt x="7133" y="2371"/>
                    </a:lnTo>
                    <a:lnTo>
                      <a:pt x="7121" y="2283"/>
                    </a:lnTo>
                    <a:lnTo>
                      <a:pt x="7107" y="2193"/>
                    </a:lnTo>
                    <a:lnTo>
                      <a:pt x="7093" y="2101"/>
                    </a:lnTo>
                    <a:lnTo>
                      <a:pt x="7078" y="2010"/>
                    </a:lnTo>
                    <a:lnTo>
                      <a:pt x="7063" y="1919"/>
                    </a:lnTo>
                    <a:lnTo>
                      <a:pt x="7048" y="1831"/>
                    </a:lnTo>
                    <a:lnTo>
                      <a:pt x="7032" y="1748"/>
                    </a:lnTo>
                    <a:lnTo>
                      <a:pt x="7019" y="1670"/>
                    </a:lnTo>
                    <a:lnTo>
                      <a:pt x="7004" y="1601"/>
                    </a:lnTo>
                    <a:lnTo>
                      <a:pt x="6990" y="1539"/>
                    </a:lnTo>
                    <a:lnTo>
                      <a:pt x="6976" y="1483"/>
                    </a:lnTo>
                    <a:lnTo>
                      <a:pt x="6959" y="1426"/>
                    </a:lnTo>
                    <a:lnTo>
                      <a:pt x="6939" y="1367"/>
                    </a:lnTo>
                    <a:lnTo>
                      <a:pt x="6916" y="1310"/>
                    </a:lnTo>
                    <a:lnTo>
                      <a:pt x="6892" y="1255"/>
                    </a:lnTo>
                    <a:lnTo>
                      <a:pt x="6868" y="1202"/>
                    </a:lnTo>
                    <a:lnTo>
                      <a:pt x="6855" y="1177"/>
                    </a:lnTo>
                    <a:lnTo>
                      <a:pt x="6843" y="1154"/>
                    </a:lnTo>
                    <a:lnTo>
                      <a:pt x="6829" y="1131"/>
                    </a:lnTo>
                    <a:lnTo>
                      <a:pt x="6815" y="1110"/>
                    </a:lnTo>
                    <a:lnTo>
                      <a:pt x="6803" y="1091"/>
                    </a:lnTo>
                    <a:lnTo>
                      <a:pt x="6789" y="1073"/>
                    </a:lnTo>
                    <a:lnTo>
                      <a:pt x="6775" y="1058"/>
                    </a:lnTo>
                    <a:lnTo>
                      <a:pt x="6763" y="1043"/>
                    </a:lnTo>
                    <a:lnTo>
                      <a:pt x="6749" y="1031"/>
                    </a:lnTo>
                    <a:lnTo>
                      <a:pt x="6737" y="1021"/>
                    </a:lnTo>
                    <a:lnTo>
                      <a:pt x="6724" y="1014"/>
                    </a:lnTo>
                    <a:lnTo>
                      <a:pt x="6712" y="1008"/>
                    </a:lnTo>
                    <a:lnTo>
                      <a:pt x="6700" y="1005"/>
                    </a:lnTo>
                    <a:lnTo>
                      <a:pt x="6688" y="1005"/>
                    </a:lnTo>
                    <a:lnTo>
                      <a:pt x="6677" y="1009"/>
                    </a:lnTo>
                    <a:lnTo>
                      <a:pt x="6667" y="1014"/>
                    </a:lnTo>
                    <a:lnTo>
                      <a:pt x="6657" y="1024"/>
                    </a:lnTo>
                    <a:lnTo>
                      <a:pt x="6647" y="1035"/>
                    </a:lnTo>
                    <a:lnTo>
                      <a:pt x="6638" y="1051"/>
                    </a:lnTo>
                    <a:lnTo>
                      <a:pt x="6629" y="1070"/>
                    </a:lnTo>
                    <a:lnTo>
                      <a:pt x="6620" y="1090"/>
                    </a:lnTo>
                    <a:lnTo>
                      <a:pt x="6612" y="1106"/>
                    </a:lnTo>
                    <a:lnTo>
                      <a:pt x="6602" y="1120"/>
                    </a:lnTo>
                    <a:lnTo>
                      <a:pt x="6592" y="1131"/>
                    </a:lnTo>
                    <a:lnTo>
                      <a:pt x="6581" y="1140"/>
                    </a:lnTo>
                    <a:lnTo>
                      <a:pt x="6569" y="1146"/>
                    </a:lnTo>
                    <a:lnTo>
                      <a:pt x="6558" y="1150"/>
                    </a:lnTo>
                    <a:lnTo>
                      <a:pt x="6546" y="1152"/>
                    </a:lnTo>
                    <a:lnTo>
                      <a:pt x="6534" y="1154"/>
                    </a:lnTo>
                    <a:lnTo>
                      <a:pt x="6522" y="1154"/>
                    </a:lnTo>
                    <a:lnTo>
                      <a:pt x="6509" y="1152"/>
                    </a:lnTo>
                    <a:lnTo>
                      <a:pt x="6498" y="1151"/>
                    </a:lnTo>
                    <a:lnTo>
                      <a:pt x="6473" y="1145"/>
                    </a:lnTo>
                    <a:lnTo>
                      <a:pt x="6451" y="1140"/>
                    </a:lnTo>
                    <a:lnTo>
                      <a:pt x="6440" y="1137"/>
                    </a:lnTo>
                    <a:lnTo>
                      <a:pt x="6428" y="1135"/>
                    </a:lnTo>
                    <a:lnTo>
                      <a:pt x="6418" y="1134"/>
                    </a:lnTo>
                    <a:lnTo>
                      <a:pt x="6408" y="1134"/>
                    </a:lnTo>
                    <a:lnTo>
                      <a:pt x="6400" y="1135"/>
                    </a:lnTo>
                    <a:lnTo>
                      <a:pt x="6391" y="1137"/>
                    </a:lnTo>
                    <a:lnTo>
                      <a:pt x="6382" y="1141"/>
                    </a:lnTo>
                    <a:lnTo>
                      <a:pt x="6376" y="1149"/>
                    </a:lnTo>
                    <a:lnTo>
                      <a:pt x="6368" y="1156"/>
                    </a:lnTo>
                    <a:lnTo>
                      <a:pt x="6363" y="1167"/>
                    </a:lnTo>
                    <a:lnTo>
                      <a:pt x="6358" y="1181"/>
                    </a:lnTo>
                    <a:lnTo>
                      <a:pt x="6356" y="1197"/>
                    </a:lnTo>
                    <a:lnTo>
                      <a:pt x="6353" y="1217"/>
                    </a:lnTo>
                    <a:lnTo>
                      <a:pt x="6352" y="1241"/>
                    </a:lnTo>
                    <a:lnTo>
                      <a:pt x="6352" y="1267"/>
                    </a:lnTo>
                    <a:lnTo>
                      <a:pt x="6353" y="1297"/>
                    </a:lnTo>
                    <a:lnTo>
                      <a:pt x="6356" y="1358"/>
                    </a:lnTo>
                    <a:lnTo>
                      <a:pt x="6360" y="1412"/>
                    </a:lnTo>
                    <a:lnTo>
                      <a:pt x="6363" y="1458"/>
                    </a:lnTo>
                    <a:lnTo>
                      <a:pt x="6368" y="1501"/>
                    </a:lnTo>
                    <a:lnTo>
                      <a:pt x="6373" y="1538"/>
                    </a:lnTo>
                    <a:lnTo>
                      <a:pt x="6378" y="1572"/>
                    </a:lnTo>
                    <a:lnTo>
                      <a:pt x="6385" y="1604"/>
                    </a:lnTo>
                    <a:lnTo>
                      <a:pt x="6392" y="1637"/>
                    </a:lnTo>
                    <a:lnTo>
                      <a:pt x="6407" y="1702"/>
                    </a:lnTo>
                    <a:lnTo>
                      <a:pt x="6426" y="1775"/>
                    </a:lnTo>
                    <a:lnTo>
                      <a:pt x="6436" y="1819"/>
                    </a:lnTo>
                    <a:lnTo>
                      <a:pt x="6447" y="1869"/>
                    </a:lnTo>
                    <a:lnTo>
                      <a:pt x="6459" y="1925"/>
                    </a:lnTo>
                    <a:lnTo>
                      <a:pt x="6472" y="1990"/>
                    </a:lnTo>
                    <a:lnTo>
                      <a:pt x="6484" y="2064"/>
                    </a:lnTo>
                    <a:lnTo>
                      <a:pt x="6498" y="2146"/>
                    </a:lnTo>
                    <a:lnTo>
                      <a:pt x="6511" y="2237"/>
                    </a:lnTo>
                    <a:lnTo>
                      <a:pt x="6526" y="2333"/>
                    </a:lnTo>
                    <a:lnTo>
                      <a:pt x="6539" y="2433"/>
                    </a:lnTo>
                    <a:lnTo>
                      <a:pt x="6554" y="2537"/>
                    </a:lnTo>
                    <a:lnTo>
                      <a:pt x="6571" y="2640"/>
                    </a:lnTo>
                    <a:lnTo>
                      <a:pt x="6588" y="2744"/>
                    </a:lnTo>
                    <a:lnTo>
                      <a:pt x="6607" y="2845"/>
                    </a:lnTo>
                    <a:lnTo>
                      <a:pt x="6627" y="2941"/>
                    </a:lnTo>
                    <a:lnTo>
                      <a:pt x="6637" y="2987"/>
                    </a:lnTo>
                    <a:lnTo>
                      <a:pt x="6648" y="3032"/>
                    </a:lnTo>
                    <a:lnTo>
                      <a:pt x="6659" y="3075"/>
                    </a:lnTo>
                    <a:lnTo>
                      <a:pt x="6670" y="3114"/>
                    </a:lnTo>
                    <a:lnTo>
                      <a:pt x="6683" y="3153"/>
                    </a:lnTo>
                    <a:lnTo>
                      <a:pt x="6695" y="3188"/>
                    </a:lnTo>
                    <a:lnTo>
                      <a:pt x="6709" y="3222"/>
                    </a:lnTo>
                    <a:lnTo>
                      <a:pt x="6723" y="3252"/>
                    </a:lnTo>
                    <a:lnTo>
                      <a:pt x="6737" y="3279"/>
                    </a:lnTo>
                    <a:lnTo>
                      <a:pt x="6751" y="3302"/>
                    </a:lnTo>
                    <a:lnTo>
                      <a:pt x="6766" y="3323"/>
                    </a:lnTo>
                    <a:lnTo>
                      <a:pt x="6783" y="3339"/>
                    </a:lnTo>
                    <a:lnTo>
                      <a:pt x="6799" y="3355"/>
                    </a:lnTo>
                    <a:lnTo>
                      <a:pt x="6813" y="3375"/>
                    </a:lnTo>
                    <a:lnTo>
                      <a:pt x="6828" y="3398"/>
                    </a:lnTo>
                    <a:lnTo>
                      <a:pt x="6840" y="3423"/>
                    </a:lnTo>
                    <a:lnTo>
                      <a:pt x="6851" y="3451"/>
                    </a:lnTo>
                    <a:lnTo>
                      <a:pt x="6863" y="3481"/>
                    </a:lnTo>
                    <a:lnTo>
                      <a:pt x="6874" y="3514"/>
                    </a:lnTo>
                    <a:lnTo>
                      <a:pt x="6883" y="3549"/>
                    </a:lnTo>
                    <a:lnTo>
                      <a:pt x="6891" y="3585"/>
                    </a:lnTo>
                    <a:lnTo>
                      <a:pt x="6900" y="3624"/>
                    </a:lnTo>
                    <a:lnTo>
                      <a:pt x="6906" y="3662"/>
                    </a:lnTo>
                    <a:lnTo>
                      <a:pt x="6914" y="3702"/>
                    </a:lnTo>
                    <a:lnTo>
                      <a:pt x="6925" y="3785"/>
                    </a:lnTo>
                    <a:lnTo>
                      <a:pt x="6934" y="3870"/>
                    </a:lnTo>
                    <a:lnTo>
                      <a:pt x="6941" y="3953"/>
                    </a:lnTo>
                    <a:lnTo>
                      <a:pt x="6946" y="4036"/>
                    </a:lnTo>
                    <a:lnTo>
                      <a:pt x="6950" y="4115"/>
                    </a:lnTo>
                    <a:lnTo>
                      <a:pt x="6954" y="4189"/>
                    </a:lnTo>
                    <a:lnTo>
                      <a:pt x="6955" y="4255"/>
                    </a:lnTo>
                    <a:lnTo>
                      <a:pt x="6955" y="4313"/>
                    </a:lnTo>
                    <a:lnTo>
                      <a:pt x="6956" y="4361"/>
                    </a:lnTo>
                    <a:lnTo>
                      <a:pt x="6956" y="4396"/>
                    </a:lnTo>
                    <a:lnTo>
                      <a:pt x="6956" y="4428"/>
                    </a:lnTo>
                    <a:lnTo>
                      <a:pt x="6956" y="4460"/>
                    </a:lnTo>
                    <a:lnTo>
                      <a:pt x="6955" y="4494"/>
                    </a:lnTo>
                    <a:lnTo>
                      <a:pt x="6955" y="4527"/>
                    </a:lnTo>
                    <a:lnTo>
                      <a:pt x="6955" y="4557"/>
                    </a:lnTo>
                    <a:lnTo>
                      <a:pt x="6954" y="4585"/>
                    </a:lnTo>
                    <a:lnTo>
                      <a:pt x="6952" y="4607"/>
                    </a:lnTo>
                    <a:lnTo>
                      <a:pt x="6951" y="4622"/>
                    </a:lnTo>
                    <a:lnTo>
                      <a:pt x="6951" y="4627"/>
                    </a:lnTo>
                    <a:lnTo>
                      <a:pt x="6950" y="4630"/>
                    </a:lnTo>
                    <a:lnTo>
                      <a:pt x="6949" y="4631"/>
                    </a:lnTo>
                    <a:lnTo>
                      <a:pt x="6947" y="4628"/>
                    </a:lnTo>
                    <a:lnTo>
                      <a:pt x="6945" y="4617"/>
                    </a:lnTo>
                    <a:lnTo>
                      <a:pt x="6941" y="4594"/>
                    </a:lnTo>
                    <a:lnTo>
                      <a:pt x="6937" y="4556"/>
                    </a:lnTo>
                    <a:lnTo>
                      <a:pt x="6932" y="4505"/>
                    </a:lnTo>
                    <a:lnTo>
                      <a:pt x="6927" y="4437"/>
                    </a:lnTo>
                    <a:lnTo>
                      <a:pt x="6921" y="4351"/>
                    </a:lnTo>
                    <a:lnTo>
                      <a:pt x="6920" y="4326"/>
                    </a:lnTo>
                    <a:lnTo>
                      <a:pt x="6915" y="4257"/>
                    </a:lnTo>
                    <a:lnTo>
                      <a:pt x="6907" y="4154"/>
                    </a:lnTo>
                    <a:lnTo>
                      <a:pt x="6896" y="4032"/>
                    </a:lnTo>
                    <a:lnTo>
                      <a:pt x="6890" y="3967"/>
                    </a:lnTo>
                    <a:lnTo>
                      <a:pt x="6883" y="3902"/>
                    </a:lnTo>
                    <a:lnTo>
                      <a:pt x="6875" y="3837"/>
                    </a:lnTo>
                    <a:lnTo>
                      <a:pt x="6868" y="3775"/>
                    </a:lnTo>
                    <a:lnTo>
                      <a:pt x="6858" y="3715"/>
                    </a:lnTo>
                    <a:lnTo>
                      <a:pt x="6849" y="3661"/>
                    </a:lnTo>
                    <a:lnTo>
                      <a:pt x="6838" y="3615"/>
                    </a:lnTo>
                    <a:lnTo>
                      <a:pt x="6828" y="3576"/>
                    </a:lnTo>
                    <a:lnTo>
                      <a:pt x="6805" y="3510"/>
                    </a:lnTo>
                    <a:lnTo>
                      <a:pt x="6783" y="3451"/>
                    </a:lnTo>
                    <a:lnTo>
                      <a:pt x="6771" y="3427"/>
                    </a:lnTo>
                    <a:lnTo>
                      <a:pt x="6760" y="3404"/>
                    </a:lnTo>
                    <a:lnTo>
                      <a:pt x="6750" y="3384"/>
                    </a:lnTo>
                    <a:lnTo>
                      <a:pt x="6742" y="3368"/>
                    </a:lnTo>
                    <a:lnTo>
                      <a:pt x="6733" y="3355"/>
                    </a:lnTo>
                    <a:lnTo>
                      <a:pt x="6725" y="3347"/>
                    </a:lnTo>
                    <a:lnTo>
                      <a:pt x="6722" y="3343"/>
                    </a:lnTo>
                    <a:lnTo>
                      <a:pt x="6718" y="3342"/>
                    </a:lnTo>
                    <a:lnTo>
                      <a:pt x="6715" y="3342"/>
                    </a:lnTo>
                    <a:lnTo>
                      <a:pt x="6713" y="3342"/>
                    </a:lnTo>
                    <a:lnTo>
                      <a:pt x="6710" y="3343"/>
                    </a:lnTo>
                    <a:lnTo>
                      <a:pt x="6708" y="3347"/>
                    </a:lnTo>
                    <a:lnTo>
                      <a:pt x="6707" y="3350"/>
                    </a:lnTo>
                    <a:lnTo>
                      <a:pt x="6705" y="3357"/>
                    </a:lnTo>
                    <a:lnTo>
                      <a:pt x="6704" y="3372"/>
                    </a:lnTo>
                    <a:lnTo>
                      <a:pt x="6704" y="3393"/>
                    </a:lnTo>
                    <a:lnTo>
                      <a:pt x="6707" y="3440"/>
                    </a:lnTo>
                    <a:lnTo>
                      <a:pt x="6708" y="3481"/>
                    </a:lnTo>
                    <a:lnTo>
                      <a:pt x="6707" y="3498"/>
                    </a:lnTo>
                    <a:lnTo>
                      <a:pt x="6707" y="3511"/>
                    </a:lnTo>
                    <a:lnTo>
                      <a:pt x="6704" y="3520"/>
                    </a:lnTo>
                    <a:lnTo>
                      <a:pt x="6703" y="3525"/>
                    </a:lnTo>
                    <a:lnTo>
                      <a:pt x="6702" y="3525"/>
                    </a:lnTo>
                    <a:lnTo>
                      <a:pt x="6700" y="3524"/>
                    </a:lnTo>
                    <a:lnTo>
                      <a:pt x="6698" y="3520"/>
                    </a:lnTo>
                    <a:lnTo>
                      <a:pt x="6697" y="3516"/>
                    </a:lnTo>
                    <a:lnTo>
                      <a:pt x="6693" y="3501"/>
                    </a:lnTo>
                    <a:lnTo>
                      <a:pt x="6688" y="3480"/>
                    </a:lnTo>
                    <a:lnTo>
                      <a:pt x="6683" y="3450"/>
                    </a:lnTo>
                    <a:lnTo>
                      <a:pt x="6678" y="3412"/>
                    </a:lnTo>
                    <a:lnTo>
                      <a:pt x="6672" y="3363"/>
                    </a:lnTo>
                    <a:lnTo>
                      <a:pt x="6664" y="3304"/>
                    </a:lnTo>
                    <a:lnTo>
                      <a:pt x="6660" y="3298"/>
                    </a:lnTo>
                    <a:lnTo>
                      <a:pt x="6652" y="3280"/>
                    </a:lnTo>
                    <a:lnTo>
                      <a:pt x="6638" y="3251"/>
                    </a:lnTo>
                    <a:lnTo>
                      <a:pt x="6622" y="3211"/>
                    </a:lnTo>
                    <a:lnTo>
                      <a:pt x="6614" y="3187"/>
                    </a:lnTo>
                    <a:lnTo>
                      <a:pt x="6605" y="3159"/>
                    </a:lnTo>
                    <a:lnTo>
                      <a:pt x="6597" y="3129"/>
                    </a:lnTo>
                    <a:lnTo>
                      <a:pt x="6589" y="3097"/>
                    </a:lnTo>
                    <a:lnTo>
                      <a:pt x="6582" y="3063"/>
                    </a:lnTo>
                    <a:lnTo>
                      <a:pt x="6576" y="3026"/>
                    </a:lnTo>
                    <a:lnTo>
                      <a:pt x="6569" y="2986"/>
                    </a:lnTo>
                    <a:lnTo>
                      <a:pt x="6566" y="2943"/>
                    </a:lnTo>
                    <a:lnTo>
                      <a:pt x="6562" y="2896"/>
                    </a:lnTo>
                    <a:lnTo>
                      <a:pt x="6557" y="2844"/>
                    </a:lnTo>
                    <a:lnTo>
                      <a:pt x="6549" y="2787"/>
                    </a:lnTo>
                    <a:lnTo>
                      <a:pt x="6541" y="2728"/>
                    </a:lnTo>
                    <a:lnTo>
                      <a:pt x="6531" y="2664"/>
                    </a:lnTo>
                    <a:lnTo>
                      <a:pt x="6519" y="2598"/>
                    </a:lnTo>
                    <a:lnTo>
                      <a:pt x="6508" y="2529"/>
                    </a:lnTo>
                    <a:lnTo>
                      <a:pt x="6494" y="2459"/>
                    </a:lnTo>
                    <a:lnTo>
                      <a:pt x="6481" y="2389"/>
                    </a:lnTo>
                    <a:lnTo>
                      <a:pt x="6466" y="2318"/>
                    </a:lnTo>
                    <a:lnTo>
                      <a:pt x="6450" y="2248"/>
                    </a:lnTo>
                    <a:lnTo>
                      <a:pt x="6435" y="2178"/>
                    </a:lnTo>
                    <a:lnTo>
                      <a:pt x="6418" y="2110"/>
                    </a:lnTo>
                    <a:lnTo>
                      <a:pt x="6401" y="2044"/>
                    </a:lnTo>
                    <a:lnTo>
                      <a:pt x="6385" y="1980"/>
                    </a:lnTo>
                    <a:lnTo>
                      <a:pt x="6367" y="1920"/>
                    </a:lnTo>
                    <a:lnTo>
                      <a:pt x="6337" y="1808"/>
                    </a:lnTo>
                    <a:lnTo>
                      <a:pt x="6311" y="1705"/>
                    </a:lnTo>
                    <a:lnTo>
                      <a:pt x="6300" y="1657"/>
                    </a:lnTo>
                    <a:lnTo>
                      <a:pt x="6290" y="1610"/>
                    </a:lnTo>
                    <a:lnTo>
                      <a:pt x="6281" y="1566"/>
                    </a:lnTo>
                    <a:lnTo>
                      <a:pt x="6272" y="1522"/>
                    </a:lnTo>
                    <a:lnTo>
                      <a:pt x="6266" y="1481"/>
                    </a:lnTo>
                    <a:lnTo>
                      <a:pt x="6260" y="1441"/>
                    </a:lnTo>
                    <a:lnTo>
                      <a:pt x="6255" y="1403"/>
                    </a:lnTo>
                    <a:lnTo>
                      <a:pt x="6251" y="1366"/>
                    </a:lnTo>
                    <a:lnTo>
                      <a:pt x="6249" y="1330"/>
                    </a:lnTo>
                    <a:lnTo>
                      <a:pt x="6246" y="1295"/>
                    </a:lnTo>
                    <a:lnTo>
                      <a:pt x="6245" y="1261"/>
                    </a:lnTo>
                    <a:lnTo>
                      <a:pt x="6245" y="1229"/>
                    </a:lnTo>
                    <a:lnTo>
                      <a:pt x="6242" y="1194"/>
                    </a:lnTo>
                    <a:lnTo>
                      <a:pt x="6239" y="1156"/>
                    </a:lnTo>
                    <a:lnTo>
                      <a:pt x="6234" y="1116"/>
                    </a:lnTo>
                    <a:lnTo>
                      <a:pt x="6225" y="1073"/>
                    </a:lnTo>
                    <a:lnTo>
                      <a:pt x="6216" y="1029"/>
                    </a:lnTo>
                    <a:lnTo>
                      <a:pt x="6205" y="984"/>
                    </a:lnTo>
                    <a:lnTo>
                      <a:pt x="6194" y="938"/>
                    </a:lnTo>
                    <a:lnTo>
                      <a:pt x="6181" y="893"/>
                    </a:lnTo>
                    <a:lnTo>
                      <a:pt x="6155" y="807"/>
                    </a:lnTo>
                    <a:lnTo>
                      <a:pt x="6130" y="729"/>
                    </a:lnTo>
                    <a:lnTo>
                      <a:pt x="6108" y="666"/>
                    </a:lnTo>
                    <a:lnTo>
                      <a:pt x="6091" y="621"/>
                    </a:lnTo>
                    <a:lnTo>
                      <a:pt x="6084" y="604"/>
                    </a:lnTo>
                    <a:lnTo>
                      <a:pt x="6076" y="588"/>
                    </a:lnTo>
                    <a:lnTo>
                      <a:pt x="6068" y="572"/>
                    </a:lnTo>
                    <a:lnTo>
                      <a:pt x="6059" y="556"/>
                    </a:lnTo>
                    <a:lnTo>
                      <a:pt x="6049" y="541"/>
                    </a:lnTo>
                    <a:lnTo>
                      <a:pt x="6040" y="527"/>
                    </a:lnTo>
                    <a:lnTo>
                      <a:pt x="6030" y="515"/>
                    </a:lnTo>
                    <a:lnTo>
                      <a:pt x="6022" y="505"/>
                    </a:lnTo>
                    <a:lnTo>
                      <a:pt x="6013" y="496"/>
                    </a:lnTo>
                    <a:lnTo>
                      <a:pt x="6004" y="491"/>
                    </a:lnTo>
                    <a:lnTo>
                      <a:pt x="6000" y="490"/>
                    </a:lnTo>
                    <a:lnTo>
                      <a:pt x="5997" y="488"/>
                    </a:lnTo>
                    <a:lnTo>
                      <a:pt x="5994" y="488"/>
                    </a:lnTo>
                    <a:lnTo>
                      <a:pt x="5990" y="490"/>
                    </a:lnTo>
                    <a:lnTo>
                      <a:pt x="5988" y="492"/>
                    </a:lnTo>
                    <a:lnTo>
                      <a:pt x="5985" y="495"/>
                    </a:lnTo>
                    <a:lnTo>
                      <a:pt x="5983" y="498"/>
                    </a:lnTo>
                    <a:lnTo>
                      <a:pt x="5980" y="505"/>
                    </a:lnTo>
                    <a:lnTo>
                      <a:pt x="5978" y="518"/>
                    </a:lnTo>
                    <a:lnTo>
                      <a:pt x="5978" y="537"/>
                    </a:lnTo>
                    <a:lnTo>
                      <a:pt x="5978" y="560"/>
                    </a:lnTo>
                    <a:lnTo>
                      <a:pt x="5979" y="588"/>
                    </a:lnTo>
                    <a:lnTo>
                      <a:pt x="5982" y="621"/>
                    </a:lnTo>
                    <a:lnTo>
                      <a:pt x="5985" y="656"/>
                    </a:lnTo>
                    <a:lnTo>
                      <a:pt x="5994" y="736"/>
                    </a:lnTo>
                    <a:lnTo>
                      <a:pt x="6005" y="819"/>
                    </a:lnTo>
                    <a:lnTo>
                      <a:pt x="6012" y="862"/>
                    </a:lnTo>
                    <a:lnTo>
                      <a:pt x="6019" y="902"/>
                    </a:lnTo>
                    <a:lnTo>
                      <a:pt x="6027" y="941"/>
                    </a:lnTo>
                    <a:lnTo>
                      <a:pt x="6034" y="978"/>
                    </a:lnTo>
                    <a:lnTo>
                      <a:pt x="6041" y="1010"/>
                    </a:lnTo>
                    <a:lnTo>
                      <a:pt x="6050" y="1039"/>
                    </a:lnTo>
                    <a:lnTo>
                      <a:pt x="6058" y="1063"/>
                    </a:lnTo>
                    <a:lnTo>
                      <a:pt x="6066" y="1080"/>
                    </a:lnTo>
                    <a:lnTo>
                      <a:pt x="6075" y="1101"/>
                    </a:lnTo>
                    <a:lnTo>
                      <a:pt x="6084" y="1132"/>
                    </a:lnTo>
                    <a:lnTo>
                      <a:pt x="6095" y="1171"/>
                    </a:lnTo>
                    <a:lnTo>
                      <a:pt x="6106" y="1219"/>
                    </a:lnTo>
                    <a:lnTo>
                      <a:pt x="6130" y="1323"/>
                    </a:lnTo>
                    <a:lnTo>
                      <a:pt x="6151" y="1431"/>
                    </a:lnTo>
                    <a:lnTo>
                      <a:pt x="6170" y="1527"/>
                    </a:lnTo>
                    <a:lnTo>
                      <a:pt x="6180" y="1596"/>
                    </a:lnTo>
                    <a:lnTo>
                      <a:pt x="6182" y="1615"/>
                    </a:lnTo>
                    <a:lnTo>
                      <a:pt x="6181" y="1622"/>
                    </a:lnTo>
                    <a:lnTo>
                      <a:pt x="6177" y="1614"/>
                    </a:lnTo>
                    <a:lnTo>
                      <a:pt x="6170" y="1589"/>
                    </a:lnTo>
                    <a:lnTo>
                      <a:pt x="6150" y="1519"/>
                    </a:lnTo>
                    <a:lnTo>
                      <a:pt x="6129" y="1444"/>
                    </a:lnTo>
                    <a:lnTo>
                      <a:pt x="6108" y="1365"/>
                    </a:lnTo>
                    <a:lnTo>
                      <a:pt x="6088" y="1285"/>
                    </a:lnTo>
                    <a:lnTo>
                      <a:pt x="6068" y="1207"/>
                    </a:lnTo>
                    <a:lnTo>
                      <a:pt x="6048" y="1135"/>
                    </a:lnTo>
                    <a:lnTo>
                      <a:pt x="6029" y="1073"/>
                    </a:lnTo>
                    <a:lnTo>
                      <a:pt x="6012" y="1021"/>
                    </a:lnTo>
                    <a:lnTo>
                      <a:pt x="5995" y="971"/>
                    </a:lnTo>
                    <a:lnTo>
                      <a:pt x="5977" y="915"/>
                    </a:lnTo>
                    <a:lnTo>
                      <a:pt x="5959" y="857"/>
                    </a:lnTo>
                    <a:lnTo>
                      <a:pt x="5943" y="795"/>
                    </a:lnTo>
                    <a:lnTo>
                      <a:pt x="5929" y="737"/>
                    </a:lnTo>
                    <a:lnTo>
                      <a:pt x="5918" y="681"/>
                    </a:lnTo>
                    <a:lnTo>
                      <a:pt x="5914" y="654"/>
                    </a:lnTo>
                    <a:lnTo>
                      <a:pt x="5910" y="629"/>
                    </a:lnTo>
                    <a:lnTo>
                      <a:pt x="5909" y="607"/>
                    </a:lnTo>
                    <a:lnTo>
                      <a:pt x="5908" y="586"/>
                    </a:lnTo>
                    <a:lnTo>
                      <a:pt x="5908" y="576"/>
                    </a:lnTo>
                    <a:lnTo>
                      <a:pt x="5905" y="566"/>
                    </a:lnTo>
                    <a:lnTo>
                      <a:pt x="5903" y="556"/>
                    </a:lnTo>
                    <a:lnTo>
                      <a:pt x="5899" y="546"/>
                    </a:lnTo>
                    <a:lnTo>
                      <a:pt x="5894" y="535"/>
                    </a:lnTo>
                    <a:lnTo>
                      <a:pt x="5889" y="525"/>
                    </a:lnTo>
                    <a:lnTo>
                      <a:pt x="5882" y="515"/>
                    </a:lnTo>
                    <a:lnTo>
                      <a:pt x="5876" y="505"/>
                    </a:lnTo>
                    <a:lnTo>
                      <a:pt x="5858" y="485"/>
                    </a:lnTo>
                    <a:lnTo>
                      <a:pt x="5841" y="466"/>
                    </a:lnTo>
                    <a:lnTo>
                      <a:pt x="5819" y="448"/>
                    </a:lnTo>
                    <a:lnTo>
                      <a:pt x="5798" y="434"/>
                    </a:lnTo>
                    <a:lnTo>
                      <a:pt x="5777" y="421"/>
                    </a:lnTo>
                    <a:lnTo>
                      <a:pt x="5754" y="410"/>
                    </a:lnTo>
                    <a:lnTo>
                      <a:pt x="5743" y="406"/>
                    </a:lnTo>
                    <a:lnTo>
                      <a:pt x="5733" y="404"/>
                    </a:lnTo>
                    <a:lnTo>
                      <a:pt x="5722" y="401"/>
                    </a:lnTo>
                    <a:lnTo>
                      <a:pt x="5712" y="400"/>
                    </a:lnTo>
                    <a:lnTo>
                      <a:pt x="5702" y="400"/>
                    </a:lnTo>
                    <a:lnTo>
                      <a:pt x="5693" y="401"/>
                    </a:lnTo>
                    <a:lnTo>
                      <a:pt x="5685" y="404"/>
                    </a:lnTo>
                    <a:lnTo>
                      <a:pt x="5677" y="407"/>
                    </a:lnTo>
                    <a:lnTo>
                      <a:pt x="5670" y="411"/>
                    </a:lnTo>
                    <a:lnTo>
                      <a:pt x="5662" y="417"/>
                    </a:lnTo>
                    <a:lnTo>
                      <a:pt x="5656" y="425"/>
                    </a:lnTo>
                    <a:lnTo>
                      <a:pt x="5651" y="432"/>
                    </a:lnTo>
                    <a:lnTo>
                      <a:pt x="5647" y="442"/>
                    </a:lnTo>
                    <a:lnTo>
                      <a:pt x="5643" y="451"/>
                    </a:lnTo>
                    <a:lnTo>
                      <a:pt x="5640" y="461"/>
                    </a:lnTo>
                    <a:lnTo>
                      <a:pt x="5637" y="472"/>
                    </a:lnTo>
                    <a:lnTo>
                      <a:pt x="5635" y="493"/>
                    </a:lnTo>
                    <a:lnTo>
                      <a:pt x="5635" y="515"/>
                    </a:lnTo>
                    <a:lnTo>
                      <a:pt x="5637" y="556"/>
                    </a:lnTo>
                    <a:lnTo>
                      <a:pt x="5641" y="591"/>
                    </a:lnTo>
                    <a:lnTo>
                      <a:pt x="5643" y="602"/>
                    </a:lnTo>
                    <a:lnTo>
                      <a:pt x="5643" y="611"/>
                    </a:lnTo>
                    <a:lnTo>
                      <a:pt x="5642" y="613"/>
                    </a:lnTo>
                    <a:lnTo>
                      <a:pt x="5641" y="614"/>
                    </a:lnTo>
                    <a:lnTo>
                      <a:pt x="5640" y="614"/>
                    </a:lnTo>
                    <a:lnTo>
                      <a:pt x="5637" y="613"/>
                    </a:lnTo>
                    <a:lnTo>
                      <a:pt x="5631" y="604"/>
                    </a:lnTo>
                    <a:lnTo>
                      <a:pt x="5620" y="590"/>
                    </a:lnTo>
                    <a:lnTo>
                      <a:pt x="5606" y="567"/>
                    </a:lnTo>
                    <a:lnTo>
                      <a:pt x="5587" y="537"/>
                    </a:lnTo>
                    <a:lnTo>
                      <a:pt x="5567" y="503"/>
                    </a:lnTo>
                    <a:lnTo>
                      <a:pt x="5549" y="476"/>
                    </a:lnTo>
                    <a:lnTo>
                      <a:pt x="5532" y="455"/>
                    </a:lnTo>
                    <a:lnTo>
                      <a:pt x="5516" y="437"/>
                    </a:lnTo>
                    <a:lnTo>
                      <a:pt x="5509" y="431"/>
                    </a:lnTo>
                    <a:lnTo>
                      <a:pt x="5502" y="426"/>
                    </a:lnTo>
                    <a:lnTo>
                      <a:pt x="5496" y="422"/>
                    </a:lnTo>
                    <a:lnTo>
                      <a:pt x="5490" y="419"/>
                    </a:lnTo>
                    <a:lnTo>
                      <a:pt x="5484" y="417"/>
                    </a:lnTo>
                    <a:lnTo>
                      <a:pt x="5479" y="416"/>
                    </a:lnTo>
                    <a:lnTo>
                      <a:pt x="5474" y="416"/>
                    </a:lnTo>
                    <a:lnTo>
                      <a:pt x="5469" y="416"/>
                    </a:lnTo>
                    <a:lnTo>
                      <a:pt x="5465" y="419"/>
                    </a:lnTo>
                    <a:lnTo>
                      <a:pt x="5461" y="421"/>
                    </a:lnTo>
                    <a:lnTo>
                      <a:pt x="5459" y="425"/>
                    </a:lnTo>
                    <a:lnTo>
                      <a:pt x="5455" y="429"/>
                    </a:lnTo>
                    <a:lnTo>
                      <a:pt x="5451" y="440"/>
                    </a:lnTo>
                    <a:lnTo>
                      <a:pt x="5449" y="453"/>
                    </a:lnTo>
                    <a:lnTo>
                      <a:pt x="5449" y="468"/>
                    </a:lnTo>
                    <a:lnTo>
                      <a:pt x="5450" y="486"/>
                    </a:lnTo>
                    <a:lnTo>
                      <a:pt x="5454" y="506"/>
                    </a:lnTo>
                    <a:lnTo>
                      <a:pt x="5459" y="527"/>
                    </a:lnTo>
                    <a:lnTo>
                      <a:pt x="5476" y="578"/>
                    </a:lnTo>
                    <a:lnTo>
                      <a:pt x="5502" y="644"/>
                    </a:lnTo>
                    <a:lnTo>
                      <a:pt x="5532" y="726"/>
                    </a:lnTo>
                    <a:lnTo>
                      <a:pt x="5565" y="818"/>
                    </a:lnTo>
                    <a:lnTo>
                      <a:pt x="5580" y="869"/>
                    </a:lnTo>
                    <a:lnTo>
                      <a:pt x="5595" y="922"/>
                    </a:lnTo>
                    <a:lnTo>
                      <a:pt x="5610" y="976"/>
                    </a:lnTo>
                    <a:lnTo>
                      <a:pt x="5622" y="1033"/>
                    </a:lnTo>
                    <a:lnTo>
                      <a:pt x="5633" y="1091"/>
                    </a:lnTo>
                    <a:lnTo>
                      <a:pt x="5642" y="1150"/>
                    </a:lnTo>
                    <a:lnTo>
                      <a:pt x="5645" y="1181"/>
                    </a:lnTo>
                    <a:lnTo>
                      <a:pt x="5648" y="1211"/>
                    </a:lnTo>
                    <a:lnTo>
                      <a:pt x="5650" y="1242"/>
                    </a:lnTo>
                    <a:lnTo>
                      <a:pt x="5651" y="1272"/>
                    </a:lnTo>
                    <a:lnTo>
                      <a:pt x="5652" y="1303"/>
                    </a:lnTo>
                    <a:lnTo>
                      <a:pt x="5655" y="1335"/>
                    </a:lnTo>
                    <a:lnTo>
                      <a:pt x="5657" y="1366"/>
                    </a:lnTo>
                    <a:lnTo>
                      <a:pt x="5661" y="1397"/>
                    </a:lnTo>
                    <a:lnTo>
                      <a:pt x="5665" y="1428"/>
                    </a:lnTo>
                    <a:lnTo>
                      <a:pt x="5670" y="1459"/>
                    </a:lnTo>
                    <a:lnTo>
                      <a:pt x="5675" y="1491"/>
                    </a:lnTo>
                    <a:lnTo>
                      <a:pt x="5681" y="1523"/>
                    </a:lnTo>
                    <a:lnTo>
                      <a:pt x="5696" y="1587"/>
                    </a:lnTo>
                    <a:lnTo>
                      <a:pt x="5711" y="1649"/>
                    </a:lnTo>
                    <a:lnTo>
                      <a:pt x="5728" y="1713"/>
                    </a:lnTo>
                    <a:lnTo>
                      <a:pt x="5747" y="1775"/>
                    </a:lnTo>
                    <a:lnTo>
                      <a:pt x="5766" y="1838"/>
                    </a:lnTo>
                    <a:lnTo>
                      <a:pt x="5786" y="1899"/>
                    </a:lnTo>
                    <a:lnTo>
                      <a:pt x="5804" y="1960"/>
                    </a:lnTo>
                    <a:lnTo>
                      <a:pt x="5823" y="2020"/>
                    </a:lnTo>
                    <a:lnTo>
                      <a:pt x="5841" y="2077"/>
                    </a:lnTo>
                    <a:lnTo>
                      <a:pt x="5857" y="2133"/>
                    </a:lnTo>
                    <a:lnTo>
                      <a:pt x="5872" y="2188"/>
                    </a:lnTo>
                    <a:lnTo>
                      <a:pt x="5883" y="2242"/>
                    </a:lnTo>
                    <a:lnTo>
                      <a:pt x="5895" y="2297"/>
                    </a:lnTo>
                    <a:lnTo>
                      <a:pt x="5909" y="2358"/>
                    </a:lnTo>
                    <a:lnTo>
                      <a:pt x="5925" y="2424"/>
                    </a:lnTo>
                    <a:lnTo>
                      <a:pt x="5942" y="2495"/>
                    </a:lnTo>
                    <a:lnTo>
                      <a:pt x="5958" y="2569"/>
                    </a:lnTo>
                    <a:lnTo>
                      <a:pt x="5977" y="2648"/>
                    </a:lnTo>
                    <a:lnTo>
                      <a:pt x="5994" y="2728"/>
                    </a:lnTo>
                    <a:lnTo>
                      <a:pt x="6012" y="2809"/>
                    </a:lnTo>
                    <a:lnTo>
                      <a:pt x="6029" y="2891"/>
                    </a:lnTo>
                    <a:lnTo>
                      <a:pt x="6045" y="2973"/>
                    </a:lnTo>
                    <a:lnTo>
                      <a:pt x="6060" y="3055"/>
                    </a:lnTo>
                    <a:lnTo>
                      <a:pt x="6073" y="3136"/>
                    </a:lnTo>
                    <a:lnTo>
                      <a:pt x="6085" y="3213"/>
                    </a:lnTo>
                    <a:lnTo>
                      <a:pt x="6095" y="3289"/>
                    </a:lnTo>
                    <a:lnTo>
                      <a:pt x="6101" y="3360"/>
                    </a:lnTo>
                    <a:lnTo>
                      <a:pt x="6106" y="3428"/>
                    </a:lnTo>
                    <a:lnTo>
                      <a:pt x="6111" y="3495"/>
                    </a:lnTo>
                    <a:lnTo>
                      <a:pt x="6119" y="3569"/>
                    </a:lnTo>
                    <a:lnTo>
                      <a:pt x="6128" y="3645"/>
                    </a:lnTo>
                    <a:lnTo>
                      <a:pt x="6139" y="3726"/>
                    </a:lnTo>
                    <a:lnTo>
                      <a:pt x="6151" y="3808"/>
                    </a:lnTo>
                    <a:lnTo>
                      <a:pt x="6165" y="3892"/>
                    </a:lnTo>
                    <a:lnTo>
                      <a:pt x="6179" y="3977"/>
                    </a:lnTo>
                    <a:lnTo>
                      <a:pt x="6192" y="4061"/>
                    </a:lnTo>
                    <a:lnTo>
                      <a:pt x="6206" y="4142"/>
                    </a:lnTo>
                    <a:lnTo>
                      <a:pt x="6219" y="4222"/>
                    </a:lnTo>
                    <a:lnTo>
                      <a:pt x="6231" y="4298"/>
                    </a:lnTo>
                    <a:lnTo>
                      <a:pt x="6242" y="4369"/>
                    </a:lnTo>
                    <a:lnTo>
                      <a:pt x="6251" y="4434"/>
                    </a:lnTo>
                    <a:lnTo>
                      <a:pt x="6259" y="4494"/>
                    </a:lnTo>
                    <a:lnTo>
                      <a:pt x="6262" y="4546"/>
                    </a:lnTo>
                    <a:lnTo>
                      <a:pt x="6264" y="4589"/>
                    </a:lnTo>
                    <a:lnTo>
                      <a:pt x="6265" y="4632"/>
                    </a:lnTo>
                    <a:lnTo>
                      <a:pt x="6267" y="4685"/>
                    </a:lnTo>
                    <a:lnTo>
                      <a:pt x="6270" y="4742"/>
                    </a:lnTo>
                    <a:lnTo>
                      <a:pt x="6274" y="4803"/>
                    </a:lnTo>
                    <a:lnTo>
                      <a:pt x="6277" y="4866"/>
                    </a:lnTo>
                    <a:lnTo>
                      <a:pt x="6282" y="4927"/>
                    </a:lnTo>
                    <a:lnTo>
                      <a:pt x="6286" y="4984"/>
                    </a:lnTo>
                    <a:lnTo>
                      <a:pt x="6290" y="5037"/>
                    </a:lnTo>
                    <a:lnTo>
                      <a:pt x="6292" y="5079"/>
                    </a:lnTo>
                    <a:lnTo>
                      <a:pt x="6295" y="5111"/>
                    </a:lnTo>
                    <a:lnTo>
                      <a:pt x="6295" y="5131"/>
                    </a:lnTo>
                    <a:lnTo>
                      <a:pt x="6294" y="5135"/>
                    </a:lnTo>
                    <a:lnTo>
                      <a:pt x="6290" y="5121"/>
                    </a:lnTo>
                    <a:lnTo>
                      <a:pt x="6284" y="5088"/>
                    </a:lnTo>
                    <a:lnTo>
                      <a:pt x="6275" y="5032"/>
                    </a:lnTo>
                    <a:lnTo>
                      <a:pt x="6264" y="4949"/>
                    </a:lnTo>
                    <a:lnTo>
                      <a:pt x="6251" y="4858"/>
                    </a:lnTo>
                    <a:lnTo>
                      <a:pt x="6240" y="4771"/>
                    </a:lnTo>
                    <a:lnTo>
                      <a:pt x="6230" y="4688"/>
                    </a:lnTo>
                    <a:lnTo>
                      <a:pt x="6220" y="4608"/>
                    </a:lnTo>
                    <a:lnTo>
                      <a:pt x="6211" y="4532"/>
                    </a:lnTo>
                    <a:lnTo>
                      <a:pt x="6201" y="4460"/>
                    </a:lnTo>
                    <a:lnTo>
                      <a:pt x="6194" y="4391"/>
                    </a:lnTo>
                    <a:lnTo>
                      <a:pt x="6185" y="4325"/>
                    </a:lnTo>
                    <a:lnTo>
                      <a:pt x="6176" y="4262"/>
                    </a:lnTo>
                    <a:lnTo>
                      <a:pt x="6168" y="4200"/>
                    </a:lnTo>
                    <a:lnTo>
                      <a:pt x="6159" y="4142"/>
                    </a:lnTo>
                    <a:lnTo>
                      <a:pt x="6150" y="4086"/>
                    </a:lnTo>
                    <a:lnTo>
                      <a:pt x="6140" y="4031"/>
                    </a:lnTo>
                    <a:lnTo>
                      <a:pt x="6130" y="3978"/>
                    </a:lnTo>
                    <a:lnTo>
                      <a:pt x="6119" y="3927"/>
                    </a:lnTo>
                    <a:lnTo>
                      <a:pt x="6106" y="3877"/>
                    </a:lnTo>
                    <a:lnTo>
                      <a:pt x="6100" y="3851"/>
                    </a:lnTo>
                    <a:lnTo>
                      <a:pt x="6094" y="3821"/>
                    </a:lnTo>
                    <a:lnTo>
                      <a:pt x="6088" y="3788"/>
                    </a:lnTo>
                    <a:lnTo>
                      <a:pt x="6081" y="3752"/>
                    </a:lnTo>
                    <a:lnTo>
                      <a:pt x="6070" y="3674"/>
                    </a:lnTo>
                    <a:lnTo>
                      <a:pt x="6060" y="3588"/>
                    </a:lnTo>
                    <a:lnTo>
                      <a:pt x="6050" y="3498"/>
                    </a:lnTo>
                    <a:lnTo>
                      <a:pt x="6040" y="3405"/>
                    </a:lnTo>
                    <a:lnTo>
                      <a:pt x="6030" y="3314"/>
                    </a:lnTo>
                    <a:lnTo>
                      <a:pt x="6022" y="3227"/>
                    </a:lnTo>
                    <a:lnTo>
                      <a:pt x="6013" y="3147"/>
                    </a:lnTo>
                    <a:lnTo>
                      <a:pt x="6005" y="3076"/>
                    </a:lnTo>
                    <a:lnTo>
                      <a:pt x="5997" y="3016"/>
                    </a:lnTo>
                    <a:lnTo>
                      <a:pt x="5988" y="2971"/>
                    </a:lnTo>
                    <a:lnTo>
                      <a:pt x="5984" y="2955"/>
                    </a:lnTo>
                    <a:lnTo>
                      <a:pt x="5979" y="2943"/>
                    </a:lnTo>
                    <a:lnTo>
                      <a:pt x="5975" y="2937"/>
                    </a:lnTo>
                    <a:lnTo>
                      <a:pt x="5970" y="2936"/>
                    </a:lnTo>
                    <a:lnTo>
                      <a:pt x="5967" y="2941"/>
                    </a:lnTo>
                    <a:lnTo>
                      <a:pt x="5962" y="2952"/>
                    </a:lnTo>
                    <a:lnTo>
                      <a:pt x="5958" y="2968"/>
                    </a:lnTo>
                    <a:lnTo>
                      <a:pt x="5953" y="2992"/>
                    </a:lnTo>
                    <a:lnTo>
                      <a:pt x="5942" y="3053"/>
                    </a:lnTo>
                    <a:lnTo>
                      <a:pt x="5928" y="3121"/>
                    </a:lnTo>
                    <a:lnTo>
                      <a:pt x="5914" y="3193"/>
                    </a:lnTo>
                    <a:lnTo>
                      <a:pt x="5898" y="3268"/>
                    </a:lnTo>
                    <a:lnTo>
                      <a:pt x="5882" y="3344"/>
                    </a:lnTo>
                    <a:lnTo>
                      <a:pt x="5866" y="3419"/>
                    </a:lnTo>
                    <a:lnTo>
                      <a:pt x="5849" y="3489"/>
                    </a:lnTo>
                    <a:lnTo>
                      <a:pt x="5834" y="3554"/>
                    </a:lnTo>
                    <a:lnTo>
                      <a:pt x="5821" y="3609"/>
                    </a:lnTo>
                    <a:lnTo>
                      <a:pt x="5808" y="3654"/>
                    </a:lnTo>
                    <a:lnTo>
                      <a:pt x="5803" y="3671"/>
                    </a:lnTo>
                    <a:lnTo>
                      <a:pt x="5798" y="3685"/>
                    </a:lnTo>
                    <a:lnTo>
                      <a:pt x="5794" y="3696"/>
                    </a:lnTo>
                    <a:lnTo>
                      <a:pt x="5791" y="3701"/>
                    </a:lnTo>
                    <a:lnTo>
                      <a:pt x="5788" y="3704"/>
                    </a:lnTo>
                    <a:lnTo>
                      <a:pt x="5786" y="3700"/>
                    </a:lnTo>
                    <a:lnTo>
                      <a:pt x="5786" y="3692"/>
                    </a:lnTo>
                    <a:lnTo>
                      <a:pt x="5784" y="3679"/>
                    </a:lnTo>
                    <a:lnTo>
                      <a:pt x="5788" y="3635"/>
                    </a:lnTo>
                    <a:lnTo>
                      <a:pt x="5794" y="3566"/>
                    </a:lnTo>
                    <a:lnTo>
                      <a:pt x="5806" y="3485"/>
                    </a:lnTo>
                    <a:lnTo>
                      <a:pt x="5817" y="3407"/>
                    </a:lnTo>
                    <a:lnTo>
                      <a:pt x="5831" y="3329"/>
                    </a:lnTo>
                    <a:lnTo>
                      <a:pt x="5843" y="3254"/>
                    </a:lnTo>
                    <a:lnTo>
                      <a:pt x="5856" y="3181"/>
                    </a:lnTo>
                    <a:lnTo>
                      <a:pt x="5867" y="3108"/>
                    </a:lnTo>
                    <a:lnTo>
                      <a:pt x="5878" y="3038"/>
                    </a:lnTo>
                    <a:lnTo>
                      <a:pt x="5887" y="2971"/>
                    </a:lnTo>
                    <a:lnTo>
                      <a:pt x="5894" y="2905"/>
                    </a:lnTo>
                    <a:lnTo>
                      <a:pt x="5898" y="2840"/>
                    </a:lnTo>
                    <a:lnTo>
                      <a:pt x="5899" y="2809"/>
                    </a:lnTo>
                    <a:lnTo>
                      <a:pt x="5900" y="2777"/>
                    </a:lnTo>
                    <a:lnTo>
                      <a:pt x="5899" y="2746"/>
                    </a:lnTo>
                    <a:lnTo>
                      <a:pt x="5898" y="2716"/>
                    </a:lnTo>
                    <a:lnTo>
                      <a:pt x="5895" y="2688"/>
                    </a:lnTo>
                    <a:lnTo>
                      <a:pt x="5893" y="2658"/>
                    </a:lnTo>
                    <a:lnTo>
                      <a:pt x="5888" y="2629"/>
                    </a:lnTo>
                    <a:lnTo>
                      <a:pt x="5883" y="2601"/>
                    </a:lnTo>
                    <a:lnTo>
                      <a:pt x="5877" y="2574"/>
                    </a:lnTo>
                    <a:lnTo>
                      <a:pt x="5868" y="2547"/>
                    </a:lnTo>
                    <a:lnTo>
                      <a:pt x="5859" y="2519"/>
                    </a:lnTo>
                    <a:lnTo>
                      <a:pt x="5849" y="2493"/>
                    </a:lnTo>
                    <a:lnTo>
                      <a:pt x="5846" y="2487"/>
                    </a:lnTo>
                    <a:lnTo>
                      <a:pt x="5836" y="2467"/>
                    </a:lnTo>
                    <a:lnTo>
                      <a:pt x="5821" y="2434"/>
                    </a:lnTo>
                    <a:lnTo>
                      <a:pt x="5804" y="2393"/>
                    </a:lnTo>
                    <a:lnTo>
                      <a:pt x="5796" y="2369"/>
                    </a:lnTo>
                    <a:lnTo>
                      <a:pt x="5787" y="2343"/>
                    </a:lnTo>
                    <a:lnTo>
                      <a:pt x="5779" y="2316"/>
                    </a:lnTo>
                    <a:lnTo>
                      <a:pt x="5772" y="2287"/>
                    </a:lnTo>
                    <a:lnTo>
                      <a:pt x="5766" y="2257"/>
                    </a:lnTo>
                    <a:lnTo>
                      <a:pt x="5761" y="2226"/>
                    </a:lnTo>
                    <a:lnTo>
                      <a:pt x="5757" y="2195"/>
                    </a:lnTo>
                    <a:lnTo>
                      <a:pt x="5756" y="2162"/>
                    </a:lnTo>
                    <a:lnTo>
                      <a:pt x="5753" y="2130"/>
                    </a:lnTo>
                    <a:lnTo>
                      <a:pt x="5749" y="2097"/>
                    </a:lnTo>
                    <a:lnTo>
                      <a:pt x="5744" y="2064"/>
                    </a:lnTo>
                    <a:lnTo>
                      <a:pt x="5740" y="2030"/>
                    </a:lnTo>
                    <a:lnTo>
                      <a:pt x="5727" y="1965"/>
                    </a:lnTo>
                    <a:lnTo>
                      <a:pt x="5713" y="1901"/>
                    </a:lnTo>
                    <a:lnTo>
                      <a:pt x="5698" y="1841"/>
                    </a:lnTo>
                    <a:lnTo>
                      <a:pt x="5683" y="1788"/>
                    </a:lnTo>
                    <a:lnTo>
                      <a:pt x="5668" y="1742"/>
                    </a:lnTo>
                    <a:lnTo>
                      <a:pt x="5656" y="1703"/>
                    </a:lnTo>
                    <a:lnTo>
                      <a:pt x="5651" y="1685"/>
                    </a:lnTo>
                    <a:lnTo>
                      <a:pt x="5643" y="1665"/>
                    </a:lnTo>
                    <a:lnTo>
                      <a:pt x="5636" y="1643"/>
                    </a:lnTo>
                    <a:lnTo>
                      <a:pt x="5626" y="1619"/>
                    </a:lnTo>
                    <a:lnTo>
                      <a:pt x="5615" y="1594"/>
                    </a:lnTo>
                    <a:lnTo>
                      <a:pt x="5602" y="1571"/>
                    </a:lnTo>
                    <a:lnTo>
                      <a:pt x="5589" y="1548"/>
                    </a:lnTo>
                    <a:lnTo>
                      <a:pt x="5574" y="1526"/>
                    </a:lnTo>
                    <a:lnTo>
                      <a:pt x="5566" y="1517"/>
                    </a:lnTo>
                    <a:lnTo>
                      <a:pt x="5557" y="1507"/>
                    </a:lnTo>
                    <a:lnTo>
                      <a:pt x="5550" y="1498"/>
                    </a:lnTo>
                    <a:lnTo>
                      <a:pt x="5541" y="1491"/>
                    </a:lnTo>
                    <a:lnTo>
                      <a:pt x="5532" y="1484"/>
                    </a:lnTo>
                    <a:lnTo>
                      <a:pt x="5524" y="1479"/>
                    </a:lnTo>
                    <a:lnTo>
                      <a:pt x="5514" y="1476"/>
                    </a:lnTo>
                    <a:lnTo>
                      <a:pt x="5505" y="1472"/>
                    </a:lnTo>
                    <a:lnTo>
                      <a:pt x="5495" y="1471"/>
                    </a:lnTo>
                    <a:lnTo>
                      <a:pt x="5486" y="1471"/>
                    </a:lnTo>
                    <a:lnTo>
                      <a:pt x="5476" y="1472"/>
                    </a:lnTo>
                    <a:lnTo>
                      <a:pt x="5466" y="1474"/>
                    </a:lnTo>
                    <a:lnTo>
                      <a:pt x="5455" y="1479"/>
                    </a:lnTo>
                    <a:lnTo>
                      <a:pt x="5445" y="1486"/>
                    </a:lnTo>
                    <a:lnTo>
                      <a:pt x="5435" y="1494"/>
                    </a:lnTo>
                    <a:lnTo>
                      <a:pt x="5424" y="1506"/>
                    </a:lnTo>
                    <a:lnTo>
                      <a:pt x="5411" y="1507"/>
                    </a:lnTo>
                    <a:lnTo>
                      <a:pt x="5378" y="1512"/>
                    </a:lnTo>
                    <a:lnTo>
                      <a:pt x="5355" y="1517"/>
                    </a:lnTo>
                    <a:lnTo>
                      <a:pt x="5329" y="1522"/>
                    </a:lnTo>
                    <a:lnTo>
                      <a:pt x="5300" y="1529"/>
                    </a:lnTo>
                    <a:lnTo>
                      <a:pt x="5270" y="1537"/>
                    </a:lnTo>
                    <a:lnTo>
                      <a:pt x="5239" y="1547"/>
                    </a:lnTo>
                    <a:lnTo>
                      <a:pt x="5208" y="1558"/>
                    </a:lnTo>
                    <a:lnTo>
                      <a:pt x="5177" y="1571"/>
                    </a:lnTo>
                    <a:lnTo>
                      <a:pt x="5147" y="1584"/>
                    </a:lnTo>
                    <a:lnTo>
                      <a:pt x="5133" y="1592"/>
                    </a:lnTo>
                    <a:lnTo>
                      <a:pt x="5119" y="1601"/>
                    </a:lnTo>
                    <a:lnTo>
                      <a:pt x="5106" y="1609"/>
                    </a:lnTo>
                    <a:lnTo>
                      <a:pt x="5093" y="1618"/>
                    </a:lnTo>
                    <a:lnTo>
                      <a:pt x="5082" y="1627"/>
                    </a:lnTo>
                    <a:lnTo>
                      <a:pt x="5072" y="1637"/>
                    </a:lnTo>
                    <a:lnTo>
                      <a:pt x="5062" y="1648"/>
                    </a:lnTo>
                    <a:lnTo>
                      <a:pt x="5053" y="1658"/>
                    </a:lnTo>
                    <a:lnTo>
                      <a:pt x="5044" y="1669"/>
                    </a:lnTo>
                    <a:lnTo>
                      <a:pt x="5036" y="1679"/>
                    </a:lnTo>
                    <a:lnTo>
                      <a:pt x="5027" y="1689"/>
                    </a:lnTo>
                    <a:lnTo>
                      <a:pt x="5017" y="1698"/>
                    </a:lnTo>
                    <a:lnTo>
                      <a:pt x="4996" y="1713"/>
                    </a:lnTo>
                    <a:lnTo>
                      <a:pt x="4975" y="1727"/>
                    </a:lnTo>
                    <a:lnTo>
                      <a:pt x="4952" y="1738"/>
                    </a:lnTo>
                    <a:lnTo>
                      <a:pt x="4928" y="1748"/>
                    </a:lnTo>
                    <a:lnTo>
                      <a:pt x="4906" y="1758"/>
                    </a:lnTo>
                    <a:lnTo>
                      <a:pt x="4884" y="1767"/>
                    </a:lnTo>
                    <a:lnTo>
                      <a:pt x="4861" y="1775"/>
                    </a:lnTo>
                    <a:lnTo>
                      <a:pt x="4839" y="1785"/>
                    </a:lnTo>
                    <a:lnTo>
                      <a:pt x="4819" y="1796"/>
                    </a:lnTo>
                    <a:lnTo>
                      <a:pt x="4799" y="1809"/>
                    </a:lnTo>
                    <a:lnTo>
                      <a:pt x="4790" y="1816"/>
                    </a:lnTo>
                    <a:lnTo>
                      <a:pt x="4781" y="1824"/>
                    </a:lnTo>
                    <a:lnTo>
                      <a:pt x="4774" y="1833"/>
                    </a:lnTo>
                    <a:lnTo>
                      <a:pt x="4766" y="1841"/>
                    </a:lnTo>
                    <a:lnTo>
                      <a:pt x="4759" y="1851"/>
                    </a:lnTo>
                    <a:lnTo>
                      <a:pt x="4752" y="1861"/>
                    </a:lnTo>
                    <a:lnTo>
                      <a:pt x="4747" y="1873"/>
                    </a:lnTo>
                    <a:lnTo>
                      <a:pt x="4742" y="1885"/>
                    </a:lnTo>
                    <a:lnTo>
                      <a:pt x="4734" y="1910"/>
                    </a:lnTo>
                    <a:lnTo>
                      <a:pt x="4729" y="1930"/>
                    </a:lnTo>
                    <a:lnTo>
                      <a:pt x="4728" y="1939"/>
                    </a:lnTo>
                    <a:lnTo>
                      <a:pt x="4728" y="1947"/>
                    </a:lnTo>
                    <a:lnTo>
                      <a:pt x="4728" y="1955"/>
                    </a:lnTo>
                    <a:lnTo>
                      <a:pt x="4729" y="1962"/>
                    </a:lnTo>
                    <a:lnTo>
                      <a:pt x="4730" y="1969"/>
                    </a:lnTo>
                    <a:lnTo>
                      <a:pt x="4733" y="1975"/>
                    </a:lnTo>
                    <a:lnTo>
                      <a:pt x="4735" y="1981"/>
                    </a:lnTo>
                    <a:lnTo>
                      <a:pt x="4739" y="1986"/>
                    </a:lnTo>
                    <a:lnTo>
                      <a:pt x="4747" y="1997"/>
                    </a:lnTo>
                    <a:lnTo>
                      <a:pt x="4757" y="2006"/>
                    </a:lnTo>
                    <a:lnTo>
                      <a:pt x="4784" y="2027"/>
                    </a:lnTo>
                    <a:lnTo>
                      <a:pt x="4814" y="2051"/>
                    </a:lnTo>
                    <a:lnTo>
                      <a:pt x="4830" y="2066"/>
                    </a:lnTo>
                    <a:lnTo>
                      <a:pt x="4847" y="2084"/>
                    </a:lnTo>
                    <a:lnTo>
                      <a:pt x="4864" y="2103"/>
                    </a:lnTo>
                    <a:lnTo>
                      <a:pt x="4881" y="2127"/>
                    </a:lnTo>
                    <a:lnTo>
                      <a:pt x="4898" y="2157"/>
                    </a:lnTo>
                    <a:lnTo>
                      <a:pt x="4921" y="2193"/>
                    </a:lnTo>
                    <a:lnTo>
                      <a:pt x="4947" y="2235"/>
                    </a:lnTo>
                    <a:lnTo>
                      <a:pt x="4975" y="2279"/>
                    </a:lnTo>
                    <a:lnTo>
                      <a:pt x="5003" y="2326"/>
                    </a:lnTo>
                    <a:lnTo>
                      <a:pt x="5032" y="2372"/>
                    </a:lnTo>
                    <a:lnTo>
                      <a:pt x="5059" y="2417"/>
                    </a:lnTo>
                    <a:lnTo>
                      <a:pt x="5084" y="2459"/>
                    </a:lnTo>
                    <a:lnTo>
                      <a:pt x="5106" y="2497"/>
                    </a:lnTo>
                    <a:lnTo>
                      <a:pt x="5122" y="2528"/>
                    </a:lnTo>
                    <a:lnTo>
                      <a:pt x="5133" y="2550"/>
                    </a:lnTo>
                    <a:lnTo>
                      <a:pt x="5138" y="2564"/>
                    </a:lnTo>
                    <a:lnTo>
                      <a:pt x="5138" y="2567"/>
                    </a:lnTo>
                    <a:lnTo>
                      <a:pt x="5136" y="2567"/>
                    </a:lnTo>
                    <a:lnTo>
                      <a:pt x="5131" y="2564"/>
                    </a:lnTo>
                    <a:lnTo>
                      <a:pt x="5123" y="2558"/>
                    </a:lnTo>
                    <a:lnTo>
                      <a:pt x="5102" y="2533"/>
                    </a:lnTo>
                    <a:lnTo>
                      <a:pt x="5068" y="2493"/>
                    </a:lnTo>
                    <a:lnTo>
                      <a:pt x="5031" y="2445"/>
                    </a:lnTo>
                    <a:lnTo>
                      <a:pt x="4997" y="2398"/>
                    </a:lnTo>
                    <a:lnTo>
                      <a:pt x="4965" y="2352"/>
                    </a:lnTo>
                    <a:lnTo>
                      <a:pt x="4936" y="2308"/>
                    </a:lnTo>
                    <a:lnTo>
                      <a:pt x="4882" y="2228"/>
                    </a:lnTo>
                    <a:lnTo>
                      <a:pt x="4835" y="2160"/>
                    </a:lnTo>
                    <a:lnTo>
                      <a:pt x="4812" y="2131"/>
                    </a:lnTo>
                    <a:lnTo>
                      <a:pt x="4791" y="2106"/>
                    </a:lnTo>
                    <a:lnTo>
                      <a:pt x="4780" y="2095"/>
                    </a:lnTo>
                    <a:lnTo>
                      <a:pt x="4769" y="2085"/>
                    </a:lnTo>
                    <a:lnTo>
                      <a:pt x="4759" y="2076"/>
                    </a:lnTo>
                    <a:lnTo>
                      <a:pt x="4747" y="2069"/>
                    </a:lnTo>
                    <a:lnTo>
                      <a:pt x="4736" y="2062"/>
                    </a:lnTo>
                    <a:lnTo>
                      <a:pt x="4725" y="2059"/>
                    </a:lnTo>
                    <a:lnTo>
                      <a:pt x="4714" y="2055"/>
                    </a:lnTo>
                    <a:lnTo>
                      <a:pt x="4703" y="2052"/>
                    </a:lnTo>
                    <a:lnTo>
                      <a:pt x="4690" y="2052"/>
                    </a:lnTo>
                    <a:lnTo>
                      <a:pt x="4679" y="2052"/>
                    </a:lnTo>
                    <a:lnTo>
                      <a:pt x="4666" y="2055"/>
                    </a:lnTo>
                    <a:lnTo>
                      <a:pt x="4654" y="2059"/>
                    </a:lnTo>
                    <a:lnTo>
                      <a:pt x="4629" y="2069"/>
                    </a:lnTo>
                    <a:lnTo>
                      <a:pt x="4606" y="2080"/>
                    </a:lnTo>
                    <a:lnTo>
                      <a:pt x="4587" y="2090"/>
                    </a:lnTo>
                    <a:lnTo>
                      <a:pt x="4568" y="2101"/>
                    </a:lnTo>
                    <a:lnTo>
                      <a:pt x="4534" y="2122"/>
                    </a:lnTo>
                    <a:lnTo>
                      <a:pt x="4500" y="2141"/>
                    </a:lnTo>
                    <a:lnTo>
                      <a:pt x="4483" y="2150"/>
                    </a:lnTo>
                    <a:lnTo>
                      <a:pt x="4465" y="2157"/>
                    </a:lnTo>
                    <a:lnTo>
                      <a:pt x="4446" y="2165"/>
                    </a:lnTo>
                    <a:lnTo>
                      <a:pt x="4423" y="2171"/>
                    </a:lnTo>
                    <a:lnTo>
                      <a:pt x="4399" y="2176"/>
                    </a:lnTo>
                    <a:lnTo>
                      <a:pt x="4372" y="2180"/>
                    </a:lnTo>
                    <a:lnTo>
                      <a:pt x="4342" y="2181"/>
                    </a:lnTo>
                    <a:lnTo>
                      <a:pt x="4307" y="2182"/>
                    </a:lnTo>
                    <a:lnTo>
                      <a:pt x="4290" y="2182"/>
                    </a:lnTo>
                    <a:lnTo>
                      <a:pt x="4273" y="2180"/>
                    </a:lnTo>
                    <a:lnTo>
                      <a:pt x="4257" y="2177"/>
                    </a:lnTo>
                    <a:lnTo>
                      <a:pt x="4242" y="2175"/>
                    </a:lnTo>
                    <a:lnTo>
                      <a:pt x="4227" y="2171"/>
                    </a:lnTo>
                    <a:lnTo>
                      <a:pt x="4213" y="2166"/>
                    </a:lnTo>
                    <a:lnTo>
                      <a:pt x="4201" y="2161"/>
                    </a:lnTo>
                    <a:lnTo>
                      <a:pt x="4188" y="2155"/>
                    </a:lnTo>
                    <a:lnTo>
                      <a:pt x="4165" y="2143"/>
                    </a:lnTo>
                    <a:lnTo>
                      <a:pt x="4145" y="2131"/>
                    </a:lnTo>
                    <a:lnTo>
                      <a:pt x="4127" y="2120"/>
                    </a:lnTo>
                    <a:lnTo>
                      <a:pt x="4111" y="2110"/>
                    </a:lnTo>
                    <a:lnTo>
                      <a:pt x="4099" y="2102"/>
                    </a:lnTo>
                    <a:lnTo>
                      <a:pt x="4086" y="2097"/>
                    </a:lnTo>
                    <a:lnTo>
                      <a:pt x="4081" y="2096"/>
                    </a:lnTo>
                    <a:lnTo>
                      <a:pt x="4076" y="2097"/>
                    </a:lnTo>
                    <a:lnTo>
                      <a:pt x="4072" y="2099"/>
                    </a:lnTo>
                    <a:lnTo>
                      <a:pt x="4067" y="2101"/>
                    </a:lnTo>
                    <a:lnTo>
                      <a:pt x="4064" y="2105"/>
                    </a:lnTo>
                    <a:lnTo>
                      <a:pt x="4061" y="2111"/>
                    </a:lnTo>
                    <a:lnTo>
                      <a:pt x="4057" y="2118"/>
                    </a:lnTo>
                    <a:lnTo>
                      <a:pt x="4055" y="2127"/>
                    </a:lnTo>
                    <a:lnTo>
                      <a:pt x="4050" y="2151"/>
                    </a:lnTo>
                    <a:lnTo>
                      <a:pt x="4046" y="2182"/>
                    </a:lnTo>
                    <a:lnTo>
                      <a:pt x="4045" y="2200"/>
                    </a:lnTo>
                    <a:lnTo>
                      <a:pt x="4046" y="2217"/>
                    </a:lnTo>
                    <a:lnTo>
                      <a:pt x="4049" y="2235"/>
                    </a:lnTo>
                    <a:lnTo>
                      <a:pt x="4054" y="2252"/>
                    </a:lnTo>
                    <a:lnTo>
                      <a:pt x="4060" y="2268"/>
                    </a:lnTo>
                    <a:lnTo>
                      <a:pt x="4066" y="2286"/>
                    </a:lnTo>
                    <a:lnTo>
                      <a:pt x="4075" y="2302"/>
                    </a:lnTo>
                    <a:lnTo>
                      <a:pt x="4085" y="2319"/>
                    </a:lnTo>
                    <a:lnTo>
                      <a:pt x="4096" y="2336"/>
                    </a:lnTo>
                    <a:lnTo>
                      <a:pt x="4107" y="2352"/>
                    </a:lnTo>
                    <a:lnTo>
                      <a:pt x="4120" y="2369"/>
                    </a:lnTo>
                    <a:lnTo>
                      <a:pt x="4134" y="2386"/>
                    </a:lnTo>
                    <a:lnTo>
                      <a:pt x="4162" y="2419"/>
                    </a:lnTo>
                    <a:lnTo>
                      <a:pt x="4193" y="2453"/>
                    </a:lnTo>
                    <a:lnTo>
                      <a:pt x="4260" y="2523"/>
                    </a:lnTo>
                    <a:lnTo>
                      <a:pt x="4324" y="2594"/>
                    </a:lnTo>
                    <a:lnTo>
                      <a:pt x="4356" y="2631"/>
                    </a:lnTo>
                    <a:lnTo>
                      <a:pt x="4384" y="2670"/>
                    </a:lnTo>
                    <a:lnTo>
                      <a:pt x="4397" y="2690"/>
                    </a:lnTo>
                    <a:lnTo>
                      <a:pt x="4409" y="2710"/>
                    </a:lnTo>
                    <a:lnTo>
                      <a:pt x="4421" y="2730"/>
                    </a:lnTo>
                    <a:lnTo>
                      <a:pt x="4431" y="2750"/>
                    </a:lnTo>
                    <a:lnTo>
                      <a:pt x="4442" y="2772"/>
                    </a:lnTo>
                    <a:lnTo>
                      <a:pt x="4454" y="2797"/>
                    </a:lnTo>
                    <a:lnTo>
                      <a:pt x="4469" y="2822"/>
                    </a:lnTo>
                    <a:lnTo>
                      <a:pt x="4484" y="2851"/>
                    </a:lnTo>
                    <a:lnTo>
                      <a:pt x="4522" y="2911"/>
                    </a:lnTo>
                    <a:lnTo>
                      <a:pt x="4563" y="2977"/>
                    </a:lnTo>
                    <a:lnTo>
                      <a:pt x="4609" y="3047"/>
                    </a:lnTo>
                    <a:lnTo>
                      <a:pt x="4658" y="3122"/>
                    </a:lnTo>
                    <a:lnTo>
                      <a:pt x="4709" y="3201"/>
                    </a:lnTo>
                    <a:lnTo>
                      <a:pt x="4761" y="3282"/>
                    </a:lnTo>
                    <a:lnTo>
                      <a:pt x="4814" y="3364"/>
                    </a:lnTo>
                    <a:lnTo>
                      <a:pt x="4866" y="3449"/>
                    </a:lnTo>
                    <a:lnTo>
                      <a:pt x="4916" y="3533"/>
                    </a:lnTo>
                    <a:lnTo>
                      <a:pt x="4962" y="3616"/>
                    </a:lnTo>
                    <a:lnTo>
                      <a:pt x="4985" y="3657"/>
                    </a:lnTo>
                    <a:lnTo>
                      <a:pt x="5006" y="3699"/>
                    </a:lnTo>
                    <a:lnTo>
                      <a:pt x="5026" y="3740"/>
                    </a:lnTo>
                    <a:lnTo>
                      <a:pt x="5044" y="3780"/>
                    </a:lnTo>
                    <a:lnTo>
                      <a:pt x="5062" y="3818"/>
                    </a:lnTo>
                    <a:lnTo>
                      <a:pt x="5077" y="3857"/>
                    </a:lnTo>
                    <a:lnTo>
                      <a:pt x="5091" y="3895"/>
                    </a:lnTo>
                    <a:lnTo>
                      <a:pt x="5103" y="3932"/>
                    </a:lnTo>
                    <a:lnTo>
                      <a:pt x="5097" y="3921"/>
                    </a:lnTo>
                    <a:lnTo>
                      <a:pt x="5078" y="3887"/>
                    </a:lnTo>
                    <a:lnTo>
                      <a:pt x="5049" y="3837"/>
                    </a:lnTo>
                    <a:lnTo>
                      <a:pt x="5012" y="3770"/>
                    </a:lnTo>
                    <a:lnTo>
                      <a:pt x="4966" y="3691"/>
                    </a:lnTo>
                    <a:lnTo>
                      <a:pt x="4913" y="3602"/>
                    </a:lnTo>
                    <a:lnTo>
                      <a:pt x="4857" y="3506"/>
                    </a:lnTo>
                    <a:lnTo>
                      <a:pt x="4797" y="3408"/>
                    </a:lnTo>
                    <a:lnTo>
                      <a:pt x="4735" y="3307"/>
                    </a:lnTo>
                    <a:lnTo>
                      <a:pt x="4673" y="3207"/>
                    </a:lnTo>
                    <a:lnTo>
                      <a:pt x="4610" y="3112"/>
                    </a:lnTo>
                    <a:lnTo>
                      <a:pt x="4550" y="3025"/>
                    </a:lnTo>
                    <a:lnTo>
                      <a:pt x="4522" y="2985"/>
                    </a:lnTo>
                    <a:lnTo>
                      <a:pt x="4494" y="2947"/>
                    </a:lnTo>
                    <a:lnTo>
                      <a:pt x="4468" y="2914"/>
                    </a:lnTo>
                    <a:lnTo>
                      <a:pt x="4443" y="2884"/>
                    </a:lnTo>
                    <a:lnTo>
                      <a:pt x="4421" y="2856"/>
                    </a:lnTo>
                    <a:lnTo>
                      <a:pt x="4398" y="2835"/>
                    </a:lnTo>
                    <a:lnTo>
                      <a:pt x="4379" y="2817"/>
                    </a:lnTo>
                    <a:lnTo>
                      <a:pt x="4362" y="2805"/>
                    </a:lnTo>
                    <a:lnTo>
                      <a:pt x="4346" y="2795"/>
                    </a:lnTo>
                    <a:lnTo>
                      <a:pt x="4331" y="2785"/>
                    </a:lnTo>
                    <a:lnTo>
                      <a:pt x="4317" y="2775"/>
                    </a:lnTo>
                    <a:lnTo>
                      <a:pt x="4303" y="2765"/>
                    </a:lnTo>
                    <a:lnTo>
                      <a:pt x="4280" y="2744"/>
                    </a:lnTo>
                    <a:lnTo>
                      <a:pt x="4258" y="2723"/>
                    </a:lnTo>
                    <a:lnTo>
                      <a:pt x="4240" y="2701"/>
                    </a:lnTo>
                    <a:lnTo>
                      <a:pt x="4222" y="2678"/>
                    </a:lnTo>
                    <a:lnTo>
                      <a:pt x="4206" y="2655"/>
                    </a:lnTo>
                    <a:lnTo>
                      <a:pt x="4190" y="2630"/>
                    </a:lnTo>
                    <a:lnTo>
                      <a:pt x="4173" y="2605"/>
                    </a:lnTo>
                    <a:lnTo>
                      <a:pt x="4156" y="2580"/>
                    </a:lnTo>
                    <a:lnTo>
                      <a:pt x="4137" y="2553"/>
                    </a:lnTo>
                    <a:lnTo>
                      <a:pt x="4116" y="2525"/>
                    </a:lnTo>
                    <a:lnTo>
                      <a:pt x="4091" y="2497"/>
                    </a:lnTo>
                    <a:lnTo>
                      <a:pt x="4064" y="2467"/>
                    </a:lnTo>
                    <a:lnTo>
                      <a:pt x="4032" y="2437"/>
                    </a:lnTo>
                    <a:lnTo>
                      <a:pt x="3996" y="2404"/>
                    </a:lnTo>
                    <a:lnTo>
                      <a:pt x="3978" y="2388"/>
                    </a:lnTo>
                    <a:lnTo>
                      <a:pt x="3960" y="2373"/>
                    </a:lnTo>
                    <a:lnTo>
                      <a:pt x="3944" y="2357"/>
                    </a:lnTo>
                    <a:lnTo>
                      <a:pt x="3929" y="2342"/>
                    </a:lnTo>
                    <a:lnTo>
                      <a:pt x="3903" y="2312"/>
                    </a:lnTo>
                    <a:lnTo>
                      <a:pt x="3880" y="2283"/>
                    </a:lnTo>
                    <a:lnTo>
                      <a:pt x="3844" y="2232"/>
                    </a:lnTo>
                    <a:lnTo>
                      <a:pt x="3812" y="2188"/>
                    </a:lnTo>
                    <a:lnTo>
                      <a:pt x="3797" y="2170"/>
                    </a:lnTo>
                    <a:lnTo>
                      <a:pt x="3780" y="2155"/>
                    </a:lnTo>
                    <a:lnTo>
                      <a:pt x="3772" y="2148"/>
                    </a:lnTo>
                    <a:lnTo>
                      <a:pt x="3763" y="2142"/>
                    </a:lnTo>
                    <a:lnTo>
                      <a:pt x="3753" y="2137"/>
                    </a:lnTo>
                    <a:lnTo>
                      <a:pt x="3742" y="2132"/>
                    </a:lnTo>
                    <a:lnTo>
                      <a:pt x="3731" y="2128"/>
                    </a:lnTo>
                    <a:lnTo>
                      <a:pt x="3718" y="2126"/>
                    </a:lnTo>
                    <a:lnTo>
                      <a:pt x="3706" y="2123"/>
                    </a:lnTo>
                    <a:lnTo>
                      <a:pt x="3691" y="2122"/>
                    </a:lnTo>
                    <a:lnTo>
                      <a:pt x="3676" y="2122"/>
                    </a:lnTo>
                    <a:lnTo>
                      <a:pt x="3658" y="2123"/>
                    </a:lnTo>
                    <a:lnTo>
                      <a:pt x="3641" y="2125"/>
                    </a:lnTo>
                    <a:lnTo>
                      <a:pt x="3621" y="2127"/>
                    </a:lnTo>
                    <a:lnTo>
                      <a:pt x="3599" y="2131"/>
                    </a:lnTo>
                    <a:lnTo>
                      <a:pt x="3578" y="2132"/>
                    </a:lnTo>
                    <a:lnTo>
                      <a:pt x="3557" y="2133"/>
                    </a:lnTo>
                    <a:lnTo>
                      <a:pt x="3537" y="2133"/>
                    </a:lnTo>
                    <a:lnTo>
                      <a:pt x="3496" y="2131"/>
                    </a:lnTo>
                    <a:lnTo>
                      <a:pt x="3457" y="2128"/>
                    </a:lnTo>
                    <a:lnTo>
                      <a:pt x="3419" y="2125"/>
                    </a:lnTo>
                    <a:lnTo>
                      <a:pt x="3384" y="2120"/>
                    </a:lnTo>
                    <a:lnTo>
                      <a:pt x="3350" y="2117"/>
                    </a:lnTo>
                    <a:lnTo>
                      <a:pt x="3317" y="2116"/>
                    </a:lnTo>
                    <a:lnTo>
                      <a:pt x="3304" y="2116"/>
                    </a:lnTo>
                    <a:lnTo>
                      <a:pt x="3289" y="2118"/>
                    </a:lnTo>
                    <a:lnTo>
                      <a:pt x="3276" y="2120"/>
                    </a:lnTo>
                    <a:lnTo>
                      <a:pt x="3264" y="2123"/>
                    </a:lnTo>
                    <a:lnTo>
                      <a:pt x="3251" y="2128"/>
                    </a:lnTo>
                    <a:lnTo>
                      <a:pt x="3241" y="2133"/>
                    </a:lnTo>
                    <a:lnTo>
                      <a:pt x="3231" y="2141"/>
                    </a:lnTo>
                    <a:lnTo>
                      <a:pt x="3221" y="2150"/>
                    </a:lnTo>
                    <a:lnTo>
                      <a:pt x="3214" y="2160"/>
                    </a:lnTo>
                    <a:lnTo>
                      <a:pt x="3206" y="2172"/>
                    </a:lnTo>
                    <a:lnTo>
                      <a:pt x="3200" y="2186"/>
                    </a:lnTo>
                    <a:lnTo>
                      <a:pt x="3195" y="2201"/>
                    </a:lnTo>
                    <a:lnTo>
                      <a:pt x="3191" y="2220"/>
                    </a:lnTo>
                    <a:lnTo>
                      <a:pt x="3188" y="2240"/>
                    </a:lnTo>
                    <a:lnTo>
                      <a:pt x="3186" y="2261"/>
                    </a:lnTo>
                    <a:lnTo>
                      <a:pt x="3186" y="2286"/>
                    </a:lnTo>
                    <a:lnTo>
                      <a:pt x="3186" y="2312"/>
                    </a:lnTo>
                    <a:lnTo>
                      <a:pt x="3190" y="2341"/>
                    </a:lnTo>
                    <a:lnTo>
                      <a:pt x="3194" y="2369"/>
                    </a:lnTo>
                    <a:lnTo>
                      <a:pt x="3200" y="2399"/>
                    </a:lnTo>
                    <a:lnTo>
                      <a:pt x="3208" y="2431"/>
                    </a:lnTo>
                    <a:lnTo>
                      <a:pt x="3216" y="2462"/>
                    </a:lnTo>
                    <a:lnTo>
                      <a:pt x="3228" y="2495"/>
                    </a:lnTo>
                    <a:lnTo>
                      <a:pt x="3239" y="2529"/>
                    </a:lnTo>
                    <a:lnTo>
                      <a:pt x="3265" y="2600"/>
                    </a:lnTo>
                    <a:lnTo>
                      <a:pt x="3294" y="2675"/>
                    </a:lnTo>
                    <a:lnTo>
                      <a:pt x="3326" y="2753"/>
                    </a:lnTo>
                    <a:lnTo>
                      <a:pt x="3360" y="2832"/>
                    </a:lnTo>
                    <a:lnTo>
                      <a:pt x="3395" y="2916"/>
                    </a:lnTo>
                    <a:lnTo>
                      <a:pt x="3429" y="3001"/>
                    </a:lnTo>
                    <a:lnTo>
                      <a:pt x="3462" y="3088"/>
                    </a:lnTo>
                    <a:lnTo>
                      <a:pt x="3495" y="3178"/>
                    </a:lnTo>
                    <a:lnTo>
                      <a:pt x="3510" y="3223"/>
                    </a:lnTo>
                    <a:lnTo>
                      <a:pt x="3523" y="3268"/>
                    </a:lnTo>
                    <a:lnTo>
                      <a:pt x="3537" y="3314"/>
                    </a:lnTo>
                    <a:lnTo>
                      <a:pt x="3550" y="3360"/>
                    </a:lnTo>
                    <a:lnTo>
                      <a:pt x="3561" y="3407"/>
                    </a:lnTo>
                    <a:lnTo>
                      <a:pt x="3571" y="3453"/>
                    </a:lnTo>
                    <a:lnTo>
                      <a:pt x="3578" y="3499"/>
                    </a:lnTo>
                    <a:lnTo>
                      <a:pt x="3586" y="3546"/>
                    </a:lnTo>
                    <a:lnTo>
                      <a:pt x="3593" y="3595"/>
                    </a:lnTo>
                    <a:lnTo>
                      <a:pt x="3604" y="3645"/>
                    </a:lnTo>
                    <a:lnTo>
                      <a:pt x="3616" y="3696"/>
                    </a:lnTo>
                    <a:lnTo>
                      <a:pt x="3631" y="3749"/>
                    </a:lnTo>
                    <a:lnTo>
                      <a:pt x="3647" y="3803"/>
                    </a:lnTo>
                    <a:lnTo>
                      <a:pt x="3666" y="3858"/>
                    </a:lnTo>
                    <a:lnTo>
                      <a:pt x="3686" y="3915"/>
                    </a:lnTo>
                    <a:lnTo>
                      <a:pt x="3707" y="3972"/>
                    </a:lnTo>
                    <a:lnTo>
                      <a:pt x="3731" y="4029"/>
                    </a:lnTo>
                    <a:lnTo>
                      <a:pt x="3754" y="4088"/>
                    </a:lnTo>
                    <a:lnTo>
                      <a:pt x="3780" y="4147"/>
                    </a:lnTo>
                    <a:lnTo>
                      <a:pt x="3807" y="4205"/>
                    </a:lnTo>
                    <a:lnTo>
                      <a:pt x="3834" y="4264"/>
                    </a:lnTo>
                    <a:lnTo>
                      <a:pt x="3863" y="4323"/>
                    </a:lnTo>
                    <a:lnTo>
                      <a:pt x="3893" y="4381"/>
                    </a:lnTo>
                    <a:lnTo>
                      <a:pt x="3923" y="4440"/>
                    </a:lnTo>
                    <a:lnTo>
                      <a:pt x="3953" y="4497"/>
                    </a:lnTo>
                    <a:lnTo>
                      <a:pt x="3983" y="4554"/>
                    </a:lnTo>
                    <a:lnTo>
                      <a:pt x="4014" y="4608"/>
                    </a:lnTo>
                    <a:lnTo>
                      <a:pt x="4045" y="4663"/>
                    </a:lnTo>
                    <a:lnTo>
                      <a:pt x="4106" y="4769"/>
                    </a:lnTo>
                    <a:lnTo>
                      <a:pt x="4167" y="4868"/>
                    </a:lnTo>
                    <a:lnTo>
                      <a:pt x="4225" y="4959"/>
                    </a:lnTo>
                    <a:lnTo>
                      <a:pt x="4281" y="5043"/>
                    </a:lnTo>
                    <a:lnTo>
                      <a:pt x="4331" y="5115"/>
                    </a:lnTo>
                    <a:lnTo>
                      <a:pt x="4377" y="5178"/>
                    </a:lnTo>
                    <a:lnTo>
                      <a:pt x="4368" y="5169"/>
                    </a:lnTo>
                    <a:lnTo>
                      <a:pt x="4346" y="5143"/>
                    </a:lnTo>
                    <a:lnTo>
                      <a:pt x="4311" y="5101"/>
                    </a:lnTo>
                    <a:lnTo>
                      <a:pt x="4263" y="5044"/>
                    </a:lnTo>
                    <a:lnTo>
                      <a:pt x="4207" y="4974"/>
                    </a:lnTo>
                    <a:lnTo>
                      <a:pt x="4144" y="4891"/>
                    </a:lnTo>
                    <a:lnTo>
                      <a:pt x="4110" y="4844"/>
                    </a:lnTo>
                    <a:lnTo>
                      <a:pt x="4075" y="4794"/>
                    </a:lnTo>
                    <a:lnTo>
                      <a:pt x="4039" y="4742"/>
                    </a:lnTo>
                    <a:lnTo>
                      <a:pt x="4001" y="4688"/>
                    </a:lnTo>
                    <a:lnTo>
                      <a:pt x="3964" y="4631"/>
                    </a:lnTo>
                    <a:lnTo>
                      <a:pt x="3926" y="4571"/>
                    </a:lnTo>
                    <a:lnTo>
                      <a:pt x="3889" y="4509"/>
                    </a:lnTo>
                    <a:lnTo>
                      <a:pt x="3852" y="4445"/>
                    </a:lnTo>
                    <a:lnTo>
                      <a:pt x="3814" y="4378"/>
                    </a:lnTo>
                    <a:lnTo>
                      <a:pt x="3778" y="4310"/>
                    </a:lnTo>
                    <a:lnTo>
                      <a:pt x="3742" y="4240"/>
                    </a:lnTo>
                    <a:lnTo>
                      <a:pt x="3708" y="4168"/>
                    </a:lnTo>
                    <a:lnTo>
                      <a:pt x="3674" y="4094"/>
                    </a:lnTo>
                    <a:lnTo>
                      <a:pt x="3643" y="4019"/>
                    </a:lnTo>
                    <a:lnTo>
                      <a:pt x="3613" y="3943"/>
                    </a:lnTo>
                    <a:lnTo>
                      <a:pt x="3585" y="3866"/>
                    </a:lnTo>
                    <a:lnTo>
                      <a:pt x="3558" y="3787"/>
                    </a:lnTo>
                    <a:lnTo>
                      <a:pt x="3536" y="3707"/>
                    </a:lnTo>
                    <a:lnTo>
                      <a:pt x="3515" y="3627"/>
                    </a:lnTo>
                    <a:lnTo>
                      <a:pt x="3497" y="3546"/>
                    </a:lnTo>
                    <a:lnTo>
                      <a:pt x="3490" y="3524"/>
                    </a:lnTo>
                    <a:lnTo>
                      <a:pt x="3471" y="3463"/>
                    </a:lnTo>
                    <a:lnTo>
                      <a:pt x="3440" y="3370"/>
                    </a:lnTo>
                    <a:lnTo>
                      <a:pt x="3399" y="3253"/>
                    </a:lnTo>
                    <a:lnTo>
                      <a:pt x="3376" y="3188"/>
                    </a:lnTo>
                    <a:lnTo>
                      <a:pt x="3350" y="3121"/>
                    </a:lnTo>
                    <a:lnTo>
                      <a:pt x="3324" y="3051"/>
                    </a:lnTo>
                    <a:lnTo>
                      <a:pt x="3295" y="2980"/>
                    </a:lnTo>
                    <a:lnTo>
                      <a:pt x="3265" y="2907"/>
                    </a:lnTo>
                    <a:lnTo>
                      <a:pt x="3235" y="2836"/>
                    </a:lnTo>
                    <a:lnTo>
                      <a:pt x="3203" y="2767"/>
                    </a:lnTo>
                    <a:lnTo>
                      <a:pt x="3171" y="2701"/>
                    </a:lnTo>
                    <a:lnTo>
                      <a:pt x="3155" y="2669"/>
                    </a:lnTo>
                    <a:lnTo>
                      <a:pt x="3142" y="2638"/>
                    </a:lnTo>
                    <a:lnTo>
                      <a:pt x="3128" y="2608"/>
                    </a:lnTo>
                    <a:lnTo>
                      <a:pt x="3117" y="2578"/>
                    </a:lnTo>
                    <a:lnTo>
                      <a:pt x="3095" y="2520"/>
                    </a:lnTo>
                    <a:lnTo>
                      <a:pt x="3078" y="2467"/>
                    </a:lnTo>
                    <a:lnTo>
                      <a:pt x="3062" y="2417"/>
                    </a:lnTo>
                    <a:lnTo>
                      <a:pt x="3047" y="2369"/>
                    </a:lnTo>
                    <a:lnTo>
                      <a:pt x="3032" y="2324"/>
                    </a:lnTo>
                    <a:lnTo>
                      <a:pt x="3017" y="2283"/>
                    </a:lnTo>
                    <a:lnTo>
                      <a:pt x="3009" y="2265"/>
                    </a:lnTo>
                    <a:lnTo>
                      <a:pt x="3001" y="2246"/>
                    </a:lnTo>
                    <a:lnTo>
                      <a:pt x="2992" y="2227"/>
                    </a:lnTo>
                    <a:lnTo>
                      <a:pt x="2982" y="2210"/>
                    </a:lnTo>
                    <a:lnTo>
                      <a:pt x="2972" y="2193"/>
                    </a:lnTo>
                    <a:lnTo>
                      <a:pt x="2961" y="2177"/>
                    </a:lnTo>
                    <a:lnTo>
                      <a:pt x="2948" y="2162"/>
                    </a:lnTo>
                    <a:lnTo>
                      <a:pt x="2934" y="2148"/>
                    </a:lnTo>
                    <a:lnTo>
                      <a:pt x="2919" y="2135"/>
                    </a:lnTo>
                    <a:lnTo>
                      <a:pt x="2903" y="2121"/>
                    </a:lnTo>
                    <a:lnTo>
                      <a:pt x="2886" y="2110"/>
                    </a:lnTo>
                    <a:lnTo>
                      <a:pt x="2866" y="2097"/>
                    </a:lnTo>
                    <a:lnTo>
                      <a:pt x="2845" y="2087"/>
                    </a:lnTo>
                    <a:lnTo>
                      <a:pt x="2822" y="2077"/>
                    </a:lnTo>
                    <a:lnTo>
                      <a:pt x="2797" y="2067"/>
                    </a:lnTo>
                    <a:lnTo>
                      <a:pt x="2771" y="2059"/>
                    </a:lnTo>
                    <a:lnTo>
                      <a:pt x="2743" y="2049"/>
                    </a:lnTo>
                    <a:lnTo>
                      <a:pt x="2715" y="2037"/>
                    </a:lnTo>
                    <a:lnTo>
                      <a:pt x="2685" y="2021"/>
                    </a:lnTo>
                    <a:lnTo>
                      <a:pt x="2655" y="2004"/>
                    </a:lnTo>
                    <a:lnTo>
                      <a:pt x="2624" y="1985"/>
                    </a:lnTo>
                    <a:lnTo>
                      <a:pt x="2593" y="1964"/>
                    </a:lnTo>
                    <a:lnTo>
                      <a:pt x="2561" y="1941"/>
                    </a:lnTo>
                    <a:lnTo>
                      <a:pt x="2530" y="1916"/>
                    </a:lnTo>
                    <a:lnTo>
                      <a:pt x="2469" y="1866"/>
                    </a:lnTo>
                    <a:lnTo>
                      <a:pt x="2408" y="1815"/>
                    </a:lnTo>
                    <a:lnTo>
                      <a:pt x="2349" y="1767"/>
                    </a:lnTo>
                    <a:lnTo>
                      <a:pt x="2294" y="1720"/>
                    </a:lnTo>
                    <a:lnTo>
                      <a:pt x="2268" y="1699"/>
                    </a:lnTo>
                    <a:lnTo>
                      <a:pt x="2244" y="1680"/>
                    </a:lnTo>
                    <a:lnTo>
                      <a:pt x="2221" y="1664"/>
                    </a:lnTo>
                    <a:lnTo>
                      <a:pt x="2199" y="1649"/>
                    </a:lnTo>
                    <a:lnTo>
                      <a:pt x="2179" y="1638"/>
                    </a:lnTo>
                    <a:lnTo>
                      <a:pt x="2162" y="1630"/>
                    </a:lnTo>
                    <a:lnTo>
                      <a:pt x="2146" y="1625"/>
                    </a:lnTo>
                    <a:lnTo>
                      <a:pt x="2132" y="1624"/>
                    </a:lnTo>
                    <a:lnTo>
                      <a:pt x="2120" y="1627"/>
                    </a:lnTo>
                    <a:lnTo>
                      <a:pt x="2111" y="1633"/>
                    </a:lnTo>
                    <a:lnTo>
                      <a:pt x="2105" y="1644"/>
                    </a:lnTo>
                    <a:lnTo>
                      <a:pt x="2101" y="1662"/>
                    </a:lnTo>
                    <a:lnTo>
                      <a:pt x="2100" y="1683"/>
                    </a:lnTo>
                    <a:lnTo>
                      <a:pt x="2101" y="1710"/>
                    </a:lnTo>
                    <a:lnTo>
                      <a:pt x="2106" y="1743"/>
                    </a:lnTo>
                    <a:lnTo>
                      <a:pt x="2113" y="1781"/>
                    </a:lnTo>
                    <a:lnTo>
                      <a:pt x="2123" y="1823"/>
                    </a:lnTo>
                    <a:lnTo>
                      <a:pt x="2133" y="1863"/>
                    </a:lnTo>
                    <a:lnTo>
                      <a:pt x="2145" y="1900"/>
                    </a:lnTo>
                    <a:lnTo>
                      <a:pt x="2155" y="1935"/>
                    </a:lnTo>
                    <a:lnTo>
                      <a:pt x="2177" y="2001"/>
                    </a:lnTo>
                    <a:lnTo>
                      <a:pt x="2199" y="2062"/>
                    </a:lnTo>
                    <a:lnTo>
                      <a:pt x="2222" y="2120"/>
                    </a:lnTo>
                    <a:lnTo>
                      <a:pt x="2244" y="2172"/>
                    </a:lnTo>
                    <a:lnTo>
                      <a:pt x="2268" y="2223"/>
                    </a:lnTo>
                    <a:lnTo>
                      <a:pt x="2289" y="2273"/>
                    </a:lnTo>
                    <a:lnTo>
                      <a:pt x="2312" y="2323"/>
                    </a:lnTo>
                    <a:lnTo>
                      <a:pt x="2332" y="2373"/>
                    </a:lnTo>
                    <a:lnTo>
                      <a:pt x="2352" y="2426"/>
                    </a:lnTo>
                    <a:lnTo>
                      <a:pt x="2370" y="2480"/>
                    </a:lnTo>
                    <a:lnTo>
                      <a:pt x="2379" y="2510"/>
                    </a:lnTo>
                    <a:lnTo>
                      <a:pt x="2387" y="2540"/>
                    </a:lnTo>
                    <a:lnTo>
                      <a:pt x="2394" y="2572"/>
                    </a:lnTo>
                    <a:lnTo>
                      <a:pt x="2402" y="2604"/>
                    </a:lnTo>
                    <a:lnTo>
                      <a:pt x="2408" y="2638"/>
                    </a:lnTo>
                    <a:lnTo>
                      <a:pt x="2414" y="2674"/>
                    </a:lnTo>
                    <a:lnTo>
                      <a:pt x="2420" y="2711"/>
                    </a:lnTo>
                    <a:lnTo>
                      <a:pt x="2425" y="2750"/>
                    </a:lnTo>
                    <a:lnTo>
                      <a:pt x="2432" y="2792"/>
                    </a:lnTo>
                    <a:lnTo>
                      <a:pt x="2440" y="2835"/>
                    </a:lnTo>
                    <a:lnTo>
                      <a:pt x="2450" y="2879"/>
                    </a:lnTo>
                    <a:lnTo>
                      <a:pt x="2463" y="2924"/>
                    </a:lnTo>
                    <a:lnTo>
                      <a:pt x="2476" y="2970"/>
                    </a:lnTo>
                    <a:lnTo>
                      <a:pt x="2491" y="3016"/>
                    </a:lnTo>
                    <a:lnTo>
                      <a:pt x="2509" y="3063"/>
                    </a:lnTo>
                    <a:lnTo>
                      <a:pt x="2526" y="3109"/>
                    </a:lnTo>
                    <a:lnTo>
                      <a:pt x="2546" y="3157"/>
                    </a:lnTo>
                    <a:lnTo>
                      <a:pt x="2566" y="3204"/>
                    </a:lnTo>
                    <a:lnTo>
                      <a:pt x="2586" y="3252"/>
                    </a:lnTo>
                    <a:lnTo>
                      <a:pt x="2609" y="3298"/>
                    </a:lnTo>
                    <a:lnTo>
                      <a:pt x="2652" y="3389"/>
                    </a:lnTo>
                    <a:lnTo>
                      <a:pt x="2697" y="3476"/>
                    </a:lnTo>
                    <a:lnTo>
                      <a:pt x="2741" y="3560"/>
                    </a:lnTo>
                    <a:lnTo>
                      <a:pt x="2783" y="3635"/>
                    </a:lnTo>
                    <a:lnTo>
                      <a:pt x="2823" y="3704"/>
                    </a:lnTo>
                    <a:lnTo>
                      <a:pt x="2858" y="3762"/>
                    </a:lnTo>
                    <a:lnTo>
                      <a:pt x="2887" y="3811"/>
                    </a:lnTo>
                    <a:lnTo>
                      <a:pt x="2909" y="3847"/>
                    </a:lnTo>
                    <a:lnTo>
                      <a:pt x="2924" y="3870"/>
                    </a:lnTo>
                    <a:lnTo>
                      <a:pt x="2929" y="3877"/>
                    </a:lnTo>
                    <a:lnTo>
                      <a:pt x="2924" y="3872"/>
                    </a:lnTo>
                    <a:lnTo>
                      <a:pt x="2912" y="3855"/>
                    </a:lnTo>
                    <a:lnTo>
                      <a:pt x="2892" y="3828"/>
                    </a:lnTo>
                    <a:lnTo>
                      <a:pt x="2866" y="3790"/>
                    </a:lnTo>
                    <a:lnTo>
                      <a:pt x="2833" y="3742"/>
                    </a:lnTo>
                    <a:lnTo>
                      <a:pt x="2796" y="3686"/>
                    </a:lnTo>
                    <a:lnTo>
                      <a:pt x="2753" y="3620"/>
                    </a:lnTo>
                    <a:lnTo>
                      <a:pt x="2709" y="3544"/>
                    </a:lnTo>
                    <a:lnTo>
                      <a:pt x="2660" y="3460"/>
                    </a:lnTo>
                    <a:lnTo>
                      <a:pt x="2610" y="3369"/>
                    </a:lnTo>
                    <a:lnTo>
                      <a:pt x="2584" y="3320"/>
                    </a:lnTo>
                    <a:lnTo>
                      <a:pt x="2558" y="3269"/>
                    </a:lnTo>
                    <a:lnTo>
                      <a:pt x="2533" y="3217"/>
                    </a:lnTo>
                    <a:lnTo>
                      <a:pt x="2506" y="3162"/>
                    </a:lnTo>
                    <a:lnTo>
                      <a:pt x="2480" y="3106"/>
                    </a:lnTo>
                    <a:lnTo>
                      <a:pt x="2454" y="3048"/>
                    </a:lnTo>
                    <a:lnTo>
                      <a:pt x="2428" y="2988"/>
                    </a:lnTo>
                    <a:lnTo>
                      <a:pt x="2403" y="2927"/>
                    </a:lnTo>
                    <a:lnTo>
                      <a:pt x="2378" y="2865"/>
                    </a:lnTo>
                    <a:lnTo>
                      <a:pt x="2353" y="2800"/>
                    </a:lnTo>
                    <a:lnTo>
                      <a:pt x="2329" y="2734"/>
                    </a:lnTo>
                    <a:lnTo>
                      <a:pt x="2307" y="2666"/>
                    </a:lnTo>
                    <a:lnTo>
                      <a:pt x="2262" y="2537"/>
                    </a:lnTo>
                    <a:lnTo>
                      <a:pt x="2221" y="2421"/>
                    </a:lnTo>
                    <a:lnTo>
                      <a:pt x="2183" y="2316"/>
                    </a:lnTo>
                    <a:lnTo>
                      <a:pt x="2150" y="2222"/>
                    </a:lnTo>
                    <a:lnTo>
                      <a:pt x="2118" y="2140"/>
                    </a:lnTo>
                    <a:lnTo>
                      <a:pt x="2091" y="2065"/>
                    </a:lnTo>
                    <a:lnTo>
                      <a:pt x="2065" y="2000"/>
                    </a:lnTo>
                    <a:lnTo>
                      <a:pt x="2041" y="1942"/>
                    </a:lnTo>
                    <a:lnTo>
                      <a:pt x="2021" y="1890"/>
                    </a:lnTo>
                    <a:lnTo>
                      <a:pt x="2002" y="1845"/>
                    </a:lnTo>
                    <a:lnTo>
                      <a:pt x="1985" y="1804"/>
                    </a:lnTo>
                    <a:lnTo>
                      <a:pt x="1970" y="1768"/>
                    </a:lnTo>
                    <a:lnTo>
                      <a:pt x="1956" y="1734"/>
                    </a:lnTo>
                    <a:lnTo>
                      <a:pt x="1944" y="1703"/>
                    </a:lnTo>
                    <a:lnTo>
                      <a:pt x="1931" y="1673"/>
                    </a:lnTo>
                    <a:lnTo>
                      <a:pt x="1921" y="1643"/>
                    </a:lnTo>
                    <a:lnTo>
                      <a:pt x="1912" y="1617"/>
                    </a:lnTo>
                    <a:lnTo>
                      <a:pt x="1905" y="1597"/>
                    </a:lnTo>
                    <a:lnTo>
                      <a:pt x="1896" y="1583"/>
                    </a:lnTo>
                    <a:lnTo>
                      <a:pt x="1889" y="1573"/>
                    </a:lnTo>
                    <a:lnTo>
                      <a:pt x="1885" y="1569"/>
                    </a:lnTo>
                    <a:lnTo>
                      <a:pt x="1881" y="1567"/>
                    </a:lnTo>
                    <a:lnTo>
                      <a:pt x="1878" y="1566"/>
                    </a:lnTo>
                    <a:lnTo>
                      <a:pt x="1873" y="1564"/>
                    </a:lnTo>
                    <a:lnTo>
                      <a:pt x="1863" y="1564"/>
                    </a:lnTo>
                    <a:lnTo>
                      <a:pt x="1853" y="1566"/>
                    </a:lnTo>
                    <a:lnTo>
                      <a:pt x="1839" y="1568"/>
                    </a:lnTo>
                    <a:lnTo>
                      <a:pt x="1824" y="1572"/>
                    </a:lnTo>
                    <a:lnTo>
                      <a:pt x="1806" y="1574"/>
                    </a:lnTo>
                    <a:lnTo>
                      <a:pt x="1785" y="1576"/>
                    </a:lnTo>
                    <a:lnTo>
                      <a:pt x="1760" y="1574"/>
                    </a:lnTo>
                    <a:lnTo>
                      <a:pt x="1733" y="1572"/>
                    </a:lnTo>
                    <a:lnTo>
                      <a:pt x="1718" y="1569"/>
                    </a:lnTo>
                    <a:lnTo>
                      <a:pt x="1700" y="1566"/>
                    </a:lnTo>
                    <a:lnTo>
                      <a:pt x="1683" y="1561"/>
                    </a:lnTo>
                    <a:lnTo>
                      <a:pt x="1664" y="1554"/>
                    </a:lnTo>
                    <a:lnTo>
                      <a:pt x="1645" y="1548"/>
                    </a:lnTo>
                    <a:lnTo>
                      <a:pt x="1628" y="1539"/>
                    </a:lnTo>
                    <a:lnTo>
                      <a:pt x="1612" y="1531"/>
                    </a:lnTo>
                    <a:lnTo>
                      <a:pt x="1597" y="1519"/>
                    </a:lnTo>
                    <a:lnTo>
                      <a:pt x="1583" y="1509"/>
                    </a:lnTo>
                    <a:lnTo>
                      <a:pt x="1569" y="1497"/>
                    </a:lnTo>
                    <a:lnTo>
                      <a:pt x="1558" y="1484"/>
                    </a:lnTo>
                    <a:lnTo>
                      <a:pt x="1547" y="1471"/>
                    </a:lnTo>
                    <a:lnTo>
                      <a:pt x="1536" y="1458"/>
                    </a:lnTo>
                    <a:lnTo>
                      <a:pt x="1526" y="1443"/>
                    </a:lnTo>
                    <a:lnTo>
                      <a:pt x="1517" y="1430"/>
                    </a:lnTo>
                    <a:lnTo>
                      <a:pt x="1508" y="1415"/>
                    </a:lnTo>
                    <a:lnTo>
                      <a:pt x="1492" y="1385"/>
                    </a:lnTo>
                    <a:lnTo>
                      <a:pt x="1476" y="1356"/>
                    </a:lnTo>
                    <a:lnTo>
                      <a:pt x="1461" y="1327"/>
                    </a:lnTo>
                    <a:lnTo>
                      <a:pt x="1445" y="1300"/>
                    </a:lnTo>
                    <a:lnTo>
                      <a:pt x="1436" y="1287"/>
                    </a:lnTo>
                    <a:lnTo>
                      <a:pt x="1427" y="1275"/>
                    </a:lnTo>
                    <a:lnTo>
                      <a:pt x="1417" y="1264"/>
                    </a:lnTo>
                    <a:lnTo>
                      <a:pt x="1408" y="1254"/>
                    </a:lnTo>
                    <a:lnTo>
                      <a:pt x="1397" y="1244"/>
                    </a:lnTo>
                    <a:lnTo>
                      <a:pt x="1386" y="1235"/>
                    </a:lnTo>
                    <a:lnTo>
                      <a:pt x="1375" y="1227"/>
                    </a:lnTo>
                    <a:lnTo>
                      <a:pt x="1361" y="1221"/>
                    </a:lnTo>
                    <a:lnTo>
                      <a:pt x="1347" y="1216"/>
                    </a:lnTo>
                    <a:lnTo>
                      <a:pt x="1332" y="1212"/>
                    </a:lnTo>
                    <a:lnTo>
                      <a:pt x="1316" y="1210"/>
                    </a:lnTo>
                    <a:lnTo>
                      <a:pt x="1299" y="1209"/>
                    </a:lnTo>
                    <a:lnTo>
                      <a:pt x="1265" y="1209"/>
                    </a:lnTo>
                    <a:lnTo>
                      <a:pt x="1236" y="1210"/>
                    </a:lnTo>
                    <a:lnTo>
                      <a:pt x="1210" y="1212"/>
                    </a:lnTo>
                    <a:lnTo>
                      <a:pt x="1187" y="1216"/>
                    </a:lnTo>
                    <a:lnTo>
                      <a:pt x="1169" y="1221"/>
                    </a:lnTo>
                    <a:lnTo>
                      <a:pt x="1154" y="1227"/>
                    </a:lnTo>
                    <a:lnTo>
                      <a:pt x="1148" y="1232"/>
                    </a:lnTo>
                    <a:lnTo>
                      <a:pt x="1143" y="1236"/>
                    </a:lnTo>
                    <a:lnTo>
                      <a:pt x="1138" y="1241"/>
                    </a:lnTo>
                    <a:lnTo>
                      <a:pt x="1133" y="1246"/>
                    </a:lnTo>
                    <a:lnTo>
                      <a:pt x="1130" y="1251"/>
                    </a:lnTo>
                    <a:lnTo>
                      <a:pt x="1128" y="1257"/>
                    </a:lnTo>
                    <a:lnTo>
                      <a:pt x="1125" y="1264"/>
                    </a:lnTo>
                    <a:lnTo>
                      <a:pt x="1124" y="1271"/>
                    </a:lnTo>
                    <a:lnTo>
                      <a:pt x="1124" y="1278"/>
                    </a:lnTo>
                    <a:lnTo>
                      <a:pt x="1124" y="1286"/>
                    </a:lnTo>
                    <a:lnTo>
                      <a:pt x="1125" y="1295"/>
                    </a:lnTo>
                    <a:lnTo>
                      <a:pt x="1126" y="1305"/>
                    </a:lnTo>
                    <a:lnTo>
                      <a:pt x="1131" y="1325"/>
                    </a:lnTo>
                    <a:lnTo>
                      <a:pt x="1139" y="1347"/>
                    </a:lnTo>
                    <a:lnTo>
                      <a:pt x="1149" y="1373"/>
                    </a:lnTo>
                    <a:lnTo>
                      <a:pt x="1160" y="1401"/>
                    </a:lnTo>
                    <a:lnTo>
                      <a:pt x="1177" y="1443"/>
                    </a:lnTo>
                    <a:lnTo>
                      <a:pt x="1202" y="1509"/>
                    </a:lnTo>
                    <a:lnTo>
                      <a:pt x="1234" y="1594"/>
                    </a:lnTo>
                    <a:lnTo>
                      <a:pt x="1270" y="1694"/>
                    </a:lnTo>
                    <a:lnTo>
                      <a:pt x="1308" y="1804"/>
                    </a:lnTo>
                    <a:lnTo>
                      <a:pt x="1348" y="1920"/>
                    </a:lnTo>
                    <a:lnTo>
                      <a:pt x="1388" y="2037"/>
                    </a:lnTo>
                    <a:lnTo>
                      <a:pt x="1427" y="2152"/>
                    </a:lnTo>
                    <a:lnTo>
                      <a:pt x="1462" y="2260"/>
                    </a:lnTo>
                    <a:lnTo>
                      <a:pt x="1491" y="2354"/>
                    </a:lnTo>
                    <a:lnTo>
                      <a:pt x="1514" y="2433"/>
                    </a:lnTo>
                    <a:lnTo>
                      <a:pt x="1528" y="2490"/>
                    </a:lnTo>
                    <a:lnTo>
                      <a:pt x="1532" y="2510"/>
                    </a:lnTo>
                    <a:lnTo>
                      <a:pt x="1533" y="2523"/>
                    </a:lnTo>
                    <a:lnTo>
                      <a:pt x="1531" y="2528"/>
                    </a:lnTo>
                    <a:lnTo>
                      <a:pt x="1526" y="2525"/>
                    </a:lnTo>
                    <a:lnTo>
                      <a:pt x="1518" y="2514"/>
                    </a:lnTo>
                    <a:lnTo>
                      <a:pt x="1506" y="2494"/>
                    </a:lnTo>
                    <a:lnTo>
                      <a:pt x="1491" y="2464"/>
                    </a:lnTo>
                    <a:lnTo>
                      <a:pt x="1472" y="2424"/>
                    </a:lnTo>
                    <a:lnTo>
                      <a:pt x="1432" y="2336"/>
                    </a:lnTo>
                    <a:lnTo>
                      <a:pt x="1398" y="2253"/>
                    </a:lnTo>
                    <a:lnTo>
                      <a:pt x="1367" y="2175"/>
                    </a:lnTo>
                    <a:lnTo>
                      <a:pt x="1341" y="2101"/>
                    </a:lnTo>
                    <a:lnTo>
                      <a:pt x="1317" y="2031"/>
                    </a:lnTo>
                    <a:lnTo>
                      <a:pt x="1296" y="1965"/>
                    </a:lnTo>
                    <a:lnTo>
                      <a:pt x="1277" y="1904"/>
                    </a:lnTo>
                    <a:lnTo>
                      <a:pt x="1260" y="1845"/>
                    </a:lnTo>
                    <a:lnTo>
                      <a:pt x="1244" y="1791"/>
                    </a:lnTo>
                    <a:lnTo>
                      <a:pt x="1227" y="1739"/>
                    </a:lnTo>
                    <a:lnTo>
                      <a:pt x="1211" y="1692"/>
                    </a:lnTo>
                    <a:lnTo>
                      <a:pt x="1194" y="1645"/>
                    </a:lnTo>
                    <a:lnTo>
                      <a:pt x="1176" y="1602"/>
                    </a:lnTo>
                    <a:lnTo>
                      <a:pt x="1158" y="1561"/>
                    </a:lnTo>
                    <a:lnTo>
                      <a:pt x="1146" y="1542"/>
                    </a:lnTo>
                    <a:lnTo>
                      <a:pt x="1135" y="1522"/>
                    </a:lnTo>
                    <a:lnTo>
                      <a:pt x="1124" y="1503"/>
                    </a:lnTo>
                    <a:lnTo>
                      <a:pt x="1111" y="1486"/>
                    </a:lnTo>
                    <a:lnTo>
                      <a:pt x="1065" y="1421"/>
                    </a:lnTo>
                    <a:lnTo>
                      <a:pt x="1029" y="1367"/>
                    </a:lnTo>
                    <a:lnTo>
                      <a:pt x="999" y="1323"/>
                    </a:lnTo>
                    <a:lnTo>
                      <a:pt x="973" y="1287"/>
                    </a:lnTo>
                    <a:lnTo>
                      <a:pt x="959" y="1272"/>
                    </a:lnTo>
                    <a:lnTo>
                      <a:pt x="945" y="1259"/>
                    </a:lnTo>
                    <a:lnTo>
                      <a:pt x="932" y="1246"/>
                    </a:lnTo>
                    <a:lnTo>
                      <a:pt x="917" y="1234"/>
                    </a:lnTo>
                    <a:lnTo>
                      <a:pt x="899" y="1224"/>
                    </a:lnTo>
                    <a:lnTo>
                      <a:pt x="880" y="1212"/>
                    </a:lnTo>
                    <a:lnTo>
                      <a:pt x="858" y="1204"/>
                    </a:lnTo>
                    <a:lnTo>
                      <a:pt x="834" y="1194"/>
                    </a:lnTo>
                    <a:lnTo>
                      <a:pt x="821" y="1189"/>
                    </a:lnTo>
                    <a:lnTo>
                      <a:pt x="807" y="1181"/>
                    </a:lnTo>
                    <a:lnTo>
                      <a:pt x="793" y="1174"/>
                    </a:lnTo>
                    <a:lnTo>
                      <a:pt x="779" y="1165"/>
                    </a:lnTo>
                    <a:lnTo>
                      <a:pt x="751" y="1145"/>
                    </a:lnTo>
                    <a:lnTo>
                      <a:pt x="722" y="1124"/>
                    </a:lnTo>
                    <a:lnTo>
                      <a:pt x="665" y="1079"/>
                    </a:lnTo>
                    <a:lnTo>
                      <a:pt x="611" y="1040"/>
                    </a:lnTo>
                    <a:lnTo>
                      <a:pt x="598" y="1033"/>
                    </a:lnTo>
                    <a:lnTo>
                      <a:pt x="587" y="1026"/>
                    </a:lnTo>
                    <a:lnTo>
                      <a:pt x="576" y="1021"/>
                    </a:lnTo>
                    <a:lnTo>
                      <a:pt x="565" y="1018"/>
                    </a:lnTo>
                    <a:lnTo>
                      <a:pt x="555" y="1015"/>
                    </a:lnTo>
                    <a:lnTo>
                      <a:pt x="545" y="1014"/>
                    </a:lnTo>
                    <a:lnTo>
                      <a:pt x="537" y="1015"/>
                    </a:lnTo>
                    <a:lnTo>
                      <a:pt x="529" y="1018"/>
                    </a:lnTo>
                    <a:lnTo>
                      <a:pt x="522" y="1023"/>
                    </a:lnTo>
                    <a:lnTo>
                      <a:pt x="516" y="1029"/>
                    </a:lnTo>
                    <a:lnTo>
                      <a:pt x="511" y="1039"/>
                    </a:lnTo>
                    <a:lnTo>
                      <a:pt x="507" y="1050"/>
                    </a:lnTo>
                    <a:lnTo>
                      <a:pt x="505" y="1065"/>
                    </a:lnTo>
                    <a:lnTo>
                      <a:pt x="502" y="1081"/>
                    </a:lnTo>
                    <a:lnTo>
                      <a:pt x="502" y="1101"/>
                    </a:lnTo>
                    <a:lnTo>
                      <a:pt x="504" y="1125"/>
                    </a:lnTo>
                    <a:lnTo>
                      <a:pt x="506" y="1149"/>
                    </a:lnTo>
                    <a:lnTo>
                      <a:pt x="509" y="1174"/>
                    </a:lnTo>
                    <a:lnTo>
                      <a:pt x="514" y="1200"/>
                    </a:lnTo>
                    <a:lnTo>
                      <a:pt x="519" y="1226"/>
                    </a:lnTo>
                    <a:lnTo>
                      <a:pt x="532" y="1280"/>
                    </a:lnTo>
                    <a:lnTo>
                      <a:pt x="550" y="1336"/>
                    </a:lnTo>
                    <a:lnTo>
                      <a:pt x="569" y="1395"/>
                    </a:lnTo>
                    <a:lnTo>
                      <a:pt x="589" y="1454"/>
                    </a:lnTo>
                    <a:lnTo>
                      <a:pt x="610" y="1516"/>
                    </a:lnTo>
                    <a:lnTo>
                      <a:pt x="632" y="1578"/>
                    </a:lnTo>
                    <a:lnTo>
                      <a:pt x="653" y="1642"/>
                    </a:lnTo>
                    <a:lnTo>
                      <a:pt x="673" y="1708"/>
                    </a:lnTo>
                    <a:lnTo>
                      <a:pt x="693" y="1774"/>
                    </a:lnTo>
                    <a:lnTo>
                      <a:pt x="710" y="1840"/>
                    </a:lnTo>
                    <a:lnTo>
                      <a:pt x="718" y="1874"/>
                    </a:lnTo>
                    <a:lnTo>
                      <a:pt x="725" y="1908"/>
                    </a:lnTo>
                    <a:lnTo>
                      <a:pt x="731" y="1942"/>
                    </a:lnTo>
                    <a:lnTo>
                      <a:pt x="736" y="1976"/>
                    </a:lnTo>
                    <a:lnTo>
                      <a:pt x="739" y="2010"/>
                    </a:lnTo>
                    <a:lnTo>
                      <a:pt x="743" y="2045"/>
                    </a:lnTo>
                    <a:lnTo>
                      <a:pt x="744" y="2079"/>
                    </a:lnTo>
                    <a:lnTo>
                      <a:pt x="746" y="2113"/>
                    </a:lnTo>
                    <a:lnTo>
                      <a:pt x="746" y="2182"/>
                    </a:lnTo>
                    <a:lnTo>
                      <a:pt x="749" y="2255"/>
                    </a:lnTo>
                    <a:lnTo>
                      <a:pt x="754" y="2329"/>
                    </a:lnTo>
                    <a:lnTo>
                      <a:pt x="761" y="2406"/>
                    </a:lnTo>
                    <a:lnTo>
                      <a:pt x="769" y="2482"/>
                    </a:lnTo>
                    <a:lnTo>
                      <a:pt x="779" y="2559"/>
                    </a:lnTo>
                    <a:lnTo>
                      <a:pt x="792" y="2635"/>
                    </a:lnTo>
                    <a:lnTo>
                      <a:pt x="804" y="2710"/>
                    </a:lnTo>
                    <a:lnTo>
                      <a:pt x="819" y="2782"/>
                    </a:lnTo>
                    <a:lnTo>
                      <a:pt x="834" y="2851"/>
                    </a:lnTo>
                    <a:lnTo>
                      <a:pt x="852" y="2917"/>
                    </a:lnTo>
                    <a:lnTo>
                      <a:pt x="871" y="2978"/>
                    </a:lnTo>
                    <a:lnTo>
                      <a:pt x="879" y="3008"/>
                    </a:lnTo>
                    <a:lnTo>
                      <a:pt x="889" y="3035"/>
                    </a:lnTo>
                    <a:lnTo>
                      <a:pt x="899" y="3061"/>
                    </a:lnTo>
                    <a:lnTo>
                      <a:pt x="909" y="3086"/>
                    </a:lnTo>
                    <a:lnTo>
                      <a:pt x="920" y="3108"/>
                    </a:lnTo>
                    <a:lnTo>
                      <a:pt x="930" y="3129"/>
                    </a:lnTo>
                    <a:lnTo>
                      <a:pt x="942" y="3148"/>
                    </a:lnTo>
                    <a:lnTo>
                      <a:pt x="953" y="3166"/>
                    </a:lnTo>
                    <a:lnTo>
                      <a:pt x="965" y="3186"/>
                    </a:lnTo>
                    <a:lnTo>
                      <a:pt x="979" y="3212"/>
                    </a:lnTo>
                    <a:lnTo>
                      <a:pt x="995" y="3244"/>
                    </a:lnTo>
                    <a:lnTo>
                      <a:pt x="1013" y="3283"/>
                    </a:lnTo>
                    <a:lnTo>
                      <a:pt x="1053" y="3375"/>
                    </a:lnTo>
                    <a:lnTo>
                      <a:pt x="1098" y="3488"/>
                    </a:lnTo>
                    <a:lnTo>
                      <a:pt x="1146" y="3614"/>
                    </a:lnTo>
                    <a:lnTo>
                      <a:pt x="1199" y="3751"/>
                    </a:lnTo>
                    <a:lnTo>
                      <a:pt x="1252" y="3897"/>
                    </a:lnTo>
                    <a:lnTo>
                      <a:pt x="1308" y="4048"/>
                    </a:lnTo>
                    <a:lnTo>
                      <a:pt x="1366" y="4200"/>
                    </a:lnTo>
                    <a:lnTo>
                      <a:pt x="1423" y="4350"/>
                    </a:lnTo>
                    <a:lnTo>
                      <a:pt x="1478" y="4495"/>
                    </a:lnTo>
                    <a:lnTo>
                      <a:pt x="1533" y="4631"/>
                    </a:lnTo>
                    <a:lnTo>
                      <a:pt x="1559" y="4695"/>
                    </a:lnTo>
                    <a:lnTo>
                      <a:pt x="1584" y="4755"/>
                    </a:lnTo>
                    <a:lnTo>
                      <a:pt x="1609" y="4811"/>
                    </a:lnTo>
                    <a:lnTo>
                      <a:pt x="1632" y="4863"/>
                    </a:lnTo>
                    <a:lnTo>
                      <a:pt x="1654" y="4909"/>
                    </a:lnTo>
                    <a:lnTo>
                      <a:pt x="1675" y="4952"/>
                    </a:lnTo>
                    <a:lnTo>
                      <a:pt x="1695" y="4988"/>
                    </a:lnTo>
                    <a:lnTo>
                      <a:pt x="1714" y="5019"/>
                    </a:lnTo>
                    <a:lnTo>
                      <a:pt x="1786" y="5130"/>
                    </a:lnTo>
                    <a:lnTo>
                      <a:pt x="1860" y="5241"/>
                    </a:lnTo>
                    <a:lnTo>
                      <a:pt x="1930" y="5346"/>
                    </a:lnTo>
                    <a:lnTo>
                      <a:pt x="1994" y="5441"/>
                    </a:lnTo>
                    <a:lnTo>
                      <a:pt x="2048" y="5523"/>
                    </a:lnTo>
                    <a:lnTo>
                      <a:pt x="2091" y="5586"/>
                    </a:lnTo>
                    <a:lnTo>
                      <a:pt x="2118" y="5627"/>
                    </a:lnTo>
                    <a:lnTo>
                      <a:pt x="2128" y="5642"/>
                    </a:lnTo>
                    <a:lnTo>
                      <a:pt x="2115" y="5624"/>
                    </a:lnTo>
                    <a:lnTo>
                      <a:pt x="2076" y="5576"/>
                    </a:lnTo>
                    <a:lnTo>
                      <a:pt x="2017" y="5501"/>
                    </a:lnTo>
                    <a:lnTo>
                      <a:pt x="1942" y="5402"/>
                    </a:lnTo>
                    <a:lnTo>
                      <a:pt x="1901" y="5345"/>
                    </a:lnTo>
                    <a:lnTo>
                      <a:pt x="1856" y="5285"/>
                    </a:lnTo>
                    <a:lnTo>
                      <a:pt x="1811" y="5221"/>
                    </a:lnTo>
                    <a:lnTo>
                      <a:pt x="1764" y="5154"/>
                    </a:lnTo>
                    <a:lnTo>
                      <a:pt x="1717" y="5084"/>
                    </a:lnTo>
                    <a:lnTo>
                      <a:pt x="1669" y="5013"/>
                    </a:lnTo>
                    <a:lnTo>
                      <a:pt x="1622" y="4939"/>
                    </a:lnTo>
                    <a:lnTo>
                      <a:pt x="1576" y="4866"/>
                    </a:lnTo>
                    <a:lnTo>
                      <a:pt x="1553" y="4827"/>
                    </a:lnTo>
                    <a:lnTo>
                      <a:pt x="1529" y="4784"/>
                    </a:lnTo>
                    <a:lnTo>
                      <a:pt x="1507" y="4741"/>
                    </a:lnTo>
                    <a:lnTo>
                      <a:pt x="1484" y="4693"/>
                    </a:lnTo>
                    <a:lnTo>
                      <a:pt x="1461" y="4645"/>
                    </a:lnTo>
                    <a:lnTo>
                      <a:pt x="1438" y="4594"/>
                    </a:lnTo>
                    <a:lnTo>
                      <a:pt x="1415" y="4540"/>
                    </a:lnTo>
                    <a:lnTo>
                      <a:pt x="1392" y="4485"/>
                    </a:lnTo>
                    <a:lnTo>
                      <a:pt x="1346" y="4371"/>
                    </a:lnTo>
                    <a:lnTo>
                      <a:pt x="1301" y="4254"/>
                    </a:lnTo>
                    <a:lnTo>
                      <a:pt x="1256" y="4134"/>
                    </a:lnTo>
                    <a:lnTo>
                      <a:pt x="1211" y="4013"/>
                    </a:lnTo>
                    <a:lnTo>
                      <a:pt x="1166" y="3892"/>
                    </a:lnTo>
                    <a:lnTo>
                      <a:pt x="1124" y="3773"/>
                    </a:lnTo>
                    <a:lnTo>
                      <a:pt x="1080" y="3659"/>
                    </a:lnTo>
                    <a:lnTo>
                      <a:pt x="1039" y="3550"/>
                    </a:lnTo>
                    <a:lnTo>
                      <a:pt x="998" y="3448"/>
                    </a:lnTo>
                    <a:lnTo>
                      <a:pt x="959" y="3354"/>
                    </a:lnTo>
                    <a:lnTo>
                      <a:pt x="939" y="3312"/>
                    </a:lnTo>
                    <a:lnTo>
                      <a:pt x="920" y="3272"/>
                    </a:lnTo>
                    <a:lnTo>
                      <a:pt x="902" y="3234"/>
                    </a:lnTo>
                    <a:lnTo>
                      <a:pt x="883" y="3201"/>
                    </a:lnTo>
                    <a:lnTo>
                      <a:pt x="851" y="3138"/>
                    </a:lnTo>
                    <a:lnTo>
                      <a:pt x="821" y="3081"/>
                    </a:lnTo>
                    <a:lnTo>
                      <a:pt x="794" y="3028"/>
                    </a:lnTo>
                    <a:lnTo>
                      <a:pt x="772" y="2978"/>
                    </a:lnTo>
                    <a:lnTo>
                      <a:pt x="752" y="2933"/>
                    </a:lnTo>
                    <a:lnTo>
                      <a:pt x="734" y="2892"/>
                    </a:lnTo>
                    <a:lnTo>
                      <a:pt x="720" y="2854"/>
                    </a:lnTo>
                    <a:lnTo>
                      <a:pt x="707" y="2816"/>
                    </a:lnTo>
                    <a:lnTo>
                      <a:pt x="697" y="2782"/>
                    </a:lnTo>
                    <a:lnTo>
                      <a:pt x="688" y="2749"/>
                    </a:lnTo>
                    <a:lnTo>
                      <a:pt x="682" y="2718"/>
                    </a:lnTo>
                    <a:lnTo>
                      <a:pt x="676" y="2686"/>
                    </a:lnTo>
                    <a:lnTo>
                      <a:pt x="671" y="2656"/>
                    </a:lnTo>
                    <a:lnTo>
                      <a:pt x="667" y="2625"/>
                    </a:lnTo>
                    <a:lnTo>
                      <a:pt x="665" y="2594"/>
                    </a:lnTo>
                    <a:lnTo>
                      <a:pt x="661" y="2563"/>
                    </a:lnTo>
                    <a:lnTo>
                      <a:pt x="657" y="2523"/>
                    </a:lnTo>
                    <a:lnTo>
                      <a:pt x="650" y="2472"/>
                    </a:lnTo>
                    <a:lnTo>
                      <a:pt x="642" y="2411"/>
                    </a:lnTo>
                    <a:lnTo>
                      <a:pt x="632" y="2344"/>
                    </a:lnTo>
                    <a:lnTo>
                      <a:pt x="622" y="2274"/>
                    </a:lnTo>
                    <a:lnTo>
                      <a:pt x="610" y="2205"/>
                    </a:lnTo>
                    <a:lnTo>
                      <a:pt x="597" y="2137"/>
                    </a:lnTo>
                    <a:lnTo>
                      <a:pt x="584" y="2075"/>
                    </a:lnTo>
                    <a:lnTo>
                      <a:pt x="576" y="2047"/>
                    </a:lnTo>
                    <a:lnTo>
                      <a:pt x="570" y="2022"/>
                    </a:lnTo>
                    <a:lnTo>
                      <a:pt x="562" y="2000"/>
                    </a:lnTo>
                    <a:lnTo>
                      <a:pt x="555" y="1981"/>
                    </a:lnTo>
                    <a:lnTo>
                      <a:pt x="547" y="1966"/>
                    </a:lnTo>
                    <a:lnTo>
                      <a:pt x="540" y="1955"/>
                    </a:lnTo>
                    <a:lnTo>
                      <a:pt x="532" y="1949"/>
                    </a:lnTo>
                    <a:lnTo>
                      <a:pt x="525" y="1946"/>
                    </a:lnTo>
                    <a:lnTo>
                      <a:pt x="517" y="1950"/>
                    </a:lnTo>
                    <a:lnTo>
                      <a:pt x="510" y="1959"/>
                    </a:lnTo>
                    <a:lnTo>
                      <a:pt x="502" y="1972"/>
                    </a:lnTo>
                    <a:lnTo>
                      <a:pt x="496" y="1994"/>
                    </a:lnTo>
                    <a:lnTo>
                      <a:pt x="489" y="2021"/>
                    </a:lnTo>
                    <a:lnTo>
                      <a:pt x="482" y="2056"/>
                    </a:lnTo>
                    <a:lnTo>
                      <a:pt x="475" y="2097"/>
                    </a:lnTo>
                    <a:lnTo>
                      <a:pt x="469" y="2147"/>
                    </a:lnTo>
                    <a:lnTo>
                      <a:pt x="466" y="2162"/>
                    </a:lnTo>
                    <a:lnTo>
                      <a:pt x="459" y="2202"/>
                    </a:lnTo>
                    <a:lnTo>
                      <a:pt x="455" y="2231"/>
                    </a:lnTo>
                    <a:lnTo>
                      <a:pt x="451" y="2263"/>
                    </a:lnTo>
                    <a:lnTo>
                      <a:pt x="448" y="2299"/>
                    </a:lnTo>
                    <a:lnTo>
                      <a:pt x="445" y="2339"/>
                    </a:lnTo>
                    <a:lnTo>
                      <a:pt x="444" y="2382"/>
                    </a:lnTo>
                    <a:lnTo>
                      <a:pt x="443" y="2426"/>
                    </a:lnTo>
                    <a:lnTo>
                      <a:pt x="444" y="2472"/>
                    </a:lnTo>
                    <a:lnTo>
                      <a:pt x="448" y="2519"/>
                    </a:lnTo>
                    <a:lnTo>
                      <a:pt x="450" y="2542"/>
                    </a:lnTo>
                    <a:lnTo>
                      <a:pt x="454" y="2565"/>
                    </a:lnTo>
                    <a:lnTo>
                      <a:pt x="457" y="2589"/>
                    </a:lnTo>
                    <a:lnTo>
                      <a:pt x="462" y="2611"/>
                    </a:lnTo>
                    <a:lnTo>
                      <a:pt x="467" y="2635"/>
                    </a:lnTo>
                    <a:lnTo>
                      <a:pt x="474" y="2658"/>
                    </a:lnTo>
                    <a:lnTo>
                      <a:pt x="480" y="2680"/>
                    </a:lnTo>
                    <a:lnTo>
                      <a:pt x="489" y="2701"/>
                    </a:lnTo>
                    <a:lnTo>
                      <a:pt x="520" y="2781"/>
                    </a:lnTo>
                    <a:lnTo>
                      <a:pt x="552" y="2857"/>
                    </a:lnTo>
                    <a:lnTo>
                      <a:pt x="584" y="2931"/>
                    </a:lnTo>
                    <a:lnTo>
                      <a:pt x="615" y="3002"/>
                    </a:lnTo>
                    <a:lnTo>
                      <a:pt x="646" y="3075"/>
                    </a:lnTo>
                    <a:lnTo>
                      <a:pt x="675" y="3147"/>
                    </a:lnTo>
                    <a:lnTo>
                      <a:pt x="690" y="3184"/>
                    </a:lnTo>
                    <a:lnTo>
                      <a:pt x="703" y="3223"/>
                    </a:lnTo>
                    <a:lnTo>
                      <a:pt x="717" y="3263"/>
                    </a:lnTo>
                    <a:lnTo>
                      <a:pt x="731" y="3304"/>
                    </a:lnTo>
                    <a:lnTo>
                      <a:pt x="742" y="3345"/>
                    </a:lnTo>
                    <a:lnTo>
                      <a:pt x="752" y="3382"/>
                    </a:lnTo>
                    <a:lnTo>
                      <a:pt x="759" y="3415"/>
                    </a:lnTo>
                    <a:lnTo>
                      <a:pt x="766" y="3443"/>
                    </a:lnTo>
                    <a:lnTo>
                      <a:pt x="768" y="3465"/>
                    </a:lnTo>
                    <a:lnTo>
                      <a:pt x="769" y="3483"/>
                    </a:lnTo>
                    <a:lnTo>
                      <a:pt x="768" y="3489"/>
                    </a:lnTo>
                    <a:lnTo>
                      <a:pt x="768" y="3493"/>
                    </a:lnTo>
                    <a:lnTo>
                      <a:pt x="766" y="3496"/>
                    </a:lnTo>
                    <a:lnTo>
                      <a:pt x="763" y="3498"/>
                    </a:lnTo>
                    <a:lnTo>
                      <a:pt x="761" y="3496"/>
                    </a:lnTo>
                    <a:lnTo>
                      <a:pt x="757" y="3494"/>
                    </a:lnTo>
                    <a:lnTo>
                      <a:pt x="753" y="3490"/>
                    </a:lnTo>
                    <a:lnTo>
                      <a:pt x="748" y="3484"/>
                    </a:lnTo>
                    <a:lnTo>
                      <a:pt x="737" y="3465"/>
                    </a:lnTo>
                    <a:lnTo>
                      <a:pt x="723" y="3438"/>
                    </a:lnTo>
                    <a:lnTo>
                      <a:pt x="707" y="3402"/>
                    </a:lnTo>
                    <a:lnTo>
                      <a:pt x="688" y="3357"/>
                    </a:lnTo>
                    <a:lnTo>
                      <a:pt x="666" y="3300"/>
                    </a:lnTo>
                    <a:lnTo>
                      <a:pt x="641" y="3234"/>
                    </a:lnTo>
                    <a:lnTo>
                      <a:pt x="616" y="3167"/>
                    </a:lnTo>
                    <a:lnTo>
                      <a:pt x="591" y="3104"/>
                    </a:lnTo>
                    <a:lnTo>
                      <a:pt x="566" y="3046"/>
                    </a:lnTo>
                    <a:lnTo>
                      <a:pt x="542" y="2992"/>
                    </a:lnTo>
                    <a:lnTo>
                      <a:pt x="500" y="2895"/>
                    </a:lnTo>
                    <a:lnTo>
                      <a:pt x="461" y="2802"/>
                    </a:lnTo>
                    <a:lnTo>
                      <a:pt x="444" y="2758"/>
                    </a:lnTo>
                    <a:lnTo>
                      <a:pt x="429" y="2710"/>
                    </a:lnTo>
                    <a:lnTo>
                      <a:pt x="423" y="2686"/>
                    </a:lnTo>
                    <a:lnTo>
                      <a:pt x="416" y="2663"/>
                    </a:lnTo>
                    <a:lnTo>
                      <a:pt x="410" y="2638"/>
                    </a:lnTo>
                    <a:lnTo>
                      <a:pt x="405" y="2613"/>
                    </a:lnTo>
                    <a:lnTo>
                      <a:pt x="400" y="2585"/>
                    </a:lnTo>
                    <a:lnTo>
                      <a:pt x="396" y="2559"/>
                    </a:lnTo>
                    <a:lnTo>
                      <a:pt x="393" y="2530"/>
                    </a:lnTo>
                    <a:lnTo>
                      <a:pt x="390" y="2500"/>
                    </a:lnTo>
                    <a:lnTo>
                      <a:pt x="388" y="2470"/>
                    </a:lnTo>
                    <a:lnTo>
                      <a:pt x="386" y="2438"/>
                    </a:lnTo>
                    <a:lnTo>
                      <a:pt x="385" y="2404"/>
                    </a:lnTo>
                    <a:lnTo>
                      <a:pt x="385" y="2371"/>
                    </a:lnTo>
                    <a:lnTo>
                      <a:pt x="385" y="2302"/>
                    </a:lnTo>
                    <a:lnTo>
                      <a:pt x="388" y="2241"/>
                    </a:lnTo>
                    <a:lnTo>
                      <a:pt x="393" y="2183"/>
                    </a:lnTo>
                    <a:lnTo>
                      <a:pt x="398" y="2132"/>
                    </a:lnTo>
                    <a:lnTo>
                      <a:pt x="409" y="2041"/>
                    </a:lnTo>
                    <a:lnTo>
                      <a:pt x="423" y="1960"/>
                    </a:lnTo>
                    <a:lnTo>
                      <a:pt x="429" y="1921"/>
                    </a:lnTo>
                    <a:lnTo>
                      <a:pt x="434" y="1884"/>
                    </a:lnTo>
                    <a:lnTo>
                      <a:pt x="438" y="1845"/>
                    </a:lnTo>
                    <a:lnTo>
                      <a:pt x="441" y="1805"/>
                    </a:lnTo>
                    <a:lnTo>
                      <a:pt x="443" y="1764"/>
                    </a:lnTo>
                    <a:lnTo>
                      <a:pt x="441" y="1722"/>
                    </a:lnTo>
                    <a:lnTo>
                      <a:pt x="439" y="1674"/>
                    </a:lnTo>
                    <a:lnTo>
                      <a:pt x="434" y="1624"/>
                    </a:lnTo>
                    <a:lnTo>
                      <a:pt x="426" y="1571"/>
                    </a:lnTo>
                    <a:lnTo>
                      <a:pt x="419" y="1514"/>
                    </a:lnTo>
                    <a:lnTo>
                      <a:pt x="409" y="1457"/>
                    </a:lnTo>
                    <a:lnTo>
                      <a:pt x="399" y="1398"/>
                    </a:lnTo>
                    <a:lnTo>
                      <a:pt x="388" y="1341"/>
                    </a:lnTo>
                    <a:lnTo>
                      <a:pt x="375" y="1285"/>
                    </a:lnTo>
                    <a:lnTo>
                      <a:pt x="363" y="1231"/>
                    </a:lnTo>
                    <a:lnTo>
                      <a:pt x="348" y="1181"/>
                    </a:lnTo>
                    <a:lnTo>
                      <a:pt x="340" y="1159"/>
                    </a:lnTo>
                    <a:lnTo>
                      <a:pt x="333" y="1136"/>
                    </a:lnTo>
                    <a:lnTo>
                      <a:pt x="325" y="1116"/>
                    </a:lnTo>
                    <a:lnTo>
                      <a:pt x="318" y="1096"/>
                    </a:lnTo>
                    <a:lnTo>
                      <a:pt x="309" y="1079"/>
                    </a:lnTo>
                    <a:lnTo>
                      <a:pt x="300" y="1064"/>
                    </a:lnTo>
                    <a:lnTo>
                      <a:pt x="292" y="1050"/>
                    </a:lnTo>
                    <a:lnTo>
                      <a:pt x="283" y="1039"/>
                    </a:lnTo>
                    <a:lnTo>
                      <a:pt x="274" y="1029"/>
                    </a:lnTo>
                    <a:lnTo>
                      <a:pt x="265" y="1023"/>
                    </a:lnTo>
                    <a:lnTo>
                      <a:pt x="255" y="1018"/>
                    </a:lnTo>
                    <a:lnTo>
                      <a:pt x="247" y="1015"/>
                    </a:lnTo>
                    <a:lnTo>
                      <a:pt x="237" y="1016"/>
                    </a:lnTo>
                    <a:lnTo>
                      <a:pt x="227" y="1020"/>
                    </a:lnTo>
                    <a:lnTo>
                      <a:pt x="217" y="1026"/>
                    </a:lnTo>
                    <a:lnTo>
                      <a:pt x="207" y="1035"/>
                    </a:lnTo>
                    <a:lnTo>
                      <a:pt x="202" y="1041"/>
                    </a:lnTo>
                    <a:lnTo>
                      <a:pt x="189" y="1056"/>
                    </a:lnTo>
                    <a:lnTo>
                      <a:pt x="180" y="1065"/>
                    </a:lnTo>
                    <a:lnTo>
                      <a:pt x="170" y="1074"/>
                    </a:lnTo>
                    <a:lnTo>
                      <a:pt x="159" y="1081"/>
                    </a:lnTo>
                    <a:lnTo>
                      <a:pt x="148" y="1089"/>
                    </a:lnTo>
                    <a:lnTo>
                      <a:pt x="142" y="1091"/>
                    </a:lnTo>
                    <a:lnTo>
                      <a:pt x="136" y="1093"/>
                    </a:lnTo>
                    <a:lnTo>
                      <a:pt x="131" y="1094"/>
                    </a:lnTo>
                    <a:lnTo>
                      <a:pt x="124" y="1095"/>
                    </a:lnTo>
                    <a:lnTo>
                      <a:pt x="118" y="1095"/>
                    </a:lnTo>
                    <a:lnTo>
                      <a:pt x="112" y="1094"/>
                    </a:lnTo>
                    <a:lnTo>
                      <a:pt x="106" y="1091"/>
                    </a:lnTo>
                    <a:lnTo>
                      <a:pt x="101" y="1088"/>
                    </a:lnTo>
                    <a:lnTo>
                      <a:pt x="94" y="1084"/>
                    </a:lnTo>
                    <a:lnTo>
                      <a:pt x="89" y="1078"/>
                    </a:lnTo>
                    <a:lnTo>
                      <a:pt x="84" y="1070"/>
                    </a:lnTo>
                    <a:lnTo>
                      <a:pt x="79" y="1061"/>
                    </a:lnTo>
                    <a:lnTo>
                      <a:pt x="74" y="1051"/>
                    </a:lnTo>
                    <a:lnTo>
                      <a:pt x="71" y="1040"/>
                    </a:lnTo>
                    <a:lnTo>
                      <a:pt x="67" y="1026"/>
                    </a:lnTo>
                    <a:lnTo>
                      <a:pt x="63" y="1011"/>
                    </a:lnTo>
                    <a:lnTo>
                      <a:pt x="51" y="946"/>
                    </a:lnTo>
                    <a:lnTo>
                      <a:pt x="38" y="885"/>
                    </a:lnTo>
                    <a:lnTo>
                      <a:pt x="28" y="829"/>
                    </a:lnTo>
                    <a:lnTo>
                      <a:pt x="18" y="778"/>
                    </a:lnTo>
                    <a:lnTo>
                      <a:pt x="11" y="736"/>
                    </a:lnTo>
                    <a:lnTo>
                      <a:pt x="5" y="703"/>
                    </a:lnTo>
                    <a:lnTo>
                      <a:pt x="1" y="682"/>
                    </a:lnTo>
                    <a:lnTo>
                      <a:pt x="0" y="674"/>
                    </a:lnTo>
                    <a:lnTo>
                      <a:pt x="6" y="668"/>
                    </a:lnTo>
                    <a:lnTo>
                      <a:pt x="26" y="647"/>
                    </a:lnTo>
                    <a:lnTo>
                      <a:pt x="58" y="616"/>
                    </a:lnTo>
                    <a:lnTo>
                      <a:pt x="103" y="575"/>
                    </a:lnTo>
                    <a:lnTo>
                      <a:pt x="131" y="551"/>
                    </a:lnTo>
                    <a:lnTo>
                      <a:pt x="161" y="526"/>
                    </a:lnTo>
                    <a:lnTo>
                      <a:pt x="194" y="500"/>
                    </a:lnTo>
                    <a:lnTo>
                      <a:pt x="232" y="472"/>
                    </a:lnTo>
                    <a:lnTo>
                      <a:pt x="272" y="445"/>
                    </a:lnTo>
                    <a:lnTo>
                      <a:pt x="314" y="415"/>
                    </a:lnTo>
                    <a:lnTo>
                      <a:pt x="360" y="386"/>
                    </a:lnTo>
                    <a:lnTo>
                      <a:pt x="410" y="356"/>
                    </a:lnTo>
                    <a:lnTo>
                      <a:pt x="462" y="326"/>
                    </a:lnTo>
                    <a:lnTo>
                      <a:pt x="517" y="297"/>
                    </a:lnTo>
                    <a:lnTo>
                      <a:pt x="576" y="269"/>
                    </a:lnTo>
                    <a:lnTo>
                      <a:pt x="637" y="240"/>
                    </a:lnTo>
                    <a:lnTo>
                      <a:pt x="702" y="214"/>
                    </a:lnTo>
                    <a:lnTo>
                      <a:pt x="769" y="188"/>
                    </a:lnTo>
                    <a:lnTo>
                      <a:pt x="841" y="164"/>
                    </a:lnTo>
                    <a:lnTo>
                      <a:pt x="914" y="141"/>
                    </a:lnTo>
                    <a:lnTo>
                      <a:pt x="990" y="120"/>
                    </a:lnTo>
                    <a:lnTo>
                      <a:pt x="1070" y="103"/>
                    </a:lnTo>
                    <a:lnTo>
                      <a:pt x="1153" y="87"/>
                    </a:lnTo>
                    <a:lnTo>
                      <a:pt x="1239" y="73"/>
                    </a:lnTo>
                    <a:lnTo>
                      <a:pt x="1327" y="63"/>
                    </a:lnTo>
                    <a:lnTo>
                      <a:pt x="1418" y="55"/>
                    </a:lnTo>
                    <a:lnTo>
                      <a:pt x="1513" y="53"/>
                    </a:lnTo>
                    <a:lnTo>
                      <a:pt x="1610" y="52"/>
                    </a:lnTo>
                    <a:lnTo>
                      <a:pt x="1710" y="54"/>
                    </a:lnTo>
                    <a:lnTo>
                      <a:pt x="1811" y="58"/>
                    </a:lnTo>
                    <a:lnTo>
                      <a:pt x="1915" y="62"/>
                    </a:lnTo>
                    <a:lnTo>
                      <a:pt x="2020" y="67"/>
                    </a:lnTo>
                    <a:lnTo>
                      <a:pt x="2234" y="80"/>
                    </a:lnTo>
                    <a:lnTo>
                      <a:pt x="2456" y="94"/>
                    </a:lnTo>
                    <a:lnTo>
                      <a:pt x="2685" y="110"/>
                    </a:lnTo>
                    <a:lnTo>
                      <a:pt x="2919" y="126"/>
                    </a:lnTo>
                    <a:lnTo>
                      <a:pt x="3039" y="134"/>
                    </a:lnTo>
                    <a:lnTo>
                      <a:pt x="3160" y="141"/>
                    </a:lnTo>
                    <a:lnTo>
                      <a:pt x="3284" y="148"/>
                    </a:lnTo>
                    <a:lnTo>
                      <a:pt x="3409" y="154"/>
                    </a:lnTo>
                    <a:lnTo>
                      <a:pt x="3535" y="159"/>
                    </a:lnTo>
                    <a:lnTo>
                      <a:pt x="3663" y="164"/>
                    </a:lnTo>
                    <a:lnTo>
                      <a:pt x="3792" y="166"/>
                    </a:lnTo>
                    <a:lnTo>
                      <a:pt x="3923" y="169"/>
                    </a:lnTo>
                    <a:lnTo>
                      <a:pt x="4056" y="170"/>
                    </a:lnTo>
                    <a:lnTo>
                      <a:pt x="4191" y="169"/>
                    </a:lnTo>
                    <a:lnTo>
                      <a:pt x="4327" y="166"/>
                    </a:lnTo>
                    <a:lnTo>
                      <a:pt x="4464" y="163"/>
                    </a:lnTo>
                    <a:lnTo>
                      <a:pt x="4603" y="156"/>
                    </a:lnTo>
                    <a:lnTo>
                      <a:pt x="4744" y="149"/>
                    </a:lnTo>
                    <a:lnTo>
                      <a:pt x="4886" y="139"/>
                    </a:lnTo>
                    <a:lnTo>
                      <a:pt x="5031" y="126"/>
                    </a:lnTo>
                    <a:lnTo>
                      <a:pt x="5175" y="111"/>
                    </a:lnTo>
                    <a:lnTo>
                      <a:pt x="5323" y="95"/>
                    </a:lnTo>
                    <a:lnTo>
                      <a:pt x="5471" y="75"/>
                    </a:lnTo>
                    <a:lnTo>
                      <a:pt x="5622" y="52"/>
                    </a:lnTo>
                    <a:lnTo>
                      <a:pt x="5769" y="30"/>
                    </a:lnTo>
                    <a:lnTo>
                      <a:pt x="5909" y="15"/>
                    </a:lnTo>
                    <a:lnTo>
                      <a:pt x="6041" y="5"/>
                    </a:lnTo>
                    <a:lnTo>
                      <a:pt x="6166" y="0"/>
                    </a:lnTo>
                    <a:lnTo>
                      <a:pt x="6285" y="2"/>
                    </a:lnTo>
                    <a:lnTo>
                      <a:pt x="6397" y="5"/>
                    </a:lnTo>
                    <a:lnTo>
                      <a:pt x="6502" y="15"/>
                    </a:lnTo>
                    <a:lnTo>
                      <a:pt x="6602" y="28"/>
                    </a:lnTo>
                    <a:lnTo>
                      <a:pt x="6694" y="45"/>
                    </a:lnTo>
                    <a:lnTo>
                      <a:pt x="6781" y="64"/>
                    </a:lnTo>
                    <a:lnTo>
                      <a:pt x="6863" y="87"/>
                    </a:lnTo>
                    <a:lnTo>
                      <a:pt x="6937" y="113"/>
                    </a:lnTo>
                    <a:lnTo>
                      <a:pt x="7007" y="139"/>
                    </a:lnTo>
                    <a:lnTo>
                      <a:pt x="7072" y="169"/>
                    </a:lnTo>
                    <a:lnTo>
                      <a:pt x="7132" y="199"/>
                    </a:lnTo>
                    <a:lnTo>
                      <a:pt x="7187" y="231"/>
                    </a:lnTo>
                    <a:lnTo>
                      <a:pt x="7237" y="264"/>
                    </a:lnTo>
                    <a:lnTo>
                      <a:pt x="7282" y="296"/>
                    </a:lnTo>
                    <a:lnTo>
                      <a:pt x="7323" y="329"/>
                    </a:lnTo>
                    <a:lnTo>
                      <a:pt x="7360" y="361"/>
                    </a:lnTo>
                    <a:lnTo>
                      <a:pt x="7393" y="394"/>
                    </a:lnTo>
                    <a:lnTo>
                      <a:pt x="7423" y="425"/>
                    </a:lnTo>
                    <a:lnTo>
                      <a:pt x="7448" y="455"/>
                    </a:lnTo>
                    <a:lnTo>
                      <a:pt x="7470" y="482"/>
                    </a:lnTo>
                    <a:lnTo>
                      <a:pt x="7489" y="508"/>
                    </a:lnTo>
                    <a:lnTo>
                      <a:pt x="7504" y="532"/>
                    </a:lnTo>
                    <a:lnTo>
                      <a:pt x="7518" y="553"/>
                    </a:lnTo>
                    <a:lnTo>
                      <a:pt x="7528" y="571"/>
                    </a:lnTo>
                    <a:lnTo>
                      <a:pt x="7540" y="597"/>
                    </a:lnTo>
                    <a:lnTo>
                      <a:pt x="7544" y="60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0" name="Freeform 51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1" name="Freeform 52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2" name="Freeform 53"/>
              <p:cNvSpPr>
                <a:spLocks/>
              </p:cNvSpPr>
              <p:nvPr/>
            </p:nvSpPr>
            <p:spPr bwMode="auto">
              <a:xfrm>
                <a:off x="3733" y="2721"/>
                <a:ext cx="168" cy="276"/>
              </a:xfrm>
              <a:custGeom>
                <a:avLst/>
                <a:gdLst>
                  <a:gd name="T0" fmla="*/ 0 w 838"/>
                  <a:gd name="T1" fmla="*/ 0 h 1378"/>
                  <a:gd name="T2" fmla="*/ 0 w 838"/>
                  <a:gd name="T3" fmla="*/ 0 h 1378"/>
                  <a:gd name="T4" fmla="*/ 0 w 838"/>
                  <a:gd name="T5" fmla="*/ 0 h 1378"/>
                  <a:gd name="T6" fmla="*/ 0 w 838"/>
                  <a:gd name="T7" fmla="*/ 0 h 1378"/>
                  <a:gd name="T8" fmla="*/ 0 w 838"/>
                  <a:gd name="T9" fmla="*/ 0 h 1378"/>
                  <a:gd name="T10" fmla="*/ 0 w 838"/>
                  <a:gd name="T11" fmla="*/ 0 h 1378"/>
                  <a:gd name="T12" fmla="*/ 0 w 838"/>
                  <a:gd name="T13" fmla="*/ 0 h 1378"/>
                  <a:gd name="T14" fmla="*/ 0 w 838"/>
                  <a:gd name="T15" fmla="*/ 0 h 1378"/>
                  <a:gd name="T16" fmla="*/ 0 w 838"/>
                  <a:gd name="T17" fmla="*/ 0 h 1378"/>
                  <a:gd name="T18" fmla="*/ 0 w 838"/>
                  <a:gd name="T19" fmla="*/ 0 h 1378"/>
                  <a:gd name="T20" fmla="*/ 0 w 838"/>
                  <a:gd name="T21" fmla="*/ 0 h 1378"/>
                  <a:gd name="T22" fmla="*/ 0 w 838"/>
                  <a:gd name="T23" fmla="*/ 0 h 1378"/>
                  <a:gd name="T24" fmla="*/ 0 w 838"/>
                  <a:gd name="T25" fmla="*/ 0 h 1378"/>
                  <a:gd name="T26" fmla="*/ 0 w 838"/>
                  <a:gd name="T27" fmla="*/ 0 h 1378"/>
                  <a:gd name="T28" fmla="*/ 0 w 838"/>
                  <a:gd name="T29" fmla="*/ 0 h 1378"/>
                  <a:gd name="T30" fmla="*/ 0 w 838"/>
                  <a:gd name="T31" fmla="*/ 0 h 1378"/>
                  <a:gd name="T32" fmla="*/ 0 w 838"/>
                  <a:gd name="T33" fmla="*/ 0 h 1378"/>
                  <a:gd name="T34" fmla="*/ 0 w 838"/>
                  <a:gd name="T35" fmla="*/ 0 h 1378"/>
                  <a:gd name="T36" fmla="*/ 0 w 838"/>
                  <a:gd name="T37" fmla="*/ 0 h 1378"/>
                  <a:gd name="T38" fmla="*/ 0 w 838"/>
                  <a:gd name="T39" fmla="*/ 0 h 1378"/>
                  <a:gd name="T40" fmla="*/ 0 w 838"/>
                  <a:gd name="T41" fmla="*/ 0 h 1378"/>
                  <a:gd name="T42" fmla="*/ 0 w 838"/>
                  <a:gd name="T43" fmla="*/ 0 h 1378"/>
                  <a:gd name="T44" fmla="*/ 0 w 838"/>
                  <a:gd name="T45" fmla="*/ 0 h 1378"/>
                  <a:gd name="T46" fmla="*/ 0 w 838"/>
                  <a:gd name="T47" fmla="*/ 0 h 1378"/>
                  <a:gd name="T48" fmla="*/ 0 w 838"/>
                  <a:gd name="T49" fmla="*/ 0 h 1378"/>
                  <a:gd name="T50" fmla="*/ 0 w 838"/>
                  <a:gd name="T51" fmla="*/ 0 h 1378"/>
                  <a:gd name="T52" fmla="*/ 0 w 838"/>
                  <a:gd name="T53" fmla="*/ 0 h 1378"/>
                  <a:gd name="T54" fmla="*/ 0 w 838"/>
                  <a:gd name="T55" fmla="*/ 0 h 1378"/>
                  <a:gd name="T56" fmla="*/ 0 w 838"/>
                  <a:gd name="T57" fmla="*/ 0 h 1378"/>
                  <a:gd name="T58" fmla="*/ 0 w 838"/>
                  <a:gd name="T59" fmla="*/ 0 h 1378"/>
                  <a:gd name="T60" fmla="*/ 0 w 838"/>
                  <a:gd name="T61" fmla="*/ 0 h 1378"/>
                  <a:gd name="T62" fmla="*/ 0 w 838"/>
                  <a:gd name="T63" fmla="*/ 0 h 1378"/>
                  <a:gd name="T64" fmla="*/ 0 w 838"/>
                  <a:gd name="T65" fmla="*/ 0 h 1378"/>
                  <a:gd name="T66" fmla="*/ 0 w 838"/>
                  <a:gd name="T67" fmla="*/ 0 h 1378"/>
                  <a:gd name="T68" fmla="*/ 0 w 838"/>
                  <a:gd name="T69" fmla="*/ 0 h 1378"/>
                  <a:gd name="T70" fmla="*/ 0 w 838"/>
                  <a:gd name="T71" fmla="*/ 0 h 1378"/>
                  <a:gd name="T72" fmla="*/ 0 w 838"/>
                  <a:gd name="T73" fmla="*/ 0 h 1378"/>
                  <a:gd name="T74" fmla="*/ 0 w 838"/>
                  <a:gd name="T75" fmla="*/ 0 h 1378"/>
                  <a:gd name="T76" fmla="*/ 0 w 838"/>
                  <a:gd name="T77" fmla="*/ 0 h 1378"/>
                  <a:gd name="T78" fmla="*/ 0 w 838"/>
                  <a:gd name="T79" fmla="*/ 0 h 1378"/>
                  <a:gd name="T80" fmla="*/ 0 w 838"/>
                  <a:gd name="T81" fmla="*/ 0 h 1378"/>
                  <a:gd name="T82" fmla="*/ 0 w 838"/>
                  <a:gd name="T83" fmla="*/ 0 h 1378"/>
                  <a:gd name="T84" fmla="*/ 0 w 838"/>
                  <a:gd name="T85" fmla="*/ 0 h 1378"/>
                  <a:gd name="T86" fmla="*/ 0 w 838"/>
                  <a:gd name="T87" fmla="*/ 0 h 1378"/>
                  <a:gd name="T88" fmla="*/ 0 w 838"/>
                  <a:gd name="T89" fmla="*/ 0 h 1378"/>
                  <a:gd name="T90" fmla="*/ 0 w 838"/>
                  <a:gd name="T91" fmla="*/ 0 h 1378"/>
                  <a:gd name="T92" fmla="*/ 0 w 838"/>
                  <a:gd name="T93" fmla="*/ 0 h 1378"/>
                  <a:gd name="T94" fmla="*/ 0 w 838"/>
                  <a:gd name="T95" fmla="*/ 0 h 1378"/>
                  <a:gd name="T96" fmla="*/ 0 w 838"/>
                  <a:gd name="T97" fmla="*/ 0 h 1378"/>
                  <a:gd name="T98" fmla="*/ 0 w 838"/>
                  <a:gd name="T99" fmla="*/ 0 h 1378"/>
                  <a:gd name="T100" fmla="*/ 0 w 838"/>
                  <a:gd name="T101" fmla="*/ 0 h 1378"/>
                  <a:gd name="T102" fmla="*/ 0 w 838"/>
                  <a:gd name="T103" fmla="*/ 0 h 1378"/>
                  <a:gd name="T104" fmla="*/ 0 w 838"/>
                  <a:gd name="T105" fmla="*/ 0 h 1378"/>
                  <a:gd name="T106" fmla="*/ 0 w 838"/>
                  <a:gd name="T107" fmla="*/ 0 h 1378"/>
                  <a:gd name="T108" fmla="*/ 0 w 838"/>
                  <a:gd name="T109" fmla="*/ 0 h 1378"/>
                  <a:gd name="T110" fmla="*/ 0 w 838"/>
                  <a:gd name="T111" fmla="*/ 0 h 1378"/>
                  <a:gd name="T112" fmla="*/ 0 w 838"/>
                  <a:gd name="T113" fmla="*/ 0 h 1378"/>
                  <a:gd name="T114" fmla="*/ 0 w 838"/>
                  <a:gd name="T115" fmla="*/ 0 h 1378"/>
                  <a:gd name="T116" fmla="*/ 0 w 838"/>
                  <a:gd name="T117" fmla="*/ 0 h 1378"/>
                  <a:gd name="T118" fmla="*/ 0 w 838"/>
                  <a:gd name="T119" fmla="*/ 0 h 13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8"/>
                  <a:gd name="T181" fmla="*/ 0 h 1378"/>
                  <a:gd name="T182" fmla="*/ 838 w 838"/>
                  <a:gd name="T183" fmla="*/ 1378 h 13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8" h="1378">
                    <a:moveTo>
                      <a:pt x="710" y="1378"/>
                    </a:moveTo>
                    <a:lnTo>
                      <a:pt x="708" y="1372"/>
                    </a:lnTo>
                    <a:lnTo>
                      <a:pt x="705" y="1352"/>
                    </a:lnTo>
                    <a:lnTo>
                      <a:pt x="697" y="1322"/>
                    </a:lnTo>
                    <a:lnTo>
                      <a:pt x="687" y="1284"/>
                    </a:lnTo>
                    <a:lnTo>
                      <a:pt x="680" y="1263"/>
                    </a:lnTo>
                    <a:lnTo>
                      <a:pt x="671" y="1242"/>
                    </a:lnTo>
                    <a:lnTo>
                      <a:pt x="661" y="1219"/>
                    </a:lnTo>
                    <a:lnTo>
                      <a:pt x="649" y="1197"/>
                    </a:lnTo>
                    <a:lnTo>
                      <a:pt x="636" y="1175"/>
                    </a:lnTo>
                    <a:lnTo>
                      <a:pt x="621" y="1153"/>
                    </a:lnTo>
                    <a:lnTo>
                      <a:pt x="605" y="1132"/>
                    </a:lnTo>
                    <a:lnTo>
                      <a:pt x="586" y="1112"/>
                    </a:lnTo>
                    <a:lnTo>
                      <a:pt x="550" y="1077"/>
                    </a:lnTo>
                    <a:lnTo>
                      <a:pt x="521" y="1051"/>
                    </a:lnTo>
                    <a:lnTo>
                      <a:pt x="496" y="1028"/>
                    </a:lnTo>
                    <a:lnTo>
                      <a:pt x="474" y="1006"/>
                    </a:lnTo>
                    <a:lnTo>
                      <a:pt x="464" y="995"/>
                    </a:lnTo>
                    <a:lnTo>
                      <a:pt x="454" y="981"/>
                    </a:lnTo>
                    <a:lnTo>
                      <a:pt x="444" y="966"/>
                    </a:lnTo>
                    <a:lnTo>
                      <a:pt x="434" y="949"/>
                    </a:lnTo>
                    <a:lnTo>
                      <a:pt x="424" y="929"/>
                    </a:lnTo>
                    <a:lnTo>
                      <a:pt x="413" y="906"/>
                    </a:lnTo>
                    <a:lnTo>
                      <a:pt x="400" y="880"/>
                    </a:lnTo>
                    <a:lnTo>
                      <a:pt x="388" y="850"/>
                    </a:lnTo>
                    <a:lnTo>
                      <a:pt x="375" y="816"/>
                    </a:lnTo>
                    <a:lnTo>
                      <a:pt x="364" y="780"/>
                    </a:lnTo>
                    <a:lnTo>
                      <a:pt x="353" y="741"/>
                    </a:lnTo>
                    <a:lnTo>
                      <a:pt x="342" y="701"/>
                    </a:lnTo>
                    <a:lnTo>
                      <a:pt x="319" y="619"/>
                    </a:lnTo>
                    <a:lnTo>
                      <a:pt x="297" y="535"/>
                    </a:lnTo>
                    <a:lnTo>
                      <a:pt x="284" y="493"/>
                    </a:lnTo>
                    <a:lnTo>
                      <a:pt x="272" y="453"/>
                    </a:lnTo>
                    <a:lnTo>
                      <a:pt x="258" y="413"/>
                    </a:lnTo>
                    <a:lnTo>
                      <a:pt x="243" y="374"/>
                    </a:lnTo>
                    <a:lnTo>
                      <a:pt x="227" y="340"/>
                    </a:lnTo>
                    <a:lnTo>
                      <a:pt x="211" y="306"/>
                    </a:lnTo>
                    <a:lnTo>
                      <a:pt x="201" y="290"/>
                    </a:lnTo>
                    <a:lnTo>
                      <a:pt x="192" y="275"/>
                    </a:lnTo>
                    <a:lnTo>
                      <a:pt x="182" y="260"/>
                    </a:lnTo>
                    <a:lnTo>
                      <a:pt x="171" y="247"/>
                    </a:lnTo>
                    <a:lnTo>
                      <a:pt x="127" y="192"/>
                    </a:lnTo>
                    <a:lnTo>
                      <a:pt x="85" y="137"/>
                    </a:lnTo>
                    <a:lnTo>
                      <a:pt x="65" y="110"/>
                    </a:lnTo>
                    <a:lnTo>
                      <a:pt x="46" y="85"/>
                    </a:lnTo>
                    <a:lnTo>
                      <a:pt x="30" y="61"/>
                    </a:lnTo>
                    <a:lnTo>
                      <a:pt x="17" y="41"/>
                    </a:lnTo>
                    <a:lnTo>
                      <a:pt x="7" y="24"/>
                    </a:lnTo>
                    <a:lnTo>
                      <a:pt x="1" y="11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27" y="13"/>
                    </a:lnTo>
                    <a:lnTo>
                      <a:pt x="48" y="30"/>
                    </a:lnTo>
                    <a:lnTo>
                      <a:pt x="77" y="54"/>
                    </a:lnTo>
                    <a:lnTo>
                      <a:pt x="93" y="70"/>
                    </a:lnTo>
                    <a:lnTo>
                      <a:pt x="109" y="86"/>
                    </a:lnTo>
                    <a:lnTo>
                      <a:pt x="124" y="102"/>
                    </a:lnTo>
                    <a:lnTo>
                      <a:pt x="141" y="120"/>
                    </a:lnTo>
                    <a:lnTo>
                      <a:pt x="171" y="159"/>
                    </a:lnTo>
                    <a:lnTo>
                      <a:pt x="199" y="198"/>
                    </a:lnTo>
                    <a:lnTo>
                      <a:pt x="227" y="240"/>
                    </a:lnTo>
                    <a:lnTo>
                      <a:pt x="252" y="282"/>
                    </a:lnTo>
                    <a:lnTo>
                      <a:pt x="277" y="326"/>
                    </a:lnTo>
                    <a:lnTo>
                      <a:pt x="299" y="368"/>
                    </a:lnTo>
                    <a:lnTo>
                      <a:pt x="320" y="411"/>
                    </a:lnTo>
                    <a:lnTo>
                      <a:pt x="339" y="452"/>
                    </a:lnTo>
                    <a:lnTo>
                      <a:pt x="355" y="492"/>
                    </a:lnTo>
                    <a:lnTo>
                      <a:pt x="370" y="529"/>
                    </a:lnTo>
                    <a:lnTo>
                      <a:pt x="383" y="563"/>
                    </a:lnTo>
                    <a:lnTo>
                      <a:pt x="391" y="594"/>
                    </a:lnTo>
                    <a:lnTo>
                      <a:pt x="399" y="620"/>
                    </a:lnTo>
                    <a:lnTo>
                      <a:pt x="403" y="642"/>
                    </a:lnTo>
                    <a:lnTo>
                      <a:pt x="408" y="663"/>
                    </a:lnTo>
                    <a:lnTo>
                      <a:pt x="415" y="685"/>
                    </a:lnTo>
                    <a:lnTo>
                      <a:pt x="424" y="709"/>
                    </a:lnTo>
                    <a:lnTo>
                      <a:pt x="434" y="735"/>
                    </a:lnTo>
                    <a:lnTo>
                      <a:pt x="446" y="761"/>
                    </a:lnTo>
                    <a:lnTo>
                      <a:pt x="460" y="789"/>
                    </a:lnTo>
                    <a:lnTo>
                      <a:pt x="475" y="815"/>
                    </a:lnTo>
                    <a:lnTo>
                      <a:pt x="491" y="843"/>
                    </a:lnTo>
                    <a:lnTo>
                      <a:pt x="509" y="870"/>
                    </a:lnTo>
                    <a:lnTo>
                      <a:pt x="527" y="896"/>
                    </a:lnTo>
                    <a:lnTo>
                      <a:pt x="546" y="921"/>
                    </a:lnTo>
                    <a:lnTo>
                      <a:pt x="566" y="945"/>
                    </a:lnTo>
                    <a:lnTo>
                      <a:pt x="587" y="966"/>
                    </a:lnTo>
                    <a:lnTo>
                      <a:pt x="607" y="986"/>
                    </a:lnTo>
                    <a:lnTo>
                      <a:pt x="629" y="1004"/>
                    </a:lnTo>
                    <a:lnTo>
                      <a:pt x="650" y="1017"/>
                    </a:lnTo>
                    <a:lnTo>
                      <a:pt x="670" y="1031"/>
                    </a:lnTo>
                    <a:lnTo>
                      <a:pt x="690" y="1045"/>
                    </a:lnTo>
                    <a:lnTo>
                      <a:pt x="708" y="1060"/>
                    </a:lnTo>
                    <a:lnTo>
                      <a:pt x="727" y="1075"/>
                    </a:lnTo>
                    <a:lnTo>
                      <a:pt x="743" y="1091"/>
                    </a:lnTo>
                    <a:lnTo>
                      <a:pt x="760" y="1106"/>
                    </a:lnTo>
                    <a:lnTo>
                      <a:pt x="775" y="1122"/>
                    </a:lnTo>
                    <a:lnTo>
                      <a:pt x="788" y="1137"/>
                    </a:lnTo>
                    <a:lnTo>
                      <a:pt x="801" y="1153"/>
                    </a:lnTo>
                    <a:lnTo>
                      <a:pt x="812" y="1168"/>
                    </a:lnTo>
                    <a:lnTo>
                      <a:pt x="821" y="1183"/>
                    </a:lnTo>
                    <a:lnTo>
                      <a:pt x="828" y="1198"/>
                    </a:lnTo>
                    <a:lnTo>
                      <a:pt x="833" y="1212"/>
                    </a:lnTo>
                    <a:lnTo>
                      <a:pt x="837" y="1226"/>
                    </a:lnTo>
                    <a:lnTo>
                      <a:pt x="838" y="1238"/>
                    </a:lnTo>
                    <a:lnTo>
                      <a:pt x="838" y="1249"/>
                    </a:lnTo>
                    <a:lnTo>
                      <a:pt x="834" y="1261"/>
                    </a:lnTo>
                    <a:lnTo>
                      <a:pt x="829" y="1271"/>
                    </a:lnTo>
                    <a:lnTo>
                      <a:pt x="823" y="1279"/>
                    </a:lnTo>
                    <a:lnTo>
                      <a:pt x="814" y="1288"/>
                    </a:lnTo>
                    <a:lnTo>
                      <a:pt x="796" y="1303"/>
                    </a:lnTo>
                    <a:lnTo>
                      <a:pt x="773" y="1318"/>
                    </a:lnTo>
                    <a:lnTo>
                      <a:pt x="752" y="1332"/>
                    </a:lnTo>
                    <a:lnTo>
                      <a:pt x="732" y="1346"/>
                    </a:lnTo>
                    <a:lnTo>
                      <a:pt x="725" y="1353"/>
                    </a:lnTo>
                    <a:lnTo>
                      <a:pt x="717" y="1362"/>
                    </a:lnTo>
                    <a:lnTo>
                      <a:pt x="712" y="1369"/>
                    </a:lnTo>
                    <a:lnTo>
                      <a:pt x="710" y="137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3" name="Freeform 54"/>
              <p:cNvSpPr>
                <a:spLocks/>
              </p:cNvSpPr>
              <p:nvPr/>
            </p:nvSpPr>
            <p:spPr bwMode="auto">
              <a:xfrm>
                <a:off x="3540" y="2650"/>
                <a:ext cx="160" cy="262"/>
              </a:xfrm>
              <a:custGeom>
                <a:avLst/>
                <a:gdLst>
                  <a:gd name="T0" fmla="*/ 0 w 800"/>
                  <a:gd name="T1" fmla="*/ 0 h 1310"/>
                  <a:gd name="T2" fmla="*/ 0 w 800"/>
                  <a:gd name="T3" fmla="*/ 0 h 1310"/>
                  <a:gd name="T4" fmla="*/ 0 w 800"/>
                  <a:gd name="T5" fmla="*/ 0 h 1310"/>
                  <a:gd name="T6" fmla="*/ 0 w 800"/>
                  <a:gd name="T7" fmla="*/ 0 h 1310"/>
                  <a:gd name="T8" fmla="*/ 0 w 800"/>
                  <a:gd name="T9" fmla="*/ 0 h 1310"/>
                  <a:gd name="T10" fmla="*/ 0 w 800"/>
                  <a:gd name="T11" fmla="*/ 0 h 1310"/>
                  <a:gd name="T12" fmla="*/ 0 w 800"/>
                  <a:gd name="T13" fmla="*/ 0 h 1310"/>
                  <a:gd name="T14" fmla="*/ 0 w 800"/>
                  <a:gd name="T15" fmla="*/ 0 h 1310"/>
                  <a:gd name="T16" fmla="*/ 0 w 800"/>
                  <a:gd name="T17" fmla="*/ 0 h 1310"/>
                  <a:gd name="T18" fmla="*/ 0 w 800"/>
                  <a:gd name="T19" fmla="*/ 0 h 1310"/>
                  <a:gd name="T20" fmla="*/ 0 w 800"/>
                  <a:gd name="T21" fmla="*/ 0 h 1310"/>
                  <a:gd name="T22" fmla="*/ 0 w 800"/>
                  <a:gd name="T23" fmla="*/ 0 h 1310"/>
                  <a:gd name="T24" fmla="*/ 0 w 800"/>
                  <a:gd name="T25" fmla="*/ 0 h 1310"/>
                  <a:gd name="T26" fmla="*/ 0 w 800"/>
                  <a:gd name="T27" fmla="*/ 0 h 1310"/>
                  <a:gd name="T28" fmla="*/ 0 w 800"/>
                  <a:gd name="T29" fmla="*/ 0 h 1310"/>
                  <a:gd name="T30" fmla="*/ 0 w 800"/>
                  <a:gd name="T31" fmla="*/ 0 h 1310"/>
                  <a:gd name="T32" fmla="*/ 0 w 800"/>
                  <a:gd name="T33" fmla="*/ 0 h 1310"/>
                  <a:gd name="T34" fmla="*/ 0 w 800"/>
                  <a:gd name="T35" fmla="*/ 0 h 1310"/>
                  <a:gd name="T36" fmla="*/ 0 w 800"/>
                  <a:gd name="T37" fmla="*/ 0 h 1310"/>
                  <a:gd name="T38" fmla="*/ 0 w 800"/>
                  <a:gd name="T39" fmla="*/ 0 h 1310"/>
                  <a:gd name="T40" fmla="*/ 0 w 800"/>
                  <a:gd name="T41" fmla="*/ 0 h 1310"/>
                  <a:gd name="T42" fmla="*/ 0 w 800"/>
                  <a:gd name="T43" fmla="*/ 0 h 1310"/>
                  <a:gd name="T44" fmla="*/ 0 w 800"/>
                  <a:gd name="T45" fmla="*/ 0 h 1310"/>
                  <a:gd name="T46" fmla="*/ 0 w 800"/>
                  <a:gd name="T47" fmla="*/ 0 h 1310"/>
                  <a:gd name="T48" fmla="*/ 0 w 800"/>
                  <a:gd name="T49" fmla="*/ 0 h 1310"/>
                  <a:gd name="T50" fmla="*/ 0 w 800"/>
                  <a:gd name="T51" fmla="*/ 0 h 1310"/>
                  <a:gd name="T52" fmla="*/ 0 w 800"/>
                  <a:gd name="T53" fmla="*/ 0 h 1310"/>
                  <a:gd name="T54" fmla="*/ 0 w 800"/>
                  <a:gd name="T55" fmla="*/ 0 h 1310"/>
                  <a:gd name="T56" fmla="*/ 0 w 800"/>
                  <a:gd name="T57" fmla="*/ 0 h 1310"/>
                  <a:gd name="T58" fmla="*/ 0 w 800"/>
                  <a:gd name="T59" fmla="*/ 0 h 1310"/>
                  <a:gd name="T60" fmla="*/ 0 w 800"/>
                  <a:gd name="T61" fmla="*/ 0 h 1310"/>
                  <a:gd name="T62" fmla="*/ 0 w 800"/>
                  <a:gd name="T63" fmla="*/ 0 h 1310"/>
                  <a:gd name="T64" fmla="*/ 0 w 800"/>
                  <a:gd name="T65" fmla="*/ 0 h 1310"/>
                  <a:gd name="T66" fmla="*/ 0 w 800"/>
                  <a:gd name="T67" fmla="*/ 0 h 1310"/>
                  <a:gd name="T68" fmla="*/ 0 w 800"/>
                  <a:gd name="T69" fmla="*/ 0 h 1310"/>
                  <a:gd name="T70" fmla="*/ 0 w 800"/>
                  <a:gd name="T71" fmla="*/ 0 h 1310"/>
                  <a:gd name="T72" fmla="*/ 0 w 800"/>
                  <a:gd name="T73" fmla="*/ 0 h 1310"/>
                  <a:gd name="T74" fmla="*/ 0 w 800"/>
                  <a:gd name="T75" fmla="*/ 0 h 1310"/>
                  <a:gd name="T76" fmla="*/ 0 w 800"/>
                  <a:gd name="T77" fmla="*/ 0 h 1310"/>
                  <a:gd name="T78" fmla="*/ 0 w 800"/>
                  <a:gd name="T79" fmla="*/ 0 h 1310"/>
                  <a:gd name="T80" fmla="*/ 0 w 800"/>
                  <a:gd name="T81" fmla="*/ 0 h 1310"/>
                  <a:gd name="T82" fmla="*/ 0 w 800"/>
                  <a:gd name="T83" fmla="*/ 0 h 1310"/>
                  <a:gd name="T84" fmla="*/ 0 w 800"/>
                  <a:gd name="T85" fmla="*/ 0 h 1310"/>
                  <a:gd name="T86" fmla="*/ 0 w 800"/>
                  <a:gd name="T87" fmla="*/ 0 h 1310"/>
                  <a:gd name="T88" fmla="*/ 0 w 800"/>
                  <a:gd name="T89" fmla="*/ 0 h 1310"/>
                  <a:gd name="T90" fmla="*/ 0 w 800"/>
                  <a:gd name="T91" fmla="*/ 0 h 1310"/>
                  <a:gd name="T92" fmla="*/ 0 w 800"/>
                  <a:gd name="T93" fmla="*/ 0 h 1310"/>
                  <a:gd name="T94" fmla="*/ 0 w 800"/>
                  <a:gd name="T95" fmla="*/ 0 h 13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0"/>
                  <a:gd name="T145" fmla="*/ 0 h 1310"/>
                  <a:gd name="T146" fmla="*/ 800 w 800"/>
                  <a:gd name="T147" fmla="*/ 1310 h 13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0" h="1310">
                    <a:moveTo>
                      <a:pt x="443" y="76"/>
                    </a:moveTo>
                    <a:lnTo>
                      <a:pt x="443" y="86"/>
                    </a:lnTo>
                    <a:lnTo>
                      <a:pt x="446" y="113"/>
                    </a:lnTo>
                    <a:lnTo>
                      <a:pt x="448" y="155"/>
                    </a:lnTo>
                    <a:lnTo>
                      <a:pt x="452" y="208"/>
                    </a:lnTo>
                    <a:lnTo>
                      <a:pt x="458" y="269"/>
                    </a:lnTo>
                    <a:lnTo>
                      <a:pt x="466" y="334"/>
                    </a:lnTo>
                    <a:lnTo>
                      <a:pt x="476" y="402"/>
                    </a:lnTo>
                    <a:lnTo>
                      <a:pt x="488" y="467"/>
                    </a:lnTo>
                    <a:lnTo>
                      <a:pt x="492" y="484"/>
                    </a:lnTo>
                    <a:lnTo>
                      <a:pt x="498" y="504"/>
                    </a:lnTo>
                    <a:lnTo>
                      <a:pt x="506" y="529"/>
                    </a:lnTo>
                    <a:lnTo>
                      <a:pt x="514" y="555"/>
                    </a:lnTo>
                    <a:lnTo>
                      <a:pt x="537" y="618"/>
                    </a:lnTo>
                    <a:lnTo>
                      <a:pt x="564" y="688"/>
                    </a:lnTo>
                    <a:lnTo>
                      <a:pt x="593" y="764"/>
                    </a:lnTo>
                    <a:lnTo>
                      <a:pt x="626" y="844"/>
                    </a:lnTo>
                    <a:lnTo>
                      <a:pt x="657" y="923"/>
                    </a:lnTo>
                    <a:lnTo>
                      <a:pt x="689" y="1002"/>
                    </a:lnTo>
                    <a:lnTo>
                      <a:pt x="719" y="1078"/>
                    </a:lnTo>
                    <a:lnTo>
                      <a:pt x="747" y="1146"/>
                    </a:lnTo>
                    <a:lnTo>
                      <a:pt x="769" y="1206"/>
                    </a:lnTo>
                    <a:lnTo>
                      <a:pt x="786" y="1254"/>
                    </a:lnTo>
                    <a:lnTo>
                      <a:pt x="793" y="1274"/>
                    </a:lnTo>
                    <a:lnTo>
                      <a:pt x="798" y="1289"/>
                    </a:lnTo>
                    <a:lnTo>
                      <a:pt x="800" y="1300"/>
                    </a:lnTo>
                    <a:lnTo>
                      <a:pt x="800" y="1308"/>
                    </a:lnTo>
                    <a:lnTo>
                      <a:pt x="799" y="1310"/>
                    </a:lnTo>
                    <a:lnTo>
                      <a:pt x="795" y="1308"/>
                    </a:lnTo>
                    <a:lnTo>
                      <a:pt x="789" y="1300"/>
                    </a:lnTo>
                    <a:lnTo>
                      <a:pt x="779" y="1287"/>
                    </a:lnTo>
                    <a:lnTo>
                      <a:pt x="769" y="1269"/>
                    </a:lnTo>
                    <a:lnTo>
                      <a:pt x="759" y="1250"/>
                    </a:lnTo>
                    <a:lnTo>
                      <a:pt x="748" y="1229"/>
                    </a:lnTo>
                    <a:lnTo>
                      <a:pt x="738" y="1207"/>
                    </a:lnTo>
                    <a:lnTo>
                      <a:pt x="715" y="1158"/>
                    </a:lnTo>
                    <a:lnTo>
                      <a:pt x="693" y="1106"/>
                    </a:lnTo>
                    <a:lnTo>
                      <a:pt x="647" y="991"/>
                    </a:lnTo>
                    <a:lnTo>
                      <a:pt x="598" y="875"/>
                    </a:lnTo>
                    <a:lnTo>
                      <a:pt x="573" y="819"/>
                    </a:lnTo>
                    <a:lnTo>
                      <a:pt x="548" y="766"/>
                    </a:lnTo>
                    <a:lnTo>
                      <a:pt x="534" y="741"/>
                    </a:lnTo>
                    <a:lnTo>
                      <a:pt x="522" y="717"/>
                    </a:lnTo>
                    <a:lnTo>
                      <a:pt x="508" y="695"/>
                    </a:lnTo>
                    <a:lnTo>
                      <a:pt x="494" y="675"/>
                    </a:lnTo>
                    <a:lnTo>
                      <a:pt x="482" y="655"/>
                    </a:lnTo>
                    <a:lnTo>
                      <a:pt x="468" y="639"/>
                    </a:lnTo>
                    <a:lnTo>
                      <a:pt x="455" y="624"/>
                    </a:lnTo>
                    <a:lnTo>
                      <a:pt x="441" y="611"/>
                    </a:lnTo>
                    <a:lnTo>
                      <a:pt x="426" y="600"/>
                    </a:lnTo>
                    <a:lnTo>
                      <a:pt x="412" y="593"/>
                    </a:lnTo>
                    <a:lnTo>
                      <a:pt x="398" y="588"/>
                    </a:lnTo>
                    <a:lnTo>
                      <a:pt x="383" y="585"/>
                    </a:lnTo>
                    <a:lnTo>
                      <a:pt x="356" y="583"/>
                    </a:lnTo>
                    <a:lnTo>
                      <a:pt x="330" y="579"/>
                    </a:lnTo>
                    <a:lnTo>
                      <a:pt x="305" y="575"/>
                    </a:lnTo>
                    <a:lnTo>
                      <a:pt x="284" y="571"/>
                    </a:lnTo>
                    <a:lnTo>
                      <a:pt x="264" y="568"/>
                    </a:lnTo>
                    <a:lnTo>
                      <a:pt x="246" y="565"/>
                    </a:lnTo>
                    <a:lnTo>
                      <a:pt x="231" y="564"/>
                    </a:lnTo>
                    <a:lnTo>
                      <a:pt x="217" y="565"/>
                    </a:lnTo>
                    <a:lnTo>
                      <a:pt x="211" y="566"/>
                    </a:lnTo>
                    <a:lnTo>
                      <a:pt x="206" y="569"/>
                    </a:lnTo>
                    <a:lnTo>
                      <a:pt x="200" y="571"/>
                    </a:lnTo>
                    <a:lnTo>
                      <a:pt x="196" y="575"/>
                    </a:lnTo>
                    <a:lnTo>
                      <a:pt x="193" y="580"/>
                    </a:lnTo>
                    <a:lnTo>
                      <a:pt x="189" y="586"/>
                    </a:lnTo>
                    <a:lnTo>
                      <a:pt x="185" y="593"/>
                    </a:lnTo>
                    <a:lnTo>
                      <a:pt x="183" y="600"/>
                    </a:lnTo>
                    <a:lnTo>
                      <a:pt x="180" y="609"/>
                    </a:lnTo>
                    <a:lnTo>
                      <a:pt x="179" y="619"/>
                    </a:lnTo>
                    <a:lnTo>
                      <a:pt x="178" y="630"/>
                    </a:lnTo>
                    <a:lnTo>
                      <a:pt x="176" y="644"/>
                    </a:lnTo>
                    <a:lnTo>
                      <a:pt x="175" y="673"/>
                    </a:lnTo>
                    <a:lnTo>
                      <a:pt x="176" y="709"/>
                    </a:lnTo>
                    <a:lnTo>
                      <a:pt x="178" y="727"/>
                    </a:lnTo>
                    <a:lnTo>
                      <a:pt x="179" y="746"/>
                    </a:lnTo>
                    <a:lnTo>
                      <a:pt x="183" y="765"/>
                    </a:lnTo>
                    <a:lnTo>
                      <a:pt x="186" y="782"/>
                    </a:lnTo>
                    <a:lnTo>
                      <a:pt x="190" y="800"/>
                    </a:lnTo>
                    <a:lnTo>
                      <a:pt x="195" y="817"/>
                    </a:lnTo>
                    <a:lnTo>
                      <a:pt x="201" y="834"/>
                    </a:lnTo>
                    <a:lnTo>
                      <a:pt x="209" y="850"/>
                    </a:lnTo>
                    <a:lnTo>
                      <a:pt x="216" y="866"/>
                    </a:lnTo>
                    <a:lnTo>
                      <a:pt x="224" y="881"/>
                    </a:lnTo>
                    <a:lnTo>
                      <a:pt x="232" y="897"/>
                    </a:lnTo>
                    <a:lnTo>
                      <a:pt x="242" y="912"/>
                    </a:lnTo>
                    <a:lnTo>
                      <a:pt x="262" y="941"/>
                    </a:lnTo>
                    <a:lnTo>
                      <a:pt x="284" y="971"/>
                    </a:lnTo>
                    <a:lnTo>
                      <a:pt x="307" y="1000"/>
                    </a:lnTo>
                    <a:lnTo>
                      <a:pt x="332" y="1027"/>
                    </a:lnTo>
                    <a:lnTo>
                      <a:pt x="357" y="1056"/>
                    </a:lnTo>
                    <a:lnTo>
                      <a:pt x="383" y="1084"/>
                    </a:lnTo>
                    <a:lnTo>
                      <a:pt x="410" y="1113"/>
                    </a:lnTo>
                    <a:lnTo>
                      <a:pt x="436" y="1142"/>
                    </a:lnTo>
                    <a:lnTo>
                      <a:pt x="462" y="1172"/>
                    </a:lnTo>
                    <a:lnTo>
                      <a:pt x="488" y="1203"/>
                    </a:lnTo>
                    <a:lnTo>
                      <a:pt x="472" y="1193"/>
                    </a:lnTo>
                    <a:lnTo>
                      <a:pt x="431" y="1164"/>
                    </a:lnTo>
                    <a:lnTo>
                      <a:pt x="403" y="1144"/>
                    </a:lnTo>
                    <a:lnTo>
                      <a:pt x="372" y="1119"/>
                    </a:lnTo>
                    <a:lnTo>
                      <a:pt x="339" y="1092"/>
                    </a:lnTo>
                    <a:lnTo>
                      <a:pt x="302" y="1061"/>
                    </a:lnTo>
                    <a:lnTo>
                      <a:pt x="266" y="1026"/>
                    </a:lnTo>
                    <a:lnTo>
                      <a:pt x="230" y="988"/>
                    </a:lnTo>
                    <a:lnTo>
                      <a:pt x="212" y="970"/>
                    </a:lnTo>
                    <a:lnTo>
                      <a:pt x="195" y="950"/>
                    </a:lnTo>
                    <a:lnTo>
                      <a:pt x="179" y="928"/>
                    </a:lnTo>
                    <a:lnTo>
                      <a:pt x="163" y="907"/>
                    </a:lnTo>
                    <a:lnTo>
                      <a:pt x="148" y="885"/>
                    </a:lnTo>
                    <a:lnTo>
                      <a:pt x="133" y="862"/>
                    </a:lnTo>
                    <a:lnTo>
                      <a:pt x="120" y="840"/>
                    </a:lnTo>
                    <a:lnTo>
                      <a:pt x="108" y="816"/>
                    </a:lnTo>
                    <a:lnTo>
                      <a:pt x="96" y="792"/>
                    </a:lnTo>
                    <a:lnTo>
                      <a:pt x="86" y="767"/>
                    </a:lnTo>
                    <a:lnTo>
                      <a:pt x="79" y="744"/>
                    </a:lnTo>
                    <a:lnTo>
                      <a:pt x="73" y="719"/>
                    </a:lnTo>
                    <a:lnTo>
                      <a:pt x="59" y="663"/>
                    </a:lnTo>
                    <a:lnTo>
                      <a:pt x="45" y="600"/>
                    </a:lnTo>
                    <a:lnTo>
                      <a:pt x="30" y="533"/>
                    </a:lnTo>
                    <a:lnTo>
                      <a:pt x="18" y="460"/>
                    </a:lnTo>
                    <a:lnTo>
                      <a:pt x="13" y="424"/>
                    </a:lnTo>
                    <a:lnTo>
                      <a:pt x="8" y="388"/>
                    </a:lnTo>
                    <a:lnTo>
                      <a:pt x="4" y="352"/>
                    </a:lnTo>
                    <a:lnTo>
                      <a:pt x="2" y="317"/>
                    </a:lnTo>
                    <a:lnTo>
                      <a:pt x="0" y="281"/>
                    </a:lnTo>
                    <a:lnTo>
                      <a:pt x="0" y="247"/>
                    </a:lnTo>
                    <a:lnTo>
                      <a:pt x="3" y="213"/>
                    </a:lnTo>
                    <a:lnTo>
                      <a:pt x="5" y="182"/>
                    </a:lnTo>
                    <a:lnTo>
                      <a:pt x="12" y="152"/>
                    </a:lnTo>
                    <a:lnTo>
                      <a:pt x="19" y="125"/>
                    </a:lnTo>
                    <a:lnTo>
                      <a:pt x="29" y="98"/>
                    </a:lnTo>
                    <a:lnTo>
                      <a:pt x="42" y="75"/>
                    </a:lnTo>
                    <a:lnTo>
                      <a:pt x="57" y="55"/>
                    </a:lnTo>
                    <a:lnTo>
                      <a:pt x="75" y="37"/>
                    </a:lnTo>
                    <a:lnTo>
                      <a:pt x="96" y="22"/>
                    </a:lnTo>
                    <a:lnTo>
                      <a:pt x="120" y="11"/>
                    </a:lnTo>
                    <a:lnTo>
                      <a:pt x="148" y="4"/>
                    </a:lnTo>
                    <a:lnTo>
                      <a:pt x="178" y="0"/>
                    </a:lnTo>
                    <a:lnTo>
                      <a:pt x="212" y="1"/>
                    </a:lnTo>
                    <a:lnTo>
                      <a:pt x="250" y="6"/>
                    </a:lnTo>
                    <a:lnTo>
                      <a:pt x="292" y="16"/>
                    </a:lnTo>
                    <a:lnTo>
                      <a:pt x="339" y="31"/>
                    </a:lnTo>
                    <a:lnTo>
                      <a:pt x="388" y="51"/>
                    </a:lnTo>
                    <a:lnTo>
                      <a:pt x="443" y="7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4" name="Freeform 55"/>
              <p:cNvSpPr>
                <a:spLocks/>
              </p:cNvSpPr>
              <p:nvPr/>
            </p:nvSpPr>
            <p:spPr bwMode="auto">
              <a:xfrm>
                <a:off x="3371" y="2748"/>
                <a:ext cx="164" cy="301"/>
              </a:xfrm>
              <a:custGeom>
                <a:avLst/>
                <a:gdLst>
                  <a:gd name="T0" fmla="*/ 0 w 820"/>
                  <a:gd name="T1" fmla="*/ 0 h 1508"/>
                  <a:gd name="T2" fmla="*/ 0 w 820"/>
                  <a:gd name="T3" fmla="*/ 0 h 1508"/>
                  <a:gd name="T4" fmla="*/ 0 w 820"/>
                  <a:gd name="T5" fmla="*/ 0 h 1508"/>
                  <a:gd name="T6" fmla="*/ 0 w 820"/>
                  <a:gd name="T7" fmla="*/ 0 h 1508"/>
                  <a:gd name="T8" fmla="*/ 0 w 820"/>
                  <a:gd name="T9" fmla="*/ 0 h 1508"/>
                  <a:gd name="T10" fmla="*/ 0 w 820"/>
                  <a:gd name="T11" fmla="*/ 0 h 1508"/>
                  <a:gd name="T12" fmla="*/ 0 w 820"/>
                  <a:gd name="T13" fmla="*/ 0 h 1508"/>
                  <a:gd name="T14" fmla="*/ 0 w 820"/>
                  <a:gd name="T15" fmla="*/ 0 h 1508"/>
                  <a:gd name="T16" fmla="*/ 0 w 820"/>
                  <a:gd name="T17" fmla="*/ 0 h 1508"/>
                  <a:gd name="T18" fmla="*/ 0 w 820"/>
                  <a:gd name="T19" fmla="*/ 0 h 1508"/>
                  <a:gd name="T20" fmla="*/ 0 w 820"/>
                  <a:gd name="T21" fmla="*/ 0 h 1508"/>
                  <a:gd name="T22" fmla="*/ 0 w 820"/>
                  <a:gd name="T23" fmla="*/ 0 h 1508"/>
                  <a:gd name="T24" fmla="*/ 0 w 820"/>
                  <a:gd name="T25" fmla="*/ 0 h 1508"/>
                  <a:gd name="T26" fmla="*/ 0 w 820"/>
                  <a:gd name="T27" fmla="*/ 0 h 1508"/>
                  <a:gd name="T28" fmla="*/ 0 w 820"/>
                  <a:gd name="T29" fmla="*/ 0 h 1508"/>
                  <a:gd name="T30" fmla="*/ 0 w 820"/>
                  <a:gd name="T31" fmla="*/ 0 h 1508"/>
                  <a:gd name="T32" fmla="*/ 0 w 820"/>
                  <a:gd name="T33" fmla="*/ 0 h 1508"/>
                  <a:gd name="T34" fmla="*/ 0 w 820"/>
                  <a:gd name="T35" fmla="*/ 0 h 1508"/>
                  <a:gd name="T36" fmla="*/ 0 w 820"/>
                  <a:gd name="T37" fmla="*/ 0 h 1508"/>
                  <a:gd name="T38" fmla="*/ 0 w 820"/>
                  <a:gd name="T39" fmla="*/ 0 h 1508"/>
                  <a:gd name="T40" fmla="*/ 0 w 820"/>
                  <a:gd name="T41" fmla="*/ 0 h 1508"/>
                  <a:gd name="T42" fmla="*/ 0 w 820"/>
                  <a:gd name="T43" fmla="*/ 0 h 1508"/>
                  <a:gd name="T44" fmla="*/ 0 w 820"/>
                  <a:gd name="T45" fmla="*/ 0 h 1508"/>
                  <a:gd name="T46" fmla="*/ 0 w 820"/>
                  <a:gd name="T47" fmla="*/ 0 h 1508"/>
                  <a:gd name="T48" fmla="*/ 0 w 820"/>
                  <a:gd name="T49" fmla="*/ 0 h 1508"/>
                  <a:gd name="T50" fmla="*/ 0 w 820"/>
                  <a:gd name="T51" fmla="*/ 0 h 1508"/>
                  <a:gd name="T52" fmla="*/ 0 w 820"/>
                  <a:gd name="T53" fmla="*/ 0 h 1508"/>
                  <a:gd name="T54" fmla="*/ 0 w 820"/>
                  <a:gd name="T55" fmla="*/ 0 h 1508"/>
                  <a:gd name="T56" fmla="*/ 0 w 820"/>
                  <a:gd name="T57" fmla="*/ 0 h 1508"/>
                  <a:gd name="T58" fmla="*/ 0 w 820"/>
                  <a:gd name="T59" fmla="*/ 0 h 1508"/>
                  <a:gd name="T60" fmla="*/ 0 w 820"/>
                  <a:gd name="T61" fmla="*/ 0 h 1508"/>
                  <a:gd name="T62" fmla="*/ 0 w 820"/>
                  <a:gd name="T63" fmla="*/ 0 h 1508"/>
                  <a:gd name="T64" fmla="*/ 0 w 820"/>
                  <a:gd name="T65" fmla="*/ 0 h 1508"/>
                  <a:gd name="T66" fmla="*/ 0 w 820"/>
                  <a:gd name="T67" fmla="*/ 0 h 1508"/>
                  <a:gd name="T68" fmla="*/ 0 w 820"/>
                  <a:gd name="T69" fmla="*/ 0 h 1508"/>
                  <a:gd name="T70" fmla="*/ 0 w 820"/>
                  <a:gd name="T71" fmla="*/ 0 h 1508"/>
                  <a:gd name="T72" fmla="*/ 0 w 820"/>
                  <a:gd name="T73" fmla="*/ 0 h 1508"/>
                  <a:gd name="T74" fmla="*/ 0 w 820"/>
                  <a:gd name="T75" fmla="*/ 0 h 1508"/>
                  <a:gd name="T76" fmla="*/ 0 w 820"/>
                  <a:gd name="T77" fmla="*/ 0 h 1508"/>
                  <a:gd name="T78" fmla="*/ 0 w 820"/>
                  <a:gd name="T79" fmla="*/ 0 h 1508"/>
                  <a:gd name="T80" fmla="*/ 0 w 820"/>
                  <a:gd name="T81" fmla="*/ 0 h 1508"/>
                  <a:gd name="T82" fmla="*/ 0 w 820"/>
                  <a:gd name="T83" fmla="*/ 0 h 1508"/>
                  <a:gd name="T84" fmla="*/ 0 w 820"/>
                  <a:gd name="T85" fmla="*/ 0 h 1508"/>
                  <a:gd name="T86" fmla="*/ 0 w 820"/>
                  <a:gd name="T87" fmla="*/ 0 h 1508"/>
                  <a:gd name="T88" fmla="*/ 0 w 820"/>
                  <a:gd name="T89" fmla="*/ 0 h 1508"/>
                  <a:gd name="T90" fmla="*/ 0 w 820"/>
                  <a:gd name="T91" fmla="*/ 0 h 1508"/>
                  <a:gd name="T92" fmla="*/ 0 w 820"/>
                  <a:gd name="T93" fmla="*/ 0 h 1508"/>
                  <a:gd name="T94" fmla="*/ 0 w 820"/>
                  <a:gd name="T95" fmla="*/ 0 h 1508"/>
                  <a:gd name="T96" fmla="*/ 0 w 820"/>
                  <a:gd name="T97" fmla="*/ 0 h 1508"/>
                  <a:gd name="T98" fmla="*/ 0 w 820"/>
                  <a:gd name="T99" fmla="*/ 0 h 1508"/>
                  <a:gd name="T100" fmla="*/ 0 w 820"/>
                  <a:gd name="T101" fmla="*/ 0 h 15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20"/>
                  <a:gd name="T154" fmla="*/ 0 h 1508"/>
                  <a:gd name="T155" fmla="*/ 820 w 820"/>
                  <a:gd name="T156" fmla="*/ 1508 h 15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20" h="1508">
                    <a:moveTo>
                      <a:pt x="682" y="1256"/>
                    </a:moveTo>
                    <a:lnTo>
                      <a:pt x="675" y="1241"/>
                    </a:lnTo>
                    <a:lnTo>
                      <a:pt x="660" y="1199"/>
                    </a:lnTo>
                    <a:lnTo>
                      <a:pt x="637" y="1139"/>
                    </a:lnTo>
                    <a:lnTo>
                      <a:pt x="607" y="1065"/>
                    </a:lnTo>
                    <a:lnTo>
                      <a:pt x="574" y="988"/>
                    </a:lnTo>
                    <a:lnTo>
                      <a:pt x="539" y="913"/>
                    </a:lnTo>
                    <a:lnTo>
                      <a:pt x="522" y="878"/>
                    </a:lnTo>
                    <a:lnTo>
                      <a:pt x="506" y="847"/>
                    </a:lnTo>
                    <a:lnTo>
                      <a:pt x="489" y="819"/>
                    </a:lnTo>
                    <a:lnTo>
                      <a:pt x="475" y="797"/>
                    </a:lnTo>
                    <a:lnTo>
                      <a:pt x="440" y="749"/>
                    </a:lnTo>
                    <a:lnTo>
                      <a:pt x="396" y="691"/>
                    </a:lnTo>
                    <a:lnTo>
                      <a:pt x="371" y="659"/>
                    </a:lnTo>
                    <a:lnTo>
                      <a:pt x="346" y="628"/>
                    </a:lnTo>
                    <a:lnTo>
                      <a:pt x="320" y="597"/>
                    </a:lnTo>
                    <a:lnTo>
                      <a:pt x="295" y="568"/>
                    </a:lnTo>
                    <a:lnTo>
                      <a:pt x="270" y="543"/>
                    </a:lnTo>
                    <a:lnTo>
                      <a:pt x="246" y="522"/>
                    </a:lnTo>
                    <a:lnTo>
                      <a:pt x="235" y="513"/>
                    </a:lnTo>
                    <a:lnTo>
                      <a:pt x="225" y="506"/>
                    </a:lnTo>
                    <a:lnTo>
                      <a:pt x="215" y="500"/>
                    </a:lnTo>
                    <a:lnTo>
                      <a:pt x="205" y="495"/>
                    </a:lnTo>
                    <a:lnTo>
                      <a:pt x="196" y="492"/>
                    </a:lnTo>
                    <a:lnTo>
                      <a:pt x="189" y="491"/>
                    </a:lnTo>
                    <a:lnTo>
                      <a:pt x="181" y="492"/>
                    </a:lnTo>
                    <a:lnTo>
                      <a:pt x="176" y="495"/>
                    </a:lnTo>
                    <a:lnTo>
                      <a:pt x="171" y="500"/>
                    </a:lnTo>
                    <a:lnTo>
                      <a:pt x="168" y="507"/>
                    </a:lnTo>
                    <a:lnTo>
                      <a:pt x="164" y="517"/>
                    </a:lnTo>
                    <a:lnTo>
                      <a:pt x="163" y="530"/>
                    </a:lnTo>
                    <a:lnTo>
                      <a:pt x="161" y="558"/>
                    </a:lnTo>
                    <a:lnTo>
                      <a:pt x="163" y="587"/>
                    </a:lnTo>
                    <a:lnTo>
                      <a:pt x="164" y="614"/>
                    </a:lnTo>
                    <a:lnTo>
                      <a:pt x="165" y="641"/>
                    </a:lnTo>
                    <a:lnTo>
                      <a:pt x="170" y="687"/>
                    </a:lnTo>
                    <a:lnTo>
                      <a:pt x="174" y="719"/>
                    </a:lnTo>
                    <a:lnTo>
                      <a:pt x="174" y="728"/>
                    </a:lnTo>
                    <a:lnTo>
                      <a:pt x="173" y="732"/>
                    </a:lnTo>
                    <a:lnTo>
                      <a:pt x="170" y="728"/>
                    </a:lnTo>
                    <a:lnTo>
                      <a:pt x="165" y="718"/>
                    </a:lnTo>
                    <a:lnTo>
                      <a:pt x="148" y="672"/>
                    </a:lnTo>
                    <a:lnTo>
                      <a:pt x="119" y="589"/>
                    </a:lnTo>
                    <a:lnTo>
                      <a:pt x="101" y="542"/>
                    </a:lnTo>
                    <a:lnTo>
                      <a:pt x="85" y="502"/>
                    </a:lnTo>
                    <a:lnTo>
                      <a:pt x="70" y="470"/>
                    </a:lnTo>
                    <a:lnTo>
                      <a:pt x="56" y="443"/>
                    </a:lnTo>
                    <a:lnTo>
                      <a:pt x="34" y="403"/>
                    </a:lnTo>
                    <a:lnTo>
                      <a:pt x="17" y="376"/>
                    </a:lnTo>
                    <a:lnTo>
                      <a:pt x="10" y="362"/>
                    </a:lnTo>
                    <a:lnTo>
                      <a:pt x="5" y="350"/>
                    </a:lnTo>
                    <a:lnTo>
                      <a:pt x="2" y="335"/>
                    </a:lnTo>
                    <a:lnTo>
                      <a:pt x="0" y="317"/>
                    </a:lnTo>
                    <a:lnTo>
                      <a:pt x="2" y="296"/>
                    </a:lnTo>
                    <a:lnTo>
                      <a:pt x="4" y="270"/>
                    </a:lnTo>
                    <a:lnTo>
                      <a:pt x="8" y="237"/>
                    </a:lnTo>
                    <a:lnTo>
                      <a:pt x="14" y="199"/>
                    </a:lnTo>
                    <a:lnTo>
                      <a:pt x="19" y="179"/>
                    </a:lnTo>
                    <a:lnTo>
                      <a:pt x="24" y="159"/>
                    </a:lnTo>
                    <a:lnTo>
                      <a:pt x="29" y="140"/>
                    </a:lnTo>
                    <a:lnTo>
                      <a:pt x="34" y="123"/>
                    </a:lnTo>
                    <a:lnTo>
                      <a:pt x="40" y="106"/>
                    </a:lnTo>
                    <a:lnTo>
                      <a:pt x="46" y="91"/>
                    </a:lnTo>
                    <a:lnTo>
                      <a:pt x="54" y="78"/>
                    </a:lnTo>
                    <a:lnTo>
                      <a:pt x="61" y="64"/>
                    </a:lnTo>
                    <a:lnTo>
                      <a:pt x="69" y="52"/>
                    </a:lnTo>
                    <a:lnTo>
                      <a:pt x="78" y="42"/>
                    </a:lnTo>
                    <a:lnTo>
                      <a:pt x="86" y="32"/>
                    </a:lnTo>
                    <a:lnTo>
                      <a:pt x="96" y="23"/>
                    </a:lnTo>
                    <a:lnTo>
                      <a:pt x="106" y="17"/>
                    </a:lnTo>
                    <a:lnTo>
                      <a:pt x="116" y="10"/>
                    </a:lnTo>
                    <a:lnTo>
                      <a:pt x="128" y="5"/>
                    </a:lnTo>
                    <a:lnTo>
                      <a:pt x="139" y="3"/>
                    </a:lnTo>
                    <a:lnTo>
                      <a:pt x="151" y="0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205" y="7"/>
                    </a:lnTo>
                    <a:lnTo>
                      <a:pt x="220" y="13"/>
                    </a:lnTo>
                    <a:lnTo>
                      <a:pt x="236" y="19"/>
                    </a:lnTo>
                    <a:lnTo>
                      <a:pt x="252" y="28"/>
                    </a:lnTo>
                    <a:lnTo>
                      <a:pt x="269" y="38"/>
                    </a:lnTo>
                    <a:lnTo>
                      <a:pt x="286" y="49"/>
                    </a:lnTo>
                    <a:lnTo>
                      <a:pt x="305" y="63"/>
                    </a:lnTo>
                    <a:lnTo>
                      <a:pt x="324" y="78"/>
                    </a:lnTo>
                    <a:lnTo>
                      <a:pt x="342" y="94"/>
                    </a:lnTo>
                    <a:lnTo>
                      <a:pt x="362" y="113"/>
                    </a:lnTo>
                    <a:lnTo>
                      <a:pt x="383" y="133"/>
                    </a:lnTo>
                    <a:lnTo>
                      <a:pt x="405" y="154"/>
                    </a:lnTo>
                    <a:lnTo>
                      <a:pt x="426" y="178"/>
                    </a:lnTo>
                    <a:lnTo>
                      <a:pt x="447" y="200"/>
                    </a:lnTo>
                    <a:lnTo>
                      <a:pt x="466" y="224"/>
                    </a:lnTo>
                    <a:lnTo>
                      <a:pt x="483" y="246"/>
                    </a:lnTo>
                    <a:lnTo>
                      <a:pt x="499" y="270"/>
                    </a:lnTo>
                    <a:lnTo>
                      <a:pt x="516" y="292"/>
                    </a:lnTo>
                    <a:lnTo>
                      <a:pt x="531" y="315"/>
                    </a:lnTo>
                    <a:lnTo>
                      <a:pt x="543" y="337"/>
                    </a:lnTo>
                    <a:lnTo>
                      <a:pt x="568" y="381"/>
                    </a:lnTo>
                    <a:lnTo>
                      <a:pt x="589" y="425"/>
                    </a:lnTo>
                    <a:lnTo>
                      <a:pt x="607" y="467"/>
                    </a:lnTo>
                    <a:lnTo>
                      <a:pt x="623" y="507"/>
                    </a:lnTo>
                    <a:lnTo>
                      <a:pt x="648" y="583"/>
                    </a:lnTo>
                    <a:lnTo>
                      <a:pt x="669" y="649"/>
                    </a:lnTo>
                    <a:lnTo>
                      <a:pt x="679" y="679"/>
                    </a:lnTo>
                    <a:lnTo>
                      <a:pt x="689" y="707"/>
                    </a:lnTo>
                    <a:lnTo>
                      <a:pt x="699" y="732"/>
                    </a:lnTo>
                    <a:lnTo>
                      <a:pt x="712" y="752"/>
                    </a:lnTo>
                    <a:lnTo>
                      <a:pt x="735" y="793"/>
                    </a:lnTo>
                    <a:lnTo>
                      <a:pt x="760" y="834"/>
                    </a:lnTo>
                    <a:lnTo>
                      <a:pt x="783" y="873"/>
                    </a:lnTo>
                    <a:lnTo>
                      <a:pt x="801" y="905"/>
                    </a:lnTo>
                    <a:lnTo>
                      <a:pt x="809" y="919"/>
                    </a:lnTo>
                    <a:lnTo>
                      <a:pt x="813" y="929"/>
                    </a:lnTo>
                    <a:lnTo>
                      <a:pt x="814" y="933"/>
                    </a:lnTo>
                    <a:lnTo>
                      <a:pt x="815" y="936"/>
                    </a:lnTo>
                    <a:lnTo>
                      <a:pt x="814" y="939"/>
                    </a:lnTo>
                    <a:lnTo>
                      <a:pt x="813" y="940"/>
                    </a:lnTo>
                    <a:lnTo>
                      <a:pt x="811" y="940"/>
                    </a:lnTo>
                    <a:lnTo>
                      <a:pt x="809" y="940"/>
                    </a:lnTo>
                    <a:lnTo>
                      <a:pt x="805" y="938"/>
                    </a:lnTo>
                    <a:lnTo>
                      <a:pt x="800" y="935"/>
                    </a:lnTo>
                    <a:lnTo>
                      <a:pt x="788" y="925"/>
                    </a:lnTo>
                    <a:lnTo>
                      <a:pt x="770" y="910"/>
                    </a:lnTo>
                    <a:lnTo>
                      <a:pt x="750" y="891"/>
                    </a:lnTo>
                    <a:lnTo>
                      <a:pt x="730" y="872"/>
                    </a:lnTo>
                    <a:lnTo>
                      <a:pt x="710" y="850"/>
                    </a:lnTo>
                    <a:lnTo>
                      <a:pt x="690" y="828"/>
                    </a:lnTo>
                    <a:lnTo>
                      <a:pt x="653" y="787"/>
                    </a:lnTo>
                    <a:lnTo>
                      <a:pt x="619" y="750"/>
                    </a:lnTo>
                    <a:lnTo>
                      <a:pt x="606" y="737"/>
                    </a:lnTo>
                    <a:lnTo>
                      <a:pt x="593" y="725"/>
                    </a:lnTo>
                    <a:lnTo>
                      <a:pt x="587" y="722"/>
                    </a:lnTo>
                    <a:lnTo>
                      <a:pt x="582" y="719"/>
                    </a:lnTo>
                    <a:lnTo>
                      <a:pt x="578" y="718"/>
                    </a:lnTo>
                    <a:lnTo>
                      <a:pt x="574" y="718"/>
                    </a:lnTo>
                    <a:lnTo>
                      <a:pt x="572" y="719"/>
                    </a:lnTo>
                    <a:lnTo>
                      <a:pt x="569" y="722"/>
                    </a:lnTo>
                    <a:lnTo>
                      <a:pt x="568" y="725"/>
                    </a:lnTo>
                    <a:lnTo>
                      <a:pt x="567" y="732"/>
                    </a:lnTo>
                    <a:lnTo>
                      <a:pt x="567" y="739"/>
                    </a:lnTo>
                    <a:lnTo>
                      <a:pt x="568" y="748"/>
                    </a:lnTo>
                    <a:lnTo>
                      <a:pt x="571" y="759"/>
                    </a:lnTo>
                    <a:lnTo>
                      <a:pt x="573" y="772"/>
                    </a:lnTo>
                    <a:lnTo>
                      <a:pt x="582" y="805"/>
                    </a:lnTo>
                    <a:lnTo>
                      <a:pt x="593" y="847"/>
                    </a:lnTo>
                    <a:lnTo>
                      <a:pt x="608" y="895"/>
                    </a:lnTo>
                    <a:lnTo>
                      <a:pt x="625" y="950"/>
                    </a:lnTo>
                    <a:lnTo>
                      <a:pt x="667" y="1070"/>
                    </a:lnTo>
                    <a:lnTo>
                      <a:pt x="709" y="1196"/>
                    </a:lnTo>
                    <a:lnTo>
                      <a:pt x="750" y="1315"/>
                    </a:lnTo>
                    <a:lnTo>
                      <a:pt x="786" y="1414"/>
                    </a:lnTo>
                    <a:lnTo>
                      <a:pt x="810" y="1483"/>
                    </a:lnTo>
                    <a:lnTo>
                      <a:pt x="820" y="1508"/>
                    </a:lnTo>
                    <a:lnTo>
                      <a:pt x="682" y="125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5" name="Freeform 56"/>
              <p:cNvSpPr>
                <a:spLocks/>
              </p:cNvSpPr>
              <p:nvPr/>
            </p:nvSpPr>
            <p:spPr bwMode="auto">
              <a:xfrm>
                <a:off x="3037" y="2908"/>
                <a:ext cx="35" cy="333"/>
              </a:xfrm>
              <a:custGeom>
                <a:avLst/>
                <a:gdLst>
                  <a:gd name="T0" fmla="*/ 0 w 173"/>
                  <a:gd name="T1" fmla="*/ 0 h 1668"/>
                  <a:gd name="T2" fmla="*/ 0 w 173"/>
                  <a:gd name="T3" fmla="*/ 0 h 1668"/>
                  <a:gd name="T4" fmla="*/ 0 w 173"/>
                  <a:gd name="T5" fmla="*/ 0 h 1668"/>
                  <a:gd name="T6" fmla="*/ 0 w 173"/>
                  <a:gd name="T7" fmla="*/ 0 h 1668"/>
                  <a:gd name="T8" fmla="*/ 0 w 173"/>
                  <a:gd name="T9" fmla="*/ 0 h 1668"/>
                  <a:gd name="T10" fmla="*/ 0 w 173"/>
                  <a:gd name="T11" fmla="*/ 0 h 1668"/>
                  <a:gd name="T12" fmla="*/ 0 w 173"/>
                  <a:gd name="T13" fmla="*/ 0 h 1668"/>
                  <a:gd name="T14" fmla="*/ 0 w 173"/>
                  <a:gd name="T15" fmla="*/ 0 h 1668"/>
                  <a:gd name="T16" fmla="*/ 0 w 173"/>
                  <a:gd name="T17" fmla="*/ 0 h 1668"/>
                  <a:gd name="T18" fmla="*/ 0 w 173"/>
                  <a:gd name="T19" fmla="*/ 0 h 1668"/>
                  <a:gd name="T20" fmla="*/ 0 w 173"/>
                  <a:gd name="T21" fmla="*/ 0 h 1668"/>
                  <a:gd name="T22" fmla="*/ 0 w 173"/>
                  <a:gd name="T23" fmla="*/ 0 h 1668"/>
                  <a:gd name="T24" fmla="*/ 0 w 173"/>
                  <a:gd name="T25" fmla="*/ 0 h 1668"/>
                  <a:gd name="T26" fmla="*/ 0 w 173"/>
                  <a:gd name="T27" fmla="*/ 0 h 1668"/>
                  <a:gd name="T28" fmla="*/ 0 w 173"/>
                  <a:gd name="T29" fmla="*/ 0 h 1668"/>
                  <a:gd name="T30" fmla="*/ 0 w 173"/>
                  <a:gd name="T31" fmla="*/ 0 h 1668"/>
                  <a:gd name="T32" fmla="*/ 0 w 173"/>
                  <a:gd name="T33" fmla="*/ 0 h 1668"/>
                  <a:gd name="T34" fmla="*/ 0 w 173"/>
                  <a:gd name="T35" fmla="*/ 0 h 1668"/>
                  <a:gd name="T36" fmla="*/ 0 w 173"/>
                  <a:gd name="T37" fmla="*/ 0 h 1668"/>
                  <a:gd name="T38" fmla="*/ 0 w 173"/>
                  <a:gd name="T39" fmla="*/ 0 h 1668"/>
                  <a:gd name="T40" fmla="*/ 0 w 173"/>
                  <a:gd name="T41" fmla="*/ 0 h 1668"/>
                  <a:gd name="T42" fmla="*/ 0 w 173"/>
                  <a:gd name="T43" fmla="*/ 0 h 1668"/>
                  <a:gd name="T44" fmla="*/ 0 w 173"/>
                  <a:gd name="T45" fmla="*/ 0 h 1668"/>
                  <a:gd name="T46" fmla="*/ 0 w 173"/>
                  <a:gd name="T47" fmla="*/ 0 h 1668"/>
                  <a:gd name="T48" fmla="*/ 0 w 173"/>
                  <a:gd name="T49" fmla="*/ 0 h 1668"/>
                  <a:gd name="T50" fmla="*/ 0 w 173"/>
                  <a:gd name="T51" fmla="*/ 0 h 1668"/>
                  <a:gd name="T52" fmla="*/ 0 w 173"/>
                  <a:gd name="T53" fmla="*/ 0 h 1668"/>
                  <a:gd name="T54" fmla="*/ 0 w 173"/>
                  <a:gd name="T55" fmla="*/ 0 h 1668"/>
                  <a:gd name="T56" fmla="*/ 0 w 173"/>
                  <a:gd name="T57" fmla="*/ 0 h 1668"/>
                  <a:gd name="T58" fmla="*/ 0 w 173"/>
                  <a:gd name="T59" fmla="*/ 0 h 1668"/>
                  <a:gd name="T60" fmla="*/ 0 w 173"/>
                  <a:gd name="T61" fmla="*/ 0 h 1668"/>
                  <a:gd name="T62" fmla="*/ 0 w 173"/>
                  <a:gd name="T63" fmla="*/ 0 h 1668"/>
                  <a:gd name="T64" fmla="*/ 0 w 173"/>
                  <a:gd name="T65" fmla="*/ 0 h 1668"/>
                  <a:gd name="T66" fmla="*/ 0 w 173"/>
                  <a:gd name="T67" fmla="*/ 0 h 1668"/>
                  <a:gd name="T68" fmla="*/ 0 w 173"/>
                  <a:gd name="T69" fmla="*/ 0 h 1668"/>
                  <a:gd name="T70" fmla="*/ 0 w 173"/>
                  <a:gd name="T71" fmla="*/ 0 h 1668"/>
                  <a:gd name="T72" fmla="*/ 0 w 173"/>
                  <a:gd name="T73" fmla="*/ 0 h 1668"/>
                  <a:gd name="T74" fmla="*/ 0 w 173"/>
                  <a:gd name="T75" fmla="*/ 0 h 1668"/>
                  <a:gd name="T76" fmla="*/ 0 w 173"/>
                  <a:gd name="T77" fmla="*/ 0 h 16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3"/>
                  <a:gd name="T118" fmla="*/ 0 h 1668"/>
                  <a:gd name="T119" fmla="*/ 173 w 173"/>
                  <a:gd name="T120" fmla="*/ 1668 h 16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3" h="1668">
                    <a:moveTo>
                      <a:pt x="112" y="1490"/>
                    </a:moveTo>
                    <a:lnTo>
                      <a:pt x="115" y="1482"/>
                    </a:lnTo>
                    <a:lnTo>
                      <a:pt x="118" y="1460"/>
                    </a:lnTo>
                    <a:lnTo>
                      <a:pt x="125" y="1427"/>
                    </a:lnTo>
                    <a:lnTo>
                      <a:pt x="132" y="1384"/>
                    </a:lnTo>
                    <a:lnTo>
                      <a:pt x="140" y="1338"/>
                    </a:lnTo>
                    <a:lnTo>
                      <a:pt x="146" y="1288"/>
                    </a:lnTo>
                    <a:lnTo>
                      <a:pt x="148" y="1263"/>
                    </a:lnTo>
                    <a:lnTo>
                      <a:pt x="151" y="1240"/>
                    </a:lnTo>
                    <a:lnTo>
                      <a:pt x="152" y="1216"/>
                    </a:lnTo>
                    <a:lnTo>
                      <a:pt x="152" y="1193"/>
                    </a:lnTo>
                    <a:lnTo>
                      <a:pt x="153" y="1137"/>
                    </a:lnTo>
                    <a:lnTo>
                      <a:pt x="157" y="1056"/>
                    </a:lnTo>
                    <a:lnTo>
                      <a:pt x="161" y="959"/>
                    </a:lnTo>
                    <a:lnTo>
                      <a:pt x="166" y="851"/>
                    </a:lnTo>
                    <a:lnTo>
                      <a:pt x="169" y="740"/>
                    </a:lnTo>
                    <a:lnTo>
                      <a:pt x="173" y="634"/>
                    </a:lnTo>
                    <a:lnTo>
                      <a:pt x="173" y="583"/>
                    </a:lnTo>
                    <a:lnTo>
                      <a:pt x="173" y="537"/>
                    </a:lnTo>
                    <a:lnTo>
                      <a:pt x="173" y="494"/>
                    </a:lnTo>
                    <a:lnTo>
                      <a:pt x="172" y="457"/>
                    </a:lnTo>
                    <a:lnTo>
                      <a:pt x="169" y="420"/>
                    </a:lnTo>
                    <a:lnTo>
                      <a:pt x="168" y="377"/>
                    </a:lnTo>
                    <a:lnTo>
                      <a:pt x="167" y="331"/>
                    </a:lnTo>
                    <a:lnTo>
                      <a:pt x="166" y="282"/>
                    </a:lnTo>
                    <a:lnTo>
                      <a:pt x="164" y="232"/>
                    </a:lnTo>
                    <a:lnTo>
                      <a:pt x="163" y="185"/>
                    </a:lnTo>
                    <a:lnTo>
                      <a:pt x="163" y="139"/>
                    </a:lnTo>
                    <a:lnTo>
                      <a:pt x="162" y="96"/>
                    </a:lnTo>
                    <a:lnTo>
                      <a:pt x="161" y="60"/>
                    </a:lnTo>
                    <a:lnTo>
                      <a:pt x="159" y="31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7" y="1"/>
                    </a:lnTo>
                    <a:lnTo>
                      <a:pt x="156" y="16"/>
                    </a:lnTo>
                    <a:lnTo>
                      <a:pt x="153" y="46"/>
                    </a:lnTo>
                    <a:lnTo>
                      <a:pt x="152" y="91"/>
                    </a:lnTo>
                    <a:lnTo>
                      <a:pt x="149" y="207"/>
                    </a:lnTo>
                    <a:lnTo>
                      <a:pt x="147" y="330"/>
                    </a:lnTo>
                    <a:lnTo>
                      <a:pt x="144" y="453"/>
                    </a:lnTo>
                    <a:lnTo>
                      <a:pt x="142" y="574"/>
                    </a:lnTo>
                    <a:lnTo>
                      <a:pt x="138" y="690"/>
                    </a:lnTo>
                    <a:lnTo>
                      <a:pt x="135" y="796"/>
                    </a:lnTo>
                    <a:lnTo>
                      <a:pt x="131" y="888"/>
                    </a:lnTo>
                    <a:lnTo>
                      <a:pt x="127" y="961"/>
                    </a:lnTo>
                    <a:lnTo>
                      <a:pt x="122" y="1032"/>
                    </a:lnTo>
                    <a:lnTo>
                      <a:pt x="115" y="1118"/>
                    </a:lnTo>
                    <a:lnTo>
                      <a:pt x="103" y="1215"/>
                    </a:lnTo>
                    <a:lnTo>
                      <a:pt x="91" y="1313"/>
                    </a:lnTo>
                    <a:lnTo>
                      <a:pt x="83" y="1363"/>
                    </a:lnTo>
                    <a:lnTo>
                      <a:pt x="75" y="1411"/>
                    </a:lnTo>
                    <a:lnTo>
                      <a:pt x="66" y="1457"/>
                    </a:lnTo>
                    <a:lnTo>
                      <a:pt x="57" y="1499"/>
                    </a:lnTo>
                    <a:lnTo>
                      <a:pt x="47" y="1539"/>
                    </a:lnTo>
                    <a:lnTo>
                      <a:pt x="36" y="1574"/>
                    </a:lnTo>
                    <a:lnTo>
                      <a:pt x="31" y="1590"/>
                    </a:lnTo>
                    <a:lnTo>
                      <a:pt x="25" y="1604"/>
                    </a:lnTo>
                    <a:lnTo>
                      <a:pt x="20" y="1618"/>
                    </a:lnTo>
                    <a:lnTo>
                      <a:pt x="13" y="1629"/>
                    </a:lnTo>
                    <a:lnTo>
                      <a:pt x="5" y="1646"/>
                    </a:lnTo>
                    <a:lnTo>
                      <a:pt x="0" y="1658"/>
                    </a:lnTo>
                    <a:lnTo>
                      <a:pt x="0" y="1663"/>
                    </a:lnTo>
                    <a:lnTo>
                      <a:pt x="0" y="1665"/>
                    </a:lnTo>
                    <a:lnTo>
                      <a:pt x="1" y="1666"/>
                    </a:lnTo>
                    <a:lnTo>
                      <a:pt x="2" y="1668"/>
                    </a:lnTo>
                    <a:lnTo>
                      <a:pt x="8" y="1665"/>
                    </a:lnTo>
                    <a:lnTo>
                      <a:pt x="16" y="1660"/>
                    </a:lnTo>
                    <a:lnTo>
                      <a:pt x="26" y="1651"/>
                    </a:lnTo>
                    <a:lnTo>
                      <a:pt x="37" y="1639"/>
                    </a:lnTo>
                    <a:lnTo>
                      <a:pt x="48" y="1625"/>
                    </a:lnTo>
                    <a:lnTo>
                      <a:pt x="61" y="1608"/>
                    </a:lnTo>
                    <a:lnTo>
                      <a:pt x="73" y="1590"/>
                    </a:lnTo>
                    <a:lnTo>
                      <a:pt x="85" y="1572"/>
                    </a:lnTo>
                    <a:lnTo>
                      <a:pt x="95" y="1550"/>
                    </a:lnTo>
                    <a:lnTo>
                      <a:pt x="103" y="1530"/>
                    </a:lnTo>
                    <a:lnTo>
                      <a:pt x="106" y="1520"/>
                    </a:lnTo>
                    <a:lnTo>
                      <a:pt x="110" y="1510"/>
                    </a:lnTo>
                    <a:lnTo>
                      <a:pt x="111" y="1500"/>
                    </a:lnTo>
                    <a:lnTo>
                      <a:pt x="112" y="149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6" name="Freeform 57"/>
              <p:cNvSpPr>
                <a:spLocks/>
              </p:cNvSpPr>
              <p:nvPr/>
            </p:nvSpPr>
            <p:spPr bwMode="auto">
              <a:xfrm>
                <a:off x="3080" y="2764"/>
                <a:ext cx="23" cy="194"/>
              </a:xfrm>
              <a:custGeom>
                <a:avLst/>
                <a:gdLst>
                  <a:gd name="T0" fmla="*/ 0 w 116"/>
                  <a:gd name="T1" fmla="*/ 0 h 966"/>
                  <a:gd name="T2" fmla="*/ 0 w 116"/>
                  <a:gd name="T3" fmla="*/ 0 h 966"/>
                  <a:gd name="T4" fmla="*/ 0 w 116"/>
                  <a:gd name="T5" fmla="*/ 0 h 966"/>
                  <a:gd name="T6" fmla="*/ 0 w 116"/>
                  <a:gd name="T7" fmla="*/ 0 h 966"/>
                  <a:gd name="T8" fmla="*/ 0 w 116"/>
                  <a:gd name="T9" fmla="*/ 0 h 966"/>
                  <a:gd name="T10" fmla="*/ 0 w 116"/>
                  <a:gd name="T11" fmla="*/ 0 h 966"/>
                  <a:gd name="T12" fmla="*/ 0 w 116"/>
                  <a:gd name="T13" fmla="*/ 0 h 966"/>
                  <a:gd name="T14" fmla="*/ 0 w 116"/>
                  <a:gd name="T15" fmla="*/ 0 h 966"/>
                  <a:gd name="T16" fmla="*/ 0 w 116"/>
                  <a:gd name="T17" fmla="*/ 0 h 966"/>
                  <a:gd name="T18" fmla="*/ 0 w 116"/>
                  <a:gd name="T19" fmla="*/ 0 h 966"/>
                  <a:gd name="T20" fmla="*/ 0 w 116"/>
                  <a:gd name="T21" fmla="*/ 0 h 966"/>
                  <a:gd name="T22" fmla="*/ 0 w 116"/>
                  <a:gd name="T23" fmla="*/ 0 h 966"/>
                  <a:gd name="T24" fmla="*/ 0 w 116"/>
                  <a:gd name="T25" fmla="*/ 0 h 966"/>
                  <a:gd name="T26" fmla="*/ 0 w 116"/>
                  <a:gd name="T27" fmla="*/ 0 h 966"/>
                  <a:gd name="T28" fmla="*/ 0 w 116"/>
                  <a:gd name="T29" fmla="*/ 0 h 966"/>
                  <a:gd name="T30" fmla="*/ 0 w 116"/>
                  <a:gd name="T31" fmla="*/ 0 h 966"/>
                  <a:gd name="T32" fmla="*/ 0 w 116"/>
                  <a:gd name="T33" fmla="*/ 0 h 966"/>
                  <a:gd name="T34" fmla="*/ 0 w 116"/>
                  <a:gd name="T35" fmla="*/ 0 h 966"/>
                  <a:gd name="T36" fmla="*/ 0 w 116"/>
                  <a:gd name="T37" fmla="*/ 0 h 966"/>
                  <a:gd name="T38" fmla="*/ 0 w 116"/>
                  <a:gd name="T39" fmla="*/ 0 h 966"/>
                  <a:gd name="T40" fmla="*/ 0 w 116"/>
                  <a:gd name="T41" fmla="*/ 0 h 966"/>
                  <a:gd name="T42" fmla="*/ 0 w 116"/>
                  <a:gd name="T43" fmla="*/ 0 h 966"/>
                  <a:gd name="T44" fmla="*/ 0 w 116"/>
                  <a:gd name="T45" fmla="*/ 0 h 966"/>
                  <a:gd name="T46" fmla="*/ 0 w 116"/>
                  <a:gd name="T47" fmla="*/ 0 h 966"/>
                  <a:gd name="T48" fmla="*/ 0 w 116"/>
                  <a:gd name="T49" fmla="*/ 0 h 966"/>
                  <a:gd name="T50" fmla="*/ 0 w 116"/>
                  <a:gd name="T51" fmla="*/ 0 h 966"/>
                  <a:gd name="T52" fmla="*/ 0 w 116"/>
                  <a:gd name="T53" fmla="*/ 0 h 966"/>
                  <a:gd name="T54" fmla="*/ 0 w 116"/>
                  <a:gd name="T55" fmla="*/ 0 h 966"/>
                  <a:gd name="T56" fmla="*/ 0 w 116"/>
                  <a:gd name="T57" fmla="*/ 0 h 966"/>
                  <a:gd name="T58" fmla="*/ 0 w 116"/>
                  <a:gd name="T59" fmla="*/ 0 h 966"/>
                  <a:gd name="T60" fmla="*/ 0 w 116"/>
                  <a:gd name="T61" fmla="*/ 0 h 966"/>
                  <a:gd name="T62" fmla="*/ 0 w 116"/>
                  <a:gd name="T63" fmla="*/ 0 h 966"/>
                  <a:gd name="T64" fmla="*/ 0 w 116"/>
                  <a:gd name="T65" fmla="*/ 0 h 966"/>
                  <a:gd name="T66" fmla="*/ 0 w 116"/>
                  <a:gd name="T67" fmla="*/ 0 h 966"/>
                  <a:gd name="T68" fmla="*/ 0 w 116"/>
                  <a:gd name="T69" fmla="*/ 0 h 966"/>
                  <a:gd name="T70" fmla="*/ 0 w 116"/>
                  <a:gd name="T71" fmla="*/ 0 h 966"/>
                  <a:gd name="T72" fmla="*/ 0 w 116"/>
                  <a:gd name="T73" fmla="*/ 0 h 966"/>
                  <a:gd name="T74" fmla="*/ 0 w 116"/>
                  <a:gd name="T75" fmla="*/ 0 h 966"/>
                  <a:gd name="T76" fmla="*/ 0 w 116"/>
                  <a:gd name="T77" fmla="*/ 0 h 966"/>
                  <a:gd name="T78" fmla="*/ 0 w 116"/>
                  <a:gd name="T79" fmla="*/ 0 h 966"/>
                  <a:gd name="T80" fmla="*/ 0 w 116"/>
                  <a:gd name="T81" fmla="*/ 0 h 966"/>
                  <a:gd name="T82" fmla="*/ 0 w 116"/>
                  <a:gd name="T83" fmla="*/ 0 h 966"/>
                  <a:gd name="T84" fmla="*/ 0 w 116"/>
                  <a:gd name="T85" fmla="*/ 0 h 966"/>
                  <a:gd name="T86" fmla="*/ 0 w 116"/>
                  <a:gd name="T87" fmla="*/ 0 h 966"/>
                  <a:gd name="T88" fmla="*/ 0 w 116"/>
                  <a:gd name="T89" fmla="*/ 0 h 966"/>
                  <a:gd name="T90" fmla="*/ 0 w 116"/>
                  <a:gd name="T91" fmla="*/ 0 h 966"/>
                  <a:gd name="T92" fmla="*/ 0 w 116"/>
                  <a:gd name="T93" fmla="*/ 0 h 966"/>
                  <a:gd name="T94" fmla="*/ 0 w 116"/>
                  <a:gd name="T95" fmla="*/ 0 h 966"/>
                  <a:gd name="T96" fmla="*/ 0 w 116"/>
                  <a:gd name="T97" fmla="*/ 0 h 9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6"/>
                  <a:gd name="T148" fmla="*/ 0 h 966"/>
                  <a:gd name="T149" fmla="*/ 116 w 116"/>
                  <a:gd name="T150" fmla="*/ 966 h 96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6" h="966">
                    <a:moveTo>
                      <a:pt x="8" y="966"/>
                    </a:moveTo>
                    <a:lnTo>
                      <a:pt x="4" y="881"/>
                    </a:lnTo>
                    <a:lnTo>
                      <a:pt x="1" y="802"/>
                    </a:lnTo>
                    <a:lnTo>
                      <a:pt x="0" y="726"/>
                    </a:lnTo>
                    <a:lnTo>
                      <a:pt x="0" y="655"/>
                    </a:lnTo>
                    <a:lnTo>
                      <a:pt x="1" y="586"/>
                    </a:lnTo>
                    <a:lnTo>
                      <a:pt x="1" y="520"/>
                    </a:lnTo>
                    <a:lnTo>
                      <a:pt x="3" y="455"/>
                    </a:lnTo>
                    <a:lnTo>
                      <a:pt x="3" y="393"/>
                    </a:lnTo>
                    <a:lnTo>
                      <a:pt x="5" y="359"/>
                    </a:lnTo>
                    <a:lnTo>
                      <a:pt x="9" y="323"/>
                    </a:lnTo>
                    <a:lnTo>
                      <a:pt x="15" y="284"/>
                    </a:lnTo>
                    <a:lnTo>
                      <a:pt x="24" y="243"/>
                    </a:lnTo>
                    <a:lnTo>
                      <a:pt x="34" y="202"/>
                    </a:lnTo>
                    <a:lnTo>
                      <a:pt x="45" y="162"/>
                    </a:lnTo>
                    <a:lnTo>
                      <a:pt x="56" y="125"/>
                    </a:lnTo>
                    <a:lnTo>
                      <a:pt x="69" y="90"/>
                    </a:lnTo>
                    <a:lnTo>
                      <a:pt x="80" y="58"/>
                    </a:lnTo>
                    <a:lnTo>
                      <a:pt x="90" y="33"/>
                    </a:lnTo>
                    <a:lnTo>
                      <a:pt x="100" y="13"/>
                    </a:lnTo>
                    <a:lnTo>
                      <a:pt x="107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2"/>
                    </a:lnTo>
                    <a:lnTo>
                      <a:pt x="116" y="7"/>
                    </a:lnTo>
                    <a:lnTo>
                      <a:pt x="116" y="15"/>
                    </a:lnTo>
                    <a:lnTo>
                      <a:pt x="115" y="26"/>
                    </a:lnTo>
                    <a:lnTo>
                      <a:pt x="114" y="40"/>
                    </a:lnTo>
                    <a:lnTo>
                      <a:pt x="111" y="56"/>
                    </a:lnTo>
                    <a:lnTo>
                      <a:pt x="107" y="92"/>
                    </a:lnTo>
                    <a:lnTo>
                      <a:pt x="101" y="126"/>
                    </a:lnTo>
                    <a:lnTo>
                      <a:pt x="96" y="157"/>
                    </a:lnTo>
                    <a:lnTo>
                      <a:pt x="90" y="186"/>
                    </a:lnTo>
                    <a:lnTo>
                      <a:pt x="79" y="239"/>
                    </a:lnTo>
                    <a:lnTo>
                      <a:pt x="68" y="289"/>
                    </a:lnTo>
                    <a:lnTo>
                      <a:pt x="58" y="338"/>
                    </a:lnTo>
                    <a:lnTo>
                      <a:pt x="50" y="387"/>
                    </a:lnTo>
                    <a:lnTo>
                      <a:pt x="46" y="412"/>
                    </a:lnTo>
                    <a:lnTo>
                      <a:pt x="45" y="439"/>
                    </a:lnTo>
                    <a:lnTo>
                      <a:pt x="43" y="467"/>
                    </a:lnTo>
                    <a:lnTo>
                      <a:pt x="43" y="496"/>
                    </a:lnTo>
                    <a:lnTo>
                      <a:pt x="41" y="565"/>
                    </a:lnTo>
                    <a:lnTo>
                      <a:pt x="38" y="640"/>
                    </a:lnTo>
                    <a:lnTo>
                      <a:pt x="31" y="719"/>
                    </a:lnTo>
                    <a:lnTo>
                      <a:pt x="25" y="794"/>
                    </a:lnTo>
                    <a:lnTo>
                      <a:pt x="19" y="862"/>
                    </a:lnTo>
                    <a:lnTo>
                      <a:pt x="14" y="916"/>
                    </a:lnTo>
                    <a:lnTo>
                      <a:pt x="10" y="952"/>
                    </a:lnTo>
                    <a:lnTo>
                      <a:pt x="8" y="96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7" name="Freeform 58"/>
              <p:cNvSpPr>
                <a:spLocks/>
              </p:cNvSpPr>
              <p:nvPr/>
            </p:nvSpPr>
            <p:spPr bwMode="auto">
              <a:xfrm>
                <a:off x="2444" y="2692"/>
                <a:ext cx="19" cy="171"/>
              </a:xfrm>
              <a:custGeom>
                <a:avLst/>
                <a:gdLst>
                  <a:gd name="T0" fmla="*/ 0 w 95"/>
                  <a:gd name="T1" fmla="*/ 0 h 854"/>
                  <a:gd name="T2" fmla="*/ 0 w 95"/>
                  <a:gd name="T3" fmla="*/ 0 h 854"/>
                  <a:gd name="T4" fmla="*/ 0 w 95"/>
                  <a:gd name="T5" fmla="*/ 0 h 854"/>
                  <a:gd name="T6" fmla="*/ 0 w 95"/>
                  <a:gd name="T7" fmla="*/ 0 h 854"/>
                  <a:gd name="T8" fmla="*/ 0 w 95"/>
                  <a:gd name="T9" fmla="*/ 0 h 854"/>
                  <a:gd name="T10" fmla="*/ 0 w 95"/>
                  <a:gd name="T11" fmla="*/ 0 h 854"/>
                  <a:gd name="T12" fmla="*/ 0 w 95"/>
                  <a:gd name="T13" fmla="*/ 0 h 854"/>
                  <a:gd name="T14" fmla="*/ 0 w 95"/>
                  <a:gd name="T15" fmla="*/ 0 h 854"/>
                  <a:gd name="T16" fmla="*/ 0 w 95"/>
                  <a:gd name="T17" fmla="*/ 0 h 854"/>
                  <a:gd name="T18" fmla="*/ 0 w 95"/>
                  <a:gd name="T19" fmla="*/ 0 h 854"/>
                  <a:gd name="T20" fmla="*/ 0 w 95"/>
                  <a:gd name="T21" fmla="*/ 0 h 854"/>
                  <a:gd name="T22" fmla="*/ 0 w 95"/>
                  <a:gd name="T23" fmla="*/ 0 h 854"/>
                  <a:gd name="T24" fmla="*/ 0 w 95"/>
                  <a:gd name="T25" fmla="*/ 0 h 854"/>
                  <a:gd name="T26" fmla="*/ 0 w 95"/>
                  <a:gd name="T27" fmla="*/ 0 h 854"/>
                  <a:gd name="T28" fmla="*/ 0 w 95"/>
                  <a:gd name="T29" fmla="*/ 0 h 854"/>
                  <a:gd name="T30" fmla="*/ 0 w 95"/>
                  <a:gd name="T31" fmla="*/ 0 h 854"/>
                  <a:gd name="T32" fmla="*/ 0 w 95"/>
                  <a:gd name="T33" fmla="*/ 0 h 854"/>
                  <a:gd name="T34" fmla="*/ 0 w 95"/>
                  <a:gd name="T35" fmla="*/ 0 h 854"/>
                  <a:gd name="T36" fmla="*/ 0 w 95"/>
                  <a:gd name="T37" fmla="*/ 0 h 854"/>
                  <a:gd name="T38" fmla="*/ 0 w 95"/>
                  <a:gd name="T39" fmla="*/ 0 h 854"/>
                  <a:gd name="T40" fmla="*/ 0 w 95"/>
                  <a:gd name="T41" fmla="*/ 0 h 854"/>
                  <a:gd name="T42" fmla="*/ 0 w 95"/>
                  <a:gd name="T43" fmla="*/ 0 h 854"/>
                  <a:gd name="T44" fmla="*/ 0 w 95"/>
                  <a:gd name="T45" fmla="*/ 0 h 854"/>
                  <a:gd name="T46" fmla="*/ 0 w 95"/>
                  <a:gd name="T47" fmla="*/ 0 h 854"/>
                  <a:gd name="T48" fmla="*/ 0 w 95"/>
                  <a:gd name="T49" fmla="*/ 0 h 854"/>
                  <a:gd name="T50" fmla="*/ 0 w 95"/>
                  <a:gd name="T51" fmla="*/ 0 h 854"/>
                  <a:gd name="T52" fmla="*/ 0 w 95"/>
                  <a:gd name="T53" fmla="*/ 0 h 854"/>
                  <a:gd name="T54" fmla="*/ 0 w 95"/>
                  <a:gd name="T55" fmla="*/ 0 h 854"/>
                  <a:gd name="T56" fmla="*/ 0 w 95"/>
                  <a:gd name="T57" fmla="*/ 0 h 854"/>
                  <a:gd name="T58" fmla="*/ 0 w 95"/>
                  <a:gd name="T59" fmla="*/ 0 h 854"/>
                  <a:gd name="T60" fmla="*/ 0 w 95"/>
                  <a:gd name="T61" fmla="*/ 0 h 854"/>
                  <a:gd name="T62" fmla="*/ 0 w 95"/>
                  <a:gd name="T63" fmla="*/ 0 h 854"/>
                  <a:gd name="T64" fmla="*/ 0 w 95"/>
                  <a:gd name="T65" fmla="*/ 0 h 854"/>
                  <a:gd name="T66" fmla="*/ 0 w 95"/>
                  <a:gd name="T67" fmla="*/ 0 h 854"/>
                  <a:gd name="T68" fmla="*/ 0 w 95"/>
                  <a:gd name="T69" fmla="*/ 0 h 854"/>
                  <a:gd name="T70" fmla="*/ 0 w 95"/>
                  <a:gd name="T71" fmla="*/ 0 h 854"/>
                  <a:gd name="T72" fmla="*/ 0 w 95"/>
                  <a:gd name="T73" fmla="*/ 0 h 854"/>
                  <a:gd name="T74" fmla="*/ 0 w 95"/>
                  <a:gd name="T75" fmla="*/ 0 h 854"/>
                  <a:gd name="T76" fmla="*/ 0 w 95"/>
                  <a:gd name="T77" fmla="*/ 0 h 854"/>
                  <a:gd name="T78" fmla="*/ 0 w 95"/>
                  <a:gd name="T79" fmla="*/ 0 h 854"/>
                  <a:gd name="T80" fmla="*/ 0 w 95"/>
                  <a:gd name="T81" fmla="*/ 0 h 854"/>
                  <a:gd name="T82" fmla="*/ 0 w 95"/>
                  <a:gd name="T83" fmla="*/ 0 h 854"/>
                  <a:gd name="T84" fmla="*/ 0 w 95"/>
                  <a:gd name="T85" fmla="*/ 0 h 854"/>
                  <a:gd name="T86" fmla="*/ 0 w 95"/>
                  <a:gd name="T87" fmla="*/ 0 h 854"/>
                  <a:gd name="T88" fmla="*/ 0 w 95"/>
                  <a:gd name="T89" fmla="*/ 0 h 854"/>
                  <a:gd name="T90" fmla="*/ 0 w 95"/>
                  <a:gd name="T91" fmla="*/ 0 h 854"/>
                  <a:gd name="T92" fmla="*/ 0 w 95"/>
                  <a:gd name="T93" fmla="*/ 0 h 854"/>
                  <a:gd name="T94" fmla="*/ 0 w 95"/>
                  <a:gd name="T95" fmla="*/ 0 h 854"/>
                  <a:gd name="T96" fmla="*/ 0 w 95"/>
                  <a:gd name="T97" fmla="*/ 0 h 854"/>
                  <a:gd name="T98" fmla="*/ 0 w 95"/>
                  <a:gd name="T99" fmla="*/ 0 h 854"/>
                  <a:gd name="T100" fmla="*/ 0 w 95"/>
                  <a:gd name="T101" fmla="*/ 0 h 854"/>
                  <a:gd name="T102" fmla="*/ 0 w 95"/>
                  <a:gd name="T103" fmla="*/ 0 h 854"/>
                  <a:gd name="T104" fmla="*/ 0 w 95"/>
                  <a:gd name="T105" fmla="*/ 0 h 854"/>
                  <a:gd name="T106" fmla="*/ 0 w 95"/>
                  <a:gd name="T107" fmla="*/ 0 h 854"/>
                  <a:gd name="T108" fmla="*/ 0 w 95"/>
                  <a:gd name="T109" fmla="*/ 0 h 854"/>
                  <a:gd name="T110" fmla="*/ 0 w 95"/>
                  <a:gd name="T111" fmla="*/ 0 h 854"/>
                  <a:gd name="T112" fmla="*/ 0 w 95"/>
                  <a:gd name="T113" fmla="*/ 0 h 854"/>
                  <a:gd name="T114" fmla="*/ 0 w 95"/>
                  <a:gd name="T115" fmla="*/ 0 h 854"/>
                  <a:gd name="T116" fmla="*/ 0 w 95"/>
                  <a:gd name="T117" fmla="*/ 0 h 854"/>
                  <a:gd name="T118" fmla="*/ 0 w 95"/>
                  <a:gd name="T119" fmla="*/ 0 h 854"/>
                  <a:gd name="T120" fmla="*/ 0 w 95"/>
                  <a:gd name="T121" fmla="*/ 0 h 8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5"/>
                  <a:gd name="T184" fmla="*/ 0 h 854"/>
                  <a:gd name="T185" fmla="*/ 95 w 95"/>
                  <a:gd name="T186" fmla="*/ 854 h 8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5" h="854">
                    <a:moveTo>
                      <a:pt x="13" y="854"/>
                    </a:moveTo>
                    <a:lnTo>
                      <a:pt x="11" y="851"/>
                    </a:lnTo>
                    <a:lnTo>
                      <a:pt x="9" y="842"/>
                    </a:lnTo>
                    <a:lnTo>
                      <a:pt x="5" y="825"/>
                    </a:lnTo>
                    <a:lnTo>
                      <a:pt x="1" y="798"/>
                    </a:lnTo>
                    <a:lnTo>
                      <a:pt x="1" y="783"/>
                    </a:lnTo>
                    <a:lnTo>
                      <a:pt x="0" y="765"/>
                    </a:lnTo>
                    <a:lnTo>
                      <a:pt x="0" y="745"/>
                    </a:lnTo>
                    <a:lnTo>
                      <a:pt x="0" y="721"/>
                    </a:lnTo>
                    <a:lnTo>
                      <a:pt x="3" y="696"/>
                    </a:lnTo>
                    <a:lnTo>
                      <a:pt x="5" y="667"/>
                    </a:lnTo>
                    <a:lnTo>
                      <a:pt x="8" y="636"/>
                    </a:lnTo>
                    <a:lnTo>
                      <a:pt x="13" y="602"/>
                    </a:lnTo>
                    <a:lnTo>
                      <a:pt x="23" y="532"/>
                    </a:lnTo>
                    <a:lnTo>
                      <a:pt x="34" y="465"/>
                    </a:lnTo>
                    <a:lnTo>
                      <a:pt x="44" y="400"/>
                    </a:lnTo>
                    <a:lnTo>
                      <a:pt x="54" y="339"/>
                    </a:lnTo>
                    <a:lnTo>
                      <a:pt x="56" y="309"/>
                    </a:lnTo>
                    <a:lnTo>
                      <a:pt x="60" y="279"/>
                    </a:lnTo>
                    <a:lnTo>
                      <a:pt x="61" y="249"/>
                    </a:lnTo>
                    <a:lnTo>
                      <a:pt x="63" y="220"/>
                    </a:lnTo>
                    <a:lnTo>
                      <a:pt x="63" y="192"/>
                    </a:lnTo>
                    <a:lnTo>
                      <a:pt x="60" y="164"/>
                    </a:lnTo>
                    <a:lnTo>
                      <a:pt x="58" y="136"/>
                    </a:lnTo>
                    <a:lnTo>
                      <a:pt x="53" y="108"/>
                    </a:lnTo>
                    <a:lnTo>
                      <a:pt x="49" y="82"/>
                    </a:lnTo>
                    <a:lnTo>
                      <a:pt x="46" y="59"/>
                    </a:lnTo>
                    <a:lnTo>
                      <a:pt x="45" y="41"/>
                    </a:lnTo>
                    <a:lnTo>
                      <a:pt x="45" y="26"/>
                    </a:lnTo>
                    <a:lnTo>
                      <a:pt x="46" y="14"/>
                    </a:lnTo>
                    <a:lnTo>
                      <a:pt x="49" y="6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4" y="6"/>
                    </a:lnTo>
                    <a:lnTo>
                      <a:pt x="68" y="13"/>
                    </a:lnTo>
                    <a:lnTo>
                      <a:pt x="73" y="24"/>
                    </a:lnTo>
                    <a:lnTo>
                      <a:pt x="76" y="38"/>
                    </a:lnTo>
                    <a:lnTo>
                      <a:pt x="80" y="56"/>
                    </a:lnTo>
                    <a:lnTo>
                      <a:pt x="84" y="76"/>
                    </a:lnTo>
                    <a:lnTo>
                      <a:pt x="88" y="98"/>
                    </a:lnTo>
                    <a:lnTo>
                      <a:pt x="90" y="122"/>
                    </a:lnTo>
                    <a:lnTo>
                      <a:pt x="93" y="147"/>
                    </a:lnTo>
                    <a:lnTo>
                      <a:pt x="95" y="170"/>
                    </a:lnTo>
                    <a:lnTo>
                      <a:pt x="95" y="195"/>
                    </a:lnTo>
                    <a:lnTo>
                      <a:pt x="95" y="244"/>
                    </a:lnTo>
                    <a:lnTo>
                      <a:pt x="91" y="294"/>
                    </a:lnTo>
                    <a:lnTo>
                      <a:pt x="86" y="343"/>
                    </a:lnTo>
                    <a:lnTo>
                      <a:pt x="80" y="391"/>
                    </a:lnTo>
                    <a:lnTo>
                      <a:pt x="71" y="440"/>
                    </a:lnTo>
                    <a:lnTo>
                      <a:pt x="63" y="489"/>
                    </a:lnTo>
                    <a:lnTo>
                      <a:pt x="54" y="541"/>
                    </a:lnTo>
                    <a:lnTo>
                      <a:pt x="44" y="600"/>
                    </a:lnTo>
                    <a:lnTo>
                      <a:pt x="36" y="661"/>
                    </a:lnTo>
                    <a:lnTo>
                      <a:pt x="29" y="720"/>
                    </a:lnTo>
                    <a:lnTo>
                      <a:pt x="23" y="772"/>
                    </a:lnTo>
                    <a:lnTo>
                      <a:pt x="18" y="816"/>
                    </a:lnTo>
                    <a:lnTo>
                      <a:pt x="14" y="844"/>
                    </a:lnTo>
                    <a:lnTo>
                      <a:pt x="13" y="85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8" name="Freeform 59"/>
              <p:cNvSpPr>
                <a:spLocks/>
              </p:cNvSpPr>
              <p:nvPr/>
            </p:nvSpPr>
            <p:spPr bwMode="auto">
              <a:xfrm>
                <a:off x="2274" y="2669"/>
                <a:ext cx="149" cy="352"/>
              </a:xfrm>
              <a:custGeom>
                <a:avLst/>
                <a:gdLst>
                  <a:gd name="T0" fmla="*/ 0 w 746"/>
                  <a:gd name="T1" fmla="*/ 0 h 1759"/>
                  <a:gd name="T2" fmla="*/ 0 w 746"/>
                  <a:gd name="T3" fmla="*/ 0 h 1759"/>
                  <a:gd name="T4" fmla="*/ 0 w 746"/>
                  <a:gd name="T5" fmla="*/ 0 h 1759"/>
                  <a:gd name="T6" fmla="*/ 0 w 746"/>
                  <a:gd name="T7" fmla="*/ 0 h 1759"/>
                  <a:gd name="T8" fmla="*/ 0 w 746"/>
                  <a:gd name="T9" fmla="*/ 0 h 1759"/>
                  <a:gd name="T10" fmla="*/ 0 w 746"/>
                  <a:gd name="T11" fmla="*/ 0 h 1759"/>
                  <a:gd name="T12" fmla="*/ 0 w 746"/>
                  <a:gd name="T13" fmla="*/ 0 h 1759"/>
                  <a:gd name="T14" fmla="*/ 0 w 746"/>
                  <a:gd name="T15" fmla="*/ 0 h 1759"/>
                  <a:gd name="T16" fmla="*/ 0 w 746"/>
                  <a:gd name="T17" fmla="*/ 0 h 1759"/>
                  <a:gd name="T18" fmla="*/ 0 w 746"/>
                  <a:gd name="T19" fmla="*/ 0 h 1759"/>
                  <a:gd name="T20" fmla="*/ 0 w 746"/>
                  <a:gd name="T21" fmla="*/ 0 h 1759"/>
                  <a:gd name="T22" fmla="*/ 0 w 746"/>
                  <a:gd name="T23" fmla="*/ 0 h 1759"/>
                  <a:gd name="T24" fmla="*/ 0 w 746"/>
                  <a:gd name="T25" fmla="*/ 0 h 1759"/>
                  <a:gd name="T26" fmla="*/ 0 w 746"/>
                  <a:gd name="T27" fmla="*/ 0 h 1759"/>
                  <a:gd name="T28" fmla="*/ 0 w 746"/>
                  <a:gd name="T29" fmla="*/ 0 h 1759"/>
                  <a:gd name="T30" fmla="*/ 0 w 746"/>
                  <a:gd name="T31" fmla="*/ 0 h 1759"/>
                  <a:gd name="T32" fmla="*/ 0 w 746"/>
                  <a:gd name="T33" fmla="*/ 0 h 1759"/>
                  <a:gd name="T34" fmla="*/ 0 w 746"/>
                  <a:gd name="T35" fmla="*/ 0 h 1759"/>
                  <a:gd name="T36" fmla="*/ 0 w 746"/>
                  <a:gd name="T37" fmla="*/ 0 h 1759"/>
                  <a:gd name="T38" fmla="*/ 0 w 746"/>
                  <a:gd name="T39" fmla="*/ 0 h 1759"/>
                  <a:gd name="T40" fmla="*/ 0 w 746"/>
                  <a:gd name="T41" fmla="*/ 0 h 1759"/>
                  <a:gd name="T42" fmla="*/ 0 w 746"/>
                  <a:gd name="T43" fmla="*/ 0 h 1759"/>
                  <a:gd name="T44" fmla="*/ 0 w 746"/>
                  <a:gd name="T45" fmla="*/ 0 h 1759"/>
                  <a:gd name="T46" fmla="*/ 0 w 746"/>
                  <a:gd name="T47" fmla="*/ 0 h 1759"/>
                  <a:gd name="T48" fmla="*/ 0 w 746"/>
                  <a:gd name="T49" fmla="*/ 0 h 1759"/>
                  <a:gd name="T50" fmla="*/ 0 w 746"/>
                  <a:gd name="T51" fmla="*/ 0 h 1759"/>
                  <a:gd name="T52" fmla="*/ 0 w 746"/>
                  <a:gd name="T53" fmla="*/ 0 h 1759"/>
                  <a:gd name="T54" fmla="*/ 0 w 746"/>
                  <a:gd name="T55" fmla="*/ 0 h 1759"/>
                  <a:gd name="T56" fmla="*/ 0 w 746"/>
                  <a:gd name="T57" fmla="*/ 0 h 1759"/>
                  <a:gd name="T58" fmla="*/ 0 w 746"/>
                  <a:gd name="T59" fmla="*/ 0 h 1759"/>
                  <a:gd name="T60" fmla="*/ 0 w 746"/>
                  <a:gd name="T61" fmla="*/ 0 h 1759"/>
                  <a:gd name="T62" fmla="*/ 0 w 746"/>
                  <a:gd name="T63" fmla="*/ 0 h 1759"/>
                  <a:gd name="T64" fmla="*/ 0 w 746"/>
                  <a:gd name="T65" fmla="*/ 0 h 1759"/>
                  <a:gd name="T66" fmla="*/ 0 w 746"/>
                  <a:gd name="T67" fmla="*/ 0 h 1759"/>
                  <a:gd name="T68" fmla="*/ 0 w 746"/>
                  <a:gd name="T69" fmla="*/ 0 h 1759"/>
                  <a:gd name="T70" fmla="*/ 0 w 746"/>
                  <a:gd name="T71" fmla="*/ 0 h 1759"/>
                  <a:gd name="T72" fmla="*/ 0 w 746"/>
                  <a:gd name="T73" fmla="*/ 0 h 1759"/>
                  <a:gd name="T74" fmla="*/ 0 w 746"/>
                  <a:gd name="T75" fmla="*/ 0 h 1759"/>
                  <a:gd name="T76" fmla="*/ 0 w 746"/>
                  <a:gd name="T77" fmla="*/ 0 h 1759"/>
                  <a:gd name="T78" fmla="*/ 0 w 746"/>
                  <a:gd name="T79" fmla="*/ 0 h 1759"/>
                  <a:gd name="T80" fmla="*/ 0 w 746"/>
                  <a:gd name="T81" fmla="*/ 0 h 1759"/>
                  <a:gd name="T82" fmla="*/ 0 w 746"/>
                  <a:gd name="T83" fmla="*/ 0 h 1759"/>
                  <a:gd name="T84" fmla="*/ 0 w 746"/>
                  <a:gd name="T85" fmla="*/ 0 h 1759"/>
                  <a:gd name="T86" fmla="*/ 0 w 746"/>
                  <a:gd name="T87" fmla="*/ 0 h 1759"/>
                  <a:gd name="T88" fmla="*/ 0 w 746"/>
                  <a:gd name="T89" fmla="*/ 0 h 1759"/>
                  <a:gd name="T90" fmla="*/ 0 w 746"/>
                  <a:gd name="T91" fmla="*/ 0 h 1759"/>
                  <a:gd name="T92" fmla="*/ 0 w 746"/>
                  <a:gd name="T93" fmla="*/ 0 h 1759"/>
                  <a:gd name="T94" fmla="*/ 0 w 746"/>
                  <a:gd name="T95" fmla="*/ 0 h 1759"/>
                  <a:gd name="T96" fmla="*/ 0 w 746"/>
                  <a:gd name="T97" fmla="*/ 0 h 1759"/>
                  <a:gd name="T98" fmla="*/ 0 w 746"/>
                  <a:gd name="T99" fmla="*/ 0 h 1759"/>
                  <a:gd name="T100" fmla="*/ 0 w 746"/>
                  <a:gd name="T101" fmla="*/ 0 h 1759"/>
                  <a:gd name="T102" fmla="*/ 0 w 746"/>
                  <a:gd name="T103" fmla="*/ 0 h 1759"/>
                  <a:gd name="T104" fmla="*/ 0 w 746"/>
                  <a:gd name="T105" fmla="*/ 0 h 1759"/>
                  <a:gd name="T106" fmla="*/ 0 w 746"/>
                  <a:gd name="T107" fmla="*/ 0 h 1759"/>
                  <a:gd name="T108" fmla="*/ 0 w 746"/>
                  <a:gd name="T109" fmla="*/ 0 h 1759"/>
                  <a:gd name="T110" fmla="*/ 0 w 746"/>
                  <a:gd name="T111" fmla="*/ 0 h 17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46"/>
                  <a:gd name="T169" fmla="*/ 0 h 1759"/>
                  <a:gd name="T170" fmla="*/ 746 w 746"/>
                  <a:gd name="T171" fmla="*/ 1759 h 175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46" h="1759">
                    <a:moveTo>
                      <a:pt x="302" y="1684"/>
                    </a:moveTo>
                    <a:lnTo>
                      <a:pt x="299" y="1669"/>
                    </a:lnTo>
                    <a:lnTo>
                      <a:pt x="293" y="1644"/>
                    </a:lnTo>
                    <a:lnTo>
                      <a:pt x="286" y="1608"/>
                    </a:lnTo>
                    <a:lnTo>
                      <a:pt x="278" y="1564"/>
                    </a:lnTo>
                    <a:lnTo>
                      <a:pt x="274" y="1538"/>
                    </a:lnTo>
                    <a:lnTo>
                      <a:pt x="272" y="1510"/>
                    </a:lnTo>
                    <a:lnTo>
                      <a:pt x="271" y="1482"/>
                    </a:lnTo>
                    <a:lnTo>
                      <a:pt x="271" y="1452"/>
                    </a:lnTo>
                    <a:lnTo>
                      <a:pt x="272" y="1419"/>
                    </a:lnTo>
                    <a:lnTo>
                      <a:pt x="274" y="1386"/>
                    </a:lnTo>
                    <a:lnTo>
                      <a:pt x="279" y="1349"/>
                    </a:lnTo>
                    <a:lnTo>
                      <a:pt x="287" y="1313"/>
                    </a:lnTo>
                    <a:lnTo>
                      <a:pt x="297" y="1271"/>
                    </a:lnTo>
                    <a:lnTo>
                      <a:pt x="308" y="1221"/>
                    </a:lnTo>
                    <a:lnTo>
                      <a:pt x="321" y="1165"/>
                    </a:lnTo>
                    <a:lnTo>
                      <a:pt x="336" y="1104"/>
                    </a:lnTo>
                    <a:lnTo>
                      <a:pt x="352" y="1039"/>
                    </a:lnTo>
                    <a:lnTo>
                      <a:pt x="369" y="970"/>
                    </a:lnTo>
                    <a:lnTo>
                      <a:pt x="388" y="900"/>
                    </a:lnTo>
                    <a:lnTo>
                      <a:pt x="407" y="830"/>
                    </a:lnTo>
                    <a:lnTo>
                      <a:pt x="427" y="760"/>
                    </a:lnTo>
                    <a:lnTo>
                      <a:pt x="447" y="693"/>
                    </a:lnTo>
                    <a:lnTo>
                      <a:pt x="467" y="628"/>
                    </a:lnTo>
                    <a:lnTo>
                      <a:pt x="487" y="568"/>
                    </a:lnTo>
                    <a:lnTo>
                      <a:pt x="507" y="513"/>
                    </a:lnTo>
                    <a:lnTo>
                      <a:pt x="526" y="464"/>
                    </a:lnTo>
                    <a:lnTo>
                      <a:pt x="536" y="445"/>
                    </a:lnTo>
                    <a:lnTo>
                      <a:pt x="545" y="425"/>
                    </a:lnTo>
                    <a:lnTo>
                      <a:pt x="555" y="408"/>
                    </a:lnTo>
                    <a:lnTo>
                      <a:pt x="564" y="395"/>
                    </a:lnTo>
                    <a:lnTo>
                      <a:pt x="581" y="366"/>
                    </a:lnTo>
                    <a:lnTo>
                      <a:pt x="601" y="332"/>
                    </a:lnTo>
                    <a:lnTo>
                      <a:pt x="621" y="295"/>
                    </a:lnTo>
                    <a:lnTo>
                      <a:pt x="641" y="256"/>
                    </a:lnTo>
                    <a:lnTo>
                      <a:pt x="660" y="216"/>
                    </a:lnTo>
                    <a:lnTo>
                      <a:pt x="679" y="176"/>
                    </a:lnTo>
                    <a:lnTo>
                      <a:pt x="696" y="137"/>
                    </a:lnTo>
                    <a:lnTo>
                      <a:pt x="712" y="101"/>
                    </a:lnTo>
                    <a:lnTo>
                      <a:pt x="725" y="69"/>
                    </a:lnTo>
                    <a:lnTo>
                      <a:pt x="735" y="41"/>
                    </a:lnTo>
                    <a:lnTo>
                      <a:pt x="742" y="19"/>
                    </a:lnTo>
                    <a:lnTo>
                      <a:pt x="746" y="5"/>
                    </a:lnTo>
                    <a:lnTo>
                      <a:pt x="746" y="1"/>
                    </a:lnTo>
                    <a:lnTo>
                      <a:pt x="745" y="0"/>
                    </a:lnTo>
                    <a:lnTo>
                      <a:pt x="742" y="1"/>
                    </a:lnTo>
                    <a:lnTo>
                      <a:pt x="739" y="5"/>
                    </a:lnTo>
                    <a:lnTo>
                      <a:pt x="729" y="20"/>
                    </a:lnTo>
                    <a:lnTo>
                      <a:pt x="712" y="48"/>
                    </a:lnTo>
                    <a:lnTo>
                      <a:pt x="672" y="116"/>
                    </a:lnTo>
                    <a:lnTo>
                      <a:pt x="631" y="185"/>
                    </a:lnTo>
                    <a:lnTo>
                      <a:pt x="591" y="255"/>
                    </a:lnTo>
                    <a:lnTo>
                      <a:pt x="551" y="327"/>
                    </a:lnTo>
                    <a:lnTo>
                      <a:pt x="533" y="363"/>
                    </a:lnTo>
                    <a:lnTo>
                      <a:pt x="515" y="401"/>
                    </a:lnTo>
                    <a:lnTo>
                      <a:pt x="498" y="440"/>
                    </a:lnTo>
                    <a:lnTo>
                      <a:pt x="480" y="478"/>
                    </a:lnTo>
                    <a:lnTo>
                      <a:pt x="465" y="518"/>
                    </a:lnTo>
                    <a:lnTo>
                      <a:pt x="450" y="559"/>
                    </a:lnTo>
                    <a:lnTo>
                      <a:pt x="437" y="602"/>
                    </a:lnTo>
                    <a:lnTo>
                      <a:pt x="425" y="647"/>
                    </a:lnTo>
                    <a:lnTo>
                      <a:pt x="402" y="740"/>
                    </a:lnTo>
                    <a:lnTo>
                      <a:pt x="374" y="845"/>
                    </a:lnTo>
                    <a:lnTo>
                      <a:pt x="347" y="955"/>
                    </a:lnTo>
                    <a:lnTo>
                      <a:pt x="318" y="1064"/>
                    </a:lnTo>
                    <a:lnTo>
                      <a:pt x="289" y="1165"/>
                    </a:lnTo>
                    <a:lnTo>
                      <a:pt x="263" y="1255"/>
                    </a:lnTo>
                    <a:lnTo>
                      <a:pt x="251" y="1292"/>
                    </a:lnTo>
                    <a:lnTo>
                      <a:pt x="238" y="1326"/>
                    </a:lnTo>
                    <a:lnTo>
                      <a:pt x="228" y="1352"/>
                    </a:lnTo>
                    <a:lnTo>
                      <a:pt x="218" y="1373"/>
                    </a:lnTo>
                    <a:lnTo>
                      <a:pt x="206" y="1389"/>
                    </a:lnTo>
                    <a:lnTo>
                      <a:pt x="191" y="1407"/>
                    </a:lnTo>
                    <a:lnTo>
                      <a:pt x="173" y="1426"/>
                    </a:lnTo>
                    <a:lnTo>
                      <a:pt x="155" y="1446"/>
                    </a:lnTo>
                    <a:lnTo>
                      <a:pt x="112" y="1485"/>
                    </a:lnTo>
                    <a:lnTo>
                      <a:pt x="71" y="1524"/>
                    </a:lnTo>
                    <a:lnTo>
                      <a:pt x="36" y="1558"/>
                    </a:lnTo>
                    <a:lnTo>
                      <a:pt x="10" y="1584"/>
                    </a:lnTo>
                    <a:lnTo>
                      <a:pt x="2" y="1594"/>
                    </a:lnTo>
                    <a:lnTo>
                      <a:pt x="0" y="1602"/>
                    </a:lnTo>
                    <a:lnTo>
                      <a:pt x="0" y="1604"/>
                    </a:lnTo>
                    <a:lnTo>
                      <a:pt x="2" y="1605"/>
                    </a:lnTo>
                    <a:lnTo>
                      <a:pt x="6" y="1605"/>
                    </a:lnTo>
                    <a:lnTo>
                      <a:pt x="10" y="1605"/>
                    </a:lnTo>
                    <a:lnTo>
                      <a:pt x="32" y="1602"/>
                    </a:lnTo>
                    <a:lnTo>
                      <a:pt x="55" y="1597"/>
                    </a:lnTo>
                    <a:lnTo>
                      <a:pt x="79" y="1592"/>
                    </a:lnTo>
                    <a:lnTo>
                      <a:pt x="103" y="1589"/>
                    </a:lnTo>
                    <a:lnTo>
                      <a:pt x="116" y="1588"/>
                    </a:lnTo>
                    <a:lnTo>
                      <a:pt x="128" y="1589"/>
                    </a:lnTo>
                    <a:lnTo>
                      <a:pt x="142" y="1590"/>
                    </a:lnTo>
                    <a:lnTo>
                      <a:pt x="156" y="1594"/>
                    </a:lnTo>
                    <a:lnTo>
                      <a:pt x="171" y="1599"/>
                    </a:lnTo>
                    <a:lnTo>
                      <a:pt x="186" y="1605"/>
                    </a:lnTo>
                    <a:lnTo>
                      <a:pt x="202" y="1614"/>
                    </a:lnTo>
                    <a:lnTo>
                      <a:pt x="218" y="1625"/>
                    </a:lnTo>
                    <a:lnTo>
                      <a:pt x="226" y="1630"/>
                    </a:lnTo>
                    <a:lnTo>
                      <a:pt x="233" y="1636"/>
                    </a:lnTo>
                    <a:lnTo>
                      <a:pt x="239" y="1644"/>
                    </a:lnTo>
                    <a:lnTo>
                      <a:pt x="246" y="1651"/>
                    </a:lnTo>
                    <a:lnTo>
                      <a:pt x="257" y="1666"/>
                    </a:lnTo>
                    <a:lnTo>
                      <a:pt x="267" y="1683"/>
                    </a:lnTo>
                    <a:lnTo>
                      <a:pt x="282" y="1715"/>
                    </a:lnTo>
                    <a:lnTo>
                      <a:pt x="292" y="1741"/>
                    </a:lnTo>
                    <a:lnTo>
                      <a:pt x="294" y="1751"/>
                    </a:lnTo>
                    <a:lnTo>
                      <a:pt x="297" y="1756"/>
                    </a:lnTo>
                    <a:lnTo>
                      <a:pt x="298" y="1759"/>
                    </a:lnTo>
                    <a:lnTo>
                      <a:pt x="299" y="1759"/>
                    </a:lnTo>
                    <a:lnTo>
                      <a:pt x="299" y="1758"/>
                    </a:lnTo>
                    <a:lnTo>
                      <a:pt x="301" y="1756"/>
                    </a:lnTo>
                    <a:lnTo>
                      <a:pt x="302" y="1734"/>
                    </a:lnTo>
                    <a:lnTo>
                      <a:pt x="302" y="168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9" name="Freeform 60"/>
              <p:cNvSpPr>
                <a:spLocks/>
              </p:cNvSpPr>
              <p:nvPr/>
            </p:nvSpPr>
            <p:spPr bwMode="auto">
              <a:xfrm>
                <a:off x="2247" y="2629"/>
                <a:ext cx="147" cy="236"/>
              </a:xfrm>
              <a:custGeom>
                <a:avLst/>
                <a:gdLst>
                  <a:gd name="T0" fmla="*/ 0 w 734"/>
                  <a:gd name="T1" fmla="*/ 0 h 1183"/>
                  <a:gd name="T2" fmla="*/ 0 w 734"/>
                  <a:gd name="T3" fmla="*/ 0 h 1183"/>
                  <a:gd name="T4" fmla="*/ 0 w 734"/>
                  <a:gd name="T5" fmla="*/ 0 h 1183"/>
                  <a:gd name="T6" fmla="*/ 0 w 734"/>
                  <a:gd name="T7" fmla="*/ 0 h 1183"/>
                  <a:gd name="T8" fmla="*/ 0 w 734"/>
                  <a:gd name="T9" fmla="*/ 0 h 1183"/>
                  <a:gd name="T10" fmla="*/ 0 w 734"/>
                  <a:gd name="T11" fmla="*/ 0 h 1183"/>
                  <a:gd name="T12" fmla="*/ 0 w 734"/>
                  <a:gd name="T13" fmla="*/ 0 h 1183"/>
                  <a:gd name="T14" fmla="*/ 0 w 734"/>
                  <a:gd name="T15" fmla="*/ 0 h 1183"/>
                  <a:gd name="T16" fmla="*/ 0 w 734"/>
                  <a:gd name="T17" fmla="*/ 0 h 1183"/>
                  <a:gd name="T18" fmla="*/ 0 w 734"/>
                  <a:gd name="T19" fmla="*/ 0 h 1183"/>
                  <a:gd name="T20" fmla="*/ 0 w 734"/>
                  <a:gd name="T21" fmla="*/ 0 h 1183"/>
                  <a:gd name="T22" fmla="*/ 0 w 734"/>
                  <a:gd name="T23" fmla="*/ 0 h 1183"/>
                  <a:gd name="T24" fmla="*/ 0 w 734"/>
                  <a:gd name="T25" fmla="*/ 0 h 1183"/>
                  <a:gd name="T26" fmla="*/ 0 w 734"/>
                  <a:gd name="T27" fmla="*/ 0 h 1183"/>
                  <a:gd name="T28" fmla="*/ 0 w 734"/>
                  <a:gd name="T29" fmla="*/ 0 h 1183"/>
                  <a:gd name="T30" fmla="*/ 0 w 734"/>
                  <a:gd name="T31" fmla="*/ 0 h 1183"/>
                  <a:gd name="T32" fmla="*/ 0 w 734"/>
                  <a:gd name="T33" fmla="*/ 0 h 1183"/>
                  <a:gd name="T34" fmla="*/ 0 w 734"/>
                  <a:gd name="T35" fmla="*/ 0 h 1183"/>
                  <a:gd name="T36" fmla="*/ 0 w 734"/>
                  <a:gd name="T37" fmla="*/ 0 h 1183"/>
                  <a:gd name="T38" fmla="*/ 0 w 734"/>
                  <a:gd name="T39" fmla="*/ 0 h 1183"/>
                  <a:gd name="T40" fmla="*/ 0 w 734"/>
                  <a:gd name="T41" fmla="*/ 0 h 1183"/>
                  <a:gd name="T42" fmla="*/ 0 w 734"/>
                  <a:gd name="T43" fmla="*/ 0 h 1183"/>
                  <a:gd name="T44" fmla="*/ 0 w 734"/>
                  <a:gd name="T45" fmla="*/ 0 h 1183"/>
                  <a:gd name="T46" fmla="*/ 0 w 734"/>
                  <a:gd name="T47" fmla="*/ 0 h 1183"/>
                  <a:gd name="T48" fmla="*/ 0 w 734"/>
                  <a:gd name="T49" fmla="*/ 0 h 1183"/>
                  <a:gd name="T50" fmla="*/ 0 w 734"/>
                  <a:gd name="T51" fmla="*/ 0 h 1183"/>
                  <a:gd name="T52" fmla="*/ 0 w 734"/>
                  <a:gd name="T53" fmla="*/ 0 h 1183"/>
                  <a:gd name="T54" fmla="*/ 0 w 734"/>
                  <a:gd name="T55" fmla="*/ 0 h 1183"/>
                  <a:gd name="T56" fmla="*/ 0 w 734"/>
                  <a:gd name="T57" fmla="*/ 0 h 1183"/>
                  <a:gd name="T58" fmla="*/ 0 w 734"/>
                  <a:gd name="T59" fmla="*/ 0 h 1183"/>
                  <a:gd name="T60" fmla="*/ 0 w 734"/>
                  <a:gd name="T61" fmla="*/ 0 h 1183"/>
                  <a:gd name="T62" fmla="*/ 0 w 734"/>
                  <a:gd name="T63" fmla="*/ 0 h 1183"/>
                  <a:gd name="T64" fmla="*/ 0 w 734"/>
                  <a:gd name="T65" fmla="*/ 0 h 1183"/>
                  <a:gd name="T66" fmla="*/ 0 w 734"/>
                  <a:gd name="T67" fmla="*/ 0 h 1183"/>
                  <a:gd name="T68" fmla="*/ 0 w 734"/>
                  <a:gd name="T69" fmla="*/ 0 h 1183"/>
                  <a:gd name="T70" fmla="*/ 0 w 734"/>
                  <a:gd name="T71" fmla="*/ 0 h 1183"/>
                  <a:gd name="T72" fmla="*/ 0 w 734"/>
                  <a:gd name="T73" fmla="*/ 0 h 1183"/>
                  <a:gd name="T74" fmla="*/ 0 w 734"/>
                  <a:gd name="T75" fmla="*/ 0 h 1183"/>
                  <a:gd name="T76" fmla="*/ 0 w 734"/>
                  <a:gd name="T77" fmla="*/ 0 h 1183"/>
                  <a:gd name="T78" fmla="*/ 0 w 734"/>
                  <a:gd name="T79" fmla="*/ 0 h 1183"/>
                  <a:gd name="T80" fmla="*/ 0 w 734"/>
                  <a:gd name="T81" fmla="*/ 0 h 1183"/>
                  <a:gd name="T82" fmla="*/ 0 w 734"/>
                  <a:gd name="T83" fmla="*/ 0 h 1183"/>
                  <a:gd name="T84" fmla="*/ 0 w 734"/>
                  <a:gd name="T85" fmla="*/ 0 h 1183"/>
                  <a:gd name="T86" fmla="*/ 0 w 734"/>
                  <a:gd name="T87" fmla="*/ 0 h 1183"/>
                  <a:gd name="T88" fmla="*/ 0 w 734"/>
                  <a:gd name="T89" fmla="*/ 0 h 1183"/>
                  <a:gd name="T90" fmla="*/ 0 w 734"/>
                  <a:gd name="T91" fmla="*/ 0 h 1183"/>
                  <a:gd name="T92" fmla="*/ 0 w 734"/>
                  <a:gd name="T93" fmla="*/ 0 h 1183"/>
                  <a:gd name="T94" fmla="*/ 0 w 734"/>
                  <a:gd name="T95" fmla="*/ 0 h 1183"/>
                  <a:gd name="T96" fmla="*/ 0 w 734"/>
                  <a:gd name="T97" fmla="*/ 0 h 1183"/>
                  <a:gd name="T98" fmla="*/ 0 w 734"/>
                  <a:gd name="T99" fmla="*/ 0 h 1183"/>
                  <a:gd name="T100" fmla="*/ 0 w 734"/>
                  <a:gd name="T101" fmla="*/ 0 h 1183"/>
                  <a:gd name="T102" fmla="*/ 0 w 734"/>
                  <a:gd name="T103" fmla="*/ 0 h 1183"/>
                  <a:gd name="T104" fmla="*/ 0 w 734"/>
                  <a:gd name="T105" fmla="*/ 0 h 1183"/>
                  <a:gd name="T106" fmla="*/ 0 w 734"/>
                  <a:gd name="T107" fmla="*/ 0 h 1183"/>
                  <a:gd name="T108" fmla="*/ 0 w 734"/>
                  <a:gd name="T109" fmla="*/ 0 h 1183"/>
                  <a:gd name="T110" fmla="*/ 0 w 734"/>
                  <a:gd name="T111" fmla="*/ 0 h 1183"/>
                  <a:gd name="T112" fmla="*/ 0 w 734"/>
                  <a:gd name="T113" fmla="*/ 0 h 1183"/>
                  <a:gd name="T114" fmla="*/ 0 w 734"/>
                  <a:gd name="T115" fmla="*/ 0 h 1183"/>
                  <a:gd name="T116" fmla="*/ 0 w 734"/>
                  <a:gd name="T117" fmla="*/ 0 h 1183"/>
                  <a:gd name="T118" fmla="*/ 0 w 734"/>
                  <a:gd name="T119" fmla="*/ 0 h 11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34"/>
                  <a:gd name="T181" fmla="*/ 0 h 1183"/>
                  <a:gd name="T182" fmla="*/ 734 w 734"/>
                  <a:gd name="T183" fmla="*/ 1183 h 118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34" h="1183">
                    <a:moveTo>
                      <a:pt x="734" y="127"/>
                    </a:moveTo>
                    <a:lnTo>
                      <a:pt x="719" y="130"/>
                    </a:lnTo>
                    <a:lnTo>
                      <a:pt x="680" y="135"/>
                    </a:lnTo>
                    <a:lnTo>
                      <a:pt x="654" y="138"/>
                    </a:lnTo>
                    <a:lnTo>
                      <a:pt x="624" y="143"/>
                    </a:lnTo>
                    <a:lnTo>
                      <a:pt x="593" y="148"/>
                    </a:lnTo>
                    <a:lnTo>
                      <a:pt x="558" y="156"/>
                    </a:lnTo>
                    <a:lnTo>
                      <a:pt x="524" y="164"/>
                    </a:lnTo>
                    <a:lnTo>
                      <a:pt x="489" y="174"/>
                    </a:lnTo>
                    <a:lnTo>
                      <a:pt x="454" y="186"/>
                    </a:lnTo>
                    <a:lnTo>
                      <a:pt x="423" y="198"/>
                    </a:lnTo>
                    <a:lnTo>
                      <a:pt x="407" y="206"/>
                    </a:lnTo>
                    <a:lnTo>
                      <a:pt x="393" y="213"/>
                    </a:lnTo>
                    <a:lnTo>
                      <a:pt x="379" y="221"/>
                    </a:lnTo>
                    <a:lnTo>
                      <a:pt x="367" y="229"/>
                    </a:lnTo>
                    <a:lnTo>
                      <a:pt x="356" y="237"/>
                    </a:lnTo>
                    <a:lnTo>
                      <a:pt x="345" y="247"/>
                    </a:lnTo>
                    <a:lnTo>
                      <a:pt x="336" y="256"/>
                    </a:lnTo>
                    <a:lnTo>
                      <a:pt x="328" y="266"/>
                    </a:lnTo>
                    <a:lnTo>
                      <a:pt x="312" y="289"/>
                    </a:lnTo>
                    <a:lnTo>
                      <a:pt x="296" y="318"/>
                    </a:lnTo>
                    <a:lnTo>
                      <a:pt x="277" y="352"/>
                    </a:lnTo>
                    <a:lnTo>
                      <a:pt x="258" y="388"/>
                    </a:lnTo>
                    <a:lnTo>
                      <a:pt x="240" y="429"/>
                    </a:lnTo>
                    <a:lnTo>
                      <a:pt x="220" y="472"/>
                    </a:lnTo>
                    <a:lnTo>
                      <a:pt x="201" y="518"/>
                    </a:lnTo>
                    <a:lnTo>
                      <a:pt x="182" y="566"/>
                    </a:lnTo>
                    <a:lnTo>
                      <a:pt x="164" y="616"/>
                    </a:lnTo>
                    <a:lnTo>
                      <a:pt x="146" y="667"/>
                    </a:lnTo>
                    <a:lnTo>
                      <a:pt x="130" y="720"/>
                    </a:lnTo>
                    <a:lnTo>
                      <a:pt x="115" y="772"/>
                    </a:lnTo>
                    <a:lnTo>
                      <a:pt x="101" y="825"/>
                    </a:lnTo>
                    <a:lnTo>
                      <a:pt x="91" y="876"/>
                    </a:lnTo>
                    <a:lnTo>
                      <a:pt x="83" y="928"/>
                    </a:lnTo>
                    <a:lnTo>
                      <a:pt x="76" y="977"/>
                    </a:lnTo>
                    <a:lnTo>
                      <a:pt x="68" y="1064"/>
                    </a:lnTo>
                    <a:lnTo>
                      <a:pt x="59" y="1128"/>
                    </a:lnTo>
                    <a:lnTo>
                      <a:pt x="55" y="1151"/>
                    </a:lnTo>
                    <a:lnTo>
                      <a:pt x="51" y="1167"/>
                    </a:lnTo>
                    <a:lnTo>
                      <a:pt x="48" y="1178"/>
                    </a:lnTo>
                    <a:lnTo>
                      <a:pt x="45" y="1183"/>
                    </a:lnTo>
                    <a:lnTo>
                      <a:pt x="44" y="1183"/>
                    </a:lnTo>
                    <a:lnTo>
                      <a:pt x="41" y="1182"/>
                    </a:lnTo>
                    <a:lnTo>
                      <a:pt x="40" y="1179"/>
                    </a:lnTo>
                    <a:lnTo>
                      <a:pt x="39" y="1174"/>
                    </a:lnTo>
                    <a:lnTo>
                      <a:pt x="38" y="1160"/>
                    </a:lnTo>
                    <a:lnTo>
                      <a:pt x="35" y="1142"/>
                    </a:lnTo>
                    <a:lnTo>
                      <a:pt x="33" y="1084"/>
                    </a:lnTo>
                    <a:lnTo>
                      <a:pt x="31" y="1002"/>
                    </a:lnTo>
                    <a:lnTo>
                      <a:pt x="33" y="956"/>
                    </a:lnTo>
                    <a:lnTo>
                      <a:pt x="36" y="911"/>
                    </a:lnTo>
                    <a:lnTo>
                      <a:pt x="41" y="867"/>
                    </a:lnTo>
                    <a:lnTo>
                      <a:pt x="48" y="825"/>
                    </a:lnTo>
                    <a:lnTo>
                      <a:pt x="55" y="784"/>
                    </a:lnTo>
                    <a:lnTo>
                      <a:pt x="65" y="744"/>
                    </a:lnTo>
                    <a:lnTo>
                      <a:pt x="75" y="705"/>
                    </a:lnTo>
                    <a:lnTo>
                      <a:pt x="86" y="667"/>
                    </a:lnTo>
                    <a:lnTo>
                      <a:pt x="99" y="631"/>
                    </a:lnTo>
                    <a:lnTo>
                      <a:pt x="111" y="595"/>
                    </a:lnTo>
                    <a:lnTo>
                      <a:pt x="125" y="561"/>
                    </a:lnTo>
                    <a:lnTo>
                      <a:pt x="137" y="526"/>
                    </a:lnTo>
                    <a:lnTo>
                      <a:pt x="165" y="462"/>
                    </a:lnTo>
                    <a:lnTo>
                      <a:pt x="190" y="399"/>
                    </a:lnTo>
                    <a:lnTo>
                      <a:pt x="201" y="369"/>
                    </a:lnTo>
                    <a:lnTo>
                      <a:pt x="214" y="340"/>
                    </a:lnTo>
                    <a:lnTo>
                      <a:pt x="225" y="314"/>
                    </a:lnTo>
                    <a:lnTo>
                      <a:pt x="236" y="291"/>
                    </a:lnTo>
                    <a:lnTo>
                      <a:pt x="247" y="267"/>
                    </a:lnTo>
                    <a:lnTo>
                      <a:pt x="257" y="246"/>
                    </a:lnTo>
                    <a:lnTo>
                      <a:pt x="265" y="226"/>
                    </a:lnTo>
                    <a:lnTo>
                      <a:pt x="271" y="206"/>
                    </a:lnTo>
                    <a:lnTo>
                      <a:pt x="273" y="197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6" y="169"/>
                    </a:lnTo>
                    <a:lnTo>
                      <a:pt x="276" y="162"/>
                    </a:lnTo>
                    <a:lnTo>
                      <a:pt x="275" y="153"/>
                    </a:lnTo>
                    <a:lnTo>
                      <a:pt x="272" y="145"/>
                    </a:lnTo>
                    <a:lnTo>
                      <a:pt x="268" y="136"/>
                    </a:lnTo>
                    <a:lnTo>
                      <a:pt x="265" y="128"/>
                    </a:lnTo>
                    <a:lnTo>
                      <a:pt x="260" y="120"/>
                    </a:lnTo>
                    <a:lnTo>
                      <a:pt x="253" y="111"/>
                    </a:lnTo>
                    <a:lnTo>
                      <a:pt x="246" y="102"/>
                    </a:lnTo>
                    <a:lnTo>
                      <a:pt x="237" y="95"/>
                    </a:lnTo>
                    <a:lnTo>
                      <a:pt x="228" y="86"/>
                    </a:lnTo>
                    <a:lnTo>
                      <a:pt x="217" y="77"/>
                    </a:lnTo>
                    <a:lnTo>
                      <a:pt x="205" y="68"/>
                    </a:lnTo>
                    <a:lnTo>
                      <a:pt x="179" y="52"/>
                    </a:lnTo>
                    <a:lnTo>
                      <a:pt x="154" y="40"/>
                    </a:lnTo>
                    <a:lnTo>
                      <a:pt x="130" y="30"/>
                    </a:lnTo>
                    <a:lnTo>
                      <a:pt x="107" y="23"/>
                    </a:lnTo>
                    <a:lnTo>
                      <a:pt x="86" y="18"/>
                    </a:lnTo>
                    <a:lnTo>
                      <a:pt x="66" y="15"/>
                    </a:lnTo>
                    <a:lnTo>
                      <a:pt x="49" y="13"/>
                    </a:lnTo>
                    <a:lnTo>
                      <a:pt x="34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3" y="15"/>
                    </a:lnTo>
                    <a:lnTo>
                      <a:pt x="21" y="8"/>
                    </a:lnTo>
                    <a:lnTo>
                      <a:pt x="36" y="5"/>
                    </a:lnTo>
                    <a:lnTo>
                      <a:pt x="51" y="2"/>
                    </a:lnTo>
                    <a:lnTo>
                      <a:pt x="65" y="0"/>
                    </a:lnTo>
                    <a:lnTo>
                      <a:pt x="80" y="0"/>
                    </a:lnTo>
                    <a:lnTo>
                      <a:pt x="95" y="0"/>
                    </a:lnTo>
                    <a:lnTo>
                      <a:pt x="110" y="1"/>
                    </a:lnTo>
                    <a:lnTo>
                      <a:pt x="125" y="3"/>
                    </a:lnTo>
                    <a:lnTo>
                      <a:pt x="141" y="6"/>
                    </a:lnTo>
                    <a:lnTo>
                      <a:pt x="176" y="15"/>
                    </a:lnTo>
                    <a:lnTo>
                      <a:pt x="215" y="26"/>
                    </a:lnTo>
                    <a:lnTo>
                      <a:pt x="258" y="41"/>
                    </a:lnTo>
                    <a:lnTo>
                      <a:pt x="308" y="58"/>
                    </a:lnTo>
                    <a:lnTo>
                      <a:pt x="332" y="67"/>
                    </a:lnTo>
                    <a:lnTo>
                      <a:pt x="356" y="75"/>
                    </a:lnTo>
                    <a:lnTo>
                      <a:pt x="381" y="81"/>
                    </a:lnTo>
                    <a:lnTo>
                      <a:pt x="406" y="88"/>
                    </a:lnTo>
                    <a:lnTo>
                      <a:pt x="458" y="100"/>
                    </a:lnTo>
                    <a:lnTo>
                      <a:pt x="512" y="110"/>
                    </a:lnTo>
                    <a:lnTo>
                      <a:pt x="567" y="117"/>
                    </a:lnTo>
                    <a:lnTo>
                      <a:pt x="622" y="123"/>
                    </a:lnTo>
                    <a:lnTo>
                      <a:pt x="678" y="127"/>
                    </a:lnTo>
                    <a:lnTo>
                      <a:pt x="734" y="12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0" name="Freeform 61"/>
              <p:cNvSpPr>
                <a:spLocks/>
              </p:cNvSpPr>
              <p:nvPr/>
            </p:nvSpPr>
            <p:spPr bwMode="auto">
              <a:xfrm>
                <a:off x="2020" y="2613"/>
                <a:ext cx="204" cy="373"/>
              </a:xfrm>
              <a:custGeom>
                <a:avLst/>
                <a:gdLst>
                  <a:gd name="T0" fmla="*/ 0 w 1018"/>
                  <a:gd name="T1" fmla="*/ 0 h 1868"/>
                  <a:gd name="T2" fmla="*/ 0 w 1018"/>
                  <a:gd name="T3" fmla="*/ 0 h 1868"/>
                  <a:gd name="T4" fmla="*/ 0 w 1018"/>
                  <a:gd name="T5" fmla="*/ 0 h 1868"/>
                  <a:gd name="T6" fmla="*/ 0 w 1018"/>
                  <a:gd name="T7" fmla="*/ 0 h 1868"/>
                  <a:gd name="T8" fmla="*/ 0 w 1018"/>
                  <a:gd name="T9" fmla="*/ 0 h 1868"/>
                  <a:gd name="T10" fmla="*/ 0 w 1018"/>
                  <a:gd name="T11" fmla="*/ 0 h 1868"/>
                  <a:gd name="T12" fmla="*/ 0 w 1018"/>
                  <a:gd name="T13" fmla="*/ 0 h 1868"/>
                  <a:gd name="T14" fmla="*/ 0 w 1018"/>
                  <a:gd name="T15" fmla="*/ 0 h 1868"/>
                  <a:gd name="T16" fmla="*/ 0 w 1018"/>
                  <a:gd name="T17" fmla="*/ 0 h 1868"/>
                  <a:gd name="T18" fmla="*/ 0 w 1018"/>
                  <a:gd name="T19" fmla="*/ 0 h 1868"/>
                  <a:gd name="T20" fmla="*/ 0 w 1018"/>
                  <a:gd name="T21" fmla="*/ 0 h 1868"/>
                  <a:gd name="T22" fmla="*/ 0 w 1018"/>
                  <a:gd name="T23" fmla="*/ 0 h 1868"/>
                  <a:gd name="T24" fmla="*/ 0 w 1018"/>
                  <a:gd name="T25" fmla="*/ 0 h 1868"/>
                  <a:gd name="T26" fmla="*/ 0 w 1018"/>
                  <a:gd name="T27" fmla="*/ 0 h 1868"/>
                  <a:gd name="T28" fmla="*/ 0 w 1018"/>
                  <a:gd name="T29" fmla="*/ 0 h 1868"/>
                  <a:gd name="T30" fmla="*/ 0 w 1018"/>
                  <a:gd name="T31" fmla="*/ 0 h 1868"/>
                  <a:gd name="T32" fmla="*/ 0 w 1018"/>
                  <a:gd name="T33" fmla="*/ 0 h 1868"/>
                  <a:gd name="T34" fmla="*/ 0 w 1018"/>
                  <a:gd name="T35" fmla="*/ 0 h 1868"/>
                  <a:gd name="T36" fmla="*/ 0 w 1018"/>
                  <a:gd name="T37" fmla="*/ 0 h 1868"/>
                  <a:gd name="T38" fmla="*/ 0 w 1018"/>
                  <a:gd name="T39" fmla="*/ 0 h 1868"/>
                  <a:gd name="T40" fmla="*/ 0 w 1018"/>
                  <a:gd name="T41" fmla="*/ 0 h 1868"/>
                  <a:gd name="T42" fmla="*/ 0 w 1018"/>
                  <a:gd name="T43" fmla="*/ 0 h 1868"/>
                  <a:gd name="T44" fmla="*/ 0 w 1018"/>
                  <a:gd name="T45" fmla="*/ 0 h 1868"/>
                  <a:gd name="T46" fmla="*/ 0 w 1018"/>
                  <a:gd name="T47" fmla="*/ 0 h 1868"/>
                  <a:gd name="T48" fmla="*/ 0 w 1018"/>
                  <a:gd name="T49" fmla="*/ 0 h 1868"/>
                  <a:gd name="T50" fmla="*/ 0 w 1018"/>
                  <a:gd name="T51" fmla="*/ 0 h 1868"/>
                  <a:gd name="T52" fmla="*/ 0 w 1018"/>
                  <a:gd name="T53" fmla="*/ 0 h 1868"/>
                  <a:gd name="T54" fmla="*/ 0 w 1018"/>
                  <a:gd name="T55" fmla="*/ 0 h 1868"/>
                  <a:gd name="T56" fmla="*/ 0 w 1018"/>
                  <a:gd name="T57" fmla="*/ 0 h 1868"/>
                  <a:gd name="T58" fmla="*/ 0 w 1018"/>
                  <a:gd name="T59" fmla="*/ 0 h 1868"/>
                  <a:gd name="T60" fmla="*/ 0 w 1018"/>
                  <a:gd name="T61" fmla="*/ 0 h 1868"/>
                  <a:gd name="T62" fmla="*/ 0 w 1018"/>
                  <a:gd name="T63" fmla="*/ 0 h 1868"/>
                  <a:gd name="T64" fmla="*/ 0 w 1018"/>
                  <a:gd name="T65" fmla="*/ 0 h 1868"/>
                  <a:gd name="T66" fmla="*/ 0 w 1018"/>
                  <a:gd name="T67" fmla="*/ 0 h 1868"/>
                  <a:gd name="T68" fmla="*/ 0 w 1018"/>
                  <a:gd name="T69" fmla="*/ 0 h 1868"/>
                  <a:gd name="T70" fmla="*/ 0 w 1018"/>
                  <a:gd name="T71" fmla="*/ 0 h 1868"/>
                  <a:gd name="T72" fmla="*/ 0 w 1018"/>
                  <a:gd name="T73" fmla="*/ 0 h 1868"/>
                  <a:gd name="T74" fmla="*/ 0 w 1018"/>
                  <a:gd name="T75" fmla="*/ 0 h 1868"/>
                  <a:gd name="T76" fmla="*/ 0 w 1018"/>
                  <a:gd name="T77" fmla="*/ 0 h 1868"/>
                  <a:gd name="T78" fmla="*/ 0 w 1018"/>
                  <a:gd name="T79" fmla="*/ 0 h 1868"/>
                  <a:gd name="T80" fmla="*/ 0 w 1018"/>
                  <a:gd name="T81" fmla="*/ 0 h 1868"/>
                  <a:gd name="T82" fmla="*/ 0 w 1018"/>
                  <a:gd name="T83" fmla="*/ 0 h 1868"/>
                  <a:gd name="T84" fmla="*/ 0 w 1018"/>
                  <a:gd name="T85" fmla="*/ 0 h 1868"/>
                  <a:gd name="T86" fmla="*/ 0 w 1018"/>
                  <a:gd name="T87" fmla="*/ 0 h 1868"/>
                  <a:gd name="T88" fmla="*/ 0 w 1018"/>
                  <a:gd name="T89" fmla="*/ 0 h 1868"/>
                  <a:gd name="T90" fmla="*/ 0 w 1018"/>
                  <a:gd name="T91" fmla="*/ 0 h 1868"/>
                  <a:gd name="T92" fmla="*/ 0 w 1018"/>
                  <a:gd name="T93" fmla="*/ 0 h 1868"/>
                  <a:gd name="T94" fmla="*/ 0 w 1018"/>
                  <a:gd name="T95" fmla="*/ 0 h 1868"/>
                  <a:gd name="T96" fmla="*/ 0 w 1018"/>
                  <a:gd name="T97" fmla="*/ 0 h 1868"/>
                  <a:gd name="T98" fmla="*/ 0 w 1018"/>
                  <a:gd name="T99" fmla="*/ 0 h 1868"/>
                  <a:gd name="T100" fmla="*/ 0 w 1018"/>
                  <a:gd name="T101" fmla="*/ 0 h 1868"/>
                  <a:gd name="T102" fmla="*/ 0 w 1018"/>
                  <a:gd name="T103" fmla="*/ 0 h 1868"/>
                  <a:gd name="T104" fmla="*/ 0 w 1018"/>
                  <a:gd name="T105" fmla="*/ 0 h 1868"/>
                  <a:gd name="T106" fmla="*/ 0 w 1018"/>
                  <a:gd name="T107" fmla="*/ 0 h 1868"/>
                  <a:gd name="T108" fmla="*/ 0 w 1018"/>
                  <a:gd name="T109" fmla="*/ 0 h 1868"/>
                  <a:gd name="T110" fmla="*/ 0 w 1018"/>
                  <a:gd name="T111" fmla="*/ 0 h 1868"/>
                  <a:gd name="T112" fmla="*/ 0 w 1018"/>
                  <a:gd name="T113" fmla="*/ 0 h 1868"/>
                  <a:gd name="T114" fmla="*/ 0 w 1018"/>
                  <a:gd name="T115" fmla="*/ 0 h 18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18"/>
                  <a:gd name="T175" fmla="*/ 0 h 1868"/>
                  <a:gd name="T176" fmla="*/ 1018 w 1018"/>
                  <a:gd name="T177" fmla="*/ 1868 h 186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18" h="1868">
                    <a:moveTo>
                      <a:pt x="1018" y="98"/>
                    </a:moveTo>
                    <a:lnTo>
                      <a:pt x="1013" y="100"/>
                    </a:lnTo>
                    <a:lnTo>
                      <a:pt x="998" y="102"/>
                    </a:lnTo>
                    <a:lnTo>
                      <a:pt x="988" y="106"/>
                    </a:lnTo>
                    <a:lnTo>
                      <a:pt x="976" y="111"/>
                    </a:lnTo>
                    <a:lnTo>
                      <a:pt x="962" y="118"/>
                    </a:lnTo>
                    <a:lnTo>
                      <a:pt x="946" y="128"/>
                    </a:lnTo>
                    <a:lnTo>
                      <a:pt x="927" y="140"/>
                    </a:lnTo>
                    <a:lnTo>
                      <a:pt x="907" y="156"/>
                    </a:lnTo>
                    <a:lnTo>
                      <a:pt x="885" y="175"/>
                    </a:lnTo>
                    <a:lnTo>
                      <a:pt x="861" y="197"/>
                    </a:lnTo>
                    <a:lnTo>
                      <a:pt x="836" y="223"/>
                    </a:lnTo>
                    <a:lnTo>
                      <a:pt x="808" y="254"/>
                    </a:lnTo>
                    <a:lnTo>
                      <a:pt x="781" y="291"/>
                    </a:lnTo>
                    <a:lnTo>
                      <a:pt x="751" y="331"/>
                    </a:lnTo>
                    <a:lnTo>
                      <a:pt x="745" y="342"/>
                    </a:lnTo>
                    <a:lnTo>
                      <a:pt x="729" y="374"/>
                    </a:lnTo>
                    <a:lnTo>
                      <a:pt x="704" y="424"/>
                    </a:lnTo>
                    <a:lnTo>
                      <a:pt x="672" y="490"/>
                    </a:lnTo>
                    <a:lnTo>
                      <a:pt x="634" y="570"/>
                    </a:lnTo>
                    <a:lnTo>
                      <a:pt x="591" y="660"/>
                    </a:lnTo>
                    <a:lnTo>
                      <a:pt x="545" y="759"/>
                    </a:lnTo>
                    <a:lnTo>
                      <a:pt x="498" y="864"/>
                    </a:lnTo>
                    <a:lnTo>
                      <a:pt x="450" y="971"/>
                    </a:lnTo>
                    <a:lnTo>
                      <a:pt x="405" y="1081"/>
                    </a:lnTo>
                    <a:lnTo>
                      <a:pt x="383" y="1134"/>
                    </a:lnTo>
                    <a:lnTo>
                      <a:pt x="362" y="1187"/>
                    </a:lnTo>
                    <a:lnTo>
                      <a:pt x="342" y="1239"/>
                    </a:lnTo>
                    <a:lnTo>
                      <a:pt x="323" y="1290"/>
                    </a:lnTo>
                    <a:lnTo>
                      <a:pt x="306" y="1339"/>
                    </a:lnTo>
                    <a:lnTo>
                      <a:pt x="291" y="1387"/>
                    </a:lnTo>
                    <a:lnTo>
                      <a:pt x="277" y="1431"/>
                    </a:lnTo>
                    <a:lnTo>
                      <a:pt x="266" y="1474"/>
                    </a:lnTo>
                    <a:lnTo>
                      <a:pt x="256" y="1514"/>
                    </a:lnTo>
                    <a:lnTo>
                      <a:pt x="248" y="1550"/>
                    </a:lnTo>
                    <a:lnTo>
                      <a:pt x="243" y="1582"/>
                    </a:lnTo>
                    <a:lnTo>
                      <a:pt x="242" y="1611"/>
                    </a:lnTo>
                    <a:lnTo>
                      <a:pt x="243" y="1626"/>
                    </a:lnTo>
                    <a:lnTo>
                      <a:pt x="244" y="1664"/>
                    </a:lnTo>
                    <a:lnTo>
                      <a:pt x="246" y="1689"/>
                    </a:lnTo>
                    <a:lnTo>
                      <a:pt x="246" y="1716"/>
                    </a:lnTo>
                    <a:lnTo>
                      <a:pt x="246" y="1743"/>
                    </a:lnTo>
                    <a:lnTo>
                      <a:pt x="244" y="1772"/>
                    </a:lnTo>
                    <a:lnTo>
                      <a:pt x="243" y="1798"/>
                    </a:lnTo>
                    <a:lnTo>
                      <a:pt x="239" y="1822"/>
                    </a:lnTo>
                    <a:lnTo>
                      <a:pt x="237" y="1832"/>
                    </a:lnTo>
                    <a:lnTo>
                      <a:pt x="234" y="1842"/>
                    </a:lnTo>
                    <a:lnTo>
                      <a:pt x="231" y="1851"/>
                    </a:lnTo>
                    <a:lnTo>
                      <a:pt x="227" y="1857"/>
                    </a:lnTo>
                    <a:lnTo>
                      <a:pt x="223" y="1862"/>
                    </a:lnTo>
                    <a:lnTo>
                      <a:pt x="218" y="1866"/>
                    </a:lnTo>
                    <a:lnTo>
                      <a:pt x="213" y="1868"/>
                    </a:lnTo>
                    <a:lnTo>
                      <a:pt x="207" y="1867"/>
                    </a:lnTo>
                    <a:lnTo>
                      <a:pt x="201" y="1865"/>
                    </a:lnTo>
                    <a:lnTo>
                      <a:pt x="193" y="1861"/>
                    </a:lnTo>
                    <a:lnTo>
                      <a:pt x="186" y="1853"/>
                    </a:lnTo>
                    <a:lnTo>
                      <a:pt x="177" y="1843"/>
                    </a:lnTo>
                    <a:lnTo>
                      <a:pt x="171" y="1837"/>
                    </a:lnTo>
                    <a:lnTo>
                      <a:pt x="162" y="1831"/>
                    </a:lnTo>
                    <a:lnTo>
                      <a:pt x="152" y="1827"/>
                    </a:lnTo>
                    <a:lnTo>
                      <a:pt x="142" y="1823"/>
                    </a:lnTo>
                    <a:lnTo>
                      <a:pt x="131" y="1821"/>
                    </a:lnTo>
                    <a:lnTo>
                      <a:pt x="120" y="1820"/>
                    </a:lnTo>
                    <a:lnTo>
                      <a:pt x="107" y="1818"/>
                    </a:lnTo>
                    <a:lnTo>
                      <a:pt x="95" y="1818"/>
                    </a:lnTo>
                    <a:lnTo>
                      <a:pt x="69" y="1821"/>
                    </a:lnTo>
                    <a:lnTo>
                      <a:pt x="44" y="1826"/>
                    </a:lnTo>
                    <a:lnTo>
                      <a:pt x="20" y="1831"/>
                    </a:lnTo>
                    <a:lnTo>
                      <a:pt x="0" y="1838"/>
                    </a:lnTo>
                    <a:lnTo>
                      <a:pt x="4" y="1835"/>
                    </a:lnTo>
                    <a:lnTo>
                      <a:pt x="15" y="1821"/>
                    </a:lnTo>
                    <a:lnTo>
                      <a:pt x="32" y="1796"/>
                    </a:lnTo>
                    <a:lnTo>
                      <a:pt x="55" y="1760"/>
                    </a:lnTo>
                    <a:lnTo>
                      <a:pt x="69" y="1736"/>
                    </a:lnTo>
                    <a:lnTo>
                      <a:pt x="82" y="1710"/>
                    </a:lnTo>
                    <a:lnTo>
                      <a:pt x="98" y="1680"/>
                    </a:lnTo>
                    <a:lnTo>
                      <a:pt x="115" y="1646"/>
                    </a:lnTo>
                    <a:lnTo>
                      <a:pt x="132" y="1609"/>
                    </a:lnTo>
                    <a:lnTo>
                      <a:pt x="150" y="1567"/>
                    </a:lnTo>
                    <a:lnTo>
                      <a:pt x="168" y="1523"/>
                    </a:lnTo>
                    <a:lnTo>
                      <a:pt x="187" y="1473"/>
                    </a:lnTo>
                    <a:lnTo>
                      <a:pt x="210" y="1416"/>
                    </a:lnTo>
                    <a:lnTo>
                      <a:pt x="234" y="1353"/>
                    </a:lnTo>
                    <a:lnTo>
                      <a:pt x="263" y="1282"/>
                    </a:lnTo>
                    <a:lnTo>
                      <a:pt x="294" y="1206"/>
                    </a:lnTo>
                    <a:lnTo>
                      <a:pt x="327" y="1126"/>
                    </a:lnTo>
                    <a:lnTo>
                      <a:pt x="362" y="1043"/>
                    </a:lnTo>
                    <a:lnTo>
                      <a:pt x="398" y="960"/>
                    </a:lnTo>
                    <a:lnTo>
                      <a:pt x="434" y="875"/>
                    </a:lnTo>
                    <a:lnTo>
                      <a:pt x="472" y="792"/>
                    </a:lnTo>
                    <a:lnTo>
                      <a:pt x="506" y="713"/>
                    </a:lnTo>
                    <a:lnTo>
                      <a:pt x="541" y="636"/>
                    </a:lnTo>
                    <a:lnTo>
                      <a:pt x="575" y="564"/>
                    </a:lnTo>
                    <a:lnTo>
                      <a:pt x="606" y="499"/>
                    </a:lnTo>
                    <a:lnTo>
                      <a:pt x="635" y="442"/>
                    </a:lnTo>
                    <a:lnTo>
                      <a:pt x="660" y="394"/>
                    </a:lnTo>
                    <a:lnTo>
                      <a:pt x="681" y="356"/>
                    </a:lnTo>
                    <a:lnTo>
                      <a:pt x="720" y="294"/>
                    </a:lnTo>
                    <a:lnTo>
                      <a:pt x="755" y="239"/>
                    </a:lnTo>
                    <a:lnTo>
                      <a:pt x="786" y="191"/>
                    </a:lnTo>
                    <a:lnTo>
                      <a:pt x="815" y="146"/>
                    </a:lnTo>
                    <a:lnTo>
                      <a:pt x="826" y="126"/>
                    </a:lnTo>
                    <a:lnTo>
                      <a:pt x="837" y="106"/>
                    </a:lnTo>
                    <a:lnTo>
                      <a:pt x="847" y="87"/>
                    </a:lnTo>
                    <a:lnTo>
                      <a:pt x="855" y="68"/>
                    </a:lnTo>
                    <a:lnTo>
                      <a:pt x="861" y="51"/>
                    </a:lnTo>
                    <a:lnTo>
                      <a:pt x="866" y="34"/>
                    </a:lnTo>
                    <a:lnTo>
                      <a:pt x="868" y="17"/>
                    </a:lnTo>
                    <a:lnTo>
                      <a:pt x="870" y="0"/>
                    </a:lnTo>
                    <a:lnTo>
                      <a:pt x="881" y="11"/>
                    </a:lnTo>
                    <a:lnTo>
                      <a:pt x="912" y="39"/>
                    </a:lnTo>
                    <a:lnTo>
                      <a:pt x="933" y="55"/>
                    </a:lnTo>
                    <a:lnTo>
                      <a:pt x="959" y="71"/>
                    </a:lnTo>
                    <a:lnTo>
                      <a:pt x="973" y="78"/>
                    </a:lnTo>
                    <a:lnTo>
                      <a:pt x="987" y="86"/>
                    </a:lnTo>
                    <a:lnTo>
                      <a:pt x="1002" y="93"/>
                    </a:lnTo>
                    <a:lnTo>
                      <a:pt x="1018" y="9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1" name="Freeform 62"/>
              <p:cNvSpPr>
                <a:spLocks/>
              </p:cNvSpPr>
              <p:nvPr/>
            </p:nvSpPr>
            <p:spPr bwMode="auto">
              <a:xfrm>
                <a:off x="3438" y="3691"/>
                <a:ext cx="41" cy="289"/>
              </a:xfrm>
              <a:custGeom>
                <a:avLst/>
                <a:gdLst>
                  <a:gd name="T0" fmla="*/ 0 w 203"/>
                  <a:gd name="T1" fmla="*/ 0 h 1442"/>
                  <a:gd name="T2" fmla="*/ 0 w 203"/>
                  <a:gd name="T3" fmla="*/ 0 h 1442"/>
                  <a:gd name="T4" fmla="*/ 0 w 203"/>
                  <a:gd name="T5" fmla="*/ 0 h 1442"/>
                  <a:gd name="T6" fmla="*/ 0 w 203"/>
                  <a:gd name="T7" fmla="*/ 0 h 1442"/>
                  <a:gd name="T8" fmla="*/ 0 w 203"/>
                  <a:gd name="T9" fmla="*/ 0 h 1442"/>
                  <a:gd name="T10" fmla="*/ 0 w 203"/>
                  <a:gd name="T11" fmla="*/ 0 h 1442"/>
                  <a:gd name="T12" fmla="*/ 0 w 203"/>
                  <a:gd name="T13" fmla="*/ 0 h 1442"/>
                  <a:gd name="T14" fmla="*/ 0 w 203"/>
                  <a:gd name="T15" fmla="*/ 0 h 1442"/>
                  <a:gd name="T16" fmla="*/ 0 w 203"/>
                  <a:gd name="T17" fmla="*/ 0 h 1442"/>
                  <a:gd name="T18" fmla="*/ 0 w 203"/>
                  <a:gd name="T19" fmla="*/ 0 h 1442"/>
                  <a:gd name="T20" fmla="*/ 0 w 203"/>
                  <a:gd name="T21" fmla="*/ 0 h 1442"/>
                  <a:gd name="T22" fmla="*/ 0 w 203"/>
                  <a:gd name="T23" fmla="*/ 0 h 1442"/>
                  <a:gd name="T24" fmla="*/ 0 w 203"/>
                  <a:gd name="T25" fmla="*/ 0 h 1442"/>
                  <a:gd name="T26" fmla="*/ 0 w 203"/>
                  <a:gd name="T27" fmla="*/ 0 h 1442"/>
                  <a:gd name="T28" fmla="*/ 0 w 203"/>
                  <a:gd name="T29" fmla="*/ 0 h 1442"/>
                  <a:gd name="T30" fmla="*/ 0 w 203"/>
                  <a:gd name="T31" fmla="*/ 0 h 1442"/>
                  <a:gd name="T32" fmla="*/ 0 w 203"/>
                  <a:gd name="T33" fmla="*/ 0 h 1442"/>
                  <a:gd name="T34" fmla="*/ 0 w 203"/>
                  <a:gd name="T35" fmla="*/ 0 h 1442"/>
                  <a:gd name="T36" fmla="*/ 0 w 203"/>
                  <a:gd name="T37" fmla="*/ 0 h 1442"/>
                  <a:gd name="T38" fmla="*/ 0 w 203"/>
                  <a:gd name="T39" fmla="*/ 0 h 1442"/>
                  <a:gd name="T40" fmla="*/ 0 w 203"/>
                  <a:gd name="T41" fmla="*/ 0 h 1442"/>
                  <a:gd name="T42" fmla="*/ 0 w 203"/>
                  <a:gd name="T43" fmla="*/ 0 h 1442"/>
                  <a:gd name="T44" fmla="*/ 0 w 203"/>
                  <a:gd name="T45" fmla="*/ 0 h 1442"/>
                  <a:gd name="T46" fmla="*/ 0 w 203"/>
                  <a:gd name="T47" fmla="*/ 0 h 1442"/>
                  <a:gd name="T48" fmla="*/ 0 w 203"/>
                  <a:gd name="T49" fmla="*/ 0 h 1442"/>
                  <a:gd name="T50" fmla="*/ 0 w 203"/>
                  <a:gd name="T51" fmla="*/ 0 h 1442"/>
                  <a:gd name="T52" fmla="*/ 0 w 203"/>
                  <a:gd name="T53" fmla="*/ 0 h 1442"/>
                  <a:gd name="T54" fmla="*/ 0 w 203"/>
                  <a:gd name="T55" fmla="*/ 0 h 1442"/>
                  <a:gd name="T56" fmla="*/ 0 w 203"/>
                  <a:gd name="T57" fmla="*/ 0 h 1442"/>
                  <a:gd name="T58" fmla="*/ 0 w 203"/>
                  <a:gd name="T59" fmla="*/ 0 h 1442"/>
                  <a:gd name="T60" fmla="*/ 0 w 203"/>
                  <a:gd name="T61" fmla="*/ 0 h 1442"/>
                  <a:gd name="T62" fmla="*/ 0 w 203"/>
                  <a:gd name="T63" fmla="*/ 0 h 1442"/>
                  <a:gd name="T64" fmla="*/ 0 w 203"/>
                  <a:gd name="T65" fmla="*/ 0 h 1442"/>
                  <a:gd name="T66" fmla="*/ 0 w 203"/>
                  <a:gd name="T67" fmla="*/ 0 h 1442"/>
                  <a:gd name="T68" fmla="*/ 0 w 203"/>
                  <a:gd name="T69" fmla="*/ 0 h 1442"/>
                  <a:gd name="T70" fmla="*/ 0 w 203"/>
                  <a:gd name="T71" fmla="*/ 0 h 1442"/>
                  <a:gd name="T72" fmla="*/ 0 w 203"/>
                  <a:gd name="T73" fmla="*/ 0 h 1442"/>
                  <a:gd name="T74" fmla="*/ 0 w 203"/>
                  <a:gd name="T75" fmla="*/ 0 h 1442"/>
                  <a:gd name="T76" fmla="*/ 0 w 203"/>
                  <a:gd name="T77" fmla="*/ 0 h 1442"/>
                  <a:gd name="T78" fmla="*/ 0 w 203"/>
                  <a:gd name="T79" fmla="*/ 0 h 1442"/>
                  <a:gd name="T80" fmla="*/ 0 w 203"/>
                  <a:gd name="T81" fmla="*/ 0 h 1442"/>
                  <a:gd name="T82" fmla="*/ 0 w 203"/>
                  <a:gd name="T83" fmla="*/ 0 h 1442"/>
                  <a:gd name="T84" fmla="*/ 0 w 203"/>
                  <a:gd name="T85" fmla="*/ 0 h 1442"/>
                  <a:gd name="T86" fmla="*/ 0 w 203"/>
                  <a:gd name="T87" fmla="*/ 0 h 1442"/>
                  <a:gd name="T88" fmla="*/ 0 w 203"/>
                  <a:gd name="T89" fmla="*/ 0 h 1442"/>
                  <a:gd name="T90" fmla="*/ 0 w 203"/>
                  <a:gd name="T91" fmla="*/ 0 h 1442"/>
                  <a:gd name="T92" fmla="*/ 0 w 203"/>
                  <a:gd name="T93" fmla="*/ 0 h 1442"/>
                  <a:gd name="T94" fmla="*/ 0 w 203"/>
                  <a:gd name="T95" fmla="*/ 0 h 1442"/>
                  <a:gd name="T96" fmla="*/ 0 w 203"/>
                  <a:gd name="T97" fmla="*/ 0 h 1442"/>
                  <a:gd name="T98" fmla="*/ 0 w 203"/>
                  <a:gd name="T99" fmla="*/ 0 h 1442"/>
                  <a:gd name="T100" fmla="*/ 0 w 203"/>
                  <a:gd name="T101" fmla="*/ 0 h 1442"/>
                  <a:gd name="T102" fmla="*/ 0 w 203"/>
                  <a:gd name="T103" fmla="*/ 0 h 1442"/>
                  <a:gd name="T104" fmla="*/ 0 w 203"/>
                  <a:gd name="T105" fmla="*/ 0 h 1442"/>
                  <a:gd name="T106" fmla="*/ 0 w 203"/>
                  <a:gd name="T107" fmla="*/ 0 h 1442"/>
                  <a:gd name="T108" fmla="*/ 0 w 203"/>
                  <a:gd name="T109" fmla="*/ 0 h 1442"/>
                  <a:gd name="T110" fmla="*/ 0 w 203"/>
                  <a:gd name="T111" fmla="*/ 0 h 1442"/>
                  <a:gd name="T112" fmla="*/ 0 w 203"/>
                  <a:gd name="T113" fmla="*/ 0 h 1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1442"/>
                  <a:gd name="T173" fmla="*/ 203 w 203"/>
                  <a:gd name="T174" fmla="*/ 1442 h 144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1442">
                    <a:moveTo>
                      <a:pt x="139" y="1442"/>
                    </a:moveTo>
                    <a:lnTo>
                      <a:pt x="139" y="1429"/>
                    </a:lnTo>
                    <a:lnTo>
                      <a:pt x="140" y="1390"/>
                    </a:lnTo>
                    <a:lnTo>
                      <a:pt x="141" y="1328"/>
                    </a:lnTo>
                    <a:lnTo>
                      <a:pt x="141" y="1244"/>
                    </a:lnTo>
                    <a:lnTo>
                      <a:pt x="140" y="1194"/>
                    </a:lnTo>
                    <a:lnTo>
                      <a:pt x="137" y="1140"/>
                    </a:lnTo>
                    <a:lnTo>
                      <a:pt x="134" y="1081"/>
                    </a:lnTo>
                    <a:lnTo>
                      <a:pt x="130" y="1016"/>
                    </a:lnTo>
                    <a:lnTo>
                      <a:pt x="124" y="949"/>
                    </a:lnTo>
                    <a:lnTo>
                      <a:pt x="117" y="876"/>
                    </a:lnTo>
                    <a:lnTo>
                      <a:pt x="109" y="800"/>
                    </a:lnTo>
                    <a:lnTo>
                      <a:pt x="99" y="720"/>
                    </a:lnTo>
                    <a:lnTo>
                      <a:pt x="86" y="639"/>
                    </a:lnTo>
                    <a:lnTo>
                      <a:pt x="75" y="559"/>
                    </a:lnTo>
                    <a:lnTo>
                      <a:pt x="62" y="481"/>
                    </a:lnTo>
                    <a:lnTo>
                      <a:pt x="51" y="403"/>
                    </a:lnTo>
                    <a:lnTo>
                      <a:pt x="41" y="331"/>
                    </a:lnTo>
                    <a:lnTo>
                      <a:pt x="31" y="262"/>
                    </a:lnTo>
                    <a:lnTo>
                      <a:pt x="22" y="200"/>
                    </a:lnTo>
                    <a:lnTo>
                      <a:pt x="15" y="144"/>
                    </a:lnTo>
                    <a:lnTo>
                      <a:pt x="9" y="95"/>
                    </a:lnTo>
                    <a:lnTo>
                      <a:pt x="4" y="56"/>
                    </a:lnTo>
                    <a:lnTo>
                      <a:pt x="1" y="26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5" y="7"/>
                    </a:lnTo>
                    <a:lnTo>
                      <a:pt x="11" y="27"/>
                    </a:lnTo>
                    <a:lnTo>
                      <a:pt x="20" y="62"/>
                    </a:lnTo>
                    <a:lnTo>
                      <a:pt x="30" y="112"/>
                    </a:lnTo>
                    <a:lnTo>
                      <a:pt x="42" y="173"/>
                    </a:lnTo>
                    <a:lnTo>
                      <a:pt x="56" y="243"/>
                    </a:lnTo>
                    <a:lnTo>
                      <a:pt x="71" y="322"/>
                    </a:lnTo>
                    <a:lnTo>
                      <a:pt x="87" y="407"/>
                    </a:lnTo>
                    <a:lnTo>
                      <a:pt x="104" y="496"/>
                    </a:lnTo>
                    <a:lnTo>
                      <a:pt x="121" y="588"/>
                    </a:lnTo>
                    <a:lnTo>
                      <a:pt x="137" y="681"/>
                    </a:lnTo>
                    <a:lnTo>
                      <a:pt x="152" y="776"/>
                    </a:lnTo>
                    <a:lnTo>
                      <a:pt x="166" y="867"/>
                    </a:lnTo>
                    <a:lnTo>
                      <a:pt x="178" y="956"/>
                    </a:lnTo>
                    <a:lnTo>
                      <a:pt x="188" y="1040"/>
                    </a:lnTo>
                    <a:lnTo>
                      <a:pt x="197" y="1117"/>
                    </a:lnTo>
                    <a:lnTo>
                      <a:pt x="202" y="1187"/>
                    </a:lnTo>
                    <a:lnTo>
                      <a:pt x="203" y="1217"/>
                    </a:lnTo>
                    <a:lnTo>
                      <a:pt x="203" y="1246"/>
                    </a:lnTo>
                    <a:lnTo>
                      <a:pt x="203" y="1271"/>
                    </a:lnTo>
                    <a:lnTo>
                      <a:pt x="202" y="1293"/>
                    </a:lnTo>
                    <a:lnTo>
                      <a:pt x="200" y="1309"/>
                    </a:lnTo>
                    <a:lnTo>
                      <a:pt x="197" y="1324"/>
                    </a:lnTo>
                    <a:lnTo>
                      <a:pt x="192" y="1338"/>
                    </a:lnTo>
                    <a:lnTo>
                      <a:pt x="188" y="1352"/>
                    </a:lnTo>
                    <a:lnTo>
                      <a:pt x="177" y="1378"/>
                    </a:lnTo>
                    <a:lnTo>
                      <a:pt x="166" y="1399"/>
                    </a:lnTo>
                    <a:lnTo>
                      <a:pt x="147" y="1430"/>
                    </a:lnTo>
                    <a:lnTo>
                      <a:pt x="139" y="1442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2" name="Freeform 63"/>
              <p:cNvSpPr>
                <a:spLocks/>
              </p:cNvSpPr>
              <p:nvPr/>
            </p:nvSpPr>
            <p:spPr bwMode="auto">
              <a:xfrm>
                <a:off x="3319" y="3875"/>
                <a:ext cx="59" cy="172"/>
              </a:xfrm>
              <a:custGeom>
                <a:avLst/>
                <a:gdLst>
                  <a:gd name="T0" fmla="*/ 0 w 296"/>
                  <a:gd name="T1" fmla="*/ 0 h 858"/>
                  <a:gd name="T2" fmla="*/ 0 w 296"/>
                  <a:gd name="T3" fmla="*/ 0 h 858"/>
                  <a:gd name="T4" fmla="*/ 0 w 296"/>
                  <a:gd name="T5" fmla="*/ 0 h 858"/>
                  <a:gd name="T6" fmla="*/ 0 w 296"/>
                  <a:gd name="T7" fmla="*/ 0 h 858"/>
                  <a:gd name="T8" fmla="*/ 0 w 296"/>
                  <a:gd name="T9" fmla="*/ 0 h 858"/>
                  <a:gd name="T10" fmla="*/ 0 w 296"/>
                  <a:gd name="T11" fmla="*/ 0 h 858"/>
                  <a:gd name="T12" fmla="*/ 0 w 296"/>
                  <a:gd name="T13" fmla="*/ 0 h 858"/>
                  <a:gd name="T14" fmla="*/ 0 w 296"/>
                  <a:gd name="T15" fmla="*/ 0 h 858"/>
                  <a:gd name="T16" fmla="*/ 0 w 296"/>
                  <a:gd name="T17" fmla="*/ 0 h 858"/>
                  <a:gd name="T18" fmla="*/ 0 w 296"/>
                  <a:gd name="T19" fmla="*/ 0 h 858"/>
                  <a:gd name="T20" fmla="*/ 0 w 296"/>
                  <a:gd name="T21" fmla="*/ 0 h 858"/>
                  <a:gd name="T22" fmla="*/ 0 w 296"/>
                  <a:gd name="T23" fmla="*/ 0 h 858"/>
                  <a:gd name="T24" fmla="*/ 0 w 296"/>
                  <a:gd name="T25" fmla="*/ 0 h 858"/>
                  <a:gd name="T26" fmla="*/ 0 w 296"/>
                  <a:gd name="T27" fmla="*/ 0 h 858"/>
                  <a:gd name="T28" fmla="*/ 0 w 296"/>
                  <a:gd name="T29" fmla="*/ 0 h 858"/>
                  <a:gd name="T30" fmla="*/ 0 w 296"/>
                  <a:gd name="T31" fmla="*/ 0 h 858"/>
                  <a:gd name="T32" fmla="*/ 0 w 296"/>
                  <a:gd name="T33" fmla="*/ 0 h 858"/>
                  <a:gd name="T34" fmla="*/ 0 w 296"/>
                  <a:gd name="T35" fmla="*/ 0 h 858"/>
                  <a:gd name="T36" fmla="*/ 0 w 296"/>
                  <a:gd name="T37" fmla="*/ 0 h 858"/>
                  <a:gd name="T38" fmla="*/ 0 w 296"/>
                  <a:gd name="T39" fmla="*/ 0 h 858"/>
                  <a:gd name="T40" fmla="*/ 0 w 296"/>
                  <a:gd name="T41" fmla="*/ 0 h 858"/>
                  <a:gd name="T42" fmla="*/ 0 w 296"/>
                  <a:gd name="T43" fmla="*/ 0 h 858"/>
                  <a:gd name="T44" fmla="*/ 0 w 296"/>
                  <a:gd name="T45" fmla="*/ 0 h 858"/>
                  <a:gd name="T46" fmla="*/ 0 w 296"/>
                  <a:gd name="T47" fmla="*/ 0 h 858"/>
                  <a:gd name="T48" fmla="*/ 0 w 296"/>
                  <a:gd name="T49" fmla="*/ 0 h 858"/>
                  <a:gd name="T50" fmla="*/ 0 w 296"/>
                  <a:gd name="T51" fmla="*/ 0 h 858"/>
                  <a:gd name="T52" fmla="*/ 0 w 296"/>
                  <a:gd name="T53" fmla="*/ 0 h 858"/>
                  <a:gd name="T54" fmla="*/ 0 w 296"/>
                  <a:gd name="T55" fmla="*/ 0 h 858"/>
                  <a:gd name="T56" fmla="*/ 0 w 296"/>
                  <a:gd name="T57" fmla="*/ 0 h 858"/>
                  <a:gd name="T58" fmla="*/ 0 w 296"/>
                  <a:gd name="T59" fmla="*/ 0 h 858"/>
                  <a:gd name="T60" fmla="*/ 0 w 296"/>
                  <a:gd name="T61" fmla="*/ 0 h 858"/>
                  <a:gd name="T62" fmla="*/ 0 w 296"/>
                  <a:gd name="T63" fmla="*/ 0 h 858"/>
                  <a:gd name="T64" fmla="*/ 0 w 296"/>
                  <a:gd name="T65" fmla="*/ 0 h 8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6"/>
                  <a:gd name="T100" fmla="*/ 0 h 858"/>
                  <a:gd name="T101" fmla="*/ 296 w 296"/>
                  <a:gd name="T102" fmla="*/ 858 h 8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6" h="858">
                    <a:moveTo>
                      <a:pt x="286" y="800"/>
                    </a:moveTo>
                    <a:lnTo>
                      <a:pt x="290" y="800"/>
                    </a:lnTo>
                    <a:lnTo>
                      <a:pt x="292" y="798"/>
                    </a:lnTo>
                    <a:lnTo>
                      <a:pt x="294" y="797"/>
                    </a:lnTo>
                    <a:lnTo>
                      <a:pt x="295" y="796"/>
                    </a:lnTo>
                    <a:lnTo>
                      <a:pt x="296" y="792"/>
                    </a:lnTo>
                    <a:lnTo>
                      <a:pt x="294" y="787"/>
                    </a:lnTo>
                    <a:lnTo>
                      <a:pt x="284" y="771"/>
                    </a:lnTo>
                    <a:lnTo>
                      <a:pt x="269" y="748"/>
                    </a:lnTo>
                    <a:lnTo>
                      <a:pt x="260" y="736"/>
                    </a:lnTo>
                    <a:lnTo>
                      <a:pt x="250" y="721"/>
                    </a:lnTo>
                    <a:lnTo>
                      <a:pt x="241" y="705"/>
                    </a:lnTo>
                    <a:lnTo>
                      <a:pt x="231" y="687"/>
                    </a:lnTo>
                    <a:lnTo>
                      <a:pt x="222" y="667"/>
                    </a:lnTo>
                    <a:lnTo>
                      <a:pt x="215" y="647"/>
                    </a:lnTo>
                    <a:lnTo>
                      <a:pt x="207" y="625"/>
                    </a:lnTo>
                    <a:lnTo>
                      <a:pt x="202" y="602"/>
                    </a:lnTo>
                    <a:lnTo>
                      <a:pt x="195" y="570"/>
                    </a:lnTo>
                    <a:lnTo>
                      <a:pt x="182" y="529"/>
                    </a:lnTo>
                    <a:lnTo>
                      <a:pt x="166" y="478"/>
                    </a:lnTo>
                    <a:lnTo>
                      <a:pt x="149" y="420"/>
                    </a:lnTo>
                    <a:lnTo>
                      <a:pt x="129" y="359"/>
                    </a:lnTo>
                    <a:lnTo>
                      <a:pt x="108" y="295"/>
                    </a:lnTo>
                    <a:lnTo>
                      <a:pt x="86" y="233"/>
                    </a:lnTo>
                    <a:lnTo>
                      <a:pt x="66" y="173"/>
                    </a:lnTo>
                    <a:lnTo>
                      <a:pt x="48" y="118"/>
                    </a:lnTo>
                    <a:lnTo>
                      <a:pt x="30" y="72"/>
                    </a:lnTo>
                    <a:lnTo>
                      <a:pt x="17" y="35"/>
                    </a:lnTo>
                    <a:lnTo>
                      <a:pt x="7" y="1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31"/>
                    </a:lnTo>
                    <a:lnTo>
                      <a:pt x="19" y="78"/>
                    </a:lnTo>
                    <a:lnTo>
                      <a:pt x="50" y="192"/>
                    </a:lnTo>
                    <a:lnTo>
                      <a:pt x="79" y="298"/>
                    </a:lnTo>
                    <a:lnTo>
                      <a:pt x="105" y="393"/>
                    </a:lnTo>
                    <a:lnTo>
                      <a:pt x="128" y="476"/>
                    </a:lnTo>
                    <a:lnTo>
                      <a:pt x="146" y="545"/>
                    </a:lnTo>
                    <a:lnTo>
                      <a:pt x="160" y="597"/>
                    </a:lnTo>
                    <a:lnTo>
                      <a:pt x="170" y="630"/>
                    </a:lnTo>
                    <a:lnTo>
                      <a:pt x="172" y="641"/>
                    </a:lnTo>
                    <a:lnTo>
                      <a:pt x="174" y="646"/>
                    </a:lnTo>
                    <a:lnTo>
                      <a:pt x="174" y="661"/>
                    </a:lnTo>
                    <a:lnTo>
                      <a:pt x="174" y="671"/>
                    </a:lnTo>
                    <a:lnTo>
                      <a:pt x="174" y="682"/>
                    </a:lnTo>
                    <a:lnTo>
                      <a:pt x="172" y="696"/>
                    </a:lnTo>
                    <a:lnTo>
                      <a:pt x="170" y="711"/>
                    </a:lnTo>
                    <a:lnTo>
                      <a:pt x="166" y="727"/>
                    </a:lnTo>
                    <a:lnTo>
                      <a:pt x="161" y="745"/>
                    </a:lnTo>
                    <a:lnTo>
                      <a:pt x="154" y="762"/>
                    </a:lnTo>
                    <a:lnTo>
                      <a:pt x="145" y="781"/>
                    </a:lnTo>
                    <a:lnTo>
                      <a:pt x="135" y="801"/>
                    </a:lnTo>
                    <a:lnTo>
                      <a:pt x="123" y="820"/>
                    </a:lnTo>
                    <a:lnTo>
                      <a:pt x="106" y="840"/>
                    </a:lnTo>
                    <a:lnTo>
                      <a:pt x="89" y="858"/>
                    </a:lnTo>
                    <a:lnTo>
                      <a:pt x="94" y="856"/>
                    </a:lnTo>
                    <a:lnTo>
                      <a:pt x="106" y="850"/>
                    </a:lnTo>
                    <a:lnTo>
                      <a:pt x="126" y="840"/>
                    </a:lnTo>
                    <a:lnTo>
                      <a:pt x="153" y="830"/>
                    </a:lnTo>
                    <a:lnTo>
                      <a:pt x="182" y="818"/>
                    </a:lnTo>
                    <a:lnTo>
                      <a:pt x="216" y="808"/>
                    </a:lnTo>
                    <a:lnTo>
                      <a:pt x="234" y="805"/>
                    </a:lnTo>
                    <a:lnTo>
                      <a:pt x="251" y="802"/>
                    </a:lnTo>
                    <a:lnTo>
                      <a:pt x="269" y="800"/>
                    </a:lnTo>
                    <a:lnTo>
                      <a:pt x="286" y="80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3" name="Freeform 64"/>
              <p:cNvSpPr>
                <a:spLocks/>
              </p:cNvSpPr>
              <p:nvPr/>
            </p:nvSpPr>
            <p:spPr bwMode="auto">
              <a:xfrm>
                <a:off x="3063" y="3922"/>
                <a:ext cx="188" cy="171"/>
              </a:xfrm>
              <a:custGeom>
                <a:avLst/>
                <a:gdLst>
                  <a:gd name="T0" fmla="*/ 0 w 943"/>
                  <a:gd name="T1" fmla="*/ 0 h 855"/>
                  <a:gd name="T2" fmla="*/ 0 w 943"/>
                  <a:gd name="T3" fmla="*/ 0 h 855"/>
                  <a:gd name="T4" fmla="*/ 0 w 943"/>
                  <a:gd name="T5" fmla="*/ 0 h 855"/>
                  <a:gd name="T6" fmla="*/ 0 w 943"/>
                  <a:gd name="T7" fmla="*/ 0 h 855"/>
                  <a:gd name="T8" fmla="*/ 0 w 943"/>
                  <a:gd name="T9" fmla="*/ 0 h 855"/>
                  <a:gd name="T10" fmla="*/ 0 w 943"/>
                  <a:gd name="T11" fmla="*/ 0 h 855"/>
                  <a:gd name="T12" fmla="*/ 0 w 943"/>
                  <a:gd name="T13" fmla="*/ 0 h 855"/>
                  <a:gd name="T14" fmla="*/ 0 w 943"/>
                  <a:gd name="T15" fmla="*/ 0 h 855"/>
                  <a:gd name="T16" fmla="*/ 0 w 943"/>
                  <a:gd name="T17" fmla="*/ 0 h 855"/>
                  <a:gd name="T18" fmla="*/ 0 w 943"/>
                  <a:gd name="T19" fmla="*/ 0 h 855"/>
                  <a:gd name="T20" fmla="*/ 0 w 943"/>
                  <a:gd name="T21" fmla="*/ 0 h 855"/>
                  <a:gd name="T22" fmla="*/ 0 w 943"/>
                  <a:gd name="T23" fmla="*/ 0 h 855"/>
                  <a:gd name="T24" fmla="*/ 0 w 943"/>
                  <a:gd name="T25" fmla="*/ 0 h 855"/>
                  <a:gd name="T26" fmla="*/ 0 w 943"/>
                  <a:gd name="T27" fmla="*/ 0 h 855"/>
                  <a:gd name="T28" fmla="*/ 0 w 943"/>
                  <a:gd name="T29" fmla="*/ 0 h 855"/>
                  <a:gd name="T30" fmla="*/ 0 w 943"/>
                  <a:gd name="T31" fmla="*/ 0 h 855"/>
                  <a:gd name="T32" fmla="*/ 0 w 943"/>
                  <a:gd name="T33" fmla="*/ 0 h 855"/>
                  <a:gd name="T34" fmla="*/ 0 w 943"/>
                  <a:gd name="T35" fmla="*/ 0 h 855"/>
                  <a:gd name="T36" fmla="*/ 0 w 943"/>
                  <a:gd name="T37" fmla="*/ 0 h 855"/>
                  <a:gd name="T38" fmla="*/ 0 w 943"/>
                  <a:gd name="T39" fmla="*/ 0 h 855"/>
                  <a:gd name="T40" fmla="*/ 0 w 943"/>
                  <a:gd name="T41" fmla="*/ 0 h 855"/>
                  <a:gd name="T42" fmla="*/ 0 w 943"/>
                  <a:gd name="T43" fmla="*/ 0 h 855"/>
                  <a:gd name="T44" fmla="*/ 0 w 943"/>
                  <a:gd name="T45" fmla="*/ 0 h 855"/>
                  <a:gd name="T46" fmla="*/ 0 w 943"/>
                  <a:gd name="T47" fmla="*/ 0 h 855"/>
                  <a:gd name="T48" fmla="*/ 0 w 943"/>
                  <a:gd name="T49" fmla="*/ 0 h 855"/>
                  <a:gd name="T50" fmla="*/ 0 w 943"/>
                  <a:gd name="T51" fmla="*/ 0 h 855"/>
                  <a:gd name="T52" fmla="*/ 0 w 943"/>
                  <a:gd name="T53" fmla="*/ 0 h 855"/>
                  <a:gd name="T54" fmla="*/ 0 w 943"/>
                  <a:gd name="T55" fmla="*/ 0 h 855"/>
                  <a:gd name="T56" fmla="*/ 0 w 943"/>
                  <a:gd name="T57" fmla="*/ 0 h 855"/>
                  <a:gd name="T58" fmla="*/ 0 w 943"/>
                  <a:gd name="T59" fmla="*/ 0 h 855"/>
                  <a:gd name="T60" fmla="*/ 0 w 943"/>
                  <a:gd name="T61" fmla="*/ 0 h 855"/>
                  <a:gd name="T62" fmla="*/ 0 w 943"/>
                  <a:gd name="T63" fmla="*/ 0 h 855"/>
                  <a:gd name="T64" fmla="*/ 0 w 943"/>
                  <a:gd name="T65" fmla="*/ 0 h 855"/>
                  <a:gd name="T66" fmla="*/ 0 w 943"/>
                  <a:gd name="T67" fmla="*/ 0 h 855"/>
                  <a:gd name="T68" fmla="*/ 0 w 943"/>
                  <a:gd name="T69" fmla="*/ 0 h 855"/>
                  <a:gd name="T70" fmla="*/ 0 w 943"/>
                  <a:gd name="T71" fmla="*/ 0 h 855"/>
                  <a:gd name="T72" fmla="*/ 0 w 943"/>
                  <a:gd name="T73" fmla="*/ 0 h 855"/>
                  <a:gd name="T74" fmla="*/ 0 w 943"/>
                  <a:gd name="T75" fmla="*/ 0 h 855"/>
                  <a:gd name="T76" fmla="*/ 0 w 943"/>
                  <a:gd name="T77" fmla="*/ 0 h 855"/>
                  <a:gd name="T78" fmla="*/ 0 w 943"/>
                  <a:gd name="T79" fmla="*/ 0 h 855"/>
                  <a:gd name="T80" fmla="*/ 0 w 943"/>
                  <a:gd name="T81" fmla="*/ 0 h 855"/>
                  <a:gd name="T82" fmla="*/ 0 w 943"/>
                  <a:gd name="T83" fmla="*/ 0 h 855"/>
                  <a:gd name="T84" fmla="*/ 0 w 943"/>
                  <a:gd name="T85" fmla="*/ 0 h 855"/>
                  <a:gd name="T86" fmla="*/ 0 w 943"/>
                  <a:gd name="T87" fmla="*/ 0 h 855"/>
                  <a:gd name="T88" fmla="*/ 0 w 943"/>
                  <a:gd name="T89" fmla="*/ 0 h 855"/>
                  <a:gd name="T90" fmla="*/ 0 w 943"/>
                  <a:gd name="T91" fmla="*/ 0 h 855"/>
                  <a:gd name="T92" fmla="*/ 0 w 943"/>
                  <a:gd name="T93" fmla="*/ 0 h 855"/>
                  <a:gd name="T94" fmla="*/ 0 w 943"/>
                  <a:gd name="T95" fmla="*/ 0 h 855"/>
                  <a:gd name="T96" fmla="*/ 0 w 943"/>
                  <a:gd name="T97" fmla="*/ 0 h 855"/>
                  <a:gd name="T98" fmla="*/ 0 w 943"/>
                  <a:gd name="T99" fmla="*/ 0 h 855"/>
                  <a:gd name="T100" fmla="*/ 0 w 943"/>
                  <a:gd name="T101" fmla="*/ 0 h 855"/>
                  <a:gd name="T102" fmla="*/ 0 w 943"/>
                  <a:gd name="T103" fmla="*/ 0 h 855"/>
                  <a:gd name="T104" fmla="*/ 0 w 943"/>
                  <a:gd name="T105" fmla="*/ 0 h 855"/>
                  <a:gd name="T106" fmla="*/ 0 w 943"/>
                  <a:gd name="T107" fmla="*/ 0 h 855"/>
                  <a:gd name="T108" fmla="*/ 0 w 943"/>
                  <a:gd name="T109" fmla="*/ 0 h 855"/>
                  <a:gd name="T110" fmla="*/ 0 w 943"/>
                  <a:gd name="T111" fmla="*/ 0 h 855"/>
                  <a:gd name="T112" fmla="*/ 0 w 943"/>
                  <a:gd name="T113" fmla="*/ 0 h 855"/>
                  <a:gd name="T114" fmla="*/ 0 w 943"/>
                  <a:gd name="T115" fmla="*/ 0 h 855"/>
                  <a:gd name="T116" fmla="*/ 0 w 943"/>
                  <a:gd name="T117" fmla="*/ 0 h 855"/>
                  <a:gd name="T118" fmla="*/ 0 w 943"/>
                  <a:gd name="T119" fmla="*/ 0 h 855"/>
                  <a:gd name="T120" fmla="*/ 0 w 943"/>
                  <a:gd name="T121" fmla="*/ 0 h 8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3"/>
                  <a:gd name="T184" fmla="*/ 0 h 855"/>
                  <a:gd name="T185" fmla="*/ 943 w 943"/>
                  <a:gd name="T186" fmla="*/ 855 h 8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3" h="855">
                    <a:moveTo>
                      <a:pt x="736" y="855"/>
                    </a:moveTo>
                    <a:lnTo>
                      <a:pt x="735" y="851"/>
                    </a:lnTo>
                    <a:lnTo>
                      <a:pt x="731" y="841"/>
                    </a:lnTo>
                    <a:lnTo>
                      <a:pt x="724" y="826"/>
                    </a:lnTo>
                    <a:lnTo>
                      <a:pt x="710" y="805"/>
                    </a:lnTo>
                    <a:lnTo>
                      <a:pt x="691" y="777"/>
                    </a:lnTo>
                    <a:lnTo>
                      <a:pt x="665" y="746"/>
                    </a:lnTo>
                    <a:lnTo>
                      <a:pt x="649" y="727"/>
                    </a:lnTo>
                    <a:lnTo>
                      <a:pt x="631" y="709"/>
                    </a:lnTo>
                    <a:lnTo>
                      <a:pt x="611" y="687"/>
                    </a:lnTo>
                    <a:lnTo>
                      <a:pt x="588" y="666"/>
                    </a:lnTo>
                    <a:lnTo>
                      <a:pt x="562" y="640"/>
                    </a:lnTo>
                    <a:lnTo>
                      <a:pt x="530" y="608"/>
                    </a:lnTo>
                    <a:lnTo>
                      <a:pt x="494" y="570"/>
                    </a:lnTo>
                    <a:lnTo>
                      <a:pt x="455" y="528"/>
                    </a:lnTo>
                    <a:lnTo>
                      <a:pt x="371" y="435"/>
                    </a:lnTo>
                    <a:lnTo>
                      <a:pt x="281" y="334"/>
                    </a:lnTo>
                    <a:lnTo>
                      <a:pt x="193" y="234"/>
                    </a:lnTo>
                    <a:lnTo>
                      <a:pt x="114" y="141"/>
                    </a:lnTo>
                    <a:lnTo>
                      <a:pt x="79" y="98"/>
                    </a:lnTo>
                    <a:lnTo>
                      <a:pt x="47" y="60"/>
                    </a:lnTo>
                    <a:lnTo>
                      <a:pt x="21" y="26"/>
                    </a:lnTo>
                    <a:lnTo>
                      <a:pt x="0" y="0"/>
                    </a:lnTo>
                    <a:lnTo>
                      <a:pt x="21" y="22"/>
                    </a:lnTo>
                    <a:lnTo>
                      <a:pt x="76" y="85"/>
                    </a:lnTo>
                    <a:lnTo>
                      <a:pt x="158" y="176"/>
                    </a:lnTo>
                    <a:lnTo>
                      <a:pt x="260" y="283"/>
                    </a:lnTo>
                    <a:lnTo>
                      <a:pt x="313" y="341"/>
                    </a:lnTo>
                    <a:lnTo>
                      <a:pt x="369" y="397"/>
                    </a:lnTo>
                    <a:lnTo>
                      <a:pt x="424" y="452"/>
                    </a:lnTo>
                    <a:lnTo>
                      <a:pt x="479" y="504"/>
                    </a:lnTo>
                    <a:lnTo>
                      <a:pt x="533" y="551"/>
                    </a:lnTo>
                    <a:lnTo>
                      <a:pt x="582" y="594"/>
                    </a:lnTo>
                    <a:lnTo>
                      <a:pt x="605" y="613"/>
                    </a:lnTo>
                    <a:lnTo>
                      <a:pt x="628" y="630"/>
                    </a:lnTo>
                    <a:lnTo>
                      <a:pt x="648" y="644"/>
                    </a:lnTo>
                    <a:lnTo>
                      <a:pt x="668" y="656"/>
                    </a:lnTo>
                    <a:lnTo>
                      <a:pt x="703" y="679"/>
                    </a:lnTo>
                    <a:lnTo>
                      <a:pt x="736" y="697"/>
                    </a:lnTo>
                    <a:lnTo>
                      <a:pt x="766" y="714"/>
                    </a:lnTo>
                    <a:lnTo>
                      <a:pt x="794" y="729"/>
                    </a:lnTo>
                    <a:lnTo>
                      <a:pt x="819" y="741"/>
                    </a:lnTo>
                    <a:lnTo>
                      <a:pt x="841" y="751"/>
                    </a:lnTo>
                    <a:lnTo>
                      <a:pt x="862" y="760"/>
                    </a:lnTo>
                    <a:lnTo>
                      <a:pt x="880" y="767"/>
                    </a:lnTo>
                    <a:lnTo>
                      <a:pt x="908" y="777"/>
                    </a:lnTo>
                    <a:lnTo>
                      <a:pt x="928" y="782"/>
                    </a:lnTo>
                    <a:lnTo>
                      <a:pt x="940" y="785"/>
                    </a:lnTo>
                    <a:lnTo>
                      <a:pt x="943" y="785"/>
                    </a:lnTo>
                    <a:lnTo>
                      <a:pt x="938" y="785"/>
                    </a:lnTo>
                    <a:lnTo>
                      <a:pt x="923" y="784"/>
                    </a:lnTo>
                    <a:lnTo>
                      <a:pt x="902" y="785"/>
                    </a:lnTo>
                    <a:lnTo>
                      <a:pt x="873" y="789"/>
                    </a:lnTo>
                    <a:lnTo>
                      <a:pt x="857" y="791"/>
                    </a:lnTo>
                    <a:lnTo>
                      <a:pt x="841" y="795"/>
                    </a:lnTo>
                    <a:lnTo>
                      <a:pt x="824" y="801"/>
                    </a:lnTo>
                    <a:lnTo>
                      <a:pt x="806" y="809"/>
                    </a:lnTo>
                    <a:lnTo>
                      <a:pt x="789" y="816"/>
                    </a:lnTo>
                    <a:lnTo>
                      <a:pt x="771" y="827"/>
                    </a:lnTo>
                    <a:lnTo>
                      <a:pt x="754" y="840"/>
                    </a:lnTo>
                    <a:lnTo>
                      <a:pt x="736" y="855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4" name="Freeform 65"/>
              <p:cNvSpPr>
                <a:spLocks/>
              </p:cNvSpPr>
              <p:nvPr/>
            </p:nvSpPr>
            <p:spPr bwMode="auto">
              <a:xfrm>
                <a:off x="2950" y="3924"/>
                <a:ext cx="179" cy="183"/>
              </a:xfrm>
              <a:custGeom>
                <a:avLst/>
                <a:gdLst>
                  <a:gd name="T0" fmla="*/ 0 w 894"/>
                  <a:gd name="T1" fmla="*/ 0 h 917"/>
                  <a:gd name="T2" fmla="*/ 0 w 894"/>
                  <a:gd name="T3" fmla="*/ 0 h 917"/>
                  <a:gd name="T4" fmla="*/ 0 w 894"/>
                  <a:gd name="T5" fmla="*/ 0 h 917"/>
                  <a:gd name="T6" fmla="*/ 0 w 894"/>
                  <a:gd name="T7" fmla="*/ 0 h 917"/>
                  <a:gd name="T8" fmla="*/ 0 w 894"/>
                  <a:gd name="T9" fmla="*/ 0 h 917"/>
                  <a:gd name="T10" fmla="*/ 0 w 894"/>
                  <a:gd name="T11" fmla="*/ 0 h 917"/>
                  <a:gd name="T12" fmla="*/ 0 w 894"/>
                  <a:gd name="T13" fmla="*/ 0 h 917"/>
                  <a:gd name="T14" fmla="*/ 0 w 894"/>
                  <a:gd name="T15" fmla="*/ 0 h 917"/>
                  <a:gd name="T16" fmla="*/ 0 w 894"/>
                  <a:gd name="T17" fmla="*/ 0 h 917"/>
                  <a:gd name="T18" fmla="*/ 0 w 894"/>
                  <a:gd name="T19" fmla="*/ 0 h 917"/>
                  <a:gd name="T20" fmla="*/ 0 w 894"/>
                  <a:gd name="T21" fmla="*/ 0 h 917"/>
                  <a:gd name="T22" fmla="*/ 0 w 894"/>
                  <a:gd name="T23" fmla="*/ 0 h 917"/>
                  <a:gd name="T24" fmla="*/ 0 w 894"/>
                  <a:gd name="T25" fmla="*/ 0 h 917"/>
                  <a:gd name="T26" fmla="*/ 0 w 894"/>
                  <a:gd name="T27" fmla="*/ 0 h 917"/>
                  <a:gd name="T28" fmla="*/ 0 w 894"/>
                  <a:gd name="T29" fmla="*/ 0 h 917"/>
                  <a:gd name="T30" fmla="*/ 0 w 894"/>
                  <a:gd name="T31" fmla="*/ 0 h 917"/>
                  <a:gd name="T32" fmla="*/ 0 w 894"/>
                  <a:gd name="T33" fmla="*/ 0 h 917"/>
                  <a:gd name="T34" fmla="*/ 0 w 894"/>
                  <a:gd name="T35" fmla="*/ 0 h 917"/>
                  <a:gd name="T36" fmla="*/ 0 w 894"/>
                  <a:gd name="T37" fmla="*/ 0 h 917"/>
                  <a:gd name="T38" fmla="*/ 0 w 894"/>
                  <a:gd name="T39" fmla="*/ 0 h 917"/>
                  <a:gd name="T40" fmla="*/ 0 w 894"/>
                  <a:gd name="T41" fmla="*/ 0 h 917"/>
                  <a:gd name="T42" fmla="*/ 0 w 894"/>
                  <a:gd name="T43" fmla="*/ 0 h 917"/>
                  <a:gd name="T44" fmla="*/ 0 w 894"/>
                  <a:gd name="T45" fmla="*/ 0 h 917"/>
                  <a:gd name="T46" fmla="*/ 0 w 894"/>
                  <a:gd name="T47" fmla="*/ 0 h 917"/>
                  <a:gd name="T48" fmla="*/ 0 w 894"/>
                  <a:gd name="T49" fmla="*/ 0 h 917"/>
                  <a:gd name="T50" fmla="*/ 0 w 894"/>
                  <a:gd name="T51" fmla="*/ 0 h 917"/>
                  <a:gd name="T52" fmla="*/ 0 w 894"/>
                  <a:gd name="T53" fmla="*/ 0 h 917"/>
                  <a:gd name="T54" fmla="*/ 0 w 894"/>
                  <a:gd name="T55" fmla="*/ 0 h 917"/>
                  <a:gd name="T56" fmla="*/ 0 w 894"/>
                  <a:gd name="T57" fmla="*/ 0 h 917"/>
                  <a:gd name="T58" fmla="*/ 0 w 894"/>
                  <a:gd name="T59" fmla="*/ 0 h 917"/>
                  <a:gd name="T60" fmla="*/ 0 w 894"/>
                  <a:gd name="T61" fmla="*/ 0 h 917"/>
                  <a:gd name="T62" fmla="*/ 0 w 894"/>
                  <a:gd name="T63" fmla="*/ 0 h 917"/>
                  <a:gd name="T64" fmla="*/ 0 w 894"/>
                  <a:gd name="T65" fmla="*/ 0 h 9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94"/>
                  <a:gd name="T100" fmla="*/ 0 h 917"/>
                  <a:gd name="T101" fmla="*/ 894 w 894"/>
                  <a:gd name="T102" fmla="*/ 917 h 9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94" h="917">
                    <a:moveTo>
                      <a:pt x="894" y="917"/>
                    </a:moveTo>
                    <a:lnTo>
                      <a:pt x="881" y="910"/>
                    </a:lnTo>
                    <a:lnTo>
                      <a:pt x="846" y="887"/>
                    </a:lnTo>
                    <a:lnTo>
                      <a:pt x="794" y="855"/>
                    </a:lnTo>
                    <a:lnTo>
                      <a:pt x="730" y="811"/>
                    </a:lnTo>
                    <a:lnTo>
                      <a:pt x="695" y="788"/>
                    </a:lnTo>
                    <a:lnTo>
                      <a:pt x="660" y="761"/>
                    </a:lnTo>
                    <a:lnTo>
                      <a:pt x="624" y="735"/>
                    </a:lnTo>
                    <a:lnTo>
                      <a:pt x="590" y="706"/>
                    </a:lnTo>
                    <a:lnTo>
                      <a:pt x="557" y="678"/>
                    </a:lnTo>
                    <a:lnTo>
                      <a:pt x="524" y="649"/>
                    </a:lnTo>
                    <a:lnTo>
                      <a:pt x="496" y="620"/>
                    </a:lnTo>
                    <a:lnTo>
                      <a:pt x="469" y="592"/>
                    </a:lnTo>
                    <a:lnTo>
                      <a:pt x="442" y="557"/>
                    </a:lnTo>
                    <a:lnTo>
                      <a:pt x="407" y="513"/>
                    </a:lnTo>
                    <a:lnTo>
                      <a:pt x="367" y="463"/>
                    </a:lnTo>
                    <a:lnTo>
                      <a:pt x="325" y="408"/>
                    </a:lnTo>
                    <a:lnTo>
                      <a:pt x="279" y="349"/>
                    </a:lnTo>
                    <a:lnTo>
                      <a:pt x="232" y="290"/>
                    </a:lnTo>
                    <a:lnTo>
                      <a:pt x="186" y="231"/>
                    </a:lnTo>
                    <a:lnTo>
                      <a:pt x="143" y="176"/>
                    </a:lnTo>
                    <a:lnTo>
                      <a:pt x="103" y="124"/>
                    </a:lnTo>
                    <a:lnTo>
                      <a:pt x="66" y="79"/>
                    </a:lnTo>
                    <a:lnTo>
                      <a:pt x="38" y="42"/>
                    </a:lnTo>
                    <a:lnTo>
                      <a:pt x="15" y="16"/>
                    </a:lnTo>
                    <a:lnTo>
                      <a:pt x="8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19"/>
                    </a:lnTo>
                    <a:lnTo>
                      <a:pt x="34" y="52"/>
                    </a:lnTo>
                    <a:lnTo>
                      <a:pt x="96" y="137"/>
                    </a:lnTo>
                    <a:lnTo>
                      <a:pt x="157" y="218"/>
                    </a:lnTo>
                    <a:lnTo>
                      <a:pt x="216" y="296"/>
                    </a:lnTo>
                    <a:lnTo>
                      <a:pt x="272" y="368"/>
                    </a:lnTo>
                    <a:lnTo>
                      <a:pt x="298" y="403"/>
                    </a:lnTo>
                    <a:lnTo>
                      <a:pt x="322" y="436"/>
                    </a:lnTo>
                    <a:lnTo>
                      <a:pt x="345" y="468"/>
                    </a:lnTo>
                    <a:lnTo>
                      <a:pt x="366" y="498"/>
                    </a:lnTo>
                    <a:lnTo>
                      <a:pt x="385" y="527"/>
                    </a:lnTo>
                    <a:lnTo>
                      <a:pt x="401" y="555"/>
                    </a:lnTo>
                    <a:lnTo>
                      <a:pt x="415" y="582"/>
                    </a:lnTo>
                    <a:lnTo>
                      <a:pt x="425" y="607"/>
                    </a:lnTo>
                    <a:lnTo>
                      <a:pt x="431" y="619"/>
                    </a:lnTo>
                    <a:lnTo>
                      <a:pt x="437" y="632"/>
                    </a:lnTo>
                    <a:lnTo>
                      <a:pt x="444" y="644"/>
                    </a:lnTo>
                    <a:lnTo>
                      <a:pt x="453" y="658"/>
                    </a:lnTo>
                    <a:lnTo>
                      <a:pt x="472" y="684"/>
                    </a:lnTo>
                    <a:lnTo>
                      <a:pt x="492" y="710"/>
                    </a:lnTo>
                    <a:lnTo>
                      <a:pt x="516" y="736"/>
                    </a:lnTo>
                    <a:lnTo>
                      <a:pt x="539" y="761"/>
                    </a:lnTo>
                    <a:lnTo>
                      <a:pt x="564" y="786"/>
                    </a:lnTo>
                    <a:lnTo>
                      <a:pt x="588" y="809"/>
                    </a:lnTo>
                    <a:lnTo>
                      <a:pt x="635" y="851"/>
                    </a:lnTo>
                    <a:lnTo>
                      <a:pt x="674" y="884"/>
                    </a:lnTo>
                    <a:lnTo>
                      <a:pt x="702" y="905"/>
                    </a:lnTo>
                    <a:lnTo>
                      <a:pt x="712" y="912"/>
                    </a:lnTo>
                    <a:lnTo>
                      <a:pt x="730" y="909"/>
                    </a:lnTo>
                    <a:lnTo>
                      <a:pt x="776" y="902"/>
                    </a:lnTo>
                    <a:lnTo>
                      <a:pt x="791" y="901"/>
                    </a:lnTo>
                    <a:lnTo>
                      <a:pt x="806" y="901"/>
                    </a:lnTo>
                    <a:lnTo>
                      <a:pt x="821" y="901"/>
                    </a:lnTo>
                    <a:lnTo>
                      <a:pt x="836" y="902"/>
                    </a:lnTo>
                    <a:lnTo>
                      <a:pt x="851" y="904"/>
                    </a:lnTo>
                    <a:lnTo>
                      <a:pt x="866" y="907"/>
                    </a:lnTo>
                    <a:lnTo>
                      <a:pt x="881" y="911"/>
                    </a:lnTo>
                    <a:lnTo>
                      <a:pt x="894" y="91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5" name="Freeform 66"/>
              <p:cNvSpPr>
                <a:spLocks/>
              </p:cNvSpPr>
              <p:nvPr/>
            </p:nvSpPr>
            <p:spPr bwMode="auto">
              <a:xfrm>
                <a:off x="2597" y="3710"/>
                <a:ext cx="223" cy="428"/>
              </a:xfrm>
              <a:custGeom>
                <a:avLst/>
                <a:gdLst>
                  <a:gd name="T0" fmla="*/ 0 w 1117"/>
                  <a:gd name="T1" fmla="*/ 0 h 2140"/>
                  <a:gd name="T2" fmla="*/ 0 w 1117"/>
                  <a:gd name="T3" fmla="*/ 0 h 2140"/>
                  <a:gd name="T4" fmla="*/ 0 w 1117"/>
                  <a:gd name="T5" fmla="*/ 0 h 2140"/>
                  <a:gd name="T6" fmla="*/ 0 w 1117"/>
                  <a:gd name="T7" fmla="*/ 0 h 2140"/>
                  <a:gd name="T8" fmla="*/ 0 w 1117"/>
                  <a:gd name="T9" fmla="*/ 0 h 2140"/>
                  <a:gd name="T10" fmla="*/ 0 w 1117"/>
                  <a:gd name="T11" fmla="*/ 0 h 2140"/>
                  <a:gd name="T12" fmla="*/ 0 w 1117"/>
                  <a:gd name="T13" fmla="*/ 0 h 2140"/>
                  <a:gd name="T14" fmla="*/ 0 w 1117"/>
                  <a:gd name="T15" fmla="*/ 0 h 2140"/>
                  <a:gd name="T16" fmla="*/ 0 w 1117"/>
                  <a:gd name="T17" fmla="*/ 0 h 2140"/>
                  <a:gd name="T18" fmla="*/ 0 w 1117"/>
                  <a:gd name="T19" fmla="*/ 0 h 2140"/>
                  <a:gd name="T20" fmla="*/ 0 w 1117"/>
                  <a:gd name="T21" fmla="*/ 0 h 2140"/>
                  <a:gd name="T22" fmla="*/ 0 w 1117"/>
                  <a:gd name="T23" fmla="*/ 0 h 2140"/>
                  <a:gd name="T24" fmla="*/ 0 w 1117"/>
                  <a:gd name="T25" fmla="*/ 0 h 2140"/>
                  <a:gd name="T26" fmla="*/ 0 w 1117"/>
                  <a:gd name="T27" fmla="*/ 0 h 2140"/>
                  <a:gd name="T28" fmla="*/ 0 w 1117"/>
                  <a:gd name="T29" fmla="*/ 0 h 2140"/>
                  <a:gd name="T30" fmla="*/ 0 w 1117"/>
                  <a:gd name="T31" fmla="*/ 0 h 2140"/>
                  <a:gd name="T32" fmla="*/ 0 w 1117"/>
                  <a:gd name="T33" fmla="*/ 0 h 2140"/>
                  <a:gd name="T34" fmla="*/ 0 w 1117"/>
                  <a:gd name="T35" fmla="*/ 0 h 2140"/>
                  <a:gd name="T36" fmla="*/ 0 w 1117"/>
                  <a:gd name="T37" fmla="*/ 0 h 2140"/>
                  <a:gd name="T38" fmla="*/ 0 w 1117"/>
                  <a:gd name="T39" fmla="*/ 0 h 2140"/>
                  <a:gd name="T40" fmla="*/ 0 w 1117"/>
                  <a:gd name="T41" fmla="*/ 0 h 2140"/>
                  <a:gd name="T42" fmla="*/ 0 w 1117"/>
                  <a:gd name="T43" fmla="*/ 0 h 2140"/>
                  <a:gd name="T44" fmla="*/ 0 w 1117"/>
                  <a:gd name="T45" fmla="*/ 0 h 2140"/>
                  <a:gd name="T46" fmla="*/ 0 w 1117"/>
                  <a:gd name="T47" fmla="*/ 0 h 2140"/>
                  <a:gd name="T48" fmla="*/ 0 w 1117"/>
                  <a:gd name="T49" fmla="*/ 0 h 2140"/>
                  <a:gd name="T50" fmla="*/ 0 w 1117"/>
                  <a:gd name="T51" fmla="*/ 0 h 2140"/>
                  <a:gd name="T52" fmla="*/ 0 w 1117"/>
                  <a:gd name="T53" fmla="*/ 0 h 2140"/>
                  <a:gd name="T54" fmla="*/ 0 w 1117"/>
                  <a:gd name="T55" fmla="*/ 0 h 2140"/>
                  <a:gd name="T56" fmla="*/ 0 w 1117"/>
                  <a:gd name="T57" fmla="*/ 0 h 2140"/>
                  <a:gd name="T58" fmla="*/ 0 w 1117"/>
                  <a:gd name="T59" fmla="*/ 0 h 2140"/>
                  <a:gd name="T60" fmla="*/ 0 w 1117"/>
                  <a:gd name="T61" fmla="*/ 0 h 2140"/>
                  <a:gd name="T62" fmla="*/ 0 w 1117"/>
                  <a:gd name="T63" fmla="*/ 0 h 2140"/>
                  <a:gd name="T64" fmla="*/ 0 w 1117"/>
                  <a:gd name="T65" fmla="*/ 0 h 2140"/>
                  <a:gd name="T66" fmla="*/ 0 w 1117"/>
                  <a:gd name="T67" fmla="*/ 0 h 2140"/>
                  <a:gd name="T68" fmla="*/ 0 w 1117"/>
                  <a:gd name="T69" fmla="*/ 0 h 2140"/>
                  <a:gd name="T70" fmla="*/ 0 w 1117"/>
                  <a:gd name="T71" fmla="*/ 0 h 2140"/>
                  <a:gd name="T72" fmla="*/ 0 w 1117"/>
                  <a:gd name="T73" fmla="*/ 0 h 2140"/>
                  <a:gd name="T74" fmla="*/ 0 w 1117"/>
                  <a:gd name="T75" fmla="*/ 0 h 2140"/>
                  <a:gd name="T76" fmla="*/ 0 w 1117"/>
                  <a:gd name="T77" fmla="*/ 0 h 2140"/>
                  <a:gd name="T78" fmla="*/ 0 w 1117"/>
                  <a:gd name="T79" fmla="*/ 0 h 2140"/>
                  <a:gd name="T80" fmla="*/ 0 w 1117"/>
                  <a:gd name="T81" fmla="*/ 0 h 2140"/>
                  <a:gd name="T82" fmla="*/ 0 w 1117"/>
                  <a:gd name="T83" fmla="*/ 0 h 2140"/>
                  <a:gd name="T84" fmla="*/ 0 w 1117"/>
                  <a:gd name="T85" fmla="*/ 0 h 2140"/>
                  <a:gd name="T86" fmla="*/ 0 w 1117"/>
                  <a:gd name="T87" fmla="*/ 0 h 2140"/>
                  <a:gd name="T88" fmla="*/ 0 w 1117"/>
                  <a:gd name="T89" fmla="*/ 0 h 2140"/>
                  <a:gd name="T90" fmla="*/ 0 w 1117"/>
                  <a:gd name="T91" fmla="*/ 0 h 2140"/>
                  <a:gd name="T92" fmla="*/ 0 w 1117"/>
                  <a:gd name="T93" fmla="*/ 0 h 2140"/>
                  <a:gd name="T94" fmla="*/ 0 w 1117"/>
                  <a:gd name="T95" fmla="*/ 0 h 2140"/>
                  <a:gd name="T96" fmla="*/ 0 w 1117"/>
                  <a:gd name="T97" fmla="*/ 0 h 2140"/>
                  <a:gd name="T98" fmla="*/ 0 w 1117"/>
                  <a:gd name="T99" fmla="*/ 0 h 2140"/>
                  <a:gd name="T100" fmla="*/ 0 w 1117"/>
                  <a:gd name="T101" fmla="*/ 0 h 2140"/>
                  <a:gd name="T102" fmla="*/ 0 w 1117"/>
                  <a:gd name="T103" fmla="*/ 0 h 2140"/>
                  <a:gd name="T104" fmla="*/ 0 w 1117"/>
                  <a:gd name="T105" fmla="*/ 0 h 2140"/>
                  <a:gd name="T106" fmla="*/ 0 w 1117"/>
                  <a:gd name="T107" fmla="*/ 0 h 2140"/>
                  <a:gd name="T108" fmla="*/ 0 w 1117"/>
                  <a:gd name="T109" fmla="*/ 0 h 2140"/>
                  <a:gd name="T110" fmla="*/ 0 w 1117"/>
                  <a:gd name="T111" fmla="*/ 0 h 21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17"/>
                  <a:gd name="T169" fmla="*/ 0 h 2140"/>
                  <a:gd name="T170" fmla="*/ 1117 w 1117"/>
                  <a:gd name="T171" fmla="*/ 2140 h 21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17" h="2140">
                    <a:moveTo>
                      <a:pt x="1046" y="2126"/>
                    </a:moveTo>
                    <a:lnTo>
                      <a:pt x="1044" y="2117"/>
                    </a:lnTo>
                    <a:lnTo>
                      <a:pt x="1037" y="2092"/>
                    </a:lnTo>
                    <a:lnTo>
                      <a:pt x="1026" y="2052"/>
                    </a:lnTo>
                    <a:lnTo>
                      <a:pt x="1010" y="2001"/>
                    </a:lnTo>
                    <a:lnTo>
                      <a:pt x="990" y="1940"/>
                    </a:lnTo>
                    <a:lnTo>
                      <a:pt x="964" y="1871"/>
                    </a:lnTo>
                    <a:lnTo>
                      <a:pt x="950" y="1835"/>
                    </a:lnTo>
                    <a:lnTo>
                      <a:pt x="934" y="1798"/>
                    </a:lnTo>
                    <a:lnTo>
                      <a:pt x="916" y="1759"/>
                    </a:lnTo>
                    <a:lnTo>
                      <a:pt x="898" y="1720"/>
                    </a:lnTo>
                    <a:lnTo>
                      <a:pt x="875" y="1675"/>
                    </a:lnTo>
                    <a:lnTo>
                      <a:pt x="845" y="1619"/>
                    </a:lnTo>
                    <a:lnTo>
                      <a:pt x="810" y="1553"/>
                    </a:lnTo>
                    <a:lnTo>
                      <a:pt x="771" y="1479"/>
                    </a:lnTo>
                    <a:lnTo>
                      <a:pt x="728" y="1398"/>
                    </a:lnTo>
                    <a:lnTo>
                      <a:pt x="682" y="1311"/>
                    </a:lnTo>
                    <a:lnTo>
                      <a:pt x="633" y="1221"/>
                    </a:lnTo>
                    <a:lnTo>
                      <a:pt x="583" y="1129"/>
                    </a:lnTo>
                    <a:lnTo>
                      <a:pt x="533" y="1035"/>
                    </a:lnTo>
                    <a:lnTo>
                      <a:pt x="482" y="943"/>
                    </a:lnTo>
                    <a:lnTo>
                      <a:pt x="432" y="853"/>
                    </a:lnTo>
                    <a:lnTo>
                      <a:pt x="385" y="765"/>
                    </a:lnTo>
                    <a:lnTo>
                      <a:pt x="339" y="684"/>
                    </a:lnTo>
                    <a:lnTo>
                      <a:pt x="297" y="609"/>
                    </a:lnTo>
                    <a:lnTo>
                      <a:pt x="259" y="542"/>
                    </a:lnTo>
                    <a:lnTo>
                      <a:pt x="225" y="485"/>
                    </a:lnTo>
                    <a:lnTo>
                      <a:pt x="194" y="431"/>
                    </a:lnTo>
                    <a:lnTo>
                      <a:pt x="164" y="375"/>
                    </a:lnTo>
                    <a:lnTo>
                      <a:pt x="134" y="317"/>
                    </a:lnTo>
                    <a:lnTo>
                      <a:pt x="106" y="261"/>
                    </a:lnTo>
                    <a:lnTo>
                      <a:pt x="80" y="206"/>
                    </a:lnTo>
                    <a:lnTo>
                      <a:pt x="56" y="155"/>
                    </a:lnTo>
                    <a:lnTo>
                      <a:pt x="37" y="110"/>
                    </a:lnTo>
                    <a:lnTo>
                      <a:pt x="22" y="70"/>
                    </a:lnTo>
                    <a:lnTo>
                      <a:pt x="9" y="38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5"/>
                    </a:lnTo>
                    <a:lnTo>
                      <a:pt x="14" y="14"/>
                    </a:lnTo>
                    <a:lnTo>
                      <a:pt x="22" y="25"/>
                    </a:lnTo>
                    <a:lnTo>
                      <a:pt x="30" y="40"/>
                    </a:lnTo>
                    <a:lnTo>
                      <a:pt x="55" y="84"/>
                    </a:lnTo>
                    <a:lnTo>
                      <a:pt x="88" y="144"/>
                    </a:lnTo>
                    <a:lnTo>
                      <a:pt x="126" y="221"/>
                    </a:lnTo>
                    <a:lnTo>
                      <a:pt x="171" y="309"/>
                    </a:lnTo>
                    <a:lnTo>
                      <a:pt x="222" y="407"/>
                    </a:lnTo>
                    <a:lnTo>
                      <a:pt x="279" y="512"/>
                    </a:lnTo>
                    <a:lnTo>
                      <a:pt x="337" y="623"/>
                    </a:lnTo>
                    <a:lnTo>
                      <a:pt x="400" y="737"/>
                    </a:lnTo>
                    <a:lnTo>
                      <a:pt x="462" y="853"/>
                    </a:lnTo>
                    <a:lnTo>
                      <a:pt x="524" y="968"/>
                    </a:lnTo>
                    <a:lnTo>
                      <a:pt x="587" y="1081"/>
                    </a:lnTo>
                    <a:lnTo>
                      <a:pt x="647" y="1190"/>
                    </a:lnTo>
                    <a:lnTo>
                      <a:pt x="704" y="1291"/>
                    </a:lnTo>
                    <a:lnTo>
                      <a:pt x="758" y="1386"/>
                    </a:lnTo>
                    <a:lnTo>
                      <a:pt x="805" y="1468"/>
                    </a:lnTo>
                    <a:lnTo>
                      <a:pt x="848" y="1539"/>
                    </a:lnTo>
                    <a:lnTo>
                      <a:pt x="881" y="1597"/>
                    </a:lnTo>
                    <a:lnTo>
                      <a:pt x="908" y="1637"/>
                    </a:lnTo>
                    <a:lnTo>
                      <a:pt x="927" y="1668"/>
                    </a:lnTo>
                    <a:lnTo>
                      <a:pt x="947" y="1702"/>
                    </a:lnTo>
                    <a:lnTo>
                      <a:pt x="965" y="1737"/>
                    </a:lnTo>
                    <a:lnTo>
                      <a:pt x="982" y="1771"/>
                    </a:lnTo>
                    <a:lnTo>
                      <a:pt x="1012" y="1840"/>
                    </a:lnTo>
                    <a:lnTo>
                      <a:pt x="1036" y="1903"/>
                    </a:lnTo>
                    <a:lnTo>
                      <a:pt x="1056" y="1952"/>
                    </a:lnTo>
                    <a:lnTo>
                      <a:pt x="1070" y="1986"/>
                    </a:lnTo>
                    <a:lnTo>
                      <a:pt x="1072" y="1992"/>
                    </a:lnTo>
                    <a:lnTo>
                      <a:pt x="1073" y="1996"/>
                    </a:lnTo>
                    <a:lnTo>
                      <a:pt x="1076" y="1997"/>
                    </a:lnTo>
                    <a:lnTo>
                      <a:pt x="1077" y="1999"/>
                    </a:lnTo>
                    <a:lnTo>
                      <a:pt x="1078" y="1997"/>
                    </a:lnTo>
                    <a:lnTo>
                      <a:pt x="1080" y="1994"/>
                    </a:lnTo>
                    <a:lnTo>
                      <a:pt x="1080" y="1990"/>
                    </a:lnTo>
                    <a:lnTo>
                      <a:pt x="1080" y="1982"/>
                    </a:lnTo>
                    <a:lnTo>
                      <a:pt x="1082" y="1940"/>
                    </a:lnTo>
                    <a:lnTo>
                      <a:pt x="1086" y="1884"/>
                    </a:lnTo>
                    <a:lnTo>
                      <a:pt x="1091" y="1825"/>
                    </a:lnTo>
                    <a:lnTo>
                      <a:pt x="1097" y="1771"/>
                    </a:lnTo>
                    <a:lnTo>
                      <a:pt x="1101" y="1749"/>
                    </a:lnTo>
                    <a:lnTo>
                      <a:pt x="1103" y="1732"/>
                    </a:lnTo>
                    <a:lnTo>
                      <a:pt x="1107" y="1720"/>
                    </a:lnTo>
                    <a:lnTo>
                      <a:pt x="1110" y="1715"/>
                    </a:lnTo>
                    <a:lnTo>
                      <a:pt x="1111" y="1717"/>
                    </a:lnTo>
                    <a:lnTo>
                      <a:pt x="1112" y="1719"/>
                    </a:lnTo>
                    <a:lnTo>
                      <a:pt x="1112" y="1724"/>
                    </a:lnTo>
                    <a:lnTo>
                      <a:pt x="1113" y="1732"/>
                    </a:lnTo>
                    <a:lnTo>
                      <a:pt x="1115" y="1755"/>
                    </a:lnTo>
                    <a:lnTo>
                      <a:pt x="1115" y="1790"/>
                    </a:lnTo>
                    <a:lnTo>
                      <a:pt x="1116" y="1869"/>
                    </a:lnTo>
                    <a:lnTo>
                      <a:pt x="1116" y="1944"/>
                    </a:lnTo>
                    <a:lnTo>
                      <a:pt x="1117" y="1977"/>
                    </a:lnTo>
                    <a:lnTo>
                      <a:pt x="1116" y="2010"/>
                    </a:lnTo>
                    <a:lnTo>
                      <a:pt x="1116" y="2039"/>
                    </a:lnTo>
                    <a:lnTo>
                      <a:pt x="1113" y="2065"/>
                    </a:lnTo>
                    <a:lnTo>
                      <a:pt x="1111" y="2088"/>
                    </a:lnTo>
                    <a:lnTo>
                      <a:pt x="1106" y="2107"/>
                    </a:lnTo>
                    <a:lnTo>
                      <a:pt x="1103" y="2115"/>
                    </a:lnTo>
                    <a:lnTo>
                      <a:pt x="1101" y="2122"/>
                    </a:lnTo>
                    <a:lnTo>
                      <a:pt x="1097" y="2128"/>
                    </a:lnTo>
                    <a:lnTo>
                      <a:pt x="1093" y="2133"/>
                    </a:lnTo>
                    <a:lnTo>
                      <a:pt x="1090" y="2137"/>
                    </a:lnTo>
                    <a:lnTo>
                      <a:pt x="1085" y="2140"/>
                    </a:lnTo>
                    <a:lnTo>
                      <a:pt x="1080" y="2140"/>
                    </a:lnTo>
                    <a:lnTo>
                      <a:pt x="1073" y="2140"/>
                    </a:lnTo>
                    <a:lnTo>
                      <a:pt x="1067" y="2138"/>
                    </a:lnTo>
                    <a:lnTo>
                      <a:pt x="1061" y="2136"/>
                    </a:lnTo>
                    <a:lnTo>
                      <a:pt x="1054" y="2131"/>
                    </a:lnTo>
                    <a:lnTo>
                      <a:pt x="1046" y="212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6" name="Freeform 67"/>
              <p:cNvSpPr>
                <a:spLocks/>
              </p:cNvSpPr>
              <p:nvPr/>
            </p:nvSpPr>
            <p:spPr bwMode="auto">
              <a:xfrm>
                <a:off x="2565" y="3877"/>
                <a:ext cx="144" cy="250"/>
              </a:xfrm>
              <a:custGeom>
                <a:avLst/>
                <a:gdLst>
                  <a:gd name="T0" fmla="*/ 0 w 721"/>
                  <a:gd name="T1" fmla="*/ 0 h 1251"/>
                  <a:gd name="T2" fmla="*/ 0 w 721"/>
                  <a:gd name="T3" fmla="*/ 0 h 1251"/>
                  <a:gd name="T4" fmla="*/ 0 w 721"/>
                  <a:gd name="T5" fmla="*/ 0 h 1251"/>
                  <a:gd name="T6" fmla="*/ 0 w 721"/>
                  <a:gd name="T7" fmla="*/ 0 h 1251"/>
                  <a:gd name="T8" fmla="*/ 0 w 721"/>
                  <a:gd name="T9" fmla="*/ 0 h 1251"/>
                  <a:gd name="T10" fmla="*/ 0 w 721"/>
                  <a:gd name="T11" fmla="*/ 0 h 1251"/>
                  <a:gd name="T12" fmla="*/ 0 w 721"/>
                  <a:gd name="T13" fmla="*/ 0 h 1251"/>
                  <a:gd name="T14" fmla="*/ 0 w 721"/>
                  <a:gd name="T15" fmla="*/ 0 h 1251"/>
                  <a:gd name="T16" fmla="*/ 0 w 721"/>
                  <a:gd name="T17" fmla="*/ 0 h 1251"/>
                  <a:gd name="T18" fmla="*/ 0 w 721"/>
                  <a:gd name="T19" fmla="*/ 0 h 1251"/>
                  <a:gd name="T20" fmla="*/ 0 w 721"/>
                  <a:gd name="T21" fmla="*/ 0 h 1251"/>
                  <a:gd name="T22" fmla="*/ 0 w 721"/>
                  <a:gd name="T23" fmla="*/ 0 h 1251"/>
                  <a:gd name="T24" fmla="*/ 0 w 721"/>
                  <a:gd name="T25" fmla="*/ 0 h 1251"/>
                  <a:gd name="T26" fmla="*/ 0 w 721"/>
                  <a:gd name="T27" fmla="*/ 0 h 1251"/>
                  <a:gd name="T28" fmla="*/ 0 w 721"/>
                  <a:gd name="T29" fmla="*/ 0 h 1251"/>
                  <a:gd name="T30" fmla="*/ 0 w 721"/>
                  <a:gd name="T31" fmla="*/ 0 h 1251"/>
                  <a:gd name="T32" fmla="*/ 0 w 721"/>
                  <a:gd name="T33" fmla="*/ 0 h 1251"/>
                  <a:gd name="T34" fmla="*/ 0 w 721"/>
                  <a:gd name="T35" fmla="*/ 0 h 1251"/>
                  <a:gd name="T36" fmla="*/ 0 w 721"/>
                  <a:gd name="T37" fmla="*/ 0 h 1251"/>
                  <a:gd name="T38" fmla="*/ 0 w 721"/>
                  <a:gd name="T39" fmla="*/ 0 h 1251"/>
                  <a:gd name="T40" fmla="*/ 0 w 721"/>
                  <a:gd name="T41" fmla="*/ 0 h 1251"/>
                  <a:gd name="T42" fmla="*/ 0 w 721"/>
                  <a:gd name="T43" fmla="*/ 0 h 1251"/>
                  <a:gd name="T44" fmla="*/ 0 w 721"/>
                  <a:gd name="T45" fmla="*/ 0 h 1251"/>
                  <a:gd name="T46" fmla="*/ 0 w 721"/>
                  <a:gd name="T47" fmla="*/ 0 h 1251"/>
                  <a:gd name="T48" fmla="*/ 0 w 721"/>
                  <a:gd name="T49" fmla="*/ 0 h 1251"/>
                  <a:gd name="T50" fmla="*/ 0 w 721"/>
                  <a:gd name="T51" fmla="*/ 0 h 1251"/>
                  <a:gd name="T52" fmla="*/ 0 w 721"/>
                  <a:gd name="T53" fmla="*/ 0 h 1251"/>
                  <a:gd name="T54" fmla="*/ 0 w 721"/>
                  <a:gd name="T55" fmla="*/ 0 h 1251"/>
                  <a:gd name="T56" fmla="*/ 0 w 721"/>
                  <a:gd name="T57" fmla="*/ 0 h 1251"/>
                  <a:gd name="T58" fmla="*/ 0 w 721"/>
                  <a:gd name="T59" fmla="*/ 0 h 1251"/>
                  <a:gd name="T60" fmla="*/ 0 w 721"/>
                  <a:gd name="T61" fmla="*/ 0 h 1251"/>
                  <a:gd name="T62" fmla="*/ 0 w 721"/>
                  <a:gd name="T63" fmla="*/ 0 h 1251"/>
                  <a:gd name="T64" fmla="*/ 0 w 721"/>
                  <a:gd name="T65" fmla="*/ 0 h 1251"/>
                  <a:gd name="T66" fmla="*/ 0 w 721"/>
                  <a:gd name="T67" fmla="*/ 0 h 12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1"/>
                  <a:gd name="T103" fmla="*/ 0 h 1251"/>
                  <a:gd name="T104" fmla="*/ 721 w 721"/>
                  <a:gd name="T105" fmla="*/ 1251 h 12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1" h="1251">
                    <a:moveTo>
                      <a:pt x="721" y="1251"/>
                    </a:moveTo>
                    <a:lnTo>
                      <a:pt x="715" y="1240"/>
                    </a:lnTo>
                    <a:lnTo>
                      <a:pt x="697" y="1207"/>
                    </a:lnTo>
                    <a:lnTo>
                      <a:pt x="670" y="1159"/>
                    </a:lnTo>
                    <a:lnTo>
                      <a:pt x="634" y="1096"/>
                    </a:lnTo>
                    <a:lnTo>
                      <a:pt x="592" y="1026"/>
                    </a:lnTo>
                    <a:lnTo>
                      <a:pt x="545" y="951"/>
                    </a:lnTo>
                    <a:lnTo>
                      <a:pt x="521" y="913"/>
                    </a:lnTo>
                    <a:lnTo>
                      <a:pt x="495" y="875"/>
                    </a:lnTo>
                    <a:lnTo>
                      <a:pt x="470" y="838"/>
                    </a:lnTo>
                    <a:lnTo>
                      <a:pt x="444" y="802"/>
                    </a:lnTo>
                    <a:lnTo>
                      <a:pt x="400" y="739"/>
                    </a:lnTo>
                    <a:lnTo>
                      <a:pt x="371" y="696"/>
                    </a:lnTo>
                    <a:lnTo>
                      <a:pt x="361" y="677"/>
                    </a:lnTo>
                    <a:lnTo>
                      <a:pt x="353" y="661"/>
                    </a:lnTo>
                    <a:lnTo>
                      <a:pt x="347" y="646"/>
                    </a:lnTo>
                    <a:lnTo>
                      <a:pt x="340" y="632"/>
                    </a:lnTo>
                    <a:lnTo>
                      <a:pt x="330" y="601"/>
                    </a:lnTo>
                    <a:lnTo>
                      <a:pt x="318" y="562"/>
                    </a:lnTo>
                    <a:lnTo>
                      <a:pt x="310" y="537"/>
                    </a:lnTo>
                    <a:lnTo>
                      <a:pt x="299" y="508"/>
                    </a:lnTo>
                    <a:lnTo>
                      <a:pt x="287" y="475"/>
                    </a:lnTo>
                    <a:lnTo>
                      <a:pt x="270" y="436"/>
                    </a:lnTo>
                    <a:lnTo>
                      <a:pt x="252" y="394"/>
                    </a:lnTo>
                    <a:lnTo>
                      <a:pt x="230" y="352"/>
                    </a:lnTo>
                    <a:lnTo>
                      <a:pt x="209" y="311"/>
                    </a:lnTo>
                    <a:lnTo>
                      <a:pt x="187" y="272"/>
                    </a:lnTo>
                    <a:lnTo>
                      <a:pt x="164" y="234"/>
                    </a:lnTo>
                    <a:lnTo>
                      <a:pt x="142" y="199"/>
                    </a:lnTo>
                    <a:lnTo>
                      <a:pt x="119" y="165"/>
                    </a:lnTo>
                    <a:lnTo>
                      <a:pt x="98" y="133"/>
                    </a:lnTo>
                    <a:lnTo>
                      <a:pt x="60" y="79"/>
                    </a:lnTo>
                    <a:lnTo>
                      <a:pt x="27" y="37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10" y="17"/>
                    </a:lnTo>
                    <a:lnTo>
                      <a:pt x="38" y="60"/>
                    </a:lnTo>
                    <a:lnTo>
                      <a:pt x="79" y="125"/>
                    </a:lnTo>
                    <a:lnTo>
                      <a:pt x="127" y="203"/>
                    </a:lnTo>
                    <a:lnTo>
                      <a:pt x="152" y="245"/>
                    </a:lnTo>
                    <a:lnTo>
                      <a:pt x="176" y="289"/>
                    </a:lnTo>
                    <a:lnTo>
                      <a:pt x="199" y="331"/>
                    </a:lnTo>
                    <a:lnTo>
                      <a:pt x="220" y="374"/>
                    </a:lnTo>
                    <a:lnTo>
                      <a:pt x="238" y="415"/>
                    </a:lnTo>
                    <a:lnTo>
                      <a:pt x="253" y="453"/>
                    </a:lnTo>
                    <a:lnTo>
                      <a:pt x="259" y="472"/>
                    </a:lnTo>
                    <a:lnTo>
                      <a:pt x="264" y="488"/>
                    </a:lnTo>
                    <a:lnTo>
                      <a:pt x="268" y="505"/>
                    </a:lnTo>
                    <a:lnTo>
                      <a:pt x="270" y="520"/>
                    </a:lnTo>
                    <a:lnTo>
                      <a:pt x="274" y="548"/>
                    </a:lnTo>
                    <a:lnTo>
                      <a:pt x="278" y="572"/>
                    </a:lnTo>
                    <a:lnTo>
                      <a:pt x="283" y="594"/>
                    </a:lnTo>
                    <a:lnTo>
                      <a:pt x="289" y="614"/>
                    </a:lnTo>
                    <a:lnTo>
                      <a:pt x="295" y="632"/>
                    </a:lnTo>
                    <a:lnTo>
                      <a:pt x="302" y="647"/>
                    </a:lnTo>
                    <a:lnTo>
                      <a:pt x="309" y="661"/>
                    </a:lnTo>
                    <a:lnTo>
                      <a:pt x="317" y="673"/>
                    </a:lnTo>
                    <a:lnTo>
                      <a:pt x="334" y="697"/>
                    </a:lnTo>
                    <a:lnTo>
                      <a:pt x="352" y="719"/>
                    </a:lnTo>
                    <a:lnTo>
                      <a:pt x="370" y="743"/>
                    </a:lnTo>
                    <a:lnTo>
                      <a:pt x="389" y="772"/>
                    </a:lnTo>
                    <a:lnTo>
                      <a:pt x="419" y="818"/>
                    </a:lnTo>
                    <a:lnTo>
                      <a:pt x="464" y="884"/>
                    </a:lnTo>
                    <a:lnTo>
                      <a:pt x="517" y="963"/>
                    </a:lnTo>
                    <a:lnTo>
                      <a:pt x="575" y="1045"/>
                    </a:lnTo>
                    <a:lnTo>
                      <a:pt x="630" y="1122"/>
                    </a:lnTo>
                    <a:lnTo>
                      <a:pt x="676" y="1189"/>
                    </a:lnTo>
                    <a:lnTo>
                      <a:pt x="708" y="1235"/>
                    </a:lnTo>
                    <a:lnTo>
                      <a:pt x="721" y="125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7" name="Freeform 68"/>
              <p:cNvSpPr>
                <a:spLocks/>
              </p:cNvSpPr>
              <p:nvPr/>
            </p:nvSpPr>
            <p:spPr bwMode="auto">
              <a:xfrm>
                <a:off x="2299" y="3696"/>
                <a:ext cx="155" cy="372"/>
              </a:xfrm>
              <a:custGeom>
                <a:avLst/>
                <a:gdLst>
                  <a:gd name="T0" fmla="*/ 0 w 777"/>
                  <a:gd name="T1" fmla="*/ 0 h 1858"/>
                  <a:gd name="T2" fmla="*/ 0 w 777"/>
                  <a:gd name="T3" fmla="*/ 0 h 1858"/>
                  <a:gd name="T4" fmla="*/ 0 w 777"/>
                  <a:gd name="T5" fmla="*/ 0 h 1858"/>
                  <a:gd name="T6" fmla="*/ 0 w 777"/>
                  <a:gd name="T7" fmla="*/ 0 h 1858"/>
                  <a:gd name="T8" fmla="*/ 0 w 777"/>
                  <a:gd name="T9" fmla="*/ 0 h 1858"/>
                  <a:gd name="T10" fmla="*/ 0 w 777"/>
                  <a:gd name="T11" fmla="*/ 0 h 1858"/>
                  <a:gd name="T12" fmla="*/ 0 w 777"/>
                  <a:gd name="T13" fmla="*/ 0 h 1858"/>
                  <a:gd name="T14" fmla="*/ 0 w 777"/>
                  <a:gd name="T15" fmla="*/ 0 h 1858"/>
                  <a:gd name="T16" fmla="*/ 0 w 777"/>
                  <a:gd name="T17" fmla="*/ 0 h 1858"/>
                  <a:gd name="T18" fmla="*/ 0 w 777"/>
                  <a:gd name="T19" fmla="*/ 0 h 1858"/>
                  <a:gd name="T20" fmla="*/ 0 w 777"/>
                  <a:gd name="T21" fmla="*/ 0 h 1858"/>
                  <a:gd name="T22" fmla="*/ 0 w 777"/>
                  <a:gd name="T23" fmla="*/ 0 h 1858"/>
                  <a:gd name="T24" fmla="*/ 0 w 777"/>
                  <a:gd name="T25" fmla="*/ 0 h 1858"/>
                  <a:gd name="T26" fmla="*/ 0 w 777"/>
                  <a:gd name="T27" fmla="*/ 0 h 1858"/>
                  <a:gd name="T28" fmla="*/ 0 w 777"/>
                  <a:gd name="T29" fmla="*/ 0 h 1858"/>
                  <a:gd name="T30" fmla="*/ 0 w 777"/>
                  <a:gd name="T31" fmla="*/ 0 h 1858"/>
                  <a:gd name="T32" fmla="*/ 0 w 777"/>
                  <a:gd name="T33" fmla="*/ 0 h 1858"/>
                  <a:gd name="T34" fmla="*/ 0 w 777"/>
                  <a:gd name="T35" fmla="*/ 0 h 1858"/>
                  <a:gd name="T36" fmla="*/ 0 w 777"/>
                  <a:gd name="T37" fmla="*/ 0 h 1858"/>
                  <a:gd name="T38" fmla="*/ 0 w 777"/>
                  <a:gd name="T39" fmla="*/ 0 h 1858"/>
                  <a:gd name="T40" fmla="*/ 0 w 777"/>
                  <a:gd name="T41" fmla="*/ 0 h 1858"/>
                  <a:gd name="T42" fmla="*/ 0 w 777"/>
                  <a:gd name="T43" fmla="*/ 0 h 1858"/>
                  <a:gd name="T44" fmla="*/ 0 w 777"/>
                  <a:gd name="T45" fmla="*/ 0 h 1858"/>
                  <a:gd name="T46" fmla="*/ 0 w 777"/>
                  <a:gd name="T47" fmla="*/ 0 h 1858"/>
                  <a:gd name="T48" fmla="*/ 0 w 777"/>
                  <a:gd name="T49" fmla="*/ 0 h 1858"/>
                  <a:gd name="T50" fmla="*/ 0 w 777"/>
                  <a:gd name="T51" fmla="*/ 0 h 1858"/>
                  <a:gd name="T52" fmla="*/ 0 w 777"/>
                  <a:gd name="T53" fmla="*/ 0 h 1858"/>
                  <a:gd name="T54" fmla="*/ 0 w 777"/>
                  <a:gd name="T55" fmla="*/ 0 h 1858"/>
                  <a:gd name="T56" fmla="*/ 0 w 777"/>
                  <a:gd name="T57" fmla="*/ 0 h 1858"/>
                  <a:gd name="T58" fmla="*/ 0 w 777"/>
                  <a:gd name="T59" fmla="*/ 0 h 1858"/>
                  <a:gd name="T60" fmla="*/ 0 w 777"/>
                  <a:gd name="T61" fmla="*/ 0 h 1858"/>
                  <a:gd name="T62" fmla="*/ 0 w 777"/>
                  <a:gd name="T63" fmla="*/ 0 h 1858"/>
                  <a:gd name="T64" fmla="*/ 0 w 777"/>
                  <a:gd name="T65" fmla="*/ 0 h 1858"/>
                  <a:gd name="T66" fmla="*/ 0 w 777"/>
                  <a:gd name="T67" fmla="*/ 0 h 1858"/>
                  <a:gd name="T68" fmla="*/ 0 w 777"/>
                  <a:gd name="T69" fmla="*/ 0 h 1858"/>
                  <a:gd name="T70" fmla="*/ 0 w 777"/>
                  <a:gd name="T71" fmla="*/ 0 h 1858"/>
                  <a:gd name="T72" fmla="*/ 0 w 777"/>
                  <a:gd name="T73" fmla="*/ 0 h 1858"/>
                  <a:gd name="T74" fmla="*/ 0 w 777"/>
                  <a:gd name="T75" fmla="*/ 0 h 1858"/>
                  <a:gd name="T76" fmla="*/ 0 w 777"/>
                  <a:gd name="T77" fmla="*/ 0 h 1858"/>
                  <a:gd name="T78" fmla="*/ 0 w 777"/>
                  <a:gd name="T79" fmla="*/ 0 h 1858"/>
                  <a:gd name="T80" fmla="*/ 0 w 777"/>
                  <a:gd name="T81" fmla="*/ 0 h 1858"/>
                  <a:gd name="T82" fmla="*/ 0 w 777"/>
                  <a:gd name="T83" fmla="*/ 0 h 1858"/>
                  <a:gd name="T84" fmla="*/ 0 w 777"/>
                  <a:gd name="T85" fmla="*/ 0 h 1858"/>
                  <a:gd name="T86" fmla="*/ 0 w 777"/>
                  <a:gd name="T87" fmla="*/ 0 h 1858"/>
                  <a:gd name="T88" fmla="*/ 0 w 777"/>
                  <a:gd name="T89" fmla="*/ 0 h 1858"/>
                  <a:gd name="T90" fmla="*/ 0 w 777"/>
                  <a:gd name="T91" fmla="*/ 0 h 1858"/>
                  <a:gd name="T92" fmla="*/ 0 w 777"/>
                  <a:gd name="T93" fmla="*/ 0 h 1858"/>
                  <a:gd name="T94" fmla="*/ 0 w 777"/>
                  <a:gd name="T95" fmla="*/ 0 h 1858"/>
                  <a:gd name="T96" fmla="*/ 0 w 777"/>
                  <a:gd name="T97" fmla="*/ 0 h 1858"/>
                  <a:gd name="T98" fmla="*/ 0 w 777"/>
                  <a:gd name="T99" fmla="*/ 0 h 1858"/>
                  <a:gd name="T100" fmla="*/ 0 w 777"/>
                  <a:gd name="T101" fmla="*/ 0 h 1858"/>
                  <a:gd name="T102" fmla="*/ 0 w 777"/>
                  <a:gd name="T103" fmla="*/ 0 h 1858"/>
                  <a:gd name="T104" fmla="*/ 0 w 777"/>
                  <a:gd name="T105" fmla="*/ 0 h 1858"/>
                  <a:gd name="T106" fmla="*/ 0 w 777"/>
                  <a:gd name="T107" fmla="*/ 0 h 1858"/>
                  <a:gd name="T108" fmla="*/ 0 w 777"/>
                  <a:gd name="T109" fmla="*/ 0 h 1858"/>
                  <a:gd name="T110" fmla="*/ 0 w 777"/>
                  <a:gd name="T111" fmla="*/ 0 h 1858"/>
                  <a:gd name="T112" fmla="*/ 0 w 777"/>
                  <a:gd name="T113" fmla="*/ 0 h 1858"/>
                  <a:gd name="T114" fmla="*/ 0 w 777"/>
                  <a:gd name="T115" fmla="*/ 0 h 1858"/>
                  <a:gd name="T116" fmla="*/ 0 w 777"/>
                  <a:gd name="T117" fmla="*/ 0 h 1858"/>
                  <a:gd name="T118" fmla="*/ 0 w 777"/>
                  <a:gd name="T119" fmla="*/ 0 h 1858"/>
                  <a:gd name="T120" fmla="*/ 0 w 777"/>
                  <a:gd name="T121" fmla="*/ 0 h 1858"/>
                  <a:gd name="T122" fmla="*/ 0 w 777"/>
                  <a:gd name="T123" fmla="*/ 0 h 1858"/>
                  <a:gd name="T124" fmla="*/ 0 w 777"/>
                  <a:gd name="T125" fmla="*/ 0 h 18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7"/>
                  <a:gd name="T190" fmla="*/ 0 h 1858"/>
                  <a:gd name="T191" fmla="*/ 777 w 777"/>
                  <a:gd name="T192" fmla="*/ 1858 h 185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7" h="1858">
                    <a:moveTo>
                      <a:pt x="777" y="1858"/>
                    </a:moveTo>
                    <a:lnTo>
                      <a:pt x="769" y="1848"/>
                    </a:lnTo>
                    <a:lnTo>
                      <a:pt x="748" y="1821"/>
                    </a:lnTo>
                    <a:lnTo>
                      <a:pt x="717" y="1780"/>
                    </a:lnTo>
                    <a:lnTo>
                      <a:pt x="678" y="1728"/>
                    </a:lnTo>
                    <a:lnTo>
                      <a:pt x="636" y="1670"/>
                    </a:lnTo>
                    <a:lnTo>
                      <a:pt x="591" y="1607"/>
                    </a:lnTo>
                    <a:lnTo>
                      <a:pt x="548" y="1546"/>
                    </a:lnTo>
                    <a:lnTo>
                      <a:pt x="510" y="1487"/>
                    </a:lnTo>
                    <a:lnTo>
                      <a:pt x="492" y="1458"/>
                    </a:lnTo>
                    <a:lnTo>
                      <a:pt x="473" y="1424"/>
                    </a:lnTo>
                    <a:lnTo>
                      <a:pt x="453" y="1386"/>
                    </a:lnTo>
                    <a:lnTo>
                      <a:pt x="433" y="1345"/>
                    </a:lnTo>
                    <a:lnTo>
                      <a:pt x="413" y="1303"/>
                    </a:lnTo>
                    <a:lnTo>
                      <a:pt x="394" y="1257"/>
                    </a:lnTo>
                    <a:lnTo>
                      <a:pt x="374" y="1210"/>
                    </a:lnTo>
                    <a:lnTo>
                      <a:pt x="355" y="1162"/>
                    </a:lnTo>
                    <a:lnTo>
                      <a:pt x="336" y="1113"/>
                    </a:lnTo>
                    <a:lnTo>
                      <a:pt x="317" y="1064"/>
                    </a:lnTo>
                    <a:lnTo>
                      <a:pt x="301" y="1014"/>
                    </a:lnTo>
                    <a:lnTo>
                      <a:pt x="286" y="966"/>
                    </a:lnTo>
                    <a:lnTo>
                      <a:pt x="272" y="918"/>
                    </a:lnTo>
                    <a:lnTo>
                      <a:pt x="260" y="872"/>
                    </a:lnTo>
                    <a:lnTo>
                      <a:pt x="251" y="827"/>
                    </a:lnTo>
                    <a:lnTo>
                      <a:pt x="243" y="785"/>
                    </a:lnTo>
                    <a:lnTo>
                      <a:pt x="238" y="745"/>
                    </a:lnTo>
                    <a:lnTo>
                      <a:pt x="233" y="707"/>
                    </a:lnTo>
                    <a:lnTo>
                      <a:pt x="230" y="671"/>
                    </a:lnTo>
                    <a:lnTo>
                      <a:pt x="228" y="636"/>
                    </a:lnTo>
                    <a:lnTo>
                      <a:pt x="225" y="571"/>
                    </a:lnTo>
                    <a:lnTo>
                      <a:pt x="223" y="511"/>
                    </a:lnTo>
                    <a:lnTo>
                      <a:pt x="220" y="484"/>
                    </a:lnTo>
                    <a:lnTo>
                      <a:pt x="219" y="457"/>
                    </a:lnTo>
                    <a:lnTo>
                      <a:pt x="215" y="432"/>
                    </a:lnTo>
                    <a:lnTo>
                      <a:pt x="211" y="407"/>
                    </a:lnTo>
                    <a:lnTo>
                      <a:pt x="205" y="383"/>
                    </a:lnTo>
                    <a:lnTo>
                      <a:pt x="199" y="359"/>
                    </a:lnTo>
                    <a:lnTo>
                      <a:pt x="190" y="338"/>
                    </a:lnTo>
                    <a:lnTo>
                      <a:pt x="179" y="315"/>
                    </a:lnTo>
                    <a:lnTo>
                      <a:pt x="154" y="268"/>
                    </a:lnTo>
                    <a:lnTo>
                      <a:pt x="126" y="213"/>
                    </a:lnTo>
                    <a:lnTo>
                      <a:pt x="97" y="156"/>
                    </a:lnTo>
                    <a:lnTo>
                      <a:pt x="68" y="101"/>
                    </a:lnTo>
                    <a:lnTo>
                      <a:pt x="42" y="53"/>
                    </a:lnTo>
                    <a:lnTo>
                      <a:pt x="20" y="18"/>
                    </a:lnTo>
                    <a:lnTo>
                      <a:pt x="13" y="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16"/>
                    </a:lnTo>
                    <a:lnTo>
                      <a:pt x="9" y="32"/>
                    </a:lnTo>
                    <a:lnTo>
                      <a:pt x="18" y="53"/>
                    </a:lnTo>
                    <a:lnTo>
                      <a:pt x="29" y="80"/>
                    </a:lnTo>
                    <a:lnTo>
                      <a:pt x="58" y="141"/>
                    </a:lnTo>
                    <a:lnTo>
                      <a:pt x="90" y="213"/>
                    </a:lnTo>
                    <a:lnTo>
                      <a:pt x="107" y="251"/>
                    </a:lnTo>
                    <a:lnTo>
                      <a:pt x="123" y="289"/>
                    </a:lnTo>
                    <a:lnTo>
                      <a:pt x="138" y="327"/>
                    </a:lnTo>
                    <a:lnTo>
                      <a:pt x="151" y="365"/>
                    </a:lnTo>
                    <a:lnTo>
                      <a:pt x="163" y="402"/>
                    </a:lnTo>
                    <a:lnTo>
                      <a:pt x="171" y="437"/>
                    </a:lnTo>
                    <a:lnTo>
                      <a:pt x="174" y="453"/>
                    </a:lnTo>
                    <a:lnTo>
                      <a:pt x="176" y="469"/>
                    </a:lnTo>
                    <a:lnTo>
                      <a:pt x="179" y="484"/>
                    </a:lnTo>
                    <a:lnTo>
                      <a:pt x="179" y="499"/>
                    </a:lnTo>
                    <a:lnTo>
                      <a:pt x="180" y="530"/>
                    </a:lnTo>
                    <a:lnTo>
                      <a:pt x="183" y="568"/>
                    </a:lnTo>
                    <a:lnTo>
                      <a:pt x="188" y="613"/>
                    </a:lnTo>
                    <a:lnTo>
                      <a:pt x="194" y="660"/>
                    </a:lnTo>
                    <a:lnTo>
                      <a:pt x="201" y="712"/>
                    </a:lnTo>
                    <a:lnTo>
                      <a:pt x="209" y="767"/>
                    </a:lnTo>
                    <a:lnTo>
                      <a:pt x="219" y="825"/>
                    </a:lnTo>
                    <a:lnTo>
                      <a:pt x="229" y="882"/>
                    </a:lnTo>
                    <a:lnTo>
                      <a:pt x="250" y="994"/>
                    </a:lnTo>
                    <a:lnTo>
                      <a:pt x="272" y="1099"/>
                    </a:lnTo>
                    <a:lnTo>
                      <a:pt x="284" y="1145"/>
                    </a:lnTo>
                    <a:lnTo>
                      <a:pt x="294" y="1187"/>
                    </a:lnTo>
                    <a:lnTo>
                      <a:pt x="304" y="1222"/>
                    </a:lnTo>
                    <a:lnTo>
                      <a:pt x="312" y="1250"/>
                    </a:lnTo>
                    <a:lnTo>
                      <a:pt x="315" y="1262"/>
                    </a:lnTo>
                    <a:lnTo>
                      <a:pt x="317" y="1272"/>
                    </a:lnTo>
                    <a:lnTo>
                      <a:pt x="317" y="1279"/>
                    </a:lnTo>
                    <a:lnTo>
                      <a:pt x="316" y="1285"/>
                    </a:lnTo>
                    <a:lnTo>
                      <a:pt x="315" y="1290"/>
                    </a:lnTo>
                    <a:lnTo>
                      <a:pt x="311" y="1294"/>
                    </a:lnTo>
                    <a:lnTo>
                      <a:pt x="307" y="1297"/>
                    </a:lnTo>
                    <a:lnTo>
                      <a:pt x="304" y="1298"/>
                    </a:lnTo>
                    <a:lnTo>
                      <a:pt x="292" y="1298"/>
                    </a:lnTo>
                    <a:lnTo>
                      <a:pt x="280" y="1295"/>
                    </a:lnTo>
                    <a:lnTo>
                      <a:pt x="267" y="1290"/>
                    </a:lnTo>
                    <a:lnTo>
                      <a:pt x="254" y="1287"/>
                    </a:lnTo>
                    <a:lnTo>
                      <a:pt x="241" y="1283"/>
                    </a:lnTo>
                    <a:lnTo>
                      <a:pt x="230" y="1280"/>
                    </a:lnTo>
                    <a:lnTo>
                      <a:pt x="225" y="1280"/>
                    </a:lnTo>
                    <a:lnTo>
                      <a:pt x="221" y="1280"/>
                    </a:lnTo>
                    <a:lnTo>
                      <a:pt x="218" y="1283"/>
                    </a:lnTo>
                    <a:lnTo>
                      <a:pt x="215" y="1285"/>
                    </a:lnTo>
                    <a:lnTo>
                      <a:pt x="214" y="1289"/>
                    </a:lnTo>
                    <a:lnTo>
                      <a:pt x="214" y="1295"/>
                    </a:lnTo>
                    <a:lnTo>
                      <a:pt x="215" y="1302"/>
                    </a:lnTo>
                    <a:lnTo>
                      <a:pt x="218" y="1310"/>
                    </a:lnTo>
                    <a:lnTo>
                      <a:pt x="228" y="1333"/>
                    </a:lnTo>
                    <a:lnTo>
                      <a:pt x="243" y="1364"/>
                    </a:lnTo>
                    <a:lnTo>
                      <a:pt x="264" y="1400"/>
                    </a:lnTo>
                    <a:lnTo>
                      <a:pt x="285" y="1436"/>
                    </a:lnTo>
                    <a:lnTo>
                      <a:pt x="307" y="1474"/>
                    </a:lnTo>
                    <a:lnTo>
                      <a:pt x="330" y="1510"/>
                    </a:lnTo>
                    <a:lnTo>
                      <a:pt x="376" y="1580"/>
                    </a:lnTo>
                    <a:lnTo>
                      <a:pt x="420" y="1643"/>
                    </a:lnTo>
                    <a:lnTo>
                      <a:pt x="460" y="1698"/>
                    </a:lnTo>
                    <a:lnTo>
                      <a:pt x="491" y="1741"/>
                    </a:lnTo>
                    <a:lnTo>
                      <a:pt x="512" y="1768"/>
                    </a:lnTo>
                    <a:lnTo>
                      <a:pt x="520" y="1778"/>
                    </a:lnTo>
                    <a:lnTo>
                      <a:pt x="527" y="1778"/>
                    </a:lnTo>
                    <a:lnTo>
                      <a:pt x="547" y="1780"/>
                    </a:lnTo>
                    <a:lnTo>
                      <a:pt x="576" y="1783"/>
                    </a:lnTo>
                    <a:lnTo>
                      <a:pt x="613" y="1788"/>
                    </a:lnTo>
                    <a:lnTo>
                      <a:pt x="633" y="1793"/>
                    </a:lnTo>
                    <a:lnTo>
                      <a:pt x="654" y="1798"/>
                    </a:lnTo>
                    <a:lnTo>
                      <a:pt x="676" y="1805"/>
                    </a:lnTo>
                    <a:lnTo>
                      <a:pt x="697" y="1812"/>
                    </a:lnTo>
                    <a:lnTo>
                      <a:pt x="718" y="1821"/>
                    </a:lnTo>
                    <a:lnTo>
                      <a:pt x="739" y="1832"/>
                    </a:lnTo>
                    <a:lnTo>
                      <a:pt x="758" y="1843"/>
                    </a:lnTo>
                    <a:lnTo>
                      <a:pt x="777" y="185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8" name="Freeform 69"/>
              <p:cNvSpPr>
                <a:spLocks/>
              </p:cNvSpPr>
              <p:nvPr/>
            </p:nvSpPr>
            <p:spPr bwMode="auto">
              <a:xfrm>
                <a:off x="2260" y="3847"/>
                <a:ext cx="54" cy="146"/>
              </a:xfrm>
              <a:custGeom>
                <a:avLst/>
                <a:gdLst>
                  <a:gd name="T0" fmla="*/ 0 w 269"/>
                  <a:gd name="T1" fmla="*/ 0 h 731"/>
                  <a:gd name="T2" fmla="*/ 0 w 269"/>
                  <a:gd name="T3" fmla="*/ 0 h 731"/>
                  <a:gd name="T4" fmla="*/ 0 w 269"/>
                  <a:gd name="T5" fmla="*/ 0 h 731"/>
                  <a:gd name="T6" fmla="*/ 0 w 269"/>
                  <a:gd name="T7" fmla="*/ 0 h 731"/>
                  <a:gd name="T8" fmla="*/ 0 w 269"/>
                  <a:gd name="T9" fmla="*/ 0 h 731"/>
                  <a:gd name="T10" fmla="*/ 0 w 269"/>
                  <a:gd name="T11" fmla="*/ 0 h 731"/>
                  <a:gd name="T12" fmla="*/ 0 w 269"/>
                  <a:gd name="T13" fmla="*/ 0 h 731"/>
                  <a:gd name="T14" fmla="*/ 0 w 269"/>
                  <a:gd name="T15" fmla="*/ 0 h 731"/>
                  <a:gd name="T16" fmla="*/ 0 w 269"/>
                  <a:gd name="T17" fmla="*/ 0 h 731"/>
                  <a:gd name="T18" fmla="*/ 0 w 269"/>
                  <a:gd name="T19" fmla="*/ 0 h 731"/>
                  <a:gd name="T20" fmla="*/ 0 w 269"/>
                  <a:gd name="T21" fmla="*/ 0 h 731"/>
                  <a:gd name="T22" fmla="*/ 0 w 269"/>
                  <a:gd name="T23" fmla="*/ 0 h 731"/>
                  <a:gd name="T24" fmla="*/ 0 w 269"/>
                  <a:gd name="T25" fmla="*/ 0 h 731"/>
                  <a:gd name="T26" fmla="*/ 0 w 269"/>
                  <a:gd name="T27" fmla="*/ 0 h 731"/>
                  <a:gd name="T28" fmla="*/ 0 w 269"/>
                  <a:gd name="T29" fmla="*/ 0 h 731"/>
                  <a:gd name="T30" fmla="*/ 0 w 269"/>
                  <a:gd name="T31" fmla="*/ 0 h 731"/>
                  <a:gd name="T32" fmla="*/ 0 w 269"/>
                  <a:gd name="T33" fmla="*/ 0 h 731"/>
                  <a:gd name="T34" fmla="*/ 0 w 269"/>
                  <a:gd name="T35" fmla="*/ 0 h 731"/>
                  <a:gd name="T36" fmla="*/ 0 w 269"/>
                  <a:gd name="T37" fmla="*/ 0 h 731"/>
                  <a:gd name="T38" fmla="*/ 0 w 269"/>
                  <a:gd name="T39" fmla="*/ 0 h 731"/>
                  <a:gd name="T40" fmla="*/ 0 w 269"/>
                  <a:gd name="T41" fmla="*/ 0 h 731"/>
                  <a:gd name="T42" fmla="*/ 0 w 269"/>
                  <a:gd name="T43" fmla="*/ 0 h 731"/>
                  <a:gd name="T44" fmla="*/ 0 w 269"/>
                  <a:gd name="T45" fmla="*/ 0 h 731"/>
                  <a:gd name="T46" fmla="*/ 0 w 269"/>
                  <a:gd name="T47" fmla="*/ 0 h 731"/>
                  <a:gd name="T48" fmla="*/ 0 w 269"/>
                  <a:gd name="T49" fmla="*/ 0 h 731"/>
                  <a:gd name="T50" fmla="*/ 0 w 269"/>
                  <a:gd name="T51" fmla="*/ 0 h 731"/>
                  <a:gd name="T52" fmla="*/ 0 w 269"/>
                  <a:gd name="T53" fmla="*/ 0 h 731"/>
                  <a:gd name="T54" fmla="*/ 0 w 269"/>
                  <a:gd name="T55" fmla="*/ 0 h 731"/>
                  <a:gd name="T56" fmla="*/ 0 w 269"/>
                  <a:gd name="T57" fmla="*/ 0 h 731"/>
                  <a:gd name="T58" fmla="*/ 0 w 269"/>
                  <a:gd name="T59" fmla="*/ 0 h 731"/>
                  <a:gd name="T60" fmla="*/ 0 w 269"/>
                  <a:gd name="T61" fmla="*/ 0 h 731"/>
                  <a:gd name="T62" fmla="*/ 0 w 269"/>
                  <a:gd name="T63" fmla="*/ 0 h 731"/>
                  <a:gd name="T64" fmla="*/ 0 w 269"/>
                  <a:gd name="T65" fmla="*/ 0 h 731"/>
                  <a:gd name="T66" fmla="*/ 0 w 269"/>
                  <a:gd name="T67" fmla="*/ 0 h 731"/>
                  <a:gd name="T68" fmla="*/ 0 w 269"/>
                  <a:gd name="T69" fmla="*/ 0 h 731"/>
                  <a:gd name="T70" fmla="*/ 0 w 269"/>
                  <a:gd name="T71" fmla="*/ 0 h 731"/>
                  <a:gd name="T72" fmla="*/ 0 w 269"/>
                  <a:gd name="T73" fmla="*/ 0 h 731"/>
                  <a:gd name="T74" fmla="*/ 0 w 269"/>
                  <a:gd name="T75" fmla="*/ 0 h 731"/>
                  <a:gd name="T76" fmla="*/ 0 w 269"/>
                  <a:gd name="T77" fmla="*/ 0 h 731"/>
                  <a:gd name="T78" fmla="*/ 0 w 269"/>
                  <a:gd name="T79" fmla="*/ 0 h 731"/>
                  <a:gd name="T80" fmla="*/ 0 w 269"/>
                  <a:gd name="T81" fmla="*/ 0 h 731"/>
                  <a:gd name="T82" fmla="*/ 0 w 269"/>
                  <a:gd name="T83" fmla="*/ 0 h 731"/>
                  <a:gd name="T84" fmla="*/ 0 w 269"/>
                  <a:gd name="T85" fmla="*/ 0 h 731"/>
                  <a:gd name="T86" fmla="*/ 0 w 269"/>
                  <a:gd name="T87" fmla="*/ 0 h 731"/>
                  <a:gd name="T88" fmla="*/ 0 w 269"/>
                  <a:gd name="T89" fmla="*/ 0 h 731"/>
                  <a:gd name="T90" fmla="*/ 0 w 269"/>
                  <a:gd name="T91" fmla="*/ 0 h 731"/>
                  <a:gd name="T92" fmla="*/ 0 w 269"/>
                  <a:gd name="T93" fmla="*/ 0 h 731"/>
                  <a:gd name="T94" fmla="*/ 0 w 269"/>
                  <a:gd name="T95" fmla="*/ 0 h 731"/>
                  <a:gd name="T96" fmla="*/ 0 w 269"/>
                  <a:gd name="T97" fmla="*/ 0 h 731"/>
                  <a:gd name="T98" fmla="*/ 0 w 269"/>
                  <a:gd name="T99" fmla="*/ 0 h 731"/>
                  <a:gd name="T100" fmla="*/ 0 w 269"/>
                  <a:gd name="T101" fmla="*/ 0 h 731"/>
                  <a:gd name="T102" fmla="*/ 0 w 269"/>
                  <a:gd name="T103" fmla="*/ 0 h 731"/>
                  <a:gd name="T104" fmla="*/ 0 w 269"/>
                  <a:gd name="T105" fmla="*/ 0 h 731"/>
                  <a:gd name="T106" fmla="*/ 0 w 269"/>
                  <a:gd name="T107" fmla="*/ 0 h 7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69"/>
                  <a:gd name="T163" fmla="*/ 0 h 731"/>
                  <a:gd name="T164" fmla="*/ 269 w 269"/>
                  <a:gd name="T165" fmla="*/ 731 h 73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69" h="731">
                    <a:moveTo>
                      <a:pt x="269" y="731"/>
                    </a:moveTo>
                    <a:lnTo>
                      <a:pt x="264" y="721"/>
                    </a:lnTo>
                    <a:lnTo>
                      <a:pt x="252" y="694"/>
                    </a:lnTo>
                    <a:lnTo>
                      <a:pt x="233" y="654"/>
                    </a:lnTo>
                    <a:lnTo>
                      <a:pt x="211" y="602"/>
                    </a:lnTo>
                    <a:lnTo>
                      <a:pt x="186" y="543"/>
                    </a:lnTo>
                    <a:lnTo>
                      <a:pt x="163" y="479"/>
                    </a:lnTo>
                    <a:lnTo>
                      <a:pt x="152" y="446"/>
                    </a:lnTo>
                    <a:lnTo>
                      <a:pt x="142" y="413"/>
                    </a:lnTo>
                    <a:lnTo>
                      <a:pt x="133" y="382"/>
                    </a:lnTo>
                    <a:lnTo>
                      <a:pt x="126" y="351"/>
                    </a:lnTo>
                    <a:lnTo>
                      <a:pt x="118" y="317"/>
                    </a:lnTo>
                    <a:lnTo>
                      <a:pt x="108" y="281"/>
                    </a:lnTo>
                    <a:lnTo>
                      <a:pt x="98" y="243"/>
                    </a:lnTo>
                    <a:lnTo>
                      <a:pt x="86" y="205"/>
                    </a:lnTo>
                    <a:lnTo>
                      <a:pt x="73" y="166"/>
                    </a:lnTo>
                    <a:lnTo>
                      <a:pt x="61" y="130"/>
                    </a:lnTo>
                    <a:lnTo>
                      <a:pt x="47" y="95"/>
                    </a:lnTo>
                    <a:lnTo>
                      <a:pt x="36" y="65"/>
                    </a:lnTo>
                    <a:lnTo>
                      <a:pt x="25" y="39"/>
                    </a:lnTo>
                    <a:lnTo>
                      <a:pt x="15" y="19"/>
                    </a:lnTo>
                    <a:lnTo>
                      <a:pt x="11" y="11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4" y="41"/>
                    </a:lnTo>
                    <a:lnTo>
                      <a:pt x="12" y="79"/>
                    </a:lnTo>
                    <a:lnTo>
                      <a:pt x="30" y="159"/>
                    </a:lnTo>
                    <a:lnTo>
                      <a:pt x="46" y="222"/>
                    </a:lnTo>
                    <a:lnTo>
                      <a:pt x="58" y="275"/>
                    </a:lnTo>
                    <a:lnTo>
                      <a:pt x="70" y="317"/>
                    </a:lnTo>
                    <a:lnTo>
                      <a:pt x="80" y="352"/>
                    </a:lnTo>
                    <a:lnTo>
                      <a:pt x="86" y="386"/>
                    </a:lnTo>
                    <a:lnTo>
                      <a:pt x="88" y="402"/>
                    </a:lnTo>
                    <a:lnTo>
                      <a:pt x="90" y="418"/>
                    </a:lnTo>
                    <a:lnTo>
                      <a:pt x="91" y="436"/>
                    </a:lnTo>
                    <a:lnTo>
                      <a:pt x="91" y="454"/>
                    </a:lnTo>
                    <a:lnTo>
                      <a:pt x="92" y="473"/>
                    </a:lnTo>
                    <a:lnTo>
                      <a:pt x="93" y="492"/>
                    </a:lnTo>
                    <a:lnTo>
                      <a:pt x="97" y="511"/>
                    </a:lnTo>
                    <a:lnTo>
                      <a:pt x="101" y="528"/>
                    </a:lnTo>
                    <a:lnTo>
                      <a:pt x="105" y="544"/>
                    </a:lnTo>
                    <a:lnTo>
                      <a:pt x="110" y="559"/>
                    </a:lnTo>
                    <a:lnTo>
                      <a:pt x="116" y="574"/>
                    </a:lnTo>
                    <a:lnTo>
                      <a:pt x="121" y="587"/>
                    </a:lnTo>
                    <a:lnTo>
                      <a:pt x="132" y="610"/>
                    </a:lnTo>
                    <a:lnTo>
                      <a:pt x="141" y="628"/>
                    </a:lnTo>
                    <a:lnTo>
                      <a:pt x="148" y="638"/>
                    </a:lnTo>
                    <a:lnTo>
                      <a:pt x="151" y="642"/>
                    </a:lnTo>
                    <a:lnTo>
                      <a:pt x="269" y="73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9" name="Freeform 70"/>
              <p:cNvSpPr>
                <a:spLocks/>
              </p:cNvSpPr>
              <p:nvPr/>
            </p:nvSpPr>
            <p:spPr bwMode="auto">
              <a:xfrm>
                <a:off x="3049" y="2644"/>
                <a:ext cx="163" cy="295"/>
              </a:xfrm>
              <a:custGeom>
                <a:avLst/>
                <a:gdLst>
                  <a:gd name="T0" fmla="*/ 0 w 815"/>
                  <a:gd name="T1" fmla="*/ 0 h 1476"/>
                  <a:gd name="T2" fmla="*/ 0 w 815"/>
                  <a:gd name="T3" fmla="*/ 0 h 1476"/>
                  <a:gd name="T4" fmla="*/ 0 w 815"/>
                  <a:gd name="T5" fmla="*/ 0 h 1476"/>
                  <a:gd name="T6" fmla="*/ 0 w 815"/>
                  <a:gd name="T7" fmla="*/ 0 h 1476"/>
                  <a:gd name="T8" fmla="*/ 0 w 815"/>
                  <a:gd name="T9" fmla="*/ 0 h 1476"/>
                  <a:gd name="T10" fmla="*/ 0 w 815"/>
                  <a:gd name="T11" fmla="*/ 0 h 1476"/>
                  <a:gd name="T12" fmla="*/ 0 w 815"/>
                  <a:gd name="T13" fmla="*/ 0 h 1476"/>
                  <a:gd name="T14" fmla="*/ 0 w 815"/>
                  <a:gd name="T15" fmla="*/ 0 h 1476"/>
                  <a:gd name="T16" fmla="*/ 0 w 815"/>
                  <a:gd name="T17" fmla="*/ 0 h 1476"/>
                  <a:gd name="T18" fmla="*/ 0 w 815"/>
                  <a:gd name="T19" fmla="*/ 0 h 1476"/>
                  <a:gd name="T20" fmla="*/ 0 w 815"/>
                  <a:gd name="T21" fmla="*/ 0 h 1476"/>
                  <a:gd name="T22" fmla="*/ 0 w 815"/>
                  <a:gd name="T23" fmla="*/ 0 h 1476"/>
                  <a:gd name="T24" fmla="*/ 0 w 815"/>
                  <a:gd name="T25" fmla="*/ 0 h 1476"/>
                  <a:gd name="T26" fmla="*/ 0 w 815"/>
                  <a:gd name="T27" fmla="*/ 0 h 1476"/>
                  <a:gd name="T28" fmla="*/ 0 w 815"/>
                  <a:gd name="T29" fmla="*/ 0 h 1476"/>
                  <a:gd name="T30" fmla="*/ 0 w 815"/>
                  <a:gd name="T31" fmla="*/ 0 h 1476"/>
                  <a:gd name="T32" fmla="*/ 0 w 815"/>
                  <a:gd name="T33" fmla="*/ 0 h 1476"/>
                  <a:gd name="T34" fmla="*/ 0 w 815"/>
                  <a:gd name="T35" fmla="*/ 0 h 1476"/>
                  <a:gd name="T36" fmla="*/ 0 w 815"/>
                  <a:gd name="T37" fmla="*/ 0 h 1476"/>
                  <a:gd name="T38" fmla="*/ 0 w 815"/>
                  <a:gd name="T39" fmla="*/ 0 h 1476"/>
                  <a:gd name="T40" fmla="*/ 0 w 815"/>
                  <a:gd name="T41" fmla="*/ 0 h 1476"/>
                  <a:gd name="T42" fmla="*/ 0 w 815"/>
                  <a:gd name="T43" fmla="*/ 0 h 1476"/>
                  <a:gd name="T44" fmla="*/ 0 w 815"/>
                  <a:gd name="T45" fmla="*/ 0 h 1476"/>
                  <a:gd name="T46" fmla="*/ 0 w 815"/>
                  <a:gd name="T47" fmla="*/ 0 h 1476"/>
                  <a:gd name="T48" fmla="*/ 0 w 815"/>
                  <a:gd name="T49" fmla="*/ 0 h 1476"/>
                  <a:gd name="T50" fmla="*/ 0 w 815"/>
                  <a:gd name="T51" fmla="*/ 0 h 1476"/>
                  <a:gd name="T52" fmla="*/ 0 w 815"/>
                  <a:gd name="T53" fmla="*/ 0 h 1476"/>
                  <a:gd name="T54" fmla="*/ 0 w 815"/>
                  <a:gd name="T55" fmla="*/ 0 h 1476"/>
                  <a:gd name="T56" fmla="*/ 0 w 815"/>
                  <a:gd name="T57" fmla="*/ 0 h 1476"/>
                  <a:gd name="T58" fmla="*/ 0 w 815"/>
                  <a:gd name="T59" fmla="*/ 0 h 1476"/>
                  <a:gd name="T60" fmla="*/ 0 w 815"/>
                  <a:gd name="T61" fmla="*/ 0 h 1476"/>
                  <a:gd name="T62" fmla="*/ 0 w 815"/>
                  <a:gd name="T63" fmla="*/ 0 h 1476"/>
                  <a:gd name="T64" fmla="*/ 0 w 815"/>
                  <a:gd name="T65" fmla="*/ 0 h 1476"/>
                  <a:gd name="T66" fmla="*/ 0 w 815"/>
                  <a:gd name="T67" fmla="*/ 0 h 1476"/>
                  <a:gd name="T68" fmla="*/ 0 w 815"/>
                  <a:gd name="T69" fmla="*/ 0 h 1476"/>
                  <a:gd name="T70" fmla="*/ 0 w 815"/>
                  <a:gd name="T71" fmla="*/ 0 h 1476"/>
                  <a:gd name="T72" fmla="*/ 0 w 815"/>
                  <a:gd name="T73" fmla="*/ 0 h 1476"/>
                  <a:gd name="T74" fmla="*/ 0 w 815"/>
                  <a:gd name="T75" fmla="*/ 0 h 1476"/>
                  <a:gd name="T76" fmla="*/ 0 w 815"/>
                  <a:gd name="T77" fmla="*/ 0 h 1476"/>
                  <a:gd name="T78" fmla="*/ 0 w 815"/>
                  <a:gd name="T79" fmla="*/ 0 h 1476"/>
                  <a:gd name="T80" fmla="*/ 0 w 815"/>
                  <a:gd name="T81" fmla="*/ 0 h 1476"/>
                  <a:gd name="T82" fmla="*/ 0 w 815"/>
                  <a:gd name="T83" fmla="*/ 0 h 1476"/>
                  <a:gd name="T84" fmla="*/ 0 w 815"/>
                  <a:gd name="T85" fmla="*/ 0 h 1476"/>
                  <a:gd name="T86" fmla="*/ 0 w 815"/>
                  <a:gd name="T87" fmla="*/ 0 h 1476"/>
                  <a:gd name="T88" fmla="*/ 0 w 815"/>
                  <a:gd name="T89" fmla="*/ 0 h 1476"/>
                  <a:gd name="T90" fmla="*/ 0 w 815"/>
                  <a:gd name="T91" fmla="*/ 0 h 1476"/>
                  <a:gd name="T92" fmla="*/ 0 w 815"/>
                  <a:gd name="T93" fmla="*/ 0 h 1476"/>
                  <a:gd name="T94" fmla="*/ 0 w 815"/>
                  <a:gd name="T95" fmla="*/ 0 h 1476"/>
                  <a:gd name="T96" fmla="*/ 0 w 815"/>
                  <a:gd name="T97" fmla="*/ 0 h 1476"/>
                  <a:gd name="T98" fmla="*/ 0 w 815"/>
                  <a:gd name="T99" fmla="*/ 0 h 1476"/>
                  <a:gd name="T100" fmla="*/ 0 w 815"/>
                  <a:gd name="T101" fmla="*/ 0 h 1476"/>
                  <a:gd name="T102" fmla="*/ 0 w 815"/>
                  <a:gd name="T103" fmla="*/ 0 h 1476"/>
                  <a:gd name="T104" fmla="*/ 0 w 815"/>
                  <a:gd name="T105" fmla="*/ 0 h 1476"/>
                  <a:gd name="T106" fmla="*/ 0 w 815"/>
                  <a:gd name="T107" fmla="*/ 0 h 1476"/>
                  <a:gd name="T108" fmla="*/ 0 w 815"/>
                  <a:gd name="T109" fmla="*/ 0 h 1476"/>
                  <a:gd name="T110" fmla="*/ 0 w 815"/>
                  <a:gd name="T111" fmla="*/ 0 h 1476"/>
                  <a:gd name="T112" fmla="*/ 0 w 815"/>
                  <a:gd name="T113" fmla="*/ 0 h 14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5"/>
                  <a:gd name="T172" fmla="*/ 0 h 1476"/>
                  <a:gd name="T173" fmla="*/ 815 w 815"/>
                  <a:gd name="T174" fmla="*/ 1476 h 147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5" h="1476">
                    <a:moveTo>
                      <a:pt x="815" y="1239"/>
                    </a:moveTo>
                    <a:lnTo>
                      <a:pt x="811" y="1233"/>
                    </a:lnTo>
                    <a:lnTo>
                      <a:pt x="801" y="1217"/>
                    </a:lnTo>
                    <a:lnTo>
                      <a:pt x="794" y="1204"/>
                    </a:lnTo>
                    <a:lnTo>
                      <a:pt x="787" y="1189"/>
                    </a:lnTo>
                    <a:lnTo>
                      <a:pt x="779" y="1172"/>
                    </a:lnTo>
                    <a:lnTo>
                      <a:pt x="770" y="1150"/>
                    </a:lnTo>
                    <a:lnTo>
                      <a:pt x="763" y="1128"/>
                    </a:lnTo>
                    <a:lnTo>
                      <a:pt x="754" y="1102"/>
                    </a:lnTo>
                    <a:lnTo>
                      <a:pt x="747" y="1074"/>
                    </a:lnTo>
                    <a:lnTo>
                      <a:pt x="740" y="1043"/>
                    </a:lnTo>
                    <a:lnTo>
                      <a:pt x="734" y="1009"/>
                    </a:lnTo>
                    <a:lnTo>
                      <a:pt x="730" y="973"/>
                    </a:lnTo>
                    <a:lnTo>
                      <a:pt x="728" y="934"/>
                    </a:lnTo>
                    <a:lnTo>
                      <a:pt x="727" y="893"/>
                    </a:lnTo>
                    <a:lnTo>
                      <a:pt x="727" y="871"/>
                    </a:lnTo>
                    <a:lnTo>
                      <a:pt x="728" y="845"/>
                    </a:lnTo>
                    <a:lnTo>
                      <a:pt x="730" y="817"/>
                    </a:lnTo>
                    <a:lnTo>
                      <a:pt x="734" y="786"/>
                    </a:lnTo>
                    <a:lnTo>
                      <a:pt x="742" y="719"/>
                    </a:lnTo>
                    <a:lnTo>
                      <a:pt x="753" y="644"/>
                    </a:lnTo>
                    <a:lnTo>
                      <a:pt x="764" y="565"/>
                    </a:lnTo>
                    <a:lnTo>
                      <a:pt x="775" y="484"/>
                    </a:lnTo>
                    <a:lnTo>
                      <a:pt x="787" y="403"/>
                    </a:lnTo>
                    <a:lnTo>
                      <a:pt x="798" y="323"/>
                    </a:lnTo>
                    <a:lnTo>
                      <a:pt x="805" y="248"/>
                    </a:lnTo>
                    <a:lnTo>
                      <a:pt x="811" y="178"/>
                    </a:lnTo>
                    <a:lnTo>
                      <a:pt x="813" y="147"/>
                    </a:lnTo>
                    <a:lnTo>
                      <a:pt x="814" y="118"/>
                    </a:lnTo>
                    <a:lnTo>
                      <a:pt x="813" y="91"/>
                    </a:lnTo>
                    <a:lnTo>
                      <a:pt x="811" y="67"/>
                    </a:lnTo>
                    <a:lnTo>
                      <a:pt x="809" y="47"/>
                    </a:lnTo>
                    <a:lnTo>
                      <a:pt x="805" y="30"/>
                    </a:lnTo>
                    <a:lnTo>
                      <a:pt x="799" y="16"/>
                    </a:lnTo>
                    <a:lnTo>
                      <a:pt x="792" y="6"/>
                    </a:lnTo>
                    <a:lnTo>
                      <a:pt x="783" y="1"/>
                    </a:lnTo>
                    <a:lnTo>
                      <a:pt x="773" y="0"/>
                    </a:lnTo>
                    <a:lnTo>
                      <a:pt x="760" y="5"/>
                    </a:lnTo>
                    <a:lnTo>
                      <a:pt x="747" y="13"/>
                    </a:lnTo>
                    <a:lnTo>
                      <a:pt x="677" y="65"/>
                    </a:lnTo>
                    <a:lnTo>
                      <a:pt x="601" y="124"/>
                    </a:lnTo>
                    <a:lnTo>
                      <a:pt x="561" y="156"/>
                    </a:lnTo>
                    <a:lnTo>
                      <a:pt x="521" y="187"/>
                    </a:lnTo>
                    <a:lnTo>
                      <a:pt x="481" y="216"/>
                    </a:lnTo>
                    <a:lnTo>
                      <a:pt x="443" y="241"/>
                    </a:lnTo>
                    <a:lnTo>
                      <a:pt x="425" y="253"/>
                    </a:lnTo>
                    <a:lnTo>
                      <a:pt x="407" y="263"/>
                    </a:lnTo>
                    <a:lnTo>
                      <a:pt x="391" y="273"/>
                    </a:lnTo>
                    <a:lnTo>
                      <a:pt x="375" y="282"/>
                    </a:lnTo>
                    <a:lnTo>
                      <a:pt x="359" y="288"/>
                    </a:lnTo>
                    <a:lnTo>
                      <a:pt x="344" y="293"/>
                    </a:lnTo>
                    <a:lnTo>
                      <a:pt x="331" y="297"/>
                    </a:lnTo>
                    <a:lnTo>
                      <a:pt x="319" y="299"/>
                    </a:lnTo>
                    <a:lnTo>
                      <a:pt x="306" y="299"/>
                    </a:lnTo>
                    <a:lnTo>
                      <a:pt x="296" y="297"/>
                    </a:lnTo>
                    <a:lnTo>
                      <a:pt x="287" y="293"/>
                    </a:lnTo>
                    <a:lnTo>
                      <a:pt x="280" y="287"/>
                    </a:lnTo>
                    <a:lnTo>
                      <a:pt x="275" y="278"/>
                    </a:lnTo>
                    <a:lnTo>
                      <a:pt x="270" y="265"/>
                    </a:lnTo>
                    <a:lnTo>
                      <a:pt x="267" y="252"/>
                    </a:lnTo>
                    <a:lnTo>
                      <a:pt x="266" y="236"/>
                    </a:lnTo>
                    <a:lnTo>
                      <a:pt x="266" y="221"/>
                    </a:lnTo>
                    <a:lnTo>
                      <a:pt x="264" y="209"/>
                    </a:lnTo>
                    <a:lnTo>
                      <a:pt x="260" y="203"/>
                    </a:lnTo>
                    <a:lnTo>
                      <a:pt x="255" y="199"/>
                    </a:lnTo>
                    <a:lnTo>
                      <a:pt x="249" y="201"/>
                    </a:lnTo>
                    <a:lnTo>
                      <a:pt x="242" y="204"/>
                    </a:lnTo>
                    <a:lnTo>
                      <a:pt x="234" y="213"/>
                    </a:lnTo>
                    <a:lnTo>
                      <a:pt x="225" y="223"/>
                    </a:lnTo>
                    <a:lnTo>
                      <a:pt x="215" y="237"/>
                    </a:lnTo>
                    <a:lnTo>
                      <a:pt x="205" y="252"/>
                    </a:lnTo>
                    <a:lnTo>
                      <a:pt x="194" y="270"/>
                    </a:lnTo>
                    <a:lnTo>
                      <a:pt x="183" y="290"/>
                    </a:lnTo>
                    <a:lnTo>
                      <a:pt x="159" y="337"/>
                    </a:lnTo>
                    <a:lnTo>
                      <a:pt x="134" y="388"/>
                    </a:lnTo>
                    <a:lnTo>
                      <a:pt x="109" y="443"/>
                    </a:lnTo>
                    <a:lnTo>
                      <a:pt x="84" y="500"/>
                    </a:lnTo>
                    <a:lnTo>
                      <a:pt x="62" y="556"/>
                    </a:lnTo>
                    <a:lnTo>
                      <a:pt x="42" y="611"/>
                    </a:lnTo>
                    <a:lnTo>
                      <a:pt x="24" y="662"/>
                    </a:lnTo>
                    <a:lnTo>
                      <a:pt x="12" y="707"/>
                    </a:lnTo>
                    <a:lnTo>
                      <a:pt x="7" y="727"/>
                    </a:lnTo>
                    <a:lnTo>
                      <a:pt x="3" y="746"/>
                    </a:lnTo>
                    <a:lnTo>
                      <a:pt x="0" y="761"/>
                    </a:lnTo>
                    <a:lnTo>
                      <a:pt x="0" y="775"/>
                    </a:lnTo>
                    <a:lnTo>
                      <a:pt x="0" y="785"/>
                    </a:lnTo>
                    <a:lnTo>
                      <a:pt x="2" y="795"/>
                    </a:lnTo>
                    <a:lnTo>
                      <a:pt x="3" y="805"/>
                    </a:lnTo>
                    <a:lnTo>
                      <a:pt x="4" y="813"/>
                    </a:lnTo>
                    <a:lnTo>
                      <a:pt x="7" y="822"/>
                    </a:lnTo>
                    <a:lnTo>
                      <a:pt x="10" y="830"/>
                    </a:lnTo>
                    <a:lnTo>
                      <a:pt x="14" y="837"/>
                    </a:lnTo>
                    <a:lnTo>
                      <a:pt x="18" y="843"/>
                    </a:lnTo>
                    <a:lnTo>
                      <a:pt x="23" y="848"/>
                    </a:lnTo>
                    <a:lnTo>
                      <a:pt x="28" y="853"/>
                    </a:lnTo>
                    <a:lnTo>
                      <a:pt x="34" y="857"/>
                    </a:lnTo>
                    <a:lnTo>
                      <a:pt x="42" y="861"/>
                    </a:lnTo>
                    <a:lnTo>
                      <a:pt x="49" y="863"/>
                    </a:lnTo>
                    <a:lnTo>
                      <a:pt x="57" y="866"/>
                    </a:lnTo>
                    <a:lnTo>
                      <a:pt x="65" y="866"/>
                    </a:lnTo>
                    <a:lnTo>
                      <a:pt x="74" y="866"/>
                    </a:lnTo>
                    <a:lnTo>
                      <a:pt x="84" y="866"/>
                    </a:lnTo>
                    <a:lnTo>
                      <a:pt x="94" y="863"/>
                    </a:lnTo>
                    <a:lnTo>
                      <a:pt x="105" y="861"/>
                    </a:lnTo>
                    <a:lnTo>
                      <a:pt x="118" y="858"/>
                    </a:lnTo>
                    <a:lnTo>
                      <a:pt x="143" y="848"/>
                    </a:lnTo>
                    <a:lnTo>
                      <a:pt x="171" y="835"/>
                    </a:lnTo>
                    <a:lnTo>
                      <a:pt x="201" y="817"/>
                    </a:lnTo>
                    <a:lnTo>
                      <a:pt x="235" y="796"/>
                    </a:lnTo>
                    <a:lnTo>
                      <a:pt x="272" y="770"/>
                    </a:lnTo>
                    <a:lnTo>
                      <a:pt x="311" y="740"/>
                    </a:lnTo>
                    <a:lnTo>
                      <a:pt x="307" y="757"/>
                    </a:lnTo>
                    <a:lnTo>
                      <a:pt x="296" y="805"/>
                    </a:lnTo>
                    <a:lnTo>
                      <a:pt x="290" y="837"/>
                    </a:lnTo>
                    <a:lnTo>
                      <a:pt x="284" y="873"/>
                    </a:lnTo>
                    <a:lnTo>
                      <a:pt x="277" y="913"/>
                    </a:lnTo>
                    <a:lnTo>
                      <a:pt x="272" y="956"/>
                    </a:lnTo>
                    <a:lnTo>
                      <a:pt x="269" y="998"/>
                    </a:lnTo>
                    <a:lnTo>
                      <a:pt x="266" y="1042"/>
                    </a:lnTo>
                    <a:lnTo>
                      <a:pt x="265" y="1063"/>
                    </a:lnTo>
                    <a:lnTo>
                      <a:pt x="265" y="1084"/>
                    </a:lnTo>
                    <a:lnTo>
                      <a:pt x="266" y="1105"/>
                    </a:lnTo>
                    <a:lnTo>
                      <a:pt x="267" y="1125"/>
                    </a:lnTo>
                    <a:lnTo>
                      <a:pt x="270" y="1144"/>
                    </a:lnTo>
                    <a:lnTo>
                      <a:pt x="272" y="1163"/>
                    </a:lnTo>
                    <a:lnTo>
                      <a:pt x="276" y="1180"/>
                    </a:lnTo>
                    <a:lnTo>
                      <a:pt x="281" y="1197"/>
                    </a:lnTo>
                    <a:lnTo>
                      <a:pt x="287" y="1212"/>
                    </a:lnTo>
                    <a:lnTo>
                      <a:pt x="294" y="1225"/>
                    </a:lnTo>
                    <a:lnTo>
                      <a:pt x="302" y="1238"/>
                    </a:lnTo>
                    <a:lnTo>
                      <a:pt x="311" y="1249"/>
                    </a:lnTo>
                    <a:lnTo>
                      <a:pt x="321" y="1258"/>
                    </a:lnTo>
                    <a:lnTo>
                      <a:pt x="331" y="1266"/>
                    </a:lnTo>
                    <a:lnTo>
                      <a:pt x="341" y="1274"/>
                    </a:lnTo>
                    <a:lnTo>
                      <a:pt x="351" y="1281"/>
                    </a:lnTo>
                    <a:lnTo>
                      <a:pt x="362" y="1286"/>
                    </a:lnTo>
                    <a:lnTo>
                      <a:pt x="372" y="1293"/>
                    </a:lnTo>
                    <a:lnTo>
                      <a:pt x="383" y="1296"/>
                    </a:lnTo>
                    <a:lnTo>
                      <a:pt x="393" y="1301"/>
                    </a:lnTo>
                    <a:lnTo>
                      <a:pt x="416" y="1308"/>
                    </a:lnTo>
                    <a:lnTo>
                      <a:pt x="437" y="1311"/>
                    </a:lnTo>
                    <a:lnTo>
                      <a:pt x="458" y="1313"/>
                    </a:lnTo>
                    <a:lnTo>
                      <a:pt x="480" y="1313"/>
                    </a:lnTo>
                    <a:lnTo>
                      <a:pt x="501" y="1310"/>
                    </a:lnTo>
                    <a:lnTo>
                      <a:pt x="521" y="1306"/>
                    </a:lnTo>
                    <a:lnTo>
                      <a:pt x="541" y="1303"/>
                    </a:lnTo>
                    <a:lnTo>
                      <a:pt x="559" y="1296"/>
                    </a:lnTo>
                    <a:lnTo>
                      <a:pt x="577" y="1290"/>
                    </a:lnTo>
                    <a:lnTo>
                      <a:pt x="593" y="1283"/>
                    </a:lnTo>
                    <a:lnTo>
                      <a:pt x="609" y="1275"/>
                    </a:lnTo>
                    <a:lnTo>
                      <a:pt x="623" y="1268"/>
                    </a:lnTo>
                    <a:lnTo>
                      <a:pt x="628" y="1274"/>
                    </a:lnTo>
                    <a:lnTo>
                      <a:pt x="644" y="1288"/>
                    </a:lnTo>
                    <a:lnTo>
                      <a:pt x="668" y="1310"/>
                    </a:lnTo>
                    <a:lnTo>
                      <a:pt x="694" y="1339"/>
                    </a:lnTo>
                    <a:lnTo>
                      <a:pt x="709" y="1355"/>
                    </a:lnTo>
                    <a:lnTo>
                      <a:pt x="723" y="1371"/>
                    </a:lnTo>
                    <a:lnTo>
                      <a:pt x="737" y="1389"/>
                    </a:lnTo>
                    <a:lnTo>
                      <a:pt x="749" y="1406"/>
                    </a:lnTo>
                    <a:lnTo>
                      <a:pt x="762" y="1424"/>
                    </a:lnTo>
                    <a:lnTo>
                      <a:pt x="772" y="1441"/>
                    </a:lnTo>
                    <a:lnTo>
                      <a:pt x="780" y="1459"/>
                    </a:lnTo>
                    <a:lnTo>
                      <a:pt x="785" y="1476"/>
                    </a:lnTo>
                    <a:lnTo>
                      <a:pt x="785" y="1471"/>
                    </a:lnTo>
                    <a:lnTo>
                      <a:pt x="784" y="1456"/>
                    </a:lnTo>
                    <a:lnTo>
                      <a:pt x="783" y="1434"/>
                    </a:lnTo>
                    <a:lnTo>
                      <a:pt x="784" y="1404"/>
                    </a:lnTo>
                    <a:lnTo>
                      <a:pt x="787" y="1368"/>
                    </a:lnTo>
                    <a:lnTo>
                      <a:pt x="792" y="1328"/>
                    </a:lnTo>
                    <a:lnTo>
                      <a:pt x="797" y="1306"/>
                    </a:lnTo>
                    <a:lnTo>
                      <a:pt x="801" y="1284"/>
                    </a:lnTo>
                    <a:lnTo>
                      <a:pt x="808" y="1261"/>
                    </a:lnTo>
                    <a:lnTo>
                      <a:pt x="815" y="1239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0" name="Freeform 71"/>
              <p:cNvSpPr>
                <a:spLocks/>
              </p:cNvSpPr>
              <p:nvPr/>
            </p:nvSpPr>
            <p:spPr bwMode="auto">
              <a:xfrm>
                <a:off x="2538" y="3347"/>
                <a:ext cx="355" cy="593"/>
              </a:xfrm>
              <a:custGeom>
                <a:avLst/>
                <a:gdLst>
                  <a:gd name="T0" fmla="*/ 0 w 1772"/>
                  <a:gd name="T1" fmla="*/ 0 h 2964"/>
                  <a:gd name="T2" fmla="*/ 0 w 1772"/>
                  <a:gd name="T3" fmla="*/ 0 h 2964"/>
                  <a:gd name="T4" fmla="*/ 0 w 1772"/>
                  <a:gd name="T5" fmla="*/ 0 h 2964"/>
                  <a:gd name="T6" fmla="*/ 0 w 1772"/>
                  <a:gd name="T7" fmla="*/ 0 h 2964"/>
                  <a:gd name="T8" fmla="*/ 0 w 1772"/>
                  <a:gd name="T9" fmla="*/ 0 h 2964"/>
                  <a:gd name="T10" fmla="*/ 0 w 1772"/>
                  <a:gd name="T11" fmla="*/ 0 h 2964"/>
                  <a:gd name="T12" fmla="*/ 0 w 1772"/>
                  <a:gd name="T13" fmla="*/ 0 h 2964"/>
                  <a:gd name="T14" fmla="*/ 0 w 1772"/>
                  <a:gd name="T15" fmla="*/ 0 h 2964"/>
                  <a:gd name="T16" fmla="*/ 0 w 1772"/>
                  <a:gd name="T17" fmla="*/ 0 h 2964"/>
                  <a:gd name="T18" fmla="*/ 0 w 1772"/>
                  <a:gd name="T19" fmla="*/ 0 h 2964"/>
                  <a:gd name="T20" fmla="*/ 0 w 1772"/>
                  <a:gd name="T21" fmla="*/ 0 h 2964"/>
                  <a:gd name="T22" fmla="*/ 0 w 1772"/>
                  <a:gd name="T23" fmla="*/ 0 h 2964"/>
                  <a:gd name="T24" fmla="*/ 0 w 1772"/>
                  <a:gd name="T25" fmla="*/ 0 h 2964"/>
                  <a:gd name="T26" fmla="*/ 0 w 1772"/>
                  <a:gd name="T27" fmla="*/ 0 h 2964"/>
                  <a:gd name="T28" fmla="*/ 0 w 1772"/>
                  <a:gd name="T29" fmla="*/ 0 h 2964"/>
                  <a:gd name="T30" fmla="*/ 0 w 1772"/>
                  <a:gd name="T31" fmla="*/ 0 h 2964"/>
                  <a:gd name="T32" fmla="*/ 0 w 1772"/>
                  <a:gd name="T33" fmla="*/ 0 h 2964"/>
                  <a:gd name="T34" fmla="*/ 0 w 1772"/>
                  <a:gd name="T35" fmla="*/ 0 h 2964"/>
                  <a:gd name="T36" fmla="*/ 0 w 1772"/>
                  <a:gd name="T37" fmla="*/ 0 h 2964"/>
                  <a:gd name="T38" fmla="*/ 0 w 1772"/>
                  <a:gd name="T39" fmla="*/ 0 h 2964"/>
                  <a:gd name="T40" fmla="*/ 0 w 1772"/>
                  <a:gd name="T41" fmla="*/ 0 h 2964"/>
                  <a:gd name="T42" fmla="*/ 0 w 1772"/>
                  <a:gd name="T43" fmla="*/ 0 h 2964"/>
                  <a:gd name="T44" fmla="*/ 0 w 1772"/>
                  <a:gd name="T45" fmla="*/ 0 h 2964"/>
                  <a:gd name="T46" fmla="*/ 0 w 1772"/>
                  <a:gd name="T47" fmla="*/ 0 h 2964"/>
                  <a:gd name="T48" fmla="*/ 0 w 1772"/>
                  <a:gd name="T49" fmla="*/ 0 h 2964"/>
                  <a:gd name="T50" fmla="*/ 0 w 1772"/>
                  <a:gd name="T51" fmla="*/ 0 h 2964"/>
                  <a:gd name="T52" fmla="*/ 0 w 1772"/>
                  <a:gd name="T53" fmla="*/ 0 h 2964"/>
                  <a:gd name="T54" fmla="*/ 0 w 1772"/>
                  <a:gd name="T55" fmla="*/ 0 h 2964"/>
                  <a:gd name="T56" fmla="*/ 0 w 1772"/>
                  <a:gd name="T57" fmla="*/ 0 h 2964"/>
                  <a:gd name="T58" fmla="*/ 0 w 1772"/>
                  <a:gd name="T59" fmla="*/ 0 h 2964"/>
                  <a:gd name="T60" fmla="*/ 0 w 1772"/>
                  <a:gd name="T61" fmla="*/ 0 h 2964"/>
                  <a:gd name="T62" fmla="*/ 0 w 1772"/>
                  <a:gd name="T63" fmla="*/ 0 h 2964"/>
                  <a:gd name="T64" fmla="*/ 0 w 1772"/>
                  <a:gd name="T65" fmla="*/ 0 h 2964"/>
                  <a:gd name="T66" fmla="*/ 0 w 1772"/>
                  <a:gd name="T67" fmla="*/ 0 h 2964"/>
                  <a:gd name="T68" fmla="*/ 0 w 1772"/>
                  <a:gd name="T69" fmla="*/ 0 h 2964"/>
                  <a:gd name="T70" fmla="*/ 0 w 1772"/>
                  <a:gd name="T71" fmla="*/ 0 h 2964"/>
                  <a:gd name="T72" fmla="*/ 0 w 1772"/>
                  <a:gd name="T73" fmla="*/ 0 h 2964"/>
                  <a:gd name="T74" fmla="*/ 0 w 1772"/>
                  <a:gd name="T75" fmla="*/ 0 h 2964"/>
                  <a:gd name="T76" fmla="*/ 0 w 1772"/>
                  <a:gd name="T77" fmla="*/ 0 h 2964"/>
                  <a:gd name="T78" fmla="*/ 0 w 1772"/>
                  <a:gd name="T79" fmla="*/ 0 h 2964"/>
                  <a:gd name="T80" fmla="*/ 0 w 1772"/>
                  <a:gd name="T81" fmla="*/ 0 h 2964"/>
                  <a:gd name="T82" fmla="*/ 0 w 1772"/>
                  <a:gd name="T83" fmla="*/ 0 h 2964"/>
                  <a:gd name="T84" fmla="*/ 0 w 1772"/>
                  <a:gd name="T85" fmla="*/ 0 h 2964"/>
                  <a:gd name="T86" fmla="*/ 0 w 1772"/>
                  <a:gd name="T87" fmla="*/ 0 h 2964"/>
                  <a:gd name="T88" fmla="*/ 0 w 1772"/>
                  <a:gd name="T89" fmla="*/ 0 h 2964"/>
                  <a:gd name="T90" fmla="*/ 0 w 1772"/>
                  <a:gd name="T91" fmla="*/ 0 h 2964"/>
                  <a:gd name="T92" fmla="*/ 0 w 1772"/>
                  <a:gd name="T93" fmla="*/ 0 h 2964"/>
                  <a:gd name="T94" fmla="*/ 0 w 1772"/>
                  <a:gd name="T95" fmla="*/ 0 h 2964"/>
                  <a:gd name="T96" fmla="*/ 0 w 1772"/>
                  <a:gd name="T97" fmla="*/ 0 h 2964"/>
                  <a:gd name="T98" fmla="*/ 0 w 1772"/>
                  <a:gd name="T99" fmla="*/ 0 h 2964"/>
                  <a:gd name="T100" fmla="*/ 0 w 1772"/>
                  <a:gd name="T101" fmla="*/ 0 h 2964"/>
                  <a:gd name="T102" fmla="*/ 0 w 1772"/>
                  <a:gd name="T103" fmla="*/ 0 h 2964"/>
                  <a:gd name="T104" fmla="*/ 0 w 1772"/>
                  <a:gd name="T105" fmla="*/ 0 h 2964"/>
                  <a:gd name="T106" fmla="*/ 0 w 1772"/>
                  <a:gd name="T107" fmla="*/ 0 h 2964"/>
                  <a:gd name="T108" fmla="*/ 0 w 1772"/>
                  <a:gd name="T109" fmla="*/ 0 h 2964"/>
                  <a:gd name="T110" fmla="*/ 0 w 1772"/>
                  <a:gd name="T111" fmla="*/ 0 h 296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72"/>
                  <a:gd name="T169" fmla="*/ 0 h 2964"/>
                  <a:gd name="T170" fmla="*/ 1772 w 1772"/>
                  <a:gd name="T171" fmla="*/ 2964 h 296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72" h="2964">
                    <a:moveTo>
                      <a:pt x="83" y="159"/>
                    </a:moveTo>
                    <a:lnTo>
                      <a:pt x="101" y="209"/>
                    </a:lnTo>
                    <a:lnTo>
                      <a:pt x="123" y="264"/>
                    </a:lnTo>
                    <a:lnTo>
                      <a:pt x="145" y="323"/>
                    </a:lnTo>
                    <a:lnTo>
                      <a:pt x="171" y="385"/>
                    </a:lnTo>
                    <a:lnTo>
                      <a:pt x="200" y="450"/>
                    </a:lnTo>
                    <a:lnTo>
                      <a:pt x="230" y="519"/>
                    </a:lnTo>
                    <a:lnTo>
                      <a:pt x="261" y="590"/>
                    </a:lnTo>
                    <a:lnTo>
                      <a:pt x="295" y="662"/>
                    </a:lnTo>
                    <a:lnTo>
                      <a:pt x="367" y="816"/>
                    </a:lnTo>
                    <a:lnTo>
                      <a:pt x="443" y="974"/>
                    </a:lnTo>
                    <a:lnTo>
                      <a:pt x="526" y="1137"/>
                    </a:lnTo>
                    <a:lnTo>
                      <a:pt x="609" y="1299"/>
                    </a:lnTo>
                    <a:lnTo>
                      <a:pt x="653" y="1380"/>
                    </a:lnTo>
                    <a:lnTo>
                      <a:pt x="695" y="1460"/>
                    </a:lnTo>
                    <a:lnTo>
                      <a:pt x="739" y="1540"/>
                    </a:lnTo>
                    <a:lnTo>
                      <a:pt x="783" y="1617"/>
                    </a:lnTo>
                    <a:lnTo>
                      <a:pt x="826" y="1693"/>
                    </a:lnTo>
                    <a:lnTo>
                      <a:pt x="869" y="1768"/>
                    </a:lnTo>
                    <a:lnTo>
                      <a:pt x="913" y="1841"/>
                    </a:lnTo>
                    <a:lnTo>
                      <a:pt x="955" y="1909"/>
                    </a:lnTo>
                    <a:lnTo>
                      <a:pt x="996" y="1977"/>
                    </a:lnTo>
                    <a:lnTo>
                      <a:pt x="1037" y="2040"/>
                    </a:lnTo>
                    <a:lnTo>
                      <a:pt x="1077" y="2100"/>
                    </a:lnTo>
                    <a:lnTo>
                      <a:pt x="1116" y="2156"/>
                    </a:lnTo>
                    <a:lnTo>
                      <a:pt x="1153" y="2209"/>
                    </a:lnTo>
                    <a:lnTo>
                      <a:pt x="1191" y="2257"/>
                    </a:lnTo>
                    <a:lnTo>
                      <a:pt x="1226" y="2300"/>
                    </a:lnTo>
                    <a:lnTo>
                      <a:pt x="1258" y="2339"/>
                    </a:lnTo>
                    <a:lnTo>
                      <a:pt x="1323" y="2410"/>
                    </a:lnTo>
                    <a:lnTo>
                      <a:pt x="1387" y="2480"/>
                    </a:lnTo>
                    <a:lnTo>
                      <a:pt x="1449" y="2548"/>
                    </a:lnTo>
                    <a:lnTo>
                      <a:pt x="1508" y="2613"/>
                    </a:lnTo>
                    <a:lnTo>
                      <a:pt x="1563" y="2676"/>
                    </a:lnTo>
                    <a:lnTo>
                      <a:pt x="1614" y="2733"/>
                    </a:lnTo>
                    <a:lnTo>
                      <a:pt x="1659" y="2787"/>
                    </a:lnTo>
                    <a:lnTo>
                      <a:pt x="1697" y="2834"/>
                    </a:lnTo>
                    <a:lnTo>
                      <a:pt x="1730" y="2877"/>
                    </a:lnTo>
                    <a:lnTo>
                      <a:pt x="1752" y="2910"/>
                    </a:lnTo>
                    <a:lnTo>
                      <a:pt x="1761" y="2925"/>
                    </a:lnTo>
                    <a:lnTo>
                      <a:pt x="1767" y="2936"/>
                    </a:lnTo>
                    <a:lnTo>
                      <a:pt x="1771" y="2948"/>
                    </a:lnTo>
                    <a:lnTo>
                      <a:pt x="1772" y="2955"/>
                    </a:lnTo>
                    <a:lnTo>
                      <a:pt x="1770" y="2960"/>
                    </a:lnTo>
                    <a:lnTo>
                      <a:pt x="1766" y="2964"/>
                    </a:lnTo>
                    <a:lnTo>
                      <a:pt x="1759" y="2964"/>
                    </a:lnTo>
                    <a:lnTo>
                      <a:pt x="1747" y="2963"/>
                    </a:lnTo>
                    <a:lnTo>
                      <a:pt x="1735" y="2958"/>
                    </a:lnTo>
                    <a:lnTo>
                      <a:pt x="1717" y="2950"/>
                    </a:lnTo>
                    <a:lnTo>
                      <a:pt x="1697" y="2940"/>
                    </a:lnTo>
                    <a:lnTo>
                      <a:pt x="1674" y="2926"/>
                    </a:lnTo>
                    <a:lnTo>
                      <a:pt x="1647" y="2910"/>
                    </a:lnTo>
                    <a:lnTo>
                      <a:pt x="1620" y="2891"/>
                    </a:lnTo>
                    <a:lnTo>
                      <a:pt x="1593" y="2870"/>
                    </a:lnTo>
                    <a:lnTo>
                      <a:pt x="1564" y="2847"/>
                    </a:lnTo>
                    <a:lnTo>
                      <a:pt x="1535" y="2820"/>
                    </a:lnTo>
                    <a:lnTo>
                      <a:pt x="1505" y="2790"/>
                    </a:lnTo>
                    <a:lnTo>
                      <a:pt x="1475" y="2760"/>
                    </a:lnTo>
                    <a:lnTo>
                      <a:pt x="1444" y="2727"/>
                    </a:lnTo>
                    <a:lnTo>
                      <a:pt x="1413" y="2692"/>
                    </a:lnTo>
                    <a:lnTo>
                      <a:pt x="1382" y="2656"/>
                    </a:lnTo>
                    <a:lnTo>
                      <a:pt x="1350" y="2618"/>
                    </a:lnTo>
                    <a:lnTo>
                      <a:pt x="1318" y="2578"/>
                    </a:lnTo>
                    <a:lnTo>
                      <a:pt x="1254" y="2496"/>
                    </a:lnTo>
                    <a:lnTo>
                      <a:pt x="1190" y="2411"/>
                    </a:lnTo>
                    <a:lnTo>
                      <a:pt x="1125" y="2324"/>
                    </a:lnTo>
                    <a:lnTo>
                      <a:pt x="1060" y="2234"/>
                    </a:lnTo>
                    <a:lnTo>
                      <a:pt x="996" y="2145"/>
                    </a:lnTo>
                    <a:lnTo>
                      <a:pt x="934" y="2059"/>
                    </a:lnTo>
                    <a:lnTo>
                      <a:pt x="874" y="1974"/>
                    </a:lnTo>
                    <a:lnTo>
                      <a:pt x="815" y="1894"/>
                    </a:lnTo>
                    <a:lnTo>
                      <a:pt x="759" y="1819"/>
                    </a:lnTo>
                    <a:lnTo>
                      <a:pt x="705" y="1751"/>
                    </a:lnTo>
                    <a:lnTo>
                      <a:pt x="654" y="1685"/>
                    </a:lnTo>
                    <a:lnTo>
                      <a:pt x="604" y="1617"/>
                    </a:lnTo>
                    <a:lnTo>
                      <a:pt x="556" y="1547"/>
                    </a:lnTo>
                    <a:lnTo>
                      <a:pt x="508" y="1477"/>
                    </a:lnTo>
                    <a:lnTo>
                      <a:pt x="463" y="1405"/>
                    </a:lnTo>
                    <a:lnTo>
                      <a:pt x="420" y="1333"/>
                    </a:lnTo>
                    <a:lnTo>
                      <a:pt x="378" y="1260"/>
                    </a:lnTo>
                    <a:lnTo>
                      <a:pt x="339" y="1187"/>
                    </a:lnTo>
                    <a:lnTo>
                      <a:pt x="302" y="1114"/>
                    </a:lnTo>
                    <a:lnTo>
                      <a:pt x="267" y="1041"/>
                    </a:lnTo>
                    <a:lnTo>
                      <a:pt x="235" y="968"/>
                    </a:lnTo>
                    <a:lnTo>
                      <a:pt x="205" y="897"/>
                    </a:lnTo>
                    <a:lnTo>
                      <a:pt x="179" y="827"/>
                    </a:lnTo>
                    <a:lnTo>
                      <a:pt x="155" y="757"/>
                    </a:lnTo>
                    <a:lnTo>
                      <a:pt x="145" y="723"/>
                    </a:lnTo>
                    <a:lnTo>
                      <a:pt x="135" y="690"/>
                    </a:lnTo>
                    <a:lnTo>
                      <a:pt x="125" y="656"/>
                    </a:lnTo>
                    <a:lnTo>
                      <a:pt x="118" y="624"/>
                    </a:lnTo>
                    <a:lnTo>
                      <a:pt x="100" y="556"/>
                    </a:lnTo>
                    <a:lnTo>
                      <a:pt x="84" y="486"/>
                    </a:lnTo>
                    <a:lnTo>
                      <a:pt x="68" y="415"/>
                    </a:lnTo>
                    <a:lnTo>
                      <a:pt x="52" y="344"/>
                    </a:lnTo>
                    <a:lnTo>
                      <a:pt x="38" y="275"/>
                    </a:lnTo>
                    <a:lnTo>
                      <a:pt x="25" y="211"/>
                    </a:lnTo>
                    <a:lnTo>
                      <a:pt x="15" y="151"/>
                    </a:lnTo>
                    <a:lnTo>
                      <a:pt x="8" y="98"/>
                    </a:lnTo>
                    <a:lnTo>
                      <a:pt x="3" y="56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9" y="11"/>
                    </a:lnTo>
                    <a:lnTo>
                      <a:pt x="27" y="23"/>
                    </a:lnTo>
                    <a:lnTo>
                      <a:pt x="35" y="40"/>
                    </a:lnTo>
                    <a:lnTo>
                      <a:pt x="45" y="62"/>
                    </a:lnTo>
                    <a:lnTo>
                      <a:pt x="57" y="89"/>
                    </a:lnTo>
                    <a:lnTo>
                      <a:pt x="69" y="121"/>
                    </a:lnTo>
                    <a:lnTo>
                      <a:pt x="83" y="15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1" name="Freeform 72"/>
              <p:cNvSpPr>
                <a:spLocks/>
              </p:cNvSpPr>
              <p:nvPr/>
            </p:nvSpPr>
            <p:spPr bwMode="auto">
              <a:xfrm>
                <a:off x="2350" y="3168"/>
                <a:ext cx="280" cy="676"/>
              </a:xfrm>
              <a:custGeom>
                <a:avLst/>
                <a:gdLst>
                  <a:gd name="T0" fmla="*/ 0 w 1398"/>
                  <a:gd name="T1" fmla="*/ 0 h 3380"/>
                  <a:gd name="T2" fmla="*/ 0 w 1398"/>
                  <a:gd name="T3" fmla="*/ 0 h 3380"/>
                  <a:gd name="T4" fmla="*/ 0 w 1398"/>
                  <a:gd name="T5" fmla="*/ 0 h 3380"/>
                  <a:gd name="T6" fmla="*/ 0 w 1398"/>
                  <a:gd name="T7" fmla="*/ 0 h 3380"/>
                  <a:gd name="T8" fmla="*/ 0 w 1398"/>
                  <a:gd name="T9" fmla="*/ 0 h 3380"/>
                  <a:gd name="T10" fmla="*/ 0 w 1398"/>
                  <a:gd name="T11" fmla="*/ 0 h 3380"/>
                  <a:gd name="T12" fmla="*/ 0 w 1398"/>
                  <a:gd name="T13" fmla="*/ 0 h 3380"/>
                  <a:gd name="T14" fmla="*/ 0 w 1398"/>
                  <a:gd name="T15" fmla="*/ 0 h 3380"/>
                  <a:gd name="T16" fmla="*/ 0 w 1398"/>
                  <a:gd name="T17" fmla="*/ 0 h 3380"/>
                  <a:gd name="T18" fmla="*/ 0 w 1398"/>
                  <a:gd name="T19" fmla="*/ 0 h 3380"/>
                  <a:gd name="T20" fmla="*/ 0 w 1398"/>
                  <a:gd name="T21" fmla="*/ 0 h 3380"/>
                  <a:gd name="T22" fmla="*/ 0 w 1398"/>
                  <a:gd name="T23" fmla="*/ 0 h 3380"/>
                  <a:gd name="T24" fmla="*/ 0 w 1398"/>
                  <a:gd name="T25" fmla="*/ 0 h 3380"/>
                  <a:gd name="T26" fmla="*/ 0 w 1398"/>
                  <a:gd name="T27" fmla="*/ 0 h 3380"/>
                  <a:gd name="T28" fmla="*/ 0 w 1398"/>
                  <a:gd name="T29" fmla="*/ 0 h 3380"/>
                  <a:gd name="T30" fmla="*/ 0 w 1398"/>
                  <a:gd name="T31" fmla="*/ 0 h 3380"/>
                  <a:gd name="T32" fmla="*/ 0 w 1398"/>
                  <a:gd name="T33" fmla="*/ 0 h 3380"/>
                  <a:gd name="T34" fmla="*/ 0 w 1398"/>
                  <a:gd name="T35" fmla="*/ 0 h 3380"/>
                  <a:gd name="T36" fmla="*/ 0 w 1398"/>
                  <a:gd name="T37" fmla="*/ 0 h 3380"/>
                  <a:gd name="T38" fmla="*/ 0 w 1398"/>
                  <a:gd name="T39" fmla="*/ 0 h 3380"/>
                  <a:gd name="T40" fmla="*/ 0 w 1398"/>
                  <a:gd name="T41" fmla="*/ 0 h 3380"/>
                  <a:gd name="T42" fmla="*/ 0 w 1398"/>
                  <a:gd name="T43" fmla="*/ 0 h 3380"/>
                  <a:gd name="T44" fmla="*/ 0 w 1398"/>
                  <a:gd name="T45" fmla="*/ 0 h 3380"/>
                  <a:gd name="T46" fmla="*/ 0 w 1398"/>
                  <a:gd name="T47" fmla="*/ 0 h 3380"/>
                  <a:gd name="T48" fmla="*/ 0 w 1398"/>
                  <a:gd name="T49" fmla="*/ 0 h 3380"/>
                  <a:gd name="T50" fmla="*/ 0 w 1398"/>
                  <a:gd name="T51" fmla="*/ 0 h 3380"/>
                  <a:gd name="T52" fmla="*/ 0 w 1398"/>
                  <a:gd name="T53" fmla="*/ 0 h 3380"/>
                  <a:gd name="T54" fmla="*/ 0 w 1398"/>
                  <a:gd name="T55" fmla="*/ 0 h 3380"/>
                  <a:gd name="T56" fmla="*/ 0 w 1398"/>
                  <a:gd name="T57" fmla="*/ 0 h 3380"/>
                  <a:gd name="T58" fmla="*/ 0 w 1398"/>
                  <a:gd name="T59" fmla="*/ 0 h 3380"/>
                  <a:gd name="T60" fmla="*/ 0 w 1398"/>
                  <a:gd name="T61" fmla="*/ 0 h 3380"/>
                  <a:gd name="T62" fmla="*/ 0 w 1398"/>
                  <a:gd name="T63" fmla="*/ 0 h 3380"/>
                  <a:gd name="T64" fmla="*/ 0 w 1398"/>
                  <a:gd name="T65" fmla="*/ 0 h 3380"/>
                  <a:gd name="T66" fmla="*/ 0 w 1398"/>
                  <a:gd name="T67" fmla="*/ 0 h 3380"/>
                  <a:gd name="T68" fmla="*/ 0 w 1398"/>
                  <a:gd name="T69" fmla="*/ 0 h 3380"/>
                  <a:gd name="T70" fmla="*/ 0 w 1398"/>
                  <a:gd name="T71" fmla="*/ 0 h 3380"/>
                  <a:gd name="T72" fmla="*/ 0 w 1398"/>
                  <a:gd name="T73" fmla="*/ 0 h 3380"/>
                  <a:gd name="T74" fmla="*/ 0 w 1398"/>
                  <a:gd name="T75" fmla="*/ 0 h 3380"/>
                  <a:gd name="T76" fmla="*/ 0 w 1398"/>
                  <a:gd name="T77" fmla="*/ 0 h 3380"/>
                  <a:gd name="T78" fmla="*/ 0 w 1398"/>
                  <a:gd name="T79" fmla="*/ 0 h 3380"/>
                  <a:gd name="T80" fmla="*/ 0 w 1398"/>
                  <a:gd name="T81" fmla="*/ 0 h 3380"/>
                  <a:gd name="T82" fmla="*/ 0 w 1398"/>
                  <a:gd name="T83" fmla="*/ 0 h 3380"/>
                  <a:gd name="T84" fmla="*/ 0 w 1398"/>
                  <a:gd name="T85" fmla="*/ 0 h 3380"/>
                  <a:gd name="T86" fmla="*/ 0 w 1398"/>
                  <a:gd name="T87" fmla="*/ 0 h 3380"/>
                  <a:gd name="T88" fmla="*/ 0 w 1398"/>
                  <a:gd name="T89" fmla="*/ 0 h 3380"/>
                  <a:gd name="T90" fmla="*/ 0 w 1398"/>
                  <a:gd name="T91" fmla="*/ 0 h 3380"/>
                  <a:gd name="T92" fmla="*/ 0 w 1398"/>
                  <a:gd name="T93" fmla="*/ 0 h 3380"/>
                  <a:gd name="T94" fmla="*/ 0 w 1398"/>
                  <a:gd name="T95" fmla="*/ 0 h 3380"/>
                  <a:gd name="T96" fmla="*/ 0 w 1398"/>
                  <a:gd name="T97" fmla="*/ 0 h 3380"/>
                  <a:gd name="T98" fmla="*/ 0 w 1398"/>
                  <a:gd name="T99" fmla="*/ 0 h 3380"/>
                  <a:gd name="T100" fmla="*/ 0 w 1398"/>
                  <a:gd name="T101" fmla="*/ 0 h 3380"/>
                  <a:gd name="T102" fmla="*/ 0 w 1398"/>
                  <a:gd name="T103" fmla="*/ 0 h 3380"/>
                  <a:gd name="T104" fmla="*/ 0 w 1398"/>
                  <a:gd name="T105" fmla="*/ 0 h 3380"/>
                  <a:gd name="T106" fmla="*/ 0 w 1398"/>
                  <a:gd name="T107" fmla="*/ 0 h 3380"/>
                  <a:gd name="T108" fmla="*/ 0 w 1398"/>
                  <a:gd name="T109" fmla="*/ 0 h 3380"/>
                  <a:gd name="T110" fmla="*/ 0 w 1398"/>
                  <a:gd name="T111" fmla="*/ 0 h 3380"/>
                  <a:gd name="T112" fmla="*/ 0 w 1398"/>
                  <a:gd name="T113" fmla="*/ 0 h 3380"/>
                  <a:gd name="T114" fmla="*/ 0 w 1398"/>
                  <a:gd name="T115" fmla="*/ 0 h 33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98"/>
                  <a:gd name="T175" fmla="*/ 0 h 3380"/>
                  <a:gd name="T176" fmla="*/ 1398 w 1398"/>
                  <a:gd name="T177" fmla="*/ 3380 h 33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98" h="3380">
                    <a:moveTo>
                      <a:pt x="140" y="238"/>
                    </a:moveTo>
                    <a:lnTo>
                      <a:pt x="159" y="278"/>
                    </a:lnTo>
                    <a:lnTo>
                      <a:pt x="180" y="324"/>
                    </a:lnTo>
                    <a:lnTo>
                      <a:pt x="204" y="379"/>
                    </a:lnTo>
                    <a:lnTo>
                      <a:pt x="229" y="440"/>
                    </a:lnTo>
                    <a:lnTo>
                      <a:pt x="285" y="581"/>
                    </a:lnTo>
                    <a:lnTo>
                      <a:pt x="348" y="745"/>
                    </a:lnTo>
                    <a:lnTo>
                      <a:pt x="417" y="926"/>
                    </a:lnTo>
                    <a:lnTo>
                      <a:pt x="491" y="1120"/>
                    </a:lnTo>
                    <a:lnTo>
                      <a:pt x="567" y="1325"/>
                    </a:lnTo>
                    <a:lnTo>
                      <a:pt x="645" y="1536"/>
                    </a:lnTo>
                    <a:lnTo>
                      <a:pt x="725" y="1750"/>
                    </a:lnTo>
                    <a:lnTo>
                      <a:pt x="806" y="1960"/>
                    </a:lnTo>
                    <a:lnTo>
                      <a:pt x="885" y="2164"/>
                    </a:lnTo>
                    <a:lnTo>
                      <a:pt x="962" y="2359"/>
                    </a:lnTo>
                    <a:lnTo>
                      <a:pt x="1001" y="2451"/>
                    </a:lnTo>
                    <a:lnTo>
                      <a:pt x="1037" y="2540"/>
                    </a:lnTo>
                    <a:lnTo>
                      <a:pt x="1073" y="2623"/>
                    </a:lnTo>
                    <a:lnTo>
                      <a:pt x="1108" y="2702"/>
                    </a:lnTo>
                    <a:lnTo>
                      <a:pt x="1141" y="2776"/>
                    </a:lnTo>
                    <a:lnTo>
                      <a:pt x="1173" y="2843"/>
                    </a:lnTo>
                    <a:lnTo>
                      <a:pt x="1203" y="2903"/>
                    </a:lnTo>
                    <a:lnTo>
                      <a:pt x="1232" y="2956"/>
                    </a:lnTo>
                    <a:lnTo>
                      <a:pt x="1258" y="3006"/>
                    </a:lnTo>
                    <a:lnTo>
                      <a:pt x="1283" y="3053"/>
                    </a:lnTo>
                    <a:lnTo>
                      <a:pt x="1304" y="3095"/>
                    </a:lnTo>
                    <a:lnTo>
                      <a:pt x="1323" y="3135"/>
                    </a:lnTo>
                    <a:lnTo>
                      <a:pt x="1340" y="3172"/>
                    </a:lnTo>
                    <a:lnTo>
                      <a:pt x="1355" y="3207"/>
                    </a:lnTo>
                    <a:lnTo>
                      <a:pt x="1368" y="3239"/>
                    </a:lnTo>
                    <a:lnTo>
                      <a:pt x="1378" y="3267"/>
                    </a:lnTo>
                    <a:lnTo>
                      <a:pt x="1385" y="3292"/>
                    </a:lnTo>
                    <a:lnTo>
                      <a:pt x="1392" y="3313"/>
                    </a:lnTo>
                    <a:lnTo>
                      <a:pt x="1395" y="3333"/>
                    </a:lnTo>
                    <a:lnTo>
                      <a:pt x="1398" y="3348"/>
                    </a:lnTo>
                    <a:lnTo>
                      <a:pt x="1398" y="3361"/>
                    </a:lnTo>
                    <a:lnTo>
                      <a:pt x="1397" y="3371"/>
                    </a:lnTo>
                    <a:lnTo>
                      <a:pt x="1393" y="3377"/>
                    </a:lnTo>
                    <a:lnTo>
                      <a:pt x="1387" y="3380"/>
                    </a:lnTo>
                    <a:lnTo>
                      <a:pt x="1380" y="3378"/>
                    </a:lnTo>
                    <a:lnTo>
                      <a:pt x="1372" y="3375"/>
                    </a:lnTo>
                    <a:lnTo>
                      <a:pt x="1362" y="3368"/>
                    </a:lnTo>
                    <a:lnTo>
                      <a:pt x="1349" y="3357"/>
                    </a:lnTo>
                    <a:lnTo>
                      <a:pt x="1337" y="3343"/>
                    </a:lnTo>
                    <a:lnTo>
                      <a:pt x="1322" y="3326"/>
                    </a:lnTo>
                    <a:lnTo>
                      <a:pt x="1305" y="3305"/>
                    </a:lnTo>
                    <a:lnTo>
                      <a:pt x="1288" y="3281"/>
                    </a:lnTo>
                    <a:lnTo>
                      <a:pt x="1269" y="3252"/>
                    </a:lnTo>
                    <a:lnTo>
                      <a:pt x="1251" y="3221"/>
                    </a:lnTo>
                    <a:lnTo>
                      <a:pt x="1229" y="3186"/>
                    </a:lnTo>
                    <a:lnTo>
                      <a:pt x="1207" y="3147"/>
                    </a:lnTo>
                    <a:lnTo>
                      <a:pt x="1183" y="3105"/>
                    </a:lnTo>
                    <a:lnTo>
                      <a:pt x="1159" y="3060"/>
                    </a:lnTo>
                    <a:lnTo>
                      <a:pt x="1135" y="3010"/>
                    </a:lnTo>
                    <a:lnTo>
                      <a:pt x="1108" y="2956"/>
                    </a:lnTo>
                    <a:lnTo>
                      <a:pt x="1056" y="2845"/>
                    </a:lnTo>
                    <a:lnTo>
                      <a:pt x="1002" y="2732"/>
                    </a:lnTo>
                    <a:lnTo>
                      <a:pt x="947" y="2616"/>
                    </a:lnTo>
                    <a:lnTo>
                      <a:pt x="892" y="2500"/>
                    </a:lnTo>
                    <a:lnTo>
                      <a:pt x="838" y="2384"/>
                    </a:lnTo>
                    <a:lnTo>
                      <a:pt x="783" y="2269"/>
                    </a:lnTo>
                    <a:lnTo>
                      <a:pt x="729" y="2155"/>
                    </a:lnTo>
                    <a:lnTo>
                      <a:pt x="677" y="2043"/>
                    </a:lnTo>
                    <a:lnTo>
                      <a:pt x="625" y="1934"/>
                    </a:lnTo>
                    <a:lnTo>
                      <a:pt x="577" y="1828"/>
                    </a:lnTo>
                    <a:lnTo>
                      <a:pt x="529" y="1727"/>
                    </a:lnTo>
                    <a:lnTo>
                      <a:pt x="486" y="1631"/>
                    </a:lnTo>
                    <a:lnTo>
                      <a:pt x="446" y="1541"/>
                    </a:lnTo>
                    <a:lnTo>
                      <a:pt x="408" y="1457"/>
                    </a:lnTo>
                    <a:lnTo>
                      <a:pt x="376" y="1380"/>
                    </a:lnTo>
                    <a:lnTo>
                      <a:pt x="347" y="1311"/>
                    </a:lnTo>
                    <a:lnTo>
                      <a:pt x="335" y="1279"/>
                    </a:lnTo>
                    <a:lnTo>
                      <a:pt x="322" y="1250"/>
                    </a:lnTo>
                    <a:lnTo>
                      <a:pt x="308" y="1222"/>
                    </a:lnTo>
                    <a:lnTo>
                      <a:pt x="296" y="1195"/>
                    </a:lnTo>
                    <a:lnTo>
                      <a:pt x="271" y="1147"/>
                    </a:lnTo>
                    <a:lnTo>
                      <a:pt x="246" y="1103"/>
                    </a:lnTo>
                    <a:lnTo>
                      <a:pt x="200" y="1027"/>
                    </a:lnTo>
                    <a:lnTo>
                      <a:pt x="160" y="959"/>
                    </a:lnTo>
                    <a:lnTo>
                      <a:pt x="143" y="926"/>
                    </a:lnTo>
                    <a:lnTo>
                      <a:pt x="128" y="892"/>
                    </a:lnTo>
                    <a:lnTo>
                      <a:pt x="120" y="875"/>
                    </a:lnTo>
                    <a:lnTo>
                      <a:pt x="114" y="857"/>
                    </a:lnTo>
                    <a:lnTo>
                      <a:pt x="108" y="838"/>
                    </a:lnTo>
                    <a:lnTo>
                      <a:pt x="103" y="818"/>
                    </a:lnTo>
                    <a:lnTo>
                      <a:pt x="99" y="798"/>
                    </a:lnTo>
                    <a:lnTo>
                      <a:pt x="95" y="776"/>
                    </a:lnTo>
                    <a:lnTo>
                      <a:pt x="93" y="754"/>
                    </a:lnTo>
                    <a:lnTo>
                      <a:pt x="90" y="730"/>
                    </a:lnTo>
                    <a:lnTo>
                      <a:pt x="89" y="705"/>
                    </a:lnTo>
                    <a:lnTo>
                      <a:pt x="89" y="677"/>
                    </a:lnTo>
                    <a:lnTo>
                      <a:pt x="89" y="650"/>
                    </a:lnTo>
                    <a:lnTo>
                      <a:pt x="91" y="619"/>
                    </a:lnTo>
                    <a:lnTo>
                      <a:pt x="91" y="588"/>
                    </a:lnTo>
                    <a:lnTo>
                      <a:pt x="90" y="555"/>
                    </a:lnTo>
                    <a:lnTo>
                      <a:pt x="89" y="520"/>
                    </a:lnTo>
                    <a:lnTo>
                      <a:pt x="85" y="485"/>
                    </a:lnTo>
                    <a:lnTo>
                      <a:pt x="81" y="449"/>
                    </a:lnTo>
                    <a:lnTo>
                      <a:pt x="76" y="413"/>
                    </a:lnTo>
                    <a:lnTo>
                      <a:pt x="70" y="375"/>
                    </a:lnTo>
                    <a:lnTo>
                      <a:pt x="64" y="339"/>
                    </a:lnTo>
                    <a:lnTo>
                      <a:pt x="50" y="268"/>
                    </a:lnTo>
                    <a:lnTo>
                      <a:pt x="36" y="201"/>
                    </a:lnTo>
                    <a:lnTo>
                      <a:pt x="23" y="139"/>
                    </a:lnTo>
                    <a:lnTo>
                      <a:pt x="11" y="86"/>
                    </a:lnTo>
                    <a:lnTo>
                      <a:pt x="4" y="43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5"/>
                    </a:lnTo>
                    <a:lnTo>
                      <a:pt x="19" y="13"/>
                    </a:lnTo>
                    <a:lnTo>
                      <a:pt x="29" y="27"/>
                    </a:lnTo>
                    <a:lnTo>
                      <a:pt x="40" y="47"/>
                    </a:lnTo>
                    <a:lnTo>
                      <a:pt x="55" y="73"/>
                    </a:lnTo>
                    <a:lnTo>
                      <a:pt x="91" y="142"/>
                    </a:lnTo>
                    <a:lnTo>
                      <a:pt x="140" y="23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2" name="Freeform 73"/>
              <p:cNvSpPr>
                <a:spLocks/>
              </p:cNvSpPr>
              <p:nvPr/>
            </p:nvSpPr>
            <p:spPr bwMode="auto">
              <a:xfrm>
                <a:off x="2372" y="3673"/>
                <a:ext cx="205" cy="349"/>
              </a:xfrm>
              <a:custGeom>
                <a:avLst/>
                <a:gdLst>
                  <a:gd name="T0" fmla="*/ 0 w 1025"/>
                  <a:gd name="T1" fmla="*/ 0 h 1743"/>
                  <a:gd name="T2" fmla="*/ 0 w 1025"/>
                  <a:gd name="T3" fmla="*/ 0 h 1743"/>
                  <a:gd name="T4" fmla="*/ 0 w 1025"/>
                  <a:gd name="T5" fmla="*/ 0 h 1743"/>
                  <a:gd name="T6" fmla="*/ 0 w 1025"/>
                  <a:gd name="T7" fmla="*/ 0 h 1743"/>
                  <a:gd name="T8" fmla="*/ 0 w 1025"/>
                  <a:gd name="T9" fmla="*/ 0 h 1743"/>
                  <a:gd name="T10" fmla="*/ 0 w 1025"/>
                  <a:gd name="T11" fmla="*/ 0 h 1743"/>
                  <a:gd name="T12" fmla="*/ 0 w 1025"/>
                  <a:gd name="T13" fmla="*/ 0 h 1743"/>
                  <a:gd name="T14" fmla="*/ 0 w 1025"/>
                  <a:gd name="T15" fmla="*/ 0 h 1743"/>
                  <a:gd name="T16" fmla="*/ 0 w 1025"/>
                  <a:gd name="T17" fmla="*/ 0 h 1743"/>
                  <a:gd name="T18" fmla="*/ 0 w 1025"/>
                  <a:gd name="T19" fmla="*/ 0 h 1743"/>
                  <a:gd name="T20" fmla="*/ 0 w 1025"/>
                  <a:gd name="T21" fmla="*/ 0 h 1743"/>
                  <a:gd name="T22" fmla="*/ 0 w 1025"/>
                  <a:gd name="T23" fmla="*/ 0 h 1743"/>
                  <a:gd name="T24" fmla="*/ 0 w 1025"/>
                  <a:gd name="T25" fmla="*/ 0 h 1743"/>
                  <a:gd name="T26" fmla="*/ 0 w 1025"/>
                  <a:gd name="T27" fmla="*/ 0 h 1743"/>
                  <a:gd name="T28" fmla="*/ 0 w 1025"/>
                  <a:gd name="T29" fmla="*/ 0 h 1743"/>
                  <a:gd name="T30" fmla="*/ 0 w 1025"/>
                  <a:gd name="T31" fmla="*/ 0 h 1743"/>
                  <a:gd name="T32" fmla="*/ 0 w 1025"/>
                  <a:gd name="T33" fmla="*/ 0 h 1743"/>
                  <a:gd name="T34" fmla="*/ 0 w 1025"/>
                  <a:gd name="T35" fmla="*/ 0 h 1743"/>
                  <a:gd name="T36" fmla="*/ 0 w 1025"/>
                  <a:gd name="T37" fmla="*/ 0 h 1743"/>
                  <a:gd name="T38" fmla="*/ 0 w 1025"/>
                  <a:gd name="T39" fmla="*/ 0 h 1743"/>
                  <a:gd name="T40" fmla="*/ 0 w 1025"/>
                  <a:gd name="T41" fmla="*/ 0 h 1743"/>
                  <a:gd name="T42" fmla="*/ 0 w 1025"/>
                  <a:gd name="T43" fmla="*/ 0 h 1743"/>
                  <a:gd name="T44" fmla="*/ 0 w 1025"/>
                  <a:gd name="T45" fmla="*/ 0 h 1743"/>
                  <a:gd name="T46" fmla="*/ 0 w 1025"/>
                  <a:gd name="T47" fmla="*/ 0 h 1743"/>
                  <a:gd name="T48" fmla="*/ 0 w 1025"/>
                  <a:gd name="T49" fmla="*/ 0 h 1743"/>
                  <a:gd name="T50" fmla="*/ 0 w 1025"/>
                  <a:gd name="T51" fmla="*/ 0 h 1743"/>
                  <a:gd name="T52" fmla="*/ 0 w 1025"/>
                  <a:gd name="T53" fmla="*/ 0 h 1743"/>
                  <a:gd name="T54" fmla="*/ 0 w 1025"/>
                  <a:gd name="T55" fmla="*/ 0 h 1743"/>
                  <a:gd name="T56" fmla="*/ 0 w 1025"/>
                  <a:gd name="T57" fmla="*/ 0 h 1743"/>
                  <a:gd name="T58" fmla="*/ 0 w 1025"/>
                  <a:gd name="T59" fmla="*/ 0 h 1743"/>
                  <a:gd name="T60" fmla="*/ 0 w 1025"/>
                  <a:gd name="T61" fmla="*/ 0 h 1743"/>
                  <a:gd name="T62" fmla="*/ 0 w 1025"/>
                  <a:gd name="T63" fmla="*/ 0 h 1743"/>
                  <a:gd name="T64" fmla="*/ 0 w 1025"/>
                  <a:gd name="T65" fmla="*/ 0 h 1743"/>
                  <a:gd name="T66" fmla="*/ 0 w 1025"/>
                  <a:gd name="T67" fmla="*/ 0 h 1743"/>
                  <a:gd name="T68" fmla="*/ 0 w 1025"/>
                  <a:gd name="T69" fmla="*/ 0 h 1743"/>
                  <a:gd name="T70" fmla="*/ 0 w 1025"/>
                  <a:gd name="T71" fmla="*/ 0 h 1743"/>
                  <a:gd name="T72" fmla="*/ 0 w 1025"/>
                  <a:gd name="T73" fmla="*/ 0 h 1743"/>
                  <a:gd name="T74" fmla="*/ 0 w 1025"/>
                  <a:gd name="T75" fmla="*/ 0 h 1743"/>
                  <a:gd name="T76" fmla="*/ 0 w 1025"/>
                  <a:gd name="T77" fmla="*/ 0 h 1743"/>
                  <a:gd name="T78" fmla="*/ 0 w 1025"/>
                  <a:gd name="T79" fmla="*/ 0 h 1743"/>
                  <a:gd name="T80" fmla="*/ 0 w 1025"/>
                  <a:gd name="T81" fmla="*/ 0 h 17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5"/>
                  <a:gd name="T124" fmla="*/ 0 h 1743"/>
                  <a:gd name="T125" fmla="*/ 1025 w 1025"/>
                  <a:gd name="T126" fmla="*/ 1743 h 17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5" h="1743">
                    <a:moveTo>
                      <a:pt x="102" y="241"/>
                    </a:moveTo>
                    <a:lnTo>
                      <a:pt x="123" y="302"/>
                    </a:lnTo>
                    <a:lnTo>
                      <a:pt x="144" y="360"/>
                    </a:lnTo>
                    <a:lnTo>
                      <a:pt x="167" y="414"/>
                    </a:lnTo>
                    <a:lnTo>
                      <a:pt x="189" y="463"/>
                    </a:lnTo>
                    <a:lnTo>
                      <a:pt x="212" y="511"/>
                    </a:lnTo>
                    <a:lnTo>
                      <a:pt x="237" y="557"/>
                    </a:lnTo>
                    <a:lnTo>
                      <a:pt x="263" y="602"/>
                    </a:lnTo>
                    <a:lnTo>
                      <a:pt x="290" y="647"/>
                    </a:lnTo>
                    <a:lnTo>
                      <a:pt x="319" y="692"/>
                    </a:lnTo>
                    <a:lnTo>
                      <a:pt x="349" y="738"/>
                    </a:lnTo>
                    <a:lnTo>
                      <a:pt x="383" y="785"/>
                    </a:lnTo>
                    <a:lnTo>
                      <a:pt x="418" y="835"/>
                    </a:lnTo>
                    <a:lnTo>
                      <a:pt x="496" y="944"/>
                    </a:lnTo>
                    <a:lnTo>
                      <a:pt x="586" y="1071"/>
                    </a:lnTo>
                    <a:lnTo>
                      <a:pt x="636" y="1141"/>
                    </a:lnTo>
                    <a:lnTo>
                      <a:pt x="687" y="1215"/>
                    </a:lnTo>
                    <a:lnTo>
                      <a:pt x="740" y="1288"/>
                    </a:lnTo>
                    <a:lnTo>
                      <a:pt x="791" y="1363"/>
                    </a:lnTo>
                    <a:lnTo>
                      <a:pt x="841" y="1436"/>
                    </a:lnTo>
                    <a:lnTo>
                      <a:pt x="887" y="1504"/>
                    </a:lnTo>
                    <a:lnTo>
                      <a:pt x="928" y="1568"/>
                    </a:lnTo>
                    <a:lnTo>
                      <a:pt x="964" y="1624"/>
                    </a:lnTo>
                    <a:lnTo>
                      <a:pt x="993" y="1672"/>
                    </a:lnTo>
                    <a:lnTo>
                      <a:pt x="1013" y="1708"/>
                    </a:lnTo>
                    <a:lnTo>
                      <a:pt x="1020" y="1723"/>
                    </a:lnTo>
                    <a:lnTo>
                      <a:pt x="1024" y="1733"/>
                    </a:lnTo>
                    <a:lnTo>
                      <a:pt x="1025" y="1740"/>
                    </a:lnTo>
                    <a:lnTo>
                      <a:pt x="1025" y="1743"/>
                    </a:lnTo>
                    <a:lnTo>
                      <a:pt x="1020" y="1743"/>
                    </a:lnTo>
                    <a:lnTo>
                      <a:pt x="1014" y="1738"/>
                    </a:lnTo>
                    <a:lnTo>
                      <a:pt x="1003" y="1729"/>
                    </a:lnTo>
                    <a:lnTo>
                      <a:pt x="989" y="1715"/>
                    </a:lnTo>
                    <a:lnTo>
                      <a:pt x="950" y="1673"/>
                    </a:lnTo>
                    <a:lnTo>
                      <a:pt x="897" y="1610"/>
                    </a:lnTo>
                    <a:lnTo>
                      <a:pt x="786" y="1472"/>
                    </a:lnTo>
                    <a:lnTo>
                      <a:pt x="695" y="1357"/>
                    </a:lnTo>
                    <a:lnTo>
                      <a:pt x="620" y="1260"/>
                    </a:lnTo>
                    <a:lnTo>
                      <a:pt x="555" y="1179"/>
                    </a:lnTo>
                    <a:lnTo>
                      <a:pt x="526" y="1142"/>
                    </a:lnTo>
                    <a:lnTo>
                      <a:pt x="499" y="1109"/>
                    </a:lnTo>
                    <a:lnTo>
                      <a:pt x="471" y="1078"/>
                    </a:lnTo>
                    <a:lnTo>
                      <a:pt x="445" y="1048"/>
                    </a:lnTo>
                    <a:lnTo>
                      <a:pt x="418" y="1018"/>
                    </a:lnTo>
                    <a:lnTo>
                      <a:pt x="389" y="990"/>
                    </a:lnTo>
                    <a:lnTo>
                      <a:pt x="360" y="961"/>
                    </a:lnTo>
                    <a:lnTo>
                      <a:pt x="329" y="933"/>
                    </a:lnTo>
                    <a:lnTo>
                      <a:pt x="298" y="903"/>
                    </a:lnTo>
                    <a:lnTo>
                      <a:pt x="270" y="874"/>
                    </a:lnTo>
                    <a:lnTo>
                      <a:pt x="245" y="844"/>
                    </a:lnTo>
                    <a:lnTo>
                      <a:pt x="223" y="814"/>
                    </a:lnTo>
                    <a:lnTo>
                      <a:pt x="202" y="784"/>
                    </a:lnTo>
                    <a:lnTo>
                      <a:pt x="184" y="754"/>
                    </a:lnTo>
                    <a:lnTo>
                      <a:pt x="168" y="723"/>
                    </a:lnTo>
                    <a:lnTo>
                      <a:pt x="153" y="692"/>
                    </a:lnTo>
                    <a:lnTo>
                      <a:pt x="141" y="661"/>
                    </a:lnTo>
                    <a:lnTo>
                      <a:pt x="128" y="628"/>
                    </a:lnTo>
                    <a:lnTo>
                      <a:pt x="117" y="594"/>
                    </a:lnTo>
                    <a:lnTo>
                      <a:pt x="107" y="561"/>
                    </a:lnTo>
                    <a:lnTo>
                      <a:pt x="87" y="490"/>
                    </a:lnTo>
                    <a:lnTo>
                      <a:pt x="67" y="414"/>
                    </a:lnTo>
                    <a:lnTo>
                      <a:pt x="57" y="372"/>
                    </a:lnTo>
                    <a:lnTo>
                      <a:pt x="47" y="325"/>
                    </a:lnTo>
                    <a:lnTo>
                      <a:pt x="37" y="275"/>
                    </a:lnTo>
                    <a:lnTo>
                      <a:pt x="27" y="224"/>
                    </a:lnTo>
                    <a:lnTo>
                      <a:pt x="18" y="174"/>
                    </a:lnTo>
                    <a:lnTo>
                      <a:pt x="11" y="126"/>
                    </a:lnTo>
                    <a:lnTo>
                      <a:pt x="5" y="84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6" y="12"/>
                    </a:lnTo>
                    <a:lnTo>
                      <a:pt x="22" y="23"/>
                    </a:lnTo>
                    <a:lnTo>
                      <a:pt x="30" y="39"/>
                    </a:lnTo>
                    <a:lnTo>
                      <a:pt x="38" y="60"/>
                    </a:lnTo>
                    <a:lnTo>
                      <a:pt x="48" y="85"/>
                    </a:lnTo>
                    <a:lnTo>
                      <a:pt x="72" y="151"/>
                    </a:lnTo>
                    <a:lnTo>
                      <a:pt x="102" y="241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3" name="Freeform 74"/>
              <p:cNvSpPr>
                <a:spLocks/>
              </p:cNvSpPr>
              <p:nvPr/>
            </p:nvSpPr>
            <p:spPr bwMode="auto">
              <a:xfrm>
                <a:off x="2790" y="3472"/>
                <a:ext cx="344" cy="567"/>
              </a:xfrm>
              <a:custGeom>
                <a:avLst/>
                <a:gdLst>
                  <a:gd name="T0" fmla="*/ 0 w 1723"/>
                  <a:gd name="T1" fmla="*/ 0 h 2837"/>
                  <a:gd name="T2" fmla="*/ 0 w 1723"/>
                  <a:gd name="T3" fmla="*/ 0 h 2837"/>
                  <a:gd name="T4" fmla="*/ 0 w 1723"/>
                  <a:gd name="T5" fmla="*/ 0 h 2837"/>
                  <a:gd name="T6" fmla="*/ 0 w 1723"/>
                  <a:gd name="T7" fmla="*/ 0 h 2837"/>
                  <a:gd name="T8" fmla="*/ 0 w 1723"/>
                  <a:gd name="T9" fmla="*/ 0 h 2837"/>
                  <a:gd name="T10" fmla="*/ 0 w 1723"/>
                  <a:gd name="T11" fmla="*/ 0 h 2837"/>
                  <a:gd name="T12" fmla="*/ 0 w 1723"/>
                  <a:gd name="T13" fmla="*/ 0 h 2837"/>
                  <a:gd name="T14" fmla="*/ 0 w 1723"/>
                  <a:gd name="T15" fmla="*/ 0 h 2837"/>
                  <a:gd name="T16" fmla="*/ 0 w 1723"/>
                  <a:gd name="T17" fmla="*/ 0 h 2837"/>
                  <a:gd name="T18" fmla="*/ 0 w 1723"/>
                  <a:gd name="T19" fmla="*/ 0 h 2837"/>
                  <a:gd name="T20" fmla="*/ 0 w 1723"/>
                  <a:gd name="T21" fmla="*/ 0 h 2837"/>
                  <a:gd name="T22" fmla="*/ 0 w 1723"/>
                  <a:gd name="T23" fmla="*/ 0 h 2837"/>
                  <a:gd name="T24" fmla="*/ 0 w 1723"/>
                  <a:gd name="T25" fmla="*/ 0 h 2837"/>
                  <a:gd name="T26" fmla="*/ 0 w 1723"/>
                  <a:gd name="T27" fmla="*/ 0 h 2837"/>
                  <a:gd name="T28" fmla="*/ 0 w 1723"/>
                  <a:gd name="T29" fmla="*/ 0 h 2837"/>
                  <a:gd name="T30" fmla="*/ 0 w 1723"/>
                  <a:gd name="T31" fmla="*/ 0 h 2837"/>
                  <a:gd name="T32" fmla="*/ 0 w 1723"/>
                  <a:gd name="T33" fmla="*/ 0 h 2837"/>
                  <a:gd name="T34" fmla="*/ 0 w 1723"/>
                  <a:gd name="T35" fmla="*/ 0 h 2837"/>
                  <a:gd name="T36" fmla="*/ 0 w 1723"/>
                  <a:gd name="T37" fmla="*/ 0 h 2837"/>
                  <a:gd name="T38" fmla="*/ 0 w 1723"/>
                  <a:gd name="T39" fmla="*/ 0 h 2837"/>
                  <a:gd name="T40" fmla="*/ 0 w 1723"/>
                  <a:gd name="T41" fmla="*/ 0 h 2837"/>
                  <a:gd name="T42" fmla="*/ 0 w 1723"/>
                  <a:gd name="T43" fmla="*/ 0 h 2837"/>
                  <a:gd name="T44" fmla="*/ 0 w 1723"/>
                  <a:gd name="T45" fmla="*/ 0 h 2837"/>
                  <a:gd name="T46" fmla="*/ 0 w 1723"/>
                  <a:gd name="T47" fmla="*/ 0 h 2837"/>
                  <a:gd name="T48" fmla="*/ 0 w 1723"/>
                  <a:gd name="T49" fmla="*/ 0 h 2837"/>
                  <a:gd name="T50" fmla="*/ 0 w 1723"/>
                  <a:gd name="T51" fmla="*/ 0 h 2837"/>
                  <a:gd name="T52" fmla="*/ 0 w 1723"/>
                  <a:gd name="T53" fmla="*/ 0 h 2837"/>
                  <a:gd name="T54" fmla="*/ 0 w 1723"/>
                  <a:gd name="T55" fmla="*/ 0 h 2837"/>
                  <a:gd name="T56" fmla="*/ 0 w 1723"/>
                  <a:gd name="T57" fmla="*/ 0 h 2837"/>
                  <a:gd name="T58" fmla="*/ 0 w 1723"/>
                  <a:gd name="T59" fmla="*/ 0 h 2837"/>
                  <a:gd name="T60" fmla="*/ 0 w 1723"/>
                  <a:gd name="T61" fmla="*/ 0 h 2837"/>
                  <a:gd name="T62" fmla="*/ 0 w 1723"/>
                  <a:gd name="T63" fmla="*/ 0 h 2837"/>
                  <a:gd name="T64" fmla="*/ 0 w 1723"/>
                  <a:gd name="T65" fmla="*/ 0 h 2837"/>
                  <a:gd name="T66" fmla="*/ 0 w 1723"/>
                  <a:gd name="T67" fmla="*/ 0 h 2837"/>
                  <a:gd name="T68" fmla="*/ 0 w 1723"/>
                  <a:gd name="T69" fmla="*/ 0 h 2837"/>
                  <a:gd name="T70" fmla="*/ 0 w 1723"/>
                  <a:gd name="T71" fmla="*/ 0 h 2837"/>
                  <a:gd name="T72" fmla="*/ 0 w 1723"/>
                  <a:gd name="T73" fmla="*/ 0 h 2837"/>
                  <a:gd name="T74" fmla="*/ 0 w 1723"/>
                  <a:gd name="T75" fmla="*/ 0 h 2837"/>
                  <a:gd name="T76" fmla="*/ 0 w 1723"/>
                  <a:gd name="T77" fmla="*/ 0 h 2837"/>
                  <a:gd name="T78" fmla="*/ 0 w 1723"/>
                  <a:gd name="T79" fmla="*/ 0 h 2837"/>
                  <a:gd name="T80" fmla="*/ 0 w 1723"/>
                  <a:gd name="T81" fmla="*/ 0 h 2837"/>
                  <a:gd name="T82" fmla="*/ 0 w 1723"/>
                  <a:gd name="T83" fmla="*/ 0 h 2837"/>
                  <a:gd name="T84" fmla="*/ 0 w 1723"/>
                  <a:gd name="T85" fmla="*/ 0 h 2837"/>
                  <a:gd name="T86" fmla="*/ 0 w 1723"/>
                  <a:gd name="T87" fmla="*/ 0 h 2837"/>
                  <a:gd name="T88" fmla="*/ 0 w 1723"/>
                  <a:gd name="T89" fmla="*/ 0 h 2837"/>
                  <a:gd name="T90" fmla="*/ 0 w 1723"/>
                  <a:gd name="T91" fmla="*/ 0 h 2837"/>
                  <a:gd name="T92" fmla="*/ 0 w 1723"/>
                  <a:gd name="T93" fmla="*/ 0 h 2837"/>
                  <a:gd name="T94" fmla="*/ 0 w 1723"/>
                  <a:gd name="T95" fmla="*/ 0 h 2837"/>
                  <a:gd name="T96" fmla="*/ 0 w 1723"/>
                  <a:gd name="T97" fmla="*/ 0 h 2837"/>
                  <a:gd name="T98" fmla="*/ 0 w 1723"/>
                  <a:gd name="T99" fmla="*/ 0 h 2837"/>
                  <a:gd name="T100" fmla="*/ 0 w 1723"/>
                  <a:gd name="T101" fmla="*/ 0 h 2837"/>
                  <a:gd name="T102" fmla="*/ 0 w 1723"/>
                  <a:gd name="T103" fmla="*/ 0 h 2837"/>
                  <a:gd name="T104" fmla="*/ 0 w 1723"/>
                  <a:gd name="T105" fmla="*/ 0 h 2837"/>
                  <a:gd name="T106" fmla="*/ 0 w 1723"/>
                  <a:gd name="T107" fmla="*/ 0 h 2837"/>
                  <a:gd name="T108" fmla="*/ 0 w 1723"/>
                  <a:gd name="T109" fmla="*/ 0 h 28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23"/>
                  <a:gd name="T166" fmla="*/ 0 h 2837"/>
                  <a:gd name="T167" fmla="*/ 1723 w 1723"/>
                  <a:gd name="T168" fmla="*/ 2837 h 283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23" h="2837">
                    <a:moveTo>
                      <a:pt x="72" y="207"/>
                    </a:moveTo>
                    <a:lnTo>
                      <a:pt x="91" y="269"/>
                    </a:lnTo>
                    <a:lnTo>
                      <a:pt x="112" y="340"/>
                    </a:lnTo>
                    <a:lnTo>
                      <a:pt x="136" y="419"/>
                    </a:lnTo>
                    <a:lnTo>
                      <a:pt x="164" y="505"/>
                    </a:lnTo>
                    <a:lnTo>
                      <a:pt x="181" y="551"/>
                    </a:lnTo>
                    <a:lnTo>
                      <a:pt x="199" y="600"/>
                    </a:lnTo>
                    <a:lnTo>
                      <a:pt x="218" y="650"/>
                    </a:lnTo>
                    <a:lnTo>
                      <a:pt x="238" y="701"/>
                    </a:lnTo>
                    <a:lnTo>
                      <a:pt x="260" y="755"/>
                    </a:lnTo>
                    <a:lnTo>
                      <a:pt x="285" y="811"/>
                    </a:lnTo>
                    <a:lnTo>
                      <a:pt x="312" y="868"/>
                    </a:lnTo>
                    <a:lnTo>
                      <a:pt x="339" y="927"/>
                    </a:lnTo>
                    <a:lnTo>
                      <a:pt x="369" y="988"/>
                    </a:lnTo>
                    <a:lnTo>
                      <a:pt x="401" y="1052"/>
                    </a:lnTo>
                    <a:lnTo>
                      <a:pt x="436" y="1117"/>
                    </a:lnTo>
                    <a:lnTo>
                      <a:pt x="474" y="1183"/>
                    </a:lnTo>
                    <a:lnTo>
                      <a:pt x="513" y="1252"/>
                    </a:lnTo>
                    <a:lnTo>
                      <a:pt x="555" y="1321"/>
                    </a:lnTo>
                    <a:lnTo>
                      <a:pt x="600" y="1393"/>
                    </a:lnTo>
                    <a:lnTo>
                      <a:pt x="647" y="1466"/>
                    </a:lnTo>
                    <a:lnTo>
                      <a:pt x="698" y="1542"/>
                    </a:lnTo>
                    <a:lnTo>
                      <a:pt x="752" y="1618"/>
                    </a:lnTo>
                    <a:lnTo>
                      <a:pt x="809" y="1697"/>
                    </a:lnTo>
                    <a:lnTo>
                      <a:pt x="869" y="1777"/>
                    </a:lnTo>
                    <a:lnTo>
                      <a:pt x="932" y="1859"/>
                    </a:lnTo>
                    <a:lnTo>
                      <a:pt x="999" y="1943"/>
                    </a:lnTo>
                    <a:lnTo>
                      <a:pt x="1070" y="2028"/>
                    </a:lnTo>
                    <a:lnTo>
                      <a:pt x="1144" y="2115"/>
                    </a:lnTo>
                    <a:lnTo>
                      <a:pt x="1159" y="2133"/>
                    </a:lnTo>
                    <a:lnTo>
                      <a:pt x="1199" y="2181"/>
                    </a:lnTo>
                    <a:lnTo>
                      <a:pt x="1260" y="2255"/>
                    </a:lnTo>
                    <a:lnTo>
                      <a:pt x="1337" y="2347"/>
                    </a:lnTo>
                    <a:lnTo>
                      <a:pt x="1426" y="2453"/>
                    </a:lnTo>
                    <a:lnTo>
                      <a:pt x="1521" y="2567"/>
                    </a:lnTo>
                    <a:lnTo>
                      <a:pt x="1618" y="2682"/>
                    </a:lnTo>
                    <a:lnTo>
                      <a:pt x="1712" y="2792"/>
                    </a:lnTo>
                    <a:lnTo>
                      <a:pt x="1714" y="2798"/>
                    </a:lnTo>
                    <a:lnTo>
                      <a:pt x="1719" y="2810"/>
                    </a:lnTo>
                    <a:lnTo>
                      <a:pt x="1722" y="2818"/>
                    </a:lnTo>
                    <a:lnTo>
                      <a:pt x="1723" y="2824"/>
                    </a:lnTo>
                    <a:lnTo>
                      <a:pt x="1723" y="2830"/>
                    </a:lnTo>
                    <a:lnTo>
                      <a:pt x="1720" y="2835"/>
                    </a:lnTo>
                    <a:lnTo>
                      <a:pt x="1719" y="2837"/>
                    </a:lnTo>
                    <a:lnTo>
                      <a:pt x="1717" y="2837"/>
                    </a:lnTo>
                    <a:lnTo>
                      <a:pt x="1713" y="2837"/>
                    </a:lnTo>
                    <a:lnTo>
                      <a:pt x="1709" y="2835"/>
                    </a:lnTo>
                    <a:lnTo>
                      <a:pt x="1698" y="2830"/>
                    </a:lnTo>
                    <a:lnTo>
                      <a:pt x="1683" y="2822"/>
                    </a:lnTo>
                    <a:lnTo>
                      <a:pt x="1663" y="2807"/>
                    </a:lnTo>
                    <a:lnTo>
                      <a:pt x="1639" y="2785"/>
                    </a:lnTo>
                    <a:lnTo>
                      <a:pt x="1609" y="2758"/>
                    </a:lnTo>
                    <a:lnTo>
                      <a:pt x="1573" y="2723"/>
                    </a:lnTo>
                    <a:lnTo>
                      <a:pt x="1490" y="2638"/>
                    </a:lnTo>
                    <a:lnTo>
                      <a:pt x="1396" y="2546"/>
                    </a:lnTo>
                    <a:lnTo>
                      <a:pt x="1296" y="2447"/>
                    </a:lnTo>
                    <a:lnTo>
                      <a:pt x="1194" y="2342"/>
                    </a:lnTo>
                    <a:lnTo>
                      <a:pt x="1141" y="2287"/>
                    </a:lnTo>
                    <a:lnTo>
                      <a:pt x="1090" y="2233"/>
                    </a:lnTo>
                    <a:lnTo>
                      <a:pt x="1039" y="2176"/>
                    </a:lnTo>
                    <a:lnTo>
                      <a:pt x="990" y="2119"/>
                    </a:lnTo>
                    <a:lnTo>
                      <a:pt x="942" y="2062"/>
                    </a:lnTo>
                    <a:lnTo>
                      <a:pt x="897" y="2004"/>
                    </a:lnTo>
                    <a:lnTo>
                      <a:pt x="853" y="1945"/>
                    </a:lnTo>
                    <a:lnTo>
                      <a:pt x="813" y="1888"/>
                    </a:lnTo>
                    <a:lnTo>
                      <a:pt x="771" y="1827"/>
                    </a:lnTo>
                    <a:lnTo>
                      <a:pt x="723" y="1761"/>
                    </a:lnTo>
                    <a:lnTo>
                      <a:pt x="672" y="1692"/>
                    </a:lnTo>
                    <a:lnTo>
                      <a:pt x="617" y="1618"/>
                    </a:lnTo>
                    <a:lnTo>
                      <a:pt x="561" y="1544"/>
                    </a:lnTo>
                    <a:lnTo>
                      <a:pt x="504" y="1466"/>
                    </a:lnTo>
                    <a:lnTo>
                      <a:pt x="445" y="1386"/>
                    </a:lnTo>
                    <a:lnTo>
                      <a:pt x="389" y="1306"/>
                    </a:lnTo>
                    <a:lnTo>
                      <a:pt x="362" y="1266"/>
                    </a:lnTo>
                    <a:lnTo>
                      <a:pt x="335" y="1227"/>
                    </a:lnTo>
                    <a:lnTo>
                      <a:pt x="309" y="1187"/>
                    </a:lnTo>
                    <a:lnTo>
                      <a:pt x="284" y="1147"/>
                    </a:lnTo>
                    <a:lnTo>
                      <a:pt x="259" y="1107"/>
                    </a:lnTo>
                    <a:lnTo>
                      <a:pt x="237" y="1068"/>
                    </a:lnTo>
                    <a:lnTo>
                      <a:pt x="216" y="1029"/>
                    </a:lnTo>
                    <a:lnTo>
                      <a:pt x="196" y="991"/>
                    </a:lnTo>
                    <a:lnTo>
                      <a:pt x="178" y="953"/>
                    </a:lnTo>
                    <a:lnTo>
                      <a:pt x="161" y="916"/>
                    </a:lnTo>
                    <a:lnTo>
                      <a:pt x="147" y="880"/>
                    </a:lnTo>
                    <a:lnTo>
                      <a:pt x="133" y="845"/>
                    </a:lnTo>
                    <a:lnTo>
                      <a:pt x="123" y="810"/>
                    </a:lnTo>
                    <a:lnTo>
                      <a:pt x="116" y="776"/>
                    </a:lnTo>
                    <a:lnTo>
                      <a:pt x="109" y="744"/>
                    </a:lnTo>
                    <a:lnTo>
                      <a:pt x="106" y="711"/>
                    </a:lnTo>
                    <a:lnTo>
                      <a:pt x="104" y="679"/>
                    </a:lnTo>
                    <a:lnTo>
                      <a:pt x="102" y="645"/>
                    </a:lnTo>
                    <a:lnTo>
                      <a:pt x="98" y="609"/>
                    </a:lnTo>
                    <a:lnTo>
                      <a:pt x="93" y="571"/>
                    </a:lnTo>
                    <a:lnTo>
                      <a:pt x="83" y="493"/>
                    </a:lnTo>
                    <a:lnTo>
                      <a:pt x="71" y="413"/>
                    </a:lnTo>
                    <a:lnTo>
                      <a:pt x="57" y="333"/>
                    </a:lnTo>
                    <a:lnTo>
                      <a:pt x="43" y="257"/>
                    </a:lnTo>
                    <a:lnTo>
                      <a:pt x="30" y="186"/>
                    </a:lnTo>
                    <a:lnTo>
                      <a:pt x="18" y="122"/>
                    </a:lnTo>
                    <a:lnTo>
                      <a:pt x="10" y="70"/>
                    </a:lnTo>
                    <a:lnTo>
                      <a:pt x="2" y="30"/>
                    </a:lnTo>
                    <a:lnTo>
                      <a:pt x="1" y="1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10" y="15"/>
                    </a:lnTo>
                    <a:lnTo>
                      <a:pt x="16" y="30"/>
                    </a:lnTo>
                    <a:lnTo>
                      <a:pt x="23" y="52"/>
                    </a:lnTo>
                    <a:lnTo>
                      <a:pt x="43" y="116"/>
                    </a:lnTo>
                    <a:lnTo>
                      <a:pt x="72" y="20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4" name="Freeform 75"/>
              <p:cNvSpPr>
                <a:spLocks/>
              </p:cNvSpPr>
              <p:nvPr/>
            </p:nvSpPr>
            <p:spPr bwMode="auto">
              <a:xfrm>
                <a:off x="2971" y="3401"/>
                <a:ext cx="340" cy="557"/>
              </a:xfrm>
              <a:custGeom>
                <a:avLst/>
                <a:gdLst>
                  <a:gd name="T0" fmla="*/ 0 w 1699"/>
                  <a:gd name="T1" fmla="*/ 0 h 2786"/>
                  <a:gd name="T2" fmla="*/ 0 w 1699"/>
                  <a:gd name="T3" fmla="*/ 0 h 2786"/>
                  <a:gd name="T4" fmla="*/ 0 w 1699"/>
                  <a:gd name="T5" fmla="*/ 0 h 2786"/>
                  <a:gd name="T6" fmla="*/ 0 w 1699"/>
                  <a:gd name="T7" fmla="*/ 0 h 2786"/>
                  <a:gd name="T8" fmla="*/ 0 w 1699"/>
                  <a:gd name="T9" fmla="*/ 0 h 2786"/>
                  <a:gd name="T10" fmla="*/ 0 w 1699"/>
                  <a:gd name="T11" fmla="*/ 0 h 2786"/>
                  <a:gd name="T12" fmla="*/ 0 w 1699"/>
                  <a:gd name="T13" fmla="*/ 0 h 2786"/>
                  <a:gd name="T14" fmla="*/ 0 w 1699"/>
                  <a:gd name="T15" fmla="*/ 0 h 2786"/>
                  <a:gd name="T16" fmla="*/ 0 w 1699"/>
                  <a:gd name="T17" fmla="*/ 0 h 2786"/>
                  <a:gd name="T18" fmla="*/ 0 w 1699"/>
                  <a:gd name="T19" fmla="*/ 0 h 2786"/>
                  <a:gd name="T20" fmla="*/ 0 w 1699"/>
                  <a:gd name="T21" fmla="*/ 0 h 2786"/>
                  <a:gd name="T22" fmla="*/ 0 w 1699"/>
                  <a:gd name="T23" fmla="*/ 0 h 2786"/>
                  <a:gd name="T24" fmla="*/ 0 w 1699"/>
                  <a:gd name="T25" fmla="*/ 0 h 2786"/>
                  <a:gd name="T26" fmla="*/ 0 w 1699"/>
                  <a:gd name="T27" fmla="*/ 0 h 2786"/>
                  <a:gd name="T28" fmla="*/ 0 w 1699"/>
                  <a:gd name="T29" fmla="*/ 0 h 2786"/>
                  <a:gd name="T30" fmla="*/ 0 w 1699"/>
                  <a:gd name="T31" fmla="*/ 0 h 2786"/>
                  <a:gd name="T32" fmla="*/ 0 w 1699"/>
                  <a:gd name="T33" fmla="*/ 0 h 2786"/>
                  <a:gd name="T34" fmla="*/ 0 w 1699"/>
                  <a:gd name="T35" fmla="*/ 0 h 2786"/>
                  <a:gd name="T36" fmla="*/ 0 w 1699"/>
                  <a:gd name="T37" fmla="*/ 0 h 2786"/>
                  <a:gd name="T38" fmla="*/ 0 w 1699"/>
                  <a:gd name="T39" fmla="*/ 0 h 2786"/>
                  <a:gd name="T40" fmla="*/ 0 w 1699"/>
                  <a:gd name="T41" fmla="*/ 0 h 2786"/>
                  <a:gd name="T42" fmla="*/ 0 w 1699"/>
                  <a:gd name="T43" fmla="*/ 0 h 2786"/>
                  <a:gd name="T44" fmla="*/ 0 w 1699"/>
                  <a:gd name="T45" fmla="*/ 0 h 2786"/>
                  <a:gd name="T46" fmla="*/ 0 w 1699"/>
                  <a:gd name="T47" fmla="*/ 0 h 2786"/>
                  <a:gd name="T48" fmla="*/ 0 w 1699"/>
                  <a:gd name="T49" fmla="*/ 0 h 2786"/>
                  <a:gd name="T50" fmla="*/ 0 w 1699"/>
                  <a:gd name="T51" fmla="*/ 0 h 2786"/>
                  <a:gd name="T52" fmla="*/ 0 w 1699"/>
                  <a:gd name="T53" fmla="*/ 0 h 2786"/>
                  <a:gd name="T54" fmla="*/ 0 w 1699"/>
                  <a:gd name="T55" fmla="*/ 0 h 2786"/>
                  <a:gd name="T56" fmla="*/ 0 w 1699"/>
                  <a:gd name="T57" fmla="*/ 0 h 2786"/>
                  <a:gd name="T58" fmla="*/ 0 w 1699"/>
                  <a:gd name="T59" fmla="*/ 0 h 2786"/>
                  <a:gd name="T60" fmla="*/ 0 w 1699"/>
                  <a:gd name="T61" fmla="*/ 0 h 2786"/>
                  <a:gd name="T62" fmla="*/ 0 w 1699"/>
                  <a:gd name="T63" fmla="*/ 0 h 2786"/>
                  <a:gd name="T64" fmla="*/ 0 w 1699"/>
                  <a:gd name="T65" fmla="*/ 0 h 2786"/>
                  <a:gd name="T66" fmla="*/ 0 w 1699"/>
                  <a:gd name="T67" fmla="*/ 0 h 2786"/>
                  <a:gd name="T68" fmla="*/ 0 w 1699"/>
                  <a:gd name="T69" fmla="*/ 0 h 2786"/>
                  <a:gd name="T70" fmla="*/ 0 w 1699"/>
                  <a:gd name="T71" fmla="*/ 0 h 2786"/>
                  <a:gd name="T72" fmla="*/ 0 w 1699"/>
                  <a:gd name="T73" fmla="*/ 0 h 2786"/>
                  <a:gd name="T74" fmla="*/ 0 w 1699"/>
                  <a:gd name="T75" fmla="*/ 0 h 2786"/>
                  <a:gd name="T76" fmla="*/ 0 w 1699"/>
                  <a:gd name="T77" fmla="*/ 0 h 2786"/>
                  <a:gd name="T78" fmla="*/ 0 w 1699"/>
                  <a:gd name="T79" fmla="*/ 0 h 2786"/>
                  <a:gd name="T80" fmla="*/ 0 w 1699"/>
                  <a:gd name="T81" fmla="*/ 0 h 2786"/>
                  <a:gd name="T82" fmla="*/ 0 w 1699"/>
                  <a:gd name="T83" fmla="*/ 0 h 2786"/>
                  <a:gd name="T84" fmla="*/ 0 w 1699"/>
                  <a:gd name="T85" fmla="*/ 0 h 2786"/>
                  <a:gd name="T86" fmla="*/ 0 w 1699"/>
                  <a:gd name="T87" fmla="*/ 0 h 27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99"/>
                  <a:gd name="T133" fmla="*/ 0 h 2786"/>
                  <a:gd name="T134" fmla="*/ 1699 w 1699"/>
                  <a:gd name="T135" fmla="*/ 2786 h 27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99" h="2786">
                    <a:moveTo>
                      <a:pt x="58" y="29"/>
                    </a:moveTo>
                    <a:lnTo>
                      <a:pt x="83" y="46"/>
                    </a:lnTo>
                    <a:lnTo>
                      <a:pt x="111" y="71"/>
                    </a:lnTo>
                    <a:lnTo>
                      <a:pt x="141" y="101"/>
                    </a:lnTo>
                    <a:lnTo>
                      <a:pt x="173" y="137"/>
                    </a:lnTo>
                    <a:lnTo>
                      <a:pt x="207" y="180"/>
                    </a:lnTo>
                    <a:lnTo>
                      <a:pt x="243" y="227"/>
                    </a:lnTo>
                    <a:lnTo>
                      <a:pt x="282" y="279"/>
                    </a:lnTo>
                    <a:lnTo>
                      <a:pt x="322" y="335"/>
                    </a:lnTo>
                    <a:lnTo>
                      <a:pt x="363" y="395"/>
                    </a:lnTo>
                    <a:lnTo>
                      <a:pt x="405" y="458"/>
                    </a:lnTo>
                    <a:lnTo>
                      <a:pt x="449" y="526"/>
                    </a:lnTo>
                    <a:lnTo>
                      <a:pt x="494" y="594"/>
                    </a:lnTo>
                    <a:lnTo>
                      <a:pt x="585" y="740"/>
                    </a:lnTo>
                    <a:lnTo>
                      <a:pt x="679" y="891"/>
                    </a:lnTo>
                    <a:lnTo>
                      <a:pt x="771" y="1046"/>
                    </a:lnTo>
                    <a:lnTo>
                      <a:pt x="863" y="1201"/>
                    </a:lnTo>
                    <a:lnTo>
                      <a:pt x="953" y="1352"/>
                    </a:lnTo>
                    <a:lnTo>
                      <a:pt x="1038" y="1497"/>
                    </a:lnTo>
                    <a:lnTo>
                      <a:pt x="1118" y="1633"/>
                    </a:lnTo>
                    <a:lnTo>
                      <a:pt x="1190" y="1755"/>
                    </a:lnTo>
                    <a:lnTo>
                      <a:pt x="1254" y="1862"/>
                    </a:lnTo>
                    <a:lnTo>
                      <a:pt x="1309" y="1951"/>
                    </a:lnTo>
                    <a:lnTo>
                      <a:pt x="1334" y="1992"/>
                    </a:lnTo>
                    <a:lnTo>
                      <a:pt x="1359" y="2036"/>
                    </a:lnTo>
                    <a:lnTo>
                      <a:pt x="1386" y="2083"/>
                    </a:lnTo>
                    <a:lnTo>
                      <a:pt x="1412" y="2133"/>
                    </a:lnTo>
                    <a:lnTo>
                      <a:pt x="1467" y="2238"/>
                    </a:lnTo>
                    <a:lnTo>
                      <a:pt x="1520" y="2345"/>
                    </a:lnTo>
                    <a:lnTo>
                      <a:pt x="1570" y="2451"/>
                    </a:lnTo>
                    <a:lnTo>
                      <a:pt x="1615" y="2550"/>
                    </a:lnTo>
                    <a:lnTo>
                      <a:pt x="1652" y="2637"/>
                    </a:lnTo>
                    <a:lnTo>
                      <a:pt x="1679" y="2709"/>
                    </a:lnTo>
                    <a:lnTo>
                      <a:pt x="1689" y="2736"/>
                    </a:lnTo>
                    <a:lnTo>
                      <a:pt x="1696" y="2759"/>
                    </a:lnTo>
                    <a:lnTo>
                      <a:pt x="1699" y="2775"/>
                    </a:lnTo>
                    <a:lnTo>
                      <a:pt x="1699" y="2784"/>
                    </a:lnTo>
                    <a:lnTo>
                      <a:pt x="1696" y="2786"/>
                    </a:lnTo>
                    <a:lnTo>
                      <a:pt x="1687" y="2779"/>
                    </a:lnTo>
                    <a:lnTo>
                      <a:pt x="1674" y="2764"/>
                    </a:lnTo>
                    <a:lnTo>
                      <a:pt x="1658" y="2739"/>
                    </a:lnTo>
                    <a:lnTo>
                      <a:pt x="1636" y="2705"/>
                    </a:lnTo>
                    <a:lnTo>
                      <a:pt x="1608" y="2660"/>
                    </a:lnTo>
                    <a:lnTo>
                      <a:pt x="1576" y="2604"/>
                    </a:lnTo>
                    <a:lnTo>
                      <a:pt x="1538" y="2536"/>
                    </a:lnTo>
                    <a:lnTo>
                      <a:pt x="1493" y="2456"/>
                    </a:lnTo>
                    <a:lnTo>
                      <a:pt x="1444" y="2364"/>
                    </a:lnTo>
                    <a:lnTo>
                      <a:pt x="1387" y="2258"/>
                    </a:lnTo>
                    <a:lnTo>
                      <a:pt x="1324" y="2138"/>
                    </a:lnTo>
                    <a:lnTo>
                      <a:pt x="1299" y="2092"/>
                    </a:lnTo>
                    <a:lnTo>
                      <a:pt x="1271" y="2042"/>
                    </a:lnTo>
                    <a:lnTo>
                      <a:pt x="1241" y="1988"/>
                    </a:lnTo>
                    <a:lnTo>
                      <a:pt x="1209" y="1932"/>
                    </a:lnTo>
                    <a:lnTo>
                      <a:pt x="1138" y="1811"/>
                    </a:lnTo>
                    <a:lnTo>
                      <a:pt x="1059" y="1683"/>
                    </a:lnTo>
                    <a:lnTo>
                      <a:pt x="977" y="1547"/>
                    </a:lnTo>
                    <a:lnTo>
                      <a:pt x="891" y="1408"/>
                    </a:lnTo>
                    <a:lnTo>
                      <a:pt x="802" y="1268"/>
                    </a:lnTo>
                    <a:lnTo>
                      <a:pt x="716" y="1131"/>
                    </a:lnTo>
                    <a:lnTo>
                      <a:pt x="630" y="996"/>
                    </a:lnTo>
                    <a:lnTo>
                      <a:pt x="550" y="869"/>
                    </a:lnTo>
                    <a:lnTo>
                      <a:pt x="475" y="749"/>
                    </a:lnTo>
                    <a:lnTo>
                      <a:pt x="408" y="642"/>
                    </a:lnTo>
                    <a:lnTo>
                      <a:pt x="349" y="548"/>
                    </a:lnTo>
                    <a:lnTo>
                      <a:pt x="303" y="471"/>
                    </a:lnTo>
                    <a:lnTo>
                      <a:pt x="284" y="438"/>
                    </a:lnTo>
                    <a:lnTo>
                      <a:pt x="269" y="412"/>
                    </a:lnTo>
                    <a:lnTo>
                      <a:pt x="259" y="391"/>
                    </a:lnTo>
                    <a:lnTo>
                      <a:pt x="252" y="375"/>
                    </a:lnTo>
                    <a:lnTo>
                      <a:pt x="246" y="361"/>
                    </a:lnTo>
                    <a:lnTo>
                      <a:pt x="239" y="346"/>
                    </a:lnTo>
                    <a:lnTo>
                      <a:pt x="231" y="331"/>
                    </a:lnTo>
                    <a:lnTo>
                      <a:pt x="221" y="315"/>
                    </a:lnTo>
                    <a:lnTo>
                      <a:pt x="199" y="280"/>
                    </a:lnTo>
                    <a:lnTo>
                      <a:pt x="173" y="244"/>
                    </a:lnTo>
                    <a:lnTo>
                      <a:pt x="118" y="170"/>
                    </a:lnTo>
                    <a:lnTo>
                      <a:pt x="65" y="101"/>
                    </a:lnTo>
                    <a:lnTo>
                      <a:pt x="41" y="71"/>
                    </a:lnTo>
                    <a:lnTo>
                      <a:pt x="22" y="45"/>
                    </a:lnTo>
                    <a:lnTo>
                      <a:pt x="9" y="24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4"/>
                    </a:lnTo>
                    <a:lnTo>
                      <a:pt x="29" y="10"/>
                    </a:lnTo>
                    <a:lnTo>
                      <a:pt x="42" y="18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5" name="Freeform 76"/>
              <p:cNvSpPr>
                <a:spLocks/>
              </p:cNvSpPr>
              <p:nvPr/>
            </p:nvSpPr>
            <p:spPr bwMode="auto">
              <a:xfrm>
                <a:off x="3401" y="3221"/>
                <a:ext cx="109" cy="492"/>
              </a:xfrm>
              <a:custGeom>
                <a:avLst/>
                <a:gdLst>
                  <a:gd name="T0" fmla="*/ 0 w 543"/>
                  <a:gd name="T1" fmla="*/ 0 h 2459"/>
                  <a:gd name="T2" fmla="*/ 0 w 543"/>
                  <a:gd name="T3" fmla="*/ 0 h 2459"/>
                  <a:gd name="T4" fmla="*/ 0 w 543"/>
                  <a:gd name="T5" fmla="*/ 0 h 2459"/>
                  <a:gd name="T6" fmla="*/ 0 w 543"/>
                  <a:gd name="T7" fmla="*/ 0 h 2459"/>
                  <a:gd name="T8" fmla="*/ 0 w 543"/>
                  <a:gd name="T9" fmla="*/ 0 h 2459"/>
                  <a:gd name="T10" fmla="*/ 0 w 543"/>
                  <a:gd name="T11" fmla="*/ 0 h 2459"/>
                  <a:gd name="T12" fmla="*/ 0 w 543"/>
                  <a:gd name="T13" fmla="*/ 0 h 2459"/>
                  <a:gd name="T14" fmla="*/ 0 w 543"/>
                  <a:gd name="T15" fmla="*/ 0 h 2459"/>
                  <a:gd name="T16" fmla="*/ 0 w 543"/>
                  <a:gd name="T17" fmla="*/ 0 h 2459"/>
                  <a:gd name="T18" fmla="*/ 0 w 543"/>
                  <a:gd name="T19" fmla="*/ 0 h 2459"/>
                  <a:gd name="T20" fmla="*/ 0 w 543"/>
                  <a:gd name="T21" fmla="*/ 0 h 2459"/>
                  <a:gd name="T22" fmla="*/ 0 w 543"/>
                  <a:gd name="T23" fmla="*/ 0 h 2459"/>
                  <a:gd name="T24" fmla="*/ 0 w 543"/>
                  <a:gd name="T25" fmla="*/ 0 h 2459"/>
                  <a:gd name="T26" fmla="*/ 0 w 543"/>
                  <a:gd name="T27" fmla="*/ 0 h 2459"/>
                  <a:gd name="T28" fmla="*/ 0 w 543"/>
                  <a:gd name="T29" fmla="*/ 0 h 2459"/>
                  <a:gd name="T30" fmla="*/ 0 w 543"/>
                  <a:gd name="T31" fmla="*/ 0 h 2459"/>
                  <a:gd name="T32" fmla="*/ 0 w 543"/>
                  <a:gd name="T33" fmla="*/ 0 h 2459"/>
                  <a:gd name="T34" fmla="*/ 0 w 543"/>
                  <a:gd name="T35" fmla="*/ 0 h 2459"/>
                  <a:gd name="T36" fmla="*/ 0 w 543"/>
                  <a:gd name="T37" fmla="*/ 0 h 2459"/>
                  <a:gd name="T38" fmla="*/ 0 w 543"/>
                  <a:gd name="T39" fmla="*/ 0 h 2459"/>
                  <a:gd name="T40" fmla="*/ 0 w 543"/>
                  <a:gd name="T41" fmla="*/ 0 h 2459"/>
                  <a:gd name="T42" fmla="*/ 0 w 543"/>
                  <a:gd name="T43" fmla="*/ 0 h 2459"/>
                  <a:gd name="T44" fmla="*/ 0 w 543"/>
                  <a:gd name="T45" fmla="*/ 0 h 2459"/>
                  <a:gd name="T46" fmla="*/ 0 w 543"/>
                  <a:gd name="T47" fmla="*/ 0 h 2459"/>
                  <a:gd name="T48" fmla="*/ 0 w 543"/>
                  <a:gd name="T49" fmla="*/ 0 h 2459"/>
                  <a:gd name="T50" fmla="*/ 0 w 543"/>
                  <a:gd name="T51" fmla="*/ 0 h 2459"/>
                  <a:gd name="T52" fmla="*/ 0 w 543"/>
                  <a:gd name="T53" fmla="*/ 0 h 2459"/>
                  <a:gd name="T54" fmla="*/ 0 w 543"/>
                  <a:gd name="T55" fmla="*/ 0 h 2459"/>
                  <a:gd name="T56" fmla="*/ 0 w 543"/>
                  <a:gd name="T57" fmla="*/ 0 h 2459"/>
                  <a:gd name="T58" fmla="*/ 0 w 543"/>
                  <a:gd name="T59" fmla="*/ 0 h 2459"/>
                  <a:gd name="T60" fmla="*/ 0 w 543"/>
                  <a:gd name="T61" fmla="*/ 0 h 2459"/>
                  <a:gd name="T62" fmla="*/ 0 w 543"/>
                  <a:gd name="T63" fmla="*/ 0 h 2459"/>
                  <a:gd name="T64" fmla="*/ 0 w 543"/>
                  <a:gd name="T65" fmla="*/ 0 h 2459"/>
                  <a:gd name="T66" fmla="*/ 0 w 543"/>
                  <a:gd name="T67" fmla="*/ 0 h 2459"/>
                  <a:gd name="T68" fmla="*/ 0 w 543"/>
                  <a:gd name="T69" fmla="*/ 0 h 2459"/>
                  <a:gd name="T70" fmla="*/ 0 w 543"/>
                  <a:gd name="T71" fmla="*/ 0 h 2459"/>
                  <a:gd name="T72" fmla="*/ 0 w 543"/>
                  <a:gd name="T73" fmla="*/ 0 h 2459"/>
                  <a:gd name="T74" fmla="*/ 0 w 543"/>
                  <a:gd name="T75" fmla="*/ 0 h 2459"/>
                  <a:gd name="T76" fmla="*/ 0 w 543"/>
                  <a:gd name="T77" fmla="*/ 0 h 2459"/>
                  <a:gd name="T78" fmla="*/ 0 w 543"/>
                  <a:gd name="T79" fmla="*/ 0 h 2459"/>
                  <a:gd name="T80" fmla="*/ 0 w 543"/>
                  <a:gd name="T81" fmla="*/ 0 h 2459"/>
                  <a:gd name="T82" fmla="*/ 0 w 543"/>
                  <a:gd name="T83" fmla="*/ 0 h 2459"/>
                  <a:gd name="T84" fmla="*/ 0 w 543"/>
                  <a:gd name="T85" fmla="*/ 0 h 2459"/>
                  <a:gd name="T86" fmla="*/ 0 w 543"/>
                  <a:gd name="T87" fmla="*/ 0 h 2459"/>
                  <a:gd name="T88" fmla="*/ 0 w 543"/>
                  <a:gd name="T89" fmla="*/ 0 h 2459"/>
                  <a:gd name="T90" fmla="*/ 0 w 543"/>
                  <a:gd name="T91" fmla="*/ 0 h 24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3"/>
                  <a:gd name="T139" fmla="*/ 0 h 2459"/>
                  <a:gd name="T140" fmla="*/ 543 w 543"/>
                  <a:gd name="T141" fmla="*/ 2459 h 245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3" h="2459">
                    <a:moveTo>
                      <a:pt x="24" y="130"/>
                    </a:moveTo>
                    <a:lnTo>
                      <a:pt x="35" y="206"/>
                    </a:lnTo>
                    <a:lnTo>
                      <a:pt x="47" y="288"/>
                    </a:lnTo>
                    <a:lnTo>
                      <a:pt x="60" y="378"/>
                    </a:lnTo>
                    <a:lnTo>
                      <a:pt x="75" y="473"/>
                    </a:lnTo>
                    <a:lnTo>
                      <a:pt x="91" y="570"/>
                    </a:lnTo>
                    <a:lnTo>
                      <a:pt x="107" y="670"/>
                    </a:lnTo>
                    <a:lnTo>
                      <a:pt x="123" y="771"/>
                    </a:lnTo>
                    <a:lnTo>
                      <a:pt x="142" y="871"/>
                    </a:lnTo>
                    <a:lnTo>
                      <a:pt x="160" y="970"/>
                    </a:lnTo>
                    <a:lnTo>
                      <a:pt x="178" y="1064"/>
                    </a:lnTo>
                    <a:lnTo>
                      <a:pt x="196" y="1156"/>
                    </a:lnTo>
                    <a:lnTo>
                      <a:pt x="214" y="1240"/>
                    </a:lnTo>
                    <a:lnTo>
                      <a:pt x="233" y="1318"/>
                    </a:lnTo>
                    <a:lnTo>
                      <a:pt x="251" y="1386"/>
                    </a:lnTo>
                    <a:lnTo>
                      <a:pt x="259" y="1418"/>
                    </a:lnTo>
                    <a:lnTo>
                      <a:pt x="268" y="1446"/>
                    </a:lnTo>
                    <a:lnTo>
                      <a:pt x="277" y="1471"/>
                    </a:lnTo>
                    <a:lnTo>
                      <a:pt x="286" y="1494"/>
                    </a:lnTo>
                    <a:lnTo>
                      <a:pt x="301" y="1536"/>
                    </a:lnTo>
                    <a:lnTo>
                      <a:pt x="314" y="1579"/>
                    </a:lnTo>
                    <a:lnTo>
                      <a:pt x="327" y="1621"/>
                    </a:lnTo>
                    <a:lnTo>
                      <a:pt x="337" y="1662"/>
                    </a:lnTo>
                    <a:lnTo>
                      <a:pt x="355" y="1738"/>
                    </a:lnTo>
                    <a:lnTo>
                      <a:pt x="370" y="1805"/>
                    </a:lnTo>
                    <a:lnTo>
                      <a:pt x="382" y="1858"/>
                    </a:lnTo>
                    <a:lnTo>
                      <a:pt x="392" y="1893"/>
                    </a:lnTo>
                    <a:lnTo>
                      <a:pt x="395" y="1902"/>
                    </a:lnTo>
                    <a:lnTo>
                      <a:pt x="398" y="1906"/>
                    </a:lnTo>
                    <a:lnTo>
                      <a:pt x="399" y="1906"/>
                    </a:lnTo>
                    <a:lnTo>
                      <a:pt x="402" y="1903"/>
                    </a:lnTo>
                    <a:lnTo>
                      <a:pt x="403" y="1899"/>
                    </a:lnTo>
                    <a:lnTo>
                      <a:pt x="404" y="1894"/>
                    </a:lnTo>
                    <a:lnTo>
                      <a:pt x="414" y="1863"/>
                    </a:lnTo>
                    <a:lnTo>
                      <a:pt x="427" y="1827"/>
                    </a:lnTo>
                    <a:lnTo>
                      <a:pt x="434" y="1808"/>
                    </a:lnTo>
                    <a:lnTo>
                      <a:pt x="442" y="1791"/>
                    </a:lnTo>
                    <a:lnTo>
                      <a:pt x="449" y="1775"/>
                    </a:lnTo>
                    <a:lnTo>
                      <a:pt x="458" y="1761"/>
                    </a:lnTo>
                    <a:lnTo>
                      <a:pt x="465" y="1751"/>
                    </a:lnTo>
                    <a:lnTo>
                      <a:pt x="474" y="1743"/>
                    </a:lnTo>
                    <a:lnTo>
                      <a:pt x="478" y="1742"/>
                    </a:lnTo>
                    <a:lnTo>
                      <a:pt x="481" y="1742"/>
                    </a:lnTo>
                    <a:lnTo>
                      <a:pt x="485" y="1742"/>
                    </a:lnTo>
                    <a:lnTo>
                      <a:pt x="488" y="1745"/>
                    </a:lnTo>
                    <a:lnTo>
                      <a:pt x="491" y="1748"/>
                    </a:lnTo>
                    <a:lnTo>
                      <a:pt x="494" y="1753"/>
                    </a:lnTo>
                    <a:lnTo>
                      <a:pt x="498" y="1761"/>
                    </a:lnTo>
                    <a:lnTo>
                      <a:pt x="500" y="1770"/>
                    </a:lnTo>
                    <a:lnTo>
                      <a:pt x="504" y="1793"/>
                    </a:lnTo>
                    <a:lnTo>
                      <a:pt x="508" y="1825"/>
                    </a:lnTo>
                    <a:lnTo>
                      <a:pt x="511" y="1866"/>
                    </a:lnTo>
                    <a:lnTo>
                      <a:pt x="515" y="1916"/>
                    </a:lnTo>
                    <a:lnTo>
                      <a:pt x="520" y="1972"/>
                    </a:lnTo>
                    <a:lnTo>
                      <a:pt x="524" y="2032"/>
                    </a:lnTo>
                    <a:lnTo>
                      <a:pt x="528" y="2095"/>
                    </a:lnTo>
                    <a:lnTo>
                      <a:pt x="531" y="2159"/>
                    </a:lnTo>
                    <a:lnTo>
                      <a:pt x="535" y="2221"/>
                    </a:lnTo>
                    <a:lnTo>
                      <a:pt x="538" y="2280"/>
                    </a:lnTo>
                    <a:lnTo>
                      <a:pt x="540" y="2334"/>
                    </a:lnTo>
                    <a:lnTo>
                      <a:pt x="541" y="2381"/>
                    </a:lnTo>
                    <a:lnTo>
                      <a:pt x="543" y="2417"/>
                    </a:lnTo>
                    <a:lnTo>
                      <a:pt x="541" y="2444"/>
                    </a:lnTo>
                    <a:lnTo>
                      <a:pt x="541" y="2452"/>
                    </a:lnTo>
                    <a:lnTo>
                      <a:pt x="540" y="2457"/>
                    </a:lnTo>
                    <a:lnTo>
                      <a:pt x="539" y="2459"/>
                    </a:lnTo>
                    <a:lnTo>
                      <a:pt x="538" y="2455"/>
                    </a:lnTo>
                    <a:lnTo>
                      <a:pt x="533" y="2436"/>
                    </a:lnTo>
                    <a:lnTo>
                      <a:pt x="528" y="2399"/>
                    </a:lnTo>
                    <a:lnTo>
                      <a:pt x="516" y="2300"/>
                    </a:lnTo>
                    <a:lnTo>
                      <a:pt x="506" y="2205"/>
                    </a:lnTo>
                    <a:lnTo>
                      <a:pt x="499" y="2119"/>
                    </a:lnTo>
                    <a:lnTo>
                      <a:pt x="490" y="2045"/>
                    </a:lnTo>
                    <a:lnTo>
                      <a:pt x="486" y="2016"/>
                    </a:lnTo>
                    <a:lnTo>
                      <a:pt x="481" y="1991"/>
                    </a:lnTo>
                    <a:lnTo>
                      <a:pt x="479" y="1981"/>
                    </a:lnTo>
                    <a:lnTo>
                      <a:pt x="476" y="1972"/>
                    </a:lnTo>
                    <a:lnTo>
                      <a:pt x="474" y="1964"/>
                    </a:lnTo>
                    <a:lnTo>
                      <a:pt x="470" y="1959"/>
                    </a:lnTo>
                    <a:lnTo>
                      <a:pt x="468" y="1956"/>
                    </a:lnTo>
                    <a:lnTo>
                      <a:pt x="464" y="1953"/>
                    </a:lnTo>
                    <a:lnTo>
                      <a:pt x="460" y="1953"/>
                    </a:lnTo>
                    <a:lnTo>
                      <a:pt x="457" y="1954"/>
                    </a:lnTo>
                    <a:lnTo>
                      <a:pt x="453" y="1958"/>
                    </a:lnTo>
                    <a:lnTo>
                      <a:pt x="448" y="1964"/>
                    </a:lnTo>
                    <a:lnTo>
                      <a:pt x="444" y="1973"/>
                    </a:lnTo>
                    <a:lnTo>
                      <a:pt x="439" y="1983"/>
                    </a:lnTo>
                    <a:lnTo>
                      <a:pt x="422" y="2022"/>
                    </a:lnTo>
                    <a:lnTo>
                      <a:pt x="409" y="2048"/>
                    </a:lnTo>
                    <a:lnTo>
                      <a:pt x="403" y="2057"/>
                    </a:lnTo>
                    <a:lnTo>
                      <a:pt x="398" y="2062"/>
                    </a:lnTo>
                    <a:lnTo>
                      <a:pt x="395" y="2063"/>
                    </a:lnTo>
                    <a:lnTo>
                      <a:pt x="392" y="2063"/>
                    </a:lnTo>
                    <a:lnTo>
                      <a:pt x="389" y="2063"/>
                    </a:lnTo>
                    <a:lnTo>
                      <a:pt x="387" y="2060"/>
                    </a:lnTo>
                    <a:lnTo>
                      <a:pt x="382" y="2055"/>
                    </a:lnTo>
                    <a:lnTo>
                      <a:pt x="375" y="2044"/>
                    </a:lnTo>
                    <a:lnTo>
                      <a:pt x="368" y="2030"/>
                    </a:lnTo>
                    <a:lnTo>
                      <a:pt x="360" y="2012"/>
                    </a:lnTo>
                    <a:lnTo>
                      <a:pt x="343" y="1962"/>
                    </a:lnTo>
                    <a:lnTo>
                      <a:pt x="321" y="1894"/>
                    </a:lnTo>
                    <a:lnTo>
                      <a:pt x="306" y="1852"/>
                    </a:lnTo>
                    <a:lnTo>
                      <a:pt x="289" y="1803"/>
                    </a:lnTo>
                    <a:lnTo>
                      <a:pt x="271" y="1750"/>
                    </a:lnTo>
                    <a:lnTo>
                      <a:pt x="249" y="1691"/>
                    </a:lnTo>
                    <a:lnTo>
                      <a:pt x="228" y="1629"/>
                    </a:lnTo>
                    <a:lnTo>
                      <a:pt x="207" y="1562"/>
                    </a:lnTo>
                    <a:lnTo>
                      <a:pt x="184" y="1494"/>
                    </a:lnTo>
                    <a:lnTo>
                      <a:pt x="163" y="1424"/>
                    </a:lnTo>
                    <a:lnTo>
                      <a:pt x="142" y="1353"/>
                    </a:lnTo>
                    <a:lnTo>
                      <a:pt x="123" y="1282"/>
                    </a:lnTo>
                    <a:lnTo>
                      <a:pt x="105" y="1210"/>
                    </a:lnTo>
                    <a:lnTo>
                      <a:pt x="90" y="1142"/>
                    </a:lnTo>
                    <a:lnTo>
                      <a:pt x="82" y="1107"/>
                    </a:lnTo>
                    <a:lnTo>
                      <a:pt x="76" y="1074"/>
                    </a:lnTo>
                    <a:lnTo>
                      <a:pt x="71" y="1041"/>
                    </a:lnTo>
                    <a:lnTo>
                      <a:pt x="67" y="1010"/>
                    </a:lnTo>
                    <a:lnTo>
                      <a:pt x="63" y="978"/>
                    </a:lnTo>
                    <a:lnTo>
                      <a:pt x="61" y="948"/>
                    </a:lnTo>
                    <a:lnTo>
                      <a:pt x="58" y="918"/>
                    </a:lnTo>
                    <a:lnTo>
                      <a:pt x="58" y="891"/>
                    </a:lnTo>
                    <a:lnTo>
                      <a:pt x="57" y="829"/>
                    </a:lnTo>
                    <a:lnTo>
                      <a:pt x="53" y="754"/>
                    </a:lnTo>
                    <a:lnTo>
                      <a:pt x="48" y="670"/>
                    </a:lnTo>
                    <a:lnTo>
                      <a:pt x="43" y="581"/>
                    </a:lnTo>
                    <a:lnTo>
                      <a:pt x="36" y="489"/>
                    </a:lnTo>
                    <a:lnTo>
                      <a:pt x="29" y="395"/>
                    </a:lnTo>
                    <a:lnTo>
                      <a:pt x="22" y="307"/>
                    </a:lnTo>
                    <a:lnTo>
                      <a:pt x="15" y="223"/>
                    </a:lnTo>
                    <a:lnTo>
                      <a:pt x="9" y="148"/>
                    </a:lnTo>
                    <a:lnTo>
                      <a:pt x="4" y="86"/>
                    </a:lnTo>
                    <a:lnTo>
                      <a:pt x="1" y="38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5"/>
                    </a:lnTo>
                    <a:lnTo>
                      <a:pt x="5" y="16"/>
                    </a:lnTo>
                    <a:lnTo>
                      <a:pt x="12" y="57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6" name="Freeform 77"/>
              <p:cNvSpPr>
                <a:spLocks/>
              </p:cNvSpPr>
              <p:nvPr/>
            </p:nvSpPr>
            <p:spPr bwMode="auto">
              <a:xfrm>
                <a:off x="3478" y="3087"/>
                <a:ext cx="71" cy="298"/>
              </a:xfrm>
              <a:custGeom>
                <a:avLst/>
                <a:gdLst>
                  <a:gd name="T0" fmla="*/ 0 w 356"/>
                  <a:gd name="T1" fmla="*/ 0 h 1488"/>
                  <a:gd name="T2" fmla="*/ 0 w 356"/>
                  <a:gd name="T3" fmla="*/ 0 h 1488"/>
                  <a:gd name="T4" fmla="*/ 0 w 356"/>
                  <a:gd name="T5" fmla="*/ 0 h 1488"/>
                  <a:gd name="T6" fmla="*/ 0 w 356"/>
                  <a:gd name="T7" fmla="*/ 0 h 1488"/>
                  <a:gd name="T8" fmla="*/ 0 w 356"/>
                  <a:gd name="T9" fmla="*/ 0 h 1488"/>
                  <a:gd name="T10" fmla="*/ 0 w 356"/>
                  <a:gd name="T11" fmla="*/ 0 h 1488"/>
                  <a:gd name="T12" fmla="*/ 0 w 356"/>
                  <a:gd name="T13" fmla="*/ 0 h 1488"/>
                  <a:gd name="T14" fmla="*/ 0 w 356"/>
                  <a:gd name="T15" fmla="*/ 0 h 1488"/>
                  <a:gd name="T16" fmla="*/ 0 w 356"/>
                  <a:gd name="T17" fmla="*/ 0 h 1488"/>
                  <a:gd name="T18" fmla="*/ 0 w 356"/>
                  <a:gd name="T19" fmla="*/ 0 h 1488"/>
                  <a:gd name="T20" fmla="*/ 0 w 356"/>
                  <a:gd name="T21" fmla="*/ 0 h 1488"/>
                  <a:gd name="T22" fmla="*/ 0 w 356"/>
                  <a:gd name="T23" fmla="*/ 0 h 1488"/>
                  <a:gd name="T24" fmla="*/ 0 w 356"/>
                  <a:gd name="T25" fmla="*/ 0 h 1488"/>
                  <a:gd name="T26" fmla="*/ 0 w 356"/>
                  <a:gd name="T27" fmla="*/ 0 h 1488"/>
                  <a:gd name="T28" fmla="*/ 0 w 356"/>
                  <a:gd name="T29" fmla="*/ 0 h 1488"/>
                  <a:gd name="T30" fmla="*/ 0 w 356"/>
                  <a:gd name="T31" fmla="*/ 0 h 1488"/>
                  <a:gd name="T32" fmla="*/ 0 w 356"/>
                  <a:gd name="T33" fmla="*/ 0 h 1488"/>
                  <a:gd name="T34" fmla="*/ 0 w 356"/>
                  <a:gd name="T35" fmla="*/ 0 h 1488"/>
                  <a:gd name="T36" fmla="*/ 0 w 356"/>
                  <a:gd name="T37" fmla="*/ 0 h 1488"/>
                  <a:gd name="T38" fmla="*/ 0 w 356"/>
                  <a:gd name="T39" fmla="*/ 0 h 1488"/>
                  <a:gd name="T40" fmla="*/ 0 w 356"/>
                  <a:gd name="T41" fmla="*/ 0 h 1488"/>
                  <a:gd name="T42" fmla="*/ 0 w 356"/>
                  <a:gd name="T43" fmla="*/ 0 h 1488"/>
                  <a:gd name="T44" fmla="*/ 0 w 356"/>
                  <a:gd name="T45" fmla="*/ 0 h 1488"/>
                  <a:gd name="T46" fmla="*/ 0 w 356"/>
                  <a:gd name="T47" fmla="*/ 0 h 1488"/>
                  <a:gd name="T48" fmla="*/ 0 w 356"/>
                  <a:gd name="T49" fmla="*/ 0 h 1488"/>
                  <a:gd name="T50" fmla="*/ 0 w 356"/>
                  <a:gd name="T51" fmla="*/ 0 h 1488"/>
                  <a:gd name="T52" fmla="*/ 0 w 356"/>
                  <a:gd name="T53" fmla="*/ 0 h 1488"/>
                  <a:gd name="T54" fmla="*/ 0 w 356"/>
                  <a:gd name="T55" fmla="*/ 0 h 1488"/>
                  <a:gd name="T56" fmla="*/ 0 w 356"/>
                  <a:gd name="T57" fmla="*/ 0 h 1488"/>
                  <a:gd name="T58" fmla="*/ 0 w 356"/>
                  <a:gd name="T59" fmla="*/ 0 h 1488"/>
                  <a:gd name="T60" fmla="*/ 0 w 356"/>
                  <a:gd name="T61" fmla="*/ 0 h 1488"/>
                  <a:gd name="T62" fmla="*/ 0 w 356"/>
                  <a:gd name="T63" fmla="*/ 0 h 1488"/>
                  <a:gd name="T64" fmla="*/ 0 w 356"/>
                  <a:gd name="T65" fmla="*/ 0 h 1488"/>
                  <a:gd name="T66" fmla="*/ 0 w 356"/>
                  <a:gd name="T67" fmla="*/ 0 h 1488"/>
                  <a:gd name="T68" fmla="*/ 0 w 356"/>
                  <a:gd name="T69" fmla="*/ 0 h 1488"/>
                  <a:gd name="T70" fmla="*/ 0 w 356"/>
                  <a:gd name="T71" fmla="*/ 0 h 1488"/>
                  <a:gd name="T72" fmla="*/ 0 w 356"/>
                  <a:gd name="T73" fmla="*/ 0 h 14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56"/>
                  <a:gd name="T112" fmla="*/ 0 h 1488"/>
                  <a:gd name="T113" fmla="*/ 356 w 356"/>
                  <a:gd name="T114" fmla="*/ 1488 h 14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56" h="1488">
                    <a:moveTo>
                      <a:pt x="56" y="67"/>
                    </a:moveTo>
                    <a:lnTo>
                      <a:pt x="96" y="142"/>
                    </a:lnTo>
                    <a:lnTo>
                      <a:pt x="133" y="213"/>
                    </a:lnTo>
                    <a:lnTo>
                      <a:pt x="151" y="248"/>
                    </a:lnTo>
                    <a:lnTo>
                      <a:pt x="167" y="283"/>
                    </a:lnTo>
                    <a:lnTo>
                      <a:pt x="182" y="318"/>
                    </a:lnTo>
                    <a:lnTo>
                      <a:pt x="197" y="353"/>
                    </a:lnTo>
                    <a:lnTo>
                      <a:pt x="210" y="389"/>
                    </a:lnTo>
                    <a:lnTo>
                      <a:pt x="221" y="428"/>
                    </a:lnTo>
                    <a:lnTo>
                      <a:pt x="231" y="467"/>
                    </a:lnTo>
                    <a:lnTo>
                      <a:pt x="241" y="508"/>
                    </a:lnTo>
                    <a:lnTo>
                      <a:pt x="248" y="550"/>
                    </a:lnTo>
                    <a:lnTo>
                      <a:pt x="254" y="595"/>
                    </a:lnTo>
                    <a:lnTo>
                      <a:pt x="259" y="644"/>
                    </a:lnTo>
                    <a:lnTo>
                      <a:pt x="263" y="695"/>
                    </a:lnTo>
                    <a:lnTo>
                      <a:pt x="268" y="754"/>
                    </a:lnTo>
                    <a:lnTo>
                      <a:pt x="276" y="822"/>
                    </a:lnTo>
                    <a:lnTo>
                      <a:pt x="286" y="900"/>
                    </a:lnTo>
                    <a:lnTo>
                      <a:pt x="297" y="982"/>
                    </a:lnTo>
                    <a:lnTo>
                      <a:pt x="308" y="1067"/>
                    </a:lnTo>
                    <a:lnTo>
                      <a:pt x="319" y="1152"/>
                    </a:lnTo>
                    <a:lnTo>
                      <a:pt x="331" y="1232"/>
                    </a:lnTo>
                    <a:lnTo>
                      <a:pt x="339" y="1307"/>
                    </a:lnTo>
                    <a:lnTo>
                      <a:pt x="348" y="1371"/>
                    </a:lnTo>
                    <a:lnTo>
                      <a:pt x="353" y="1425"/>
                    </a:lnTo>
                    <a:lnTo>
                      <a:pt x="354" y="1446"/>
                    </a:lnTo>
                    <a:lnTo>
                      <a:pt x="356" y="1464"/>
                    </a:lnTo>
                    <a:lnTo>
                      <a:pt x="354" y="1476"/>
                    </a:lnTo>
                    <a:lnTo>
                      <a:pt x="353" y="1485"/>
                    </a:lnTo>
                    <a:lnTo>
                      <a:pt x="351" y="1488"/>
                    </a:lnTo>
                    <a:lnTo>
                      <a:pt x="348" y="1485"/>
                    </a:lnTo>
                    <a:lnTo>
                      <a:pt x="343" y="1476"/>
                    </a:lnTo>
                    <a:lnTo>
                      <a:pt x="337" y="1461"/>
                    </a:lnTo>
                    <a:lnTo>
                      <a:pt x="329" y="1440"/>
                    </a:lnTo>
                    <a:lnTo>
                      <a:pt x="321" y="1411"/>
                    </a:lnTo>
                    <a:lnTo>
                      <a:pt x="309" y="1376"/>
                    </a:lnTo>
                    <a:lnTo>
                      <a:pt x="298" y="1333"/>
                    </a:lnTo>
                    <a:lnTo>
                      <a:pt x="249" y="1164"/>
                    </a:lnTo>
                    <a:lnTo>
                      <a:pt x="213" y="1043"/>
                    </a:lnTo>
                    <a:lnTo>
                      <a:pt x="186" y="956"/>
                    </a:lnTo>
                    <a:lnTo>
                      <a:pt x="165" y="892"/>
                    </a:lnTo>
                    <a:lnTo>
                      <a:pt x="157" y="867"/>
                    </a:lnTo>
                    <a:lnTo>
                      <a:pt x="151" y="842"/>
                    </a:lnTo>
                    <a:lnTo>
                      <a:pt x="145" y="819"/>
                    </a:lnTo>
                    <a:lnTo>
                      <a:pt x="140" y="795"/>
                    </a:lnTo>
                    <a:lnTo>
                      <a:pt x="136" y="767"/>
                    </a:lnTo>
                    <a:lnTo>
                      <a:pt x="132" y="737"/>
                    </a:lnTo>
                    <a:lnTo>
                      <a:pt x="128" y="702"/>
                    </a:lnTo>
                    <a:lnTo>
                      <a:pt x="125" y="660"/>
                    </a:lnTo>
                    <a:lnTo>
                      <a:pt x="121" y="615"/>
                    </a:lnTo>
                    <a:lnTo>
                      <a:pt x="117" y="571"/>
                    </a:lnTo>
                    <a:lnTo>
                      <a:pt x="112" y="529"/>
                    </a:lnTo>
                    <a:lnTo>
                      <a:pt x="107" y="490"/>
                    </a:lnTo>
                    <a:lnTo>
                      <a:pt x="96" y="417"/>
                    </a:lnTo>
                    <a:lnTo>
                      <a:pt x="82" y="352"/>
                    </a:lnTo>
                    <a:lnTo>
                      <a:pt x="70" y="296"/>
                    </a:lnTo>
                    <a:lnTo>
                      <a:pt x="59" y="251"/>
                    </a:lnTo>
                    <a:lnTo>
                      <a:pt x="49" y="216"/>
                    </a:lnTo>
                    <a:lnTo>
                      <a:pt x="41" y="191"/>
                    </a:lnTo>
                    <a:lnTo>
                      <a:pt x="31" y="162"/>
                    </a:lnTo>
                    <a:lnTo>
                      <a:pt x="20" y="122"/>
                    </a:lnTo>
                    <a:lnTo>
                      <a:pt x="10" y="78"/>
                    </a:lnTo>
                    <a:lnTo>
                      <a:pt x="2" y="38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9" y="10"/>
                    </a:lnTo>
                    <a:lnTo>
                      <a:pt x="25" y="16"/>
                    </a:lnTo>
                    <a:lnTo>
                      <a:pt x="39" y="37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7" name="Freeform 78"/>
              <p:cNvSpPr>
                <a:spLocks/>
              </p:cNvSpPr>
              <p:nvPr/>
            </p:nvSpPr>
            <p:spPr bwMode="auto">
              <a:xfrm>
                <a:off x="3704" y="2723"/>
                <a:ext cx="100" cy="221"/>
              </a:xfrm>
              <a:custGeom>
                <a:avLst/>
                <a:gdLst>
                  <a:gd name="T0" fmla="*/ 0 w 502"/>
                  <a:gd name="T1" fmla="*/ 0 h 1105"/>
                  <a:gd name="T2" fmla="*/ 0 w 502"/>
                  <a:gd name="T3" fmla="*/ 0 h 1105"/>
                  <a:gd name="T4" fmla="*/ 0 w 502"/>
                  <a:gd name="T5" fmla="*/ 0 h 1105"/>
                  <a:gd name="T6" fmla="*/ 0 w 502"/>
                  <a:gd name="T7" fmla="*/ 0 h 1105"/>
                  <a:gd name="T8" fmla="*/ 0 w 502"/>
                  <a:gd name="T9" fmla="*/ 0 h 1105"/>
                  <a:gd name="T10" fmla="*/ 0 w 502"/>
                  <a:gd name="T11" fmla="*/ 0 h 1105"/>
                  <a:gd name="T12" fmla="*/ 0 w 502"/>
                  <a:gd name="T13" fmla="*/ 0 h 1105"/>
                  <a:gd name="T14" fmla="*/ 0 w 502"/>
                  <a:gd name="T15" fmla="*/ 0 h 1105"/>
                  <a:gd name="T16" fmla="*/ 0 w 502"/>
                  <a:gd name="T17" fmla="*/ 0 h 1105"/>
                  <a:gd name="T18" fmla="*/ 0 w 502"/>
                  <a:gd name="T19" fmla="*/ 0 h 1105"/>
                  <a:gd name="T20" fmla="*/ 0 w 502"/>
                  <a:gd name="T21" fmla="*/ 0 h 1105"/>
                  <a:gd name="T22" fmla="*/ 0 w 502"/>
                  <a:gd name="T23" fmla="*/ 0 h 1105"/>
                  <a:gd name="T24" fmla="*/ 0 w 502"/>
                  <a:gd name="T25" fmla="*/ 0 h 1105"/>
                  <a:gd name="T26" fmla="*/ 0 w 502"/>
                  <a:gd name="T27" fmla="*/ 0 h 1105"/>
                  <a:gd name="T28" fmla="*/ 0 w 502"/>
                  <a:gd name="T29" fmla="*/ 0 h 1105"/>
                  <a:gd name="T30" fmla="*/ 0 w 502"/>
                  <a:gd name="T31" fmla="*/ 0 h 1105"/>
                  <a:gd name="T32" fmla="*/ 0 w 502"/>
                  <a:gd name="T33" fmla="*/ 0 h 1105"/>
                  <a:gd name="T34" fmla="*/ 0 w 502"/>
                  <a:gd name="T35" fmla="*/ 0 h 1105"/>
                  <a:gd name="T36" fmla="*/ 0 w 502"/>
                  <a:gd name="T37" fmla="*/ 0 h 1105"/>
                  <a:gd name="T38" fmla="*/ 0 w 502"/>
                  <a:gd name="T39" fmla="*/ 0 h 1105"/>
                  <a:gd name="T40" fmla="*/ 0 w 502"/>
                  <a:gd name="T41" fmla="*/ 0 h 1105"/>
                  <a:gd name="T42" fmla="*/ 0 w 502"/>
                  <a:gd name="T43" fmla="*/ 0 h 1105"/>
                  <a:gd name="T44" fmla="*/ 0 w 502"/>
                  <a:gd name="T45" fmla="*/ 0 h 1105"/>
                  <a:gd name="T46" fmla="*/ 0 w 502"/>
                  <a:gd name="T47" fmla="*/ 0 h 1105"/>
                  <a:gd name="T48" fmla="*/ 0 w 502"/>
                  <a:gd name="T49" fmla="*/ 0 h 1105"/>
                  <a:gd name="T50" fmla="*/ 0 w 502"/>
                  <a:gd name="T51" fmla="*/ 0 h 1105"/>
                  <a:gd name="T52" fmla="*/ 0 w 502"/>
                  <a:gd name="T53" fmla="*/ 0 h 1105"/>
                  <a:gd name="T54" fmla="*/ 0 w 502"/>
                  <a:gd name="T55" fmla="*/ 0 h 1105"/>
                  <a:gd name="T56" fmla="*/ 0 w 502"/>
                  <a:gd name="T57" fmla="*/ 0 h 1105"/>
                  <a:gd name="T58" fmla="*/ 0 w 502"/>
                  <a:gd name="T59" fmla="*/ 0 h 1105"/>
                  <a:gd name="T60" fmla="*/ 0 w 502"/>
                  <a:gd name="T61" fmla="*/ 0 h 1105"/>
                  <a:gd name="T62" fmla="*/ 0 w 502"/>
                  <a:gd name="T63" fmla="*/ 0 h 1105"/>
                  <a:gd name="T64" fmla="*/ 0 w 502"/>
                  <a:gd name="T65" fmla="*/ 0 h 1105"/>
                  <a:gd name="T66" fmla="*/ 0 w 502"/>
                  <a:gd name="T67" fmla="*/ 0 h 1105"/>
                  <a:gd name="T68" fmla="*/ 0 w 502"/>
                  <a:gd name="T69" fmla="*/ 0 h 1105"/>
                  <a:gd name="T70" fmla="*/ 0 w 502"/>
                  <a:gd name="T71" fmla="*/ 0 h 1105"/>
                  <a:gd name="T72" fmla="*/ 0 w 502"/>
                  <a:gd name="T73" fmla="*/ 0 h 1105"/>
                  <a:gd name="T74" fmla="*/ 0 w 502"/>
                  <a:gd name="T75" fmla="*/ 0 h 1105"/>
                  <a:gd name="T76" fmla="*/ 0 w 502"/>
                  <a:gd name="T77" fmla="*/ 0 h 1105"/>
                  <a:gd name="T78" fmla="*/ 0 w 502"/>
                  <a:gd name="T79" fmla="*/ 0 h 1105"/>
                  <a:gd name="T80" fmla="*/ 0 w 502"/>
                  <a:gd name="T81" fmla="*/ 0 h 1105"/>
                  <a:gd name="T82" fmla="*/ 0 w 502"/>
                  <a:gd name="T83" fmla="*/ 0 h 1105"/>
                  <a:gd name="T84" fmla="*/ 0 w 502"/>
                  <a:gd name="T85" fmla="*/ 0 h 1105"/>
                  <a:gd name="T86" fmla="*/ 0 w 502"/>
                  <a:gd name="T87" fmla="*/ 0 h 1105"/>
                  <a:gd name="T88" fmla="*/ 0 w 502"/>
                  <a:gd name="T89" fmla="*/ 0 h 11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02"/>
                  <a:gd name="T136" fmla="*/ 0 h 1105"/>
                  <a:gd name="T137" fmla="*/ 502 w 502"/>
                  <a:gd name="T138" fmla="*/ 1105 h 11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02" h="1105">
                    <a:moveTo>
                      <a:pt x="101" y="104"/>
                    </a:moveTo>
                    <a:lnTo>
                      <a:pt x="136" y="151"/>
                    </a:lnTo>
                    <a:lnTo>
                      <a:pt x="175" y="202"/>
                    </a:lnTo>
                    <a:lnTo>
                      <a:pt x="194" y="228"/>
                    </a:lnTo>
                    <a:lnTo>
                      <a:pt x="214" y="256"/>
                    </a:lnTo>
                    <a:lnTo>
                      <a:pt x="233" y="283"/>
                    </a:lnTo>
                    <a:lnTo>
                      <a:pt x="250" y="312"/>
                    </a:lnTo>
                    <a:lnTo>
                      <a:pt x="267" y="341"/>
                    </a:lnTo>
                    <a:lnTo>
                      <a:pt x="284" y="371"/>
                    </a:lnTo>
                    <a:lnTo>
                      <a:pt x="299" y="401"/>
                    </a:lnTo>
                    <a:lnTo>
                      <a:pt x="312" y="432"/>
                    </a:lnTo>
                    <a:lnTo>
                      <a:pt x="324" y="462"/>
                    </a:lnTo>
                    <a:lnTo>
                      <a:pt x="332" y="494"/>
                    </a:lnTo>
                    <a:lnTo>
                      <a:pt x="336" y="509"/>
                    </a:lnTo>
                    <a:lnTo>
                      <a:pt x="340" y="525"/>
                    </a:lnTo>
                    <a:lnTo>
                      <a:pt x="342" y="542"/>
                    </a:lnTo>
                    <a:lnTo>
                      <a:pt x="344" y="558"/>
                    </a:lnTo>
                    <a:lnTo>
                      <a:pt x="350" y="620"/>
                    </a:lnTo>
                    <a:lnTo>
                      <a:pt x="354" y="677"/>
                    </a:lnTo>
                    <a:lnTo>
                      <a:pt x="357" y="729"/>
                    </a:lnTo>
                    <a:lnTo>
                      <a:pt x="364" y="779"/>
                    </a:lnTo>
                    <a:lnTo>
                      <a:pt x="369" y="803"/>
                    </a:lnTo>
                    <a:lnTo>
                      <a:pt x="374" y="826"/>
                    </a:lnTo>
                    <a:lnTo>
                      <a:pt x="381" y="850"/>
                    </a:lnTo>
                    <a:lnTo>
                      <a:pt x="390" y="874"/>
                    </a:lnTo>
                    <a:lnTo>
                      <a:pt x="401" y="899"/>
                    </a:lnTo>
                    <a:lnTo>
                      <a:pt x="413" y="922"/>
                    </a:lnTo>
                    <a:lnTo>
                      <a:pt x="430" y="947"/>
                    </a:lnTo>
                    <a:lnTo>
                      <a:pt x="447" y="974"/>
                    </a:lnTo>
                    <a:lnTo>
                      <a:pt x="465" y="999"/>
                    </a:lnTo>
                    <a:lnTo>
                      <a:pt x="480" y="1022"/>
                    </a:lnTo>
                    <a:lnTo>
                      <a:pt x="490" y="1045"/>
                    </a:lnTo>
                    <a:lnTo>
                      <a:pt x="497" y="1065"/>
                    </a:lnTo>
                    <a:lnTo>
                      <a:pt x="500" y="1073"/>
                    </a:lnTo>
                    <a:lnTo>
                      <a:pt x="501" y="1081"/>
                    </a:lnTo>
                    <a:lnTo>
                      <a:pt x="502" y="1087"/>
                    </a:lnTo>
                    <a:lnTo>
                      <a:pt x="502" y="1093"/>
                    </a:lnTo>
                    <a:lnTo>
                      <a:pt x="501" y="1098"/>
                    </a:lnTo>
                    <a:lnTo>
                      <a:pt x="500" y="1101"/>
                    </a:lnTo>
                    <a:lnTo>
                      <a:pt x="497" y="1103"/>
                    </a:lnTo>
                    <a:lnTo>
                      <a:pt x="493" y="1105"/>
                    </a:lnTo>
                    <a:lnTo>
                      <a:pt x="490" y="1105"/>
                    </a:lnTo>
                    <a:lnTo>
                      <a:pt x="485" y="1102"/>
                    </a:lnTo>
                    <a:lnTo>
                      <a:pt x="480" y="1100"/>
                    </a:lnTo>
                    <a:lnTo>
                      <a:pt x="473" y="1095"/>
                    </a:lnTo>
                    <a:lnTo>
                      <a:pt x="466" y="1087"/>
                    </a:lnTo>
                    <a:lnTo>
                      <a:pt x="458" y="1080"/>
                    </a:lnTo>
                    <a:lnTo>
                      <a:pt x="450" y="1070"/>
                    </a:lnTo>
                    <a:lnTo>
                      <a:pt x="441" y="1057"/>
                    </a:lnTo>
                    <a:lnTo>
                      <a:pt x="421" y="1027"/>
                    </a:lnTo>
                    <a:lnTo>
                      <a:pt x="397" y="989"/>
                    </a:lnTo>
                    <a:lnTo>
                      <a:pt x="372" y="941"/>
                    </a:lnTo>
                    <a:lnTo>
                      <a:pt x="344" y="884"/>
                    </a:lnTo>
                    <a:lnTo>
                      <a:pt x="317" y="828"/>
                    </a:lnTo>
                    <a:lnTo>
                      <a:pt x="296" y="778"/>
                    </a:lnTo>
                    <a:lnTo>
                      <a:pt x="279" y="735"/>
                    </a:lnTo>
                    <a:lnTo>
                      <a:pt x="264" y="698"/>
                    </a:lnTo>
                    <a:lnTo>
                      <a:pt x="252" y="667"/>
                    </a:lnTo>
                    <a:lnTo>
                      <a:pt x="244" y="638"/>
                    </a:lnTo>
                    <a:lnTo>
                      <a:pt x="238" y="614"/>
                    </a:lnTo>
                    <a:lnTo>
                      <a:pt x="231" y="592"/>
                    </a:lnTo>
                    <a:lnTo>
                      <a:pt x="220" y="552"/>
                    </a:lnTo>
                    <a:lnTo>
                      <a:pt x="208" y="511"/>
                    </a:lnTo>
                    <a:lnTo>
                      <a:pt x="199" y="488"/>
                    </a:lnTo>
                    <a:lnTo>
                      <a:pt x="188" y="463"/>
                    </a:lnTo>
                    <a:lnTo>
                      <a:pt x="174" y="433"/>
                    </a:lnTo>
                    <a:lnTo>
                      <a:pt x="156" y="399"/>
                    </a:lnTo>
                    <a:lnTo>
                      <a:pt x="136" y="362"/>
                    </a:lnTo>
                    <a:lnTo>
                      <a:pt x="115" y="320"/>
                    </a:lnTo>
                    <a:lnTo>
                      <a:pt x="94" y="276"/>
                    </a:lnTo>
                    <a:lnTo>
                      <a:pt x="74" y="231"/>
                    </a:lnTo>
                    <a:lnTo>
                      <a:pt x="55" y="187"/>
                    </a:lnTo>
                    <a:lnTo>
                      <a:pt x="38" y="145"/>
                    </a:lnTo>
                    <a:lnTo>
                      <a:pt x="24" y="105"/>
                    </a:lnTo>
                    <a:lnTo>
                      <a:pt x="12" y="70"/>
                    </a:lnTo>
                    <a:lnTo>
                      <a:pt x="8" y="55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0" y="25"/>
                    </a:lnTo>
                    <a:lnTo>
                      <a:pt x="53" y="39"/>
                    </a:lnTo>
                    <a:lnTo>
                      <a:pt x="67" y="56"/>
                    </a:lnTo>
                    <a:lnTo>
                      <a:pt x="83" y="77"/>
                    </a:lnTo>
                    <a:lnTo>
                      <a:pt x="101" y="104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8" name="Freeform 79"/>
              <p:cNvSpPr>
                <a:spLocks/>
              </p:cNvSpPr>
              <p:nvPr/>
            </p:nvSpPr>
            <p:spPr bwMode="auto">
              <a:xfrm>
                <a:off x="1901" y="2586"/>
                <a:ext cx="193" cy="324"/>
              </a:xfrm>
              <a:custGeom>
                <a:avLst/>
                <a:gdLst>
                  <a:gd name="T0" fmla="*/ 0 w 969"/>
                  <a:gd name="T1" fmla="*/ 0 h 1617"/>
                  <a:gd name="T2" fmla="*/ 0 w 969"/>
                  <a:gd name="T3" fmla="*/ 0 h 1617"/>
                  <a:gd name="T4" fmla="*/ 0 w 969"/>
                  <a:gd name="T5" fmla="*/ 0 h 1617"/>
                  <a:gd name="T6" fmla="*/ 0 w 969"/>
                  <a:gd name="T7" fmla="*/ 0 h 1617"/>
                  <a:gd name="T8" fmla="*/ 0 w 969"/>
                  <a:gd name="T9" fmla="*/ 0 h 1617"/>
                  <a:gd name="T10" fmla="*/ 0 w 969"/>
                  <a:gd name="T11" fmla="*/ 0 h 1617"/>
                  <a:gd name="T12" fmla="*/ 0 w 969"/>
                  <a:gd name="T13" fmla="*/ 0 h 1617"/>
                  <a:gd name="T14" fmla="*/ 0 w 969"/>
                  <a:gd name="T15" fmla="*/ 0 h 1617"/>
                  <a:gd name="T16" fmla="*/ 0 w 969"/>
                  <a:gd name="T17" fmla="*/ 0 h 1617"/>
                  <a:gd name="T18" fmla="*/ 0 w 969"/>
                  <a:gd name="T19" fmla="*/ 0 h 1617"/>
                  <a:gd name="T20" fmla="*/ 0 w 969"/>
                  <a:gd name="T21" fmla="*/ 0 h 1617"/>
                  <a:gd name="T22" fmla="*/ 0 w 969"/>
                  <a:gd name="T23" fmla="*/ 0 h 1617"/>
                  <a:gd name="T24" fmla="*/ 0 w 969"/>
                  <a:gd name="T25" fmla="*/ 0 h 1617"/>
                  <a:gd name="T26" fmla="*/ 0 w 969"/>
                  <a:gd name="T27" fmla="*/ 0 h 1617"/>
                  <a:gd name="T28" fmla="*/ 0 w 969"/>
                  <a:gd name="T29" fmla="*/ 0 h 1617"/>
                  <a:gd name="T30" fmla="*/ 0 w 969"/>
                  <a:gd name="T31" fmla="*/ 0 h 1617"/>
                  <a:gd name="T32" fmla="*/ 0 w 969"/>
                  <a:gd name="T33" fmla="*/ 0 h 1617"/>
                  <a:gd name="T34" fmla="*/ 0 w 969"/>
                  <a:gd name="T35" fmla="*/ 0 h 1617"/>
                  <a:gd name="T36" fmla="*/ 0 w 969"/>
                  <a:gd name="T37" fmla="*/ 0 h 1617"/>
                  <a:gd name="T38" fmla="*/ 0 w 969"/>
                  <a:gd name="T39" fmla="*/ 0 h 1617"/>
                  <a:gd name="T40" fmla="*/ 0 w 969"/>
                  <a:gd name="T41" fmla="*/ 0 h 1617"/>
                  <a:gd name="T42" fmla="*/ 0 w 969"/>
                  <a:gd name="T43" fmla="*/ 0 h 1617"/>
                  <a:gd name="T44" fmla="*/ 0 w 969"/>
                  <a:gd name="T45" fmla="*/ 0 h 1617"/>
                  <a:gd name="T46" fmla="*/ 0 w 969"/>
                  <a:gd name="T47" fmla="*/ 0 h 1617"/>
                  <a:gd name="T48" fmla="*/ 0 w 969"/>
                  <a:gd name="T49" fmla="*/ 0 h 1617"/>
                  <a:gd name="T50" fmla="*/ 0 w 969"/>
                  <a:gd name="T51" fmla="*/ 0 h 1617"/>
                  <a:gd name="T52" fmla="*/ 0 w 969"/>
                  <a:gd name="T53" fmla="*/ 0 h 1617"/>
                  <a:gd name="T54" fmla="*/ 0 w 969"/>
                  <a:gd name="T55" fmla="*/ 0 h 1617"/>
                  <a:gd name="T56" fmla="*/ 0 w 969"/>
                  <a:gd name="T57" fmla="*/ 0 h 1617"/>
                  <a:gd name="T58" fmla="*/ 0 w 969"/>
                  <a:gd name="T59" fmla="*/ 0 h 1617"/>
                  <a:gd name="T60" fmla="*/ 0 w 969"/>
                  <a:gd name="T61" fmla="*/ 0 h 1617"/>
                  <a:gd name="T62" fmla="*/ 0 w 969"/>
                  <a:gd name="T63" fmla="*/ 0 h 1617"/>
                  <a:gd name="T64" fmla="*/ 0 w 969"/>
                  <a:gd name="T65" fmla="*/ 0 h 1617"/>
                  <a:gd name="T66" fmla="*/ 0 w 969"/>
                  <a:gd name="T67" fmla="*/ 0 h 1617"/>
                  <a:gd name="T68" fmla="*/ 0 w 969"/>
                  <a:gd name="T69" fmla="*/ 0 h 1617"/>
                  <a:gd name="T70" fmla="*/ 0 w 969"/>
                  <a:gd name="T71" fmla="*/ 0 h 1617"/>
                  <a:gd name="T72" fmla="*/ 0 w 969"/>
                  <a:gd name="T73" fmla="*/ 0 h 1617"/>
                  <a:gd name="T74" fmla="*/ 0 w 969"/>
                  <a:gd name="T75" fmla="*/ 0 h 1617"/>
                  <a:gd name="T76" fmla="*/ 0 w 969"/>
                  <a:gd name="T77" fmla="*/ 0 h 1617"/>
                  <a:gd name="T78" fmla="*/ 0 w 969"/>
                  <a:gd name="T79" fmla="*/ 0 h 1617"/>
                  <a:gd name="T80" fmla="*/ 0 w 969"/>
                  <a:gd name="T81" fmla="*/ 0 h 1617"/>
                  <a:gd name="T82" fmla="*/ 0 w 969"/>
                  <a:gd name="T83" fmla="*/ 0 h 1617"/>
                  <a:gd name="T84" fmla="*/ 0 w 969"/>
                  <a:gd name="T85" fmla="*/ 0 h 1617"/>
                  <a:gd name="T86" fmla="*/ 0 w 969"/>
                  <a:gd name="T87" fmla="*/ 0 h 1617"/>
                  <a:gd name="T88" fmla="*/ 0 w 969"/>
                  <a:gd name="T89" fmla="*/ 0 h 1617"/>
                  <a:gd name="T90" fmla="*/ 0 w 969"/>
                  <a:gd name="T91" fmla="*/ 0 h 1617"/>
                  <a:gd name="T92" fmla="*/ 0 w 969"/>
                  <a:gd name="T93" fmla="*/ 0 h 1617"/>
                  <a:gd name="T94" fmla="*/ 0 w 969"/>
                  <a:gd name="T95" fmla="*/ 0 h 1617"/>
                  <a:gd name="T96" fmla="*/ 0 w 969"/>
                  <a:gd name="T97" fmla="*/ 0 h 1617"/>
                  <a:gd name="T98" fmla="*/ 0 w 969"/>
                  <a:gd name="T99" fmla="*/ 0 h 1617"/>
                  <a:gd name="T100" fmla="*/ 0 w 969"/>
                  <a:gd name="T101" fmla="*/ 0 h 1617"/>
                  <a:gd name="T102" fmla="*/ 0 w 969"/>
                  <a:gd name="T103" fmla="*/ 0 h 16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69"/>
                  <a:gd name="T157" fmla="*/ 0 h 1617"/>
                  <a:gd name="T158" fmla="*/ 969 w 969"/>
                  <a:gd name="T159" fmla="*/ 1617 h 16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69" h="1617">
                    <a:moveTo>
                      <a:pt x="776" y="132"/>
                    </a:moveTo>
                    <a:lnTo>
                      <a:pt x="765" y="159"/>
                    </a:lnTo>
                    <a:lnTo>
                      <a:pt x="752" y="194"/>
                    </a:lnTo>
                    <a:lnTo>
                      <a:pt x="739" y="238"/>
                    </a:lnTo>
                    <a:lnTo>
                      <a:pt x="722" y="288"/>
                    </a:lnTo>
                    <a:lnTo>
                      <a:pt x="686" y="403"/>
                    </a:lnTo>
                    <a:lnTo>
                      <a:pt x="645" y="530"/>
                    </a:lnTo>
                    <a:lnTo>
                      <a:pt x="624" y="596"/>
                    </a:lnTo>
                    <a:lnTo>
                      <a:pt x="601" y="662"/>
                    </a:lnTo>
                    <a:lnTo>
                      <a:pt x="578" y="727"/>
                    </a:lnTo>
                    <a:lnTo>
                      <a:pt x="554" y="788"/>
                    </a:lnTo>
                    <a:lnTo>
                      <a:pt x="530" y="847"/>
                    </a:lnTo>
                    <a:lnTo>
                      <a:pt x="505" y="902"/>
                    </a:lnTo>
                    <a:lnTo>
                      <a:pt x="493" y="927"/>
                    </a:lnTo>
                    <a:lnTo>
                      <a:pt x="480" y="951"/>
                    </a:lnTo>
                    <a:lnTo>
                      <a:pt x="468" y="972"/>
                    </a:lnTo>
                    <a:lnTo>
                      <a:pt x="455" y="992"/>
                    </a:lnTo>
                    <a:lnTo>
                      <a:pt x="428" y="1033"/>
                    </a:lnTo>
                    <a:lnTo>
                      <a:pt x="393" y="1083"/>
                    </a:lnTo>
                    <a:lnTo>
                      <a:pt x="353" y="1138"/>
                    </a:lnTo>
                    <a:lnTo>
                      <a:pt x="308" y="1197"/>
                    </a:lnTo>
                    <a:lnTo>
                      <a:pt x="263" y="1258"/>
                    </a:lnTo>
                    <a:lnTo>
                      <a:pt x="216" y="1319"/>
                    </a:lnTo>
                    <a:lnTo>
                      <a:pt x="170" y="1380"/>
                    </a:lnTo>
                    <a:lnTo>
                      <a:pt x="127" y="1436"/>
                    </a:lnTo>
                    <a:lnTo>
                      <a:pt x="87" y="1489"/>
                    </a:lnTo>
                    <a:lnTo>
                      <a:pt x="54" y="1535"/>
                    </a:lnTo>
                    <a:lnTo>
                      <a:pt x="26" y="1572"/>
                    </a:lnTo>
                    <a:lnTo>
                      <a:pt x="7" y="1600"/>
                    </a:lnTo>
                    <a:lnTo>
                      <a:pt x="2" y="1608"/>
                    </a:lnTo>
                    <a:lnTo>
                      <a:pt x="0" y="1615"/>
                    </a:lnTo>
                    <a:lnTo>
                      <a:pt x="0" y="1617"/>
                    </a:lnTo>
                    <a:lnTo>
                      <a:pt x="2" y="1616"/>
                    </a:lnTo>
                    <a:lnTo>
                      <a:pt x="19" y="1602"/>
                    </a:lnTo>
                    <a:lnTo>
                      <a:pt x="50" y="1570"/>
                    </a:lnTo>
                    <a:lnTo>
                      <a:pt x="128" y="1490"/>
                    </a:lnTo>
                    <a:lnTo>
                      <a:pt x="208" y="1411"/>
                    </a:lnTo>
                    <a:lnTo>
                      <a:pt x="248" y="1372"/>
                    </a:lnTo>
                    <a:lnTo>
                      <a:pt x="288" y="1333"/>
                    </a:lnTo>
                    <a:lnTo>
                      <a:pt x="327" y="1291"/>
                    </a:lnTo>
                    <a:lnTo>
                      <a:pt x="366" y="1249"/>
                    </a:lnTo>
                    <a:lnTo>
                      <a:pt x="404" y="1204"/>
                    </a:lnTo>
                    <a:lnTo>
                      <a:pt x="440" y="1158"/>
                    </a:lnTo>
                    <a:lnTo>
                      <a:pt x="459" y="1134"/>
                    </a:lnTo>
                    <a:lnTo>
                      <a:pt x="477" y="1109"/>
                    </a:lnTo>
                    <a:lnTo>
                      <a:pt x="494" y="1084"/>
                    </a:lnTo>
                    <a:lnTo>
                      <a:pt x="512" y="1058"/>
                    </a:lnTo>
                    <a:lnTo>
                      <a:pt x="528" y="1032"/>
                    </a:lnTo>
                    <a:lnTo>
                      <a:pt x="544" y="1003"/>
                    </a:lnTo>
                    <a:lnTo>
                      <a:pt x="560" y="976"/>
                    </a:lnTo>
                    <a:lnTo>
                      <a:pt x="575" y="946"/>
                    </a:lnTo>
                    <a:lnTo>
                      <a:pt x="590" y="916"/>
                    </a:lnTo>
                    <a:lnTo>
                      <a:pt x="605" y="884"/>
                    </a:lnTo>
                    <a:lnTo>
                      <a:pt x="620" y="852"/>
                    </a:lnTo>
                    <a:lnTo>
                      <a:pt x="634" y="820"/>
                    </a:lnTo>
                    <a:lnTo>
                      <a:pt x="659" y="751"/>
                    </a:lnTo>
                    <a:lnTo>
                      <a:pt x="682" y="682"/>
                    </a:lnTo>
                    <a:lnTo>
                      <a:pt x="706" y="616"/>
                    </a:lnTo>
                    <a:lnTo>
                      <a:pt x="727" y="551"/>
                    </a:lnTo>
                    <a:lnTo>
                      <a:pt x="769" y="426"/>
                    </a:lnTo>
                    <a:lnTo>
                      <a:pt x="807" y="314"/>
                    </a:lnTo>
                    <a:lnTo>
                      <a:pt x="826" y="264"/>
                    </a:lnTo>
                    <a:lnTo>
                      <a:pt x="843" y="218"/>
                    </a:lnTo>
                    <a:lnTo>
                      <a:pt x="861" y="176"/>
                    </a:lnTo>
                    <a:lnTo>
                      <a:pt x="878" y="141"/>
                    </a:lnTo>
                    <a:lnTo>
                      <a:pt x="886" y="124"/>
                    </a:lnTo>
                    <a:lnTo>
                      <a:pt x="895" y="109"/>
                    </a:lnTo>
                    <a:lnTo>
                      <a:pt x="903" y="97"/>
                    </a:lnTo>
                    <a:lnTo>
                      <a:pt x="911" y="86"/>
                    </a:lnTo>
                    <a:lnTo>
                      <a:pt x="920" y="76"/>
                    </a:lnTo>
                    <a:lnTo>
                      <a:pt x="928" y="68"/>
                    </a:lnTo>
                    <a:lnTo>
                      <a:pt x="936" y="62"/>
                    </a:lnTo>
                    <a:lnTo>
                      <a:pt x="945" y="58"/>
                    </a:lnTo>
                    <a:lnTo>
                      <a:pt x="952" y="54"/>
                    </a:lnTo>
                    <a:lnTo>
                      <a:pt x="958" y="51"/>
                    </a:lnTo>
                    <a:lnTo>
                      <a:pt x="962" y="47"/>
                    </a:lnTo>
                    <a:lnTo>
                      <a:pt x="966" y="42"/>
                    </a:lnTo>
                    <a:lnTo>
                      <a:pt x="968" y="38"/>
                    </a:lnTo>
                    <a:lnTo>
                      <a:pt x="969" y="33"/>
                    </a:lnTo>
                    <a:lnTo>
                      <a:pt x="969" y="28"/>
                    </a:lnTo>
                    <a:lnTo>
                      <a:pt x="968" y="25"/>
                    </a:lnTo>
                    <a:lnTo>
                      <a:pt x="967" y="20"/>
                    </a:lnTo>
                    <a:lnTo>
                      <a:pt x="963" y="16"/>
                    </a:lnTo>
                    <a:lnTo>
                      <a:pt x="960" y="12"/>
                    </a:lnTo>
                    <a:lnTo>
                      <a:pt x="956" y="8"/>
                    </a:lnTo>
                    <a:lnTo>
                      <a:pt x="951" y="6"/>
                    </a:lnTo>
                    <a:lnTo>
                      <a:pt x="945" y="3"/>
                    </a:lnTo>
                    <a:lnTo>
                      <a:pt x="938" y="2"/>
                    </a:lnTo>
                    <a:lnTo>
                      <a:pt x="931" y="1"/>
                    </a:lnTo>
                    <a:lnTo>
                      <a:pt x="923" y="0"/>
                    </a:lnTo>
                    <a:lnTo>
                      <a:pt x="915" y="1"/>
                    </a:lnTo>
                    <a:lnTo>
                      <a:pt x="906" y="2"/>
                    </a:lnTo>
                    <a:lnTo>
                      <a:pt x="897" y="3"/>
                    </a:lnTo>
                    <a:lnTo>
                      <a:pt x="888" y="7"/>
                    </a:lnTo>
                    <a:lnTo>
                      <a:pt x="878" y="12"/>
                    </a:lnTo>
                    <a:lnTo>
                      <a:pt x="868" y="17"/>
                    </a:lnTo>
                    <a:lnTo>
                      <a:pt x="858" y="23"/>
                    </a:lnTo>
                    <a:lnTo>
                      <a:pt x="848" y="32"/>
                    </a:lnTo>
                    <a:lnTo>
                      <a:pt x="837" y="42"/>
                    </a:lnTo>
                    <a:lnTo>
                      <a:pt x="827" y="52"/>
                    </a:lnTo>
                    <a:lnTo>
                      <a:pt x="817" y="64"/>
                    </a:lnTo>
                    <a:lnTo>
                      <a:pt x="807" y="79"/>
                    </a:lnTo>
                    <a:lnTo>
                      <a:pt x="796" y="94"/>
                    </a:lnTo>
                    <a:lnTo>
                      <a:pt x="786" y="113"/>
                    </a:lnTo>
                    <a:lnTo>
                      <a:pt x="776" y="132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9" name="Freeform 80"/>
              <p:cNvSpPr>
                <a:spLocks/>
              </p:cNvSpPr>
              <p:nvPr/>
            </p:nvSpPr>
            <p:spPr bwMode="auto">
              <a:xfrm>
                <a:off x="2295" y="2666"/>
                <a:ext cx="97" cy="98"/>
              </a:xfrm>
              <a:custGeom>
                <a:avLst/>
                <a:gdLst>
                  <a:gd name="T0" fmla="*/ 0 w 483"/>
                  <a:gd name="T1" fmla="*/ 0 h 490"/>
                  <a:gd name="T2" fmla="*/ 0 w 483"/>
                  <a:gd name="T3" fmla="*/ 0 h 490"/>
                  <a:gd name="T4" fmla="*/ 0 w 483"/>
                  <a:gd name="T5" fmla="*/ 0 h 490"/>
                  <a:gd name="T6" fmla="*/ 0 w 483"/>
                  <a:gd name="T7" fmla="*/ 0 h 490"/>
                  <a:gd name="T8" fmla="*/ 0 w 483"/>
                  <a:gd name="T9" fmla="*/ 0 h 490"/>
                  <a:gd name="T10" fmla="*/ 0 w 483"/>
                  <a:gd name="T11" fmla="*/ 0 h 490"/>
                  <a:gd name="T12" fmla="*/ 0 w 483"/>
                  <a:gd name="T13" fmla="*/ 0 h 490"/>
                  <a:gd name="T14" fmla="*/ 0 w 483"/>
                  <a:gd name="T15" fmla="*/ 0 h 490"/>
                  <a:gd name="T16" fmla="*/ 0 w 483"/>
                  <a:gd name="T17" fmla="*/ 0 h 490"/>
                  <a:gd name="T18" fmla="*/ 0 w 483"/>
                  <a:gd name="T19" fmla="*/ 0 h 490"/>
                  <a:gd name="T20" fmla="*/ 0 w 483"/>
                  <a:gd name="T21" fmla="*/ 0 h 490"/>
                  <a:gd name="T22" fmla="*/ 0 w 483"/>
                  <a:gd name="T23" fmla="*/ 0 h 490"/>
                  <a:gd name="T24" fmla="*/ 0 w 483"/>
                  <a:gd name="T25" fmla="*/ 0 h 490"/>
                  <a:gd name="T26" fmla="*/ 0 w 483"/>
                  <a:gd name="T27" fmla="*/ 0 h 490"/>
                  <a:gd name="T28" fmla="*/ 0 w 483"/>
                  <a:gd name="T29" fmla="*/ 0 h 490"/>
                  <a:gd name="T30" fmla="*/ 0 w 483"/>
                  <a:gd name="T31" fmla="*/ 0 h 490"/>
                  <a:gd name="T32" fmla="*/ 0 w 483"/>
                  <a:gd name="T33" fmla="*/ 0 h 490"/>
                  <a:gd name="T34" fmla="*/ 0 w 483"/>
                  <a:gd name="T35" fmla="*/ 0 h 490"/>
                  <a:gd name="T36" fmla="*/ 0 w 483"/>
                  <a:gd name="T37" fmla="*/ 0 h 490"/>
                  <a:gd name="T38" fmla="*/ 0 w 483"/>
                  <a:gd name="T39" fmla="*/ 0 h 490"/>
                  <a:gd name="T40" fmla="*/ 0 w 483"/>
                  <a:gd name="T41" fmla="*/ 0 h 490"/>
                  <a:gd name="T42" fmla="*/ 0 w 483"/>
                  <a:gd name="T43" fmla="*/ 0 h 490"/>
                  <a:gd name="T44" fmla="*/ 0 w 483"/>
                  <a:gd name="T45" fmla="*/ 0 h 490"/>
                  <a:gd name="T46" fmla="*/ 0 w 483"/>
                  <a:gd name="T47" fmla="*/ 0 h 490"/>
                  <a:gd name="T48" fmla="*/ 0 w 483"/>
                  <a:gd name="T49" fmla="*/ 0 h 490"/>
                  <a:gd name="T50" fmla="*/ 0 w 483"/>
                  <a:gd name="T51" fmla="*/ 0 h 490"/>
                  <a:gd name="T52" fmla="*/ 0 w 483"/>
                  <a:gd name="T53" fmla="*/ 0 h 490"/>
                  <a:gd name="T54" fmla="*/ 0 w 483"/>
                  <a:gd name="T55" fmla="*/ 0 h 490"/>
                  <a:gd name="T56" fmla="*/ 0 w 483"/>
                  <a:gd name="T57" fmla="*/ 0 h 490"/>
                  <a:gd name="T58" fmla="*/ 0 w 483"/>
                  <a:gd name="T59" fmla="*/ 0 h 490"/>
                  <a:gd name="T60" fmla="*/ 0 w 483"/>
                  <a:gd name="T61" fmla="*/ 0 h 490"/>
                  <a:gd name="T62" fmla="*/ 0 w 483"/>
                  <a:gd name="T63" fmla="*/ 0 h 490"/>
                  <a:gd name="T64" fmla="*/ 0 w 483"/>
                  <a:gd name="T65" fmla="*/ 0 h 490"/>
                  <a:gd name="T66" fmla="*/ 0 w 483"/>
                  <a:gd name="T67" fmla="*/ 0 h 490"/>
                  <a:gd name="T68" fmla="*/ 0 w 483"/>
                  <a:gd name="T69" fmla="*/ 0 h 490"/>
                  <a:gd name="T70" fmla="*/ 0 w 483"/>
                  <a:gd name="T71" fmla="*/ 0 h 4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83"/>
                  <a:gd name="T109" fmla="*/ 0 h 490"/>
                  <a:gd name="T110" fmla="*/ 483 w 483"/>
                  <a:gd name="T111" fmla="*/ 490 h 4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83" h="490">
                    <a:moveTo>
                      <a:pt x="365" y="97"/>
                    </a:moveTo>
                    <a:lnTo>
                      <a:pt x="352" y="99"/>
                    </a:lnTo>
                    <a:lnTo>
                      <a:pt x="339" y="102"/>
                    </a:lnTo>
                    <a:lnTo>
                      <a:pt x="325" y="107"/>
                    </a:lnTo>
                    <a:lnTo>
                      <a:pt x="313" y="112"/>
                    </a:lnTo>
                    <a:lnTo>
                      <a:pt x="299" y="118"/>
                    </a:lnTo>
                    <a:lnTo>
                      <a:pt x="287" y="125"/>
                    </a:lnTo>
                    <a:lnTo>
                      <a:pt x="274" y="134"/>
                    </a:lnTo>
                    <a:lnTo>
                      <a:pt x="261" y="143"/>
                    </a:lnTo>
                    <a:lnTo>
                      <a:pt x="236" y="163"/>
                    </a:lnTo>
                    <a:lnTo>
                      <a:pt x="211" y="186"/>
                    </a:lnTo>
                    <a:lnTo>
                      <a:pt x="186" y="211"/>
                    </a:lnTo>
                    <a:lnTo>
                      <a:pt x="163" y="239"/>
                    </a:lnTo>
                    <a:lnTo>
                      <a:pt x="141" y="266"/>
                    </a:lnTo>
                    <a:lnTo>
                      <a:pt x="120" y="295"/>
                    </a:lnTo>
                    <a:lnTo>
                      <a:pt x="100" y="324"/>
                    </a:lnTo>
                    <a:lnTo>
                      <a:pt x="81" y="354"/>
                    </a:lnTo>
                    <a:lnTo>
                      <a:pt x="63" y="381"/>
                    </a:lnTo>
                    <a:lnTo>
                      <a:pt x="48" y="409"/>
                    </a:lnTo>
                    <a:lnTo>
                      <a:pt x="35" y="434"/>
                    </a:lnTo>
                    <a:lnTo>
                      <a:pt x="23" y="457"/>
                    </a:lnTo>
                    <a:lnTo>
                      <a:pt x="16" y="476"/>
                    </a:lnTo>
                    <a:lnTo>
                      <a:pt x="8" y="487"/>
                    </a:lnTo>
                    <a:lnTo>
                      <a:pt x="6" y="488"/>
                    </a:lnTo>
                    <a:lnTo>
                      <a:pt x="3" y="490"/>
                    </a:lnTo>
                    <a:lnTo>
                      <a:pt x="2" y="488"/>
                    </a:lnTo>
                    <a:lnTo>
                      <a:pt x="1" y="486"/>
                    </a:lnTo>
                    <a:lnTo>
                      <a:pt x="0" y="475"/>
                    </a:lnTo>
                    <a:lnTo>
                      <a:pt x="1" y="460"/>
                    </a:lnTo>
                    <a:lnTo>
                      <a:pt x="3" y="439"/>
                    </a:lnTo>
                    <a:lnTo>
                      <a:pt x="8" y="415"/>
                    </a:lnTo>
                    <a:lnTo>
                      <a:pt x="15" y="386"/>
                    </a:lnTo>
                    <a:lnTo>
                      <a:pt x="25" y="356"/>
                    </a:lnTo>
                    <a:lnTo>
                      <a:pt x="35" y="324"/>
                    </a:lnTo>
                    <a:lnTo>
                      <a:pt x="48" y="289"/>
                    </a:lnTo>
                    <a:lnTo>
                      <a:pt x="63" y="255"/>
                    </a:lnTo>
                    <a:lnTo>
                      <a:pt x="81" y="221"/>
                    </a:lnTo>
                    <a:lnTo>
                      <a:pt x="91" y="204"/>
                    </a:lnTo>
                    <a:lnTo>
                      <a:pt x="101" y="188"/>
                    </a:lnTo>
                    <a:lnTo>
                      <a:pt x="112" y="171"/>
                    </a:lnTo>
                    <a:lnTo>
                      <a:pt x="123" y="156"/>
                    </a:lnTo>
                    <a:lnTo>
                      <a:pt x="134" y="141"/>
                    </a:lnTo>
                    <a:lnTo>
                      <a:pt x="147" y="128"/>
                    </a:lnTo>
                    <a:lnTo>
                      <a:pt x="161" y="114"/>
                    </a:lnTo>
                    <a:lnTo>
                      <a:pt x="174" y="102"/>
                    </a:lnTo>
                    <a:lnTo>
                      <a:pt x="189" y="90"/>
                    </a:lnTo>
                    <a:lnTo>
                      <a:pt x="204" y="79"/>
                    </a:lnTo>
                    <a:lnTo>
                      <a:pt x="221" y="69"/>
                    </a:lnTo>
                    <a:lnTo>
                      <a:pt x="237" y="59"/>
                    </a:lnTo>
                    <a:lnTo>
                      <a:pt x="253" y="50"/>
                    </a:lnTo>
                    <a:lnTo>
                      <a:pt x="269" y="43"/>
                    </a:lnTo>
                    <a:lnTo>
                      <a:pt x="287" y="35"/>
                    </a:lnTo>
                    <a:lnTo>
                      <a:pt x="303" y="29"/>
                    </a:lnTo>
                    <a:lnTo>
                      <a:pt x="335" y="18"/>
                    </a:lnTo>
                    <a:lnTo>
                      <a:pt x="367" y="10"/>
                    </a:lnTo>
                    <a:lnTo>
                      <a:pt x="395" y="4"/>
                    </a:lnTo>
                    <a:lnTo>
                      <a:pt x="421" y="2"/>
                    </a:lnTo>
                    <a:lnTo>
                      <a:pt x="444" y="0"/>
                    </a:lnTo>
                    <a:lnTo>
                      <a:pt x="463" y="2"/>
                    </a:lnTo>
                    <a:lnTo>
                      <a:pt x="469" y="3"/>
                    </a:lnTo>
                    <a:lnTo>
                      <a:pt x="475" y="5"/>
                    </a:lnTo>
                    <a:lnTo>
                      <a:pt x="479" y="8"/>
                    </a:lnTo>
                    <a:lnTo>
                      <a:pt x="481" y="10"/>
                    </a:lnTo>
                    <a:lnTo>
                      <a:pt x="483" y="14"/>
                    </a:lnTo>
                    <a:lnTo>
                      <a:pt x="481" y="18"/>
                    </a:lnTo>
                    <a:lnTo>
                      <a:pt x="479" y="23"/>
                    </a:lnTo>
                    <a:lnTo>
                      <a:pt x="474" y="28"/>
                    </a:lnTo>
                    <a:lnTo>
                      <a:pt x="451" y="44"/>
                    </a:lnTo>
                    <a:lnTo>
                      <a:pt x="431" y="59"/>
                    </a:lnTo>
                    <a:lnTo>
                      <a:pt x="413" y="72"/>
                    </a:lnTo>
                    <a:lnTo>
                      <a:pt x="397" y="80"/>
                    </a:lnTo>
                    <a:lnTo>
                      <a:pt x="374" y="93"/>
                    </a:lnTo>
                    <a:lnTo>
                      <a:pt x="365" y="9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0" name="Freeform 81"/>
              <p:cNvSpPr>
                <a:spLocks/>
              </p:cNvSpPr>
              <p:nvPr/>
            </p:nvSpPr>
            <p:spPr bwMode="auto">
              <a:xfrm>
                <a:off x="2385" y="2685"/>
                <a:ext cx="54" cy="166"/>
              </a:xfrm>
              <a:custGeom>
                <a:avLst/>
                <a:gdLst>
                  <a:gd name="T0" fmla="*/ 0 w 273"/>
                  <a:gd name="T1" fmla="*/ 0 h 832"/>
                  <a:gd name="T2" fmla="*/ 0 w 273"/>
                  <a:gd name="T3" fmla="*/ 0 h 832"/>
                  <a:gd name="T4" fmla="*/ 0 w 273"/>
                  <a:gd name="T5" fmla="*/ 0 h 832"/>
                  <a:gd name="T6" fmla="*/ 0 w 273"/>
                  <a:gd name="T7" fmla="*/ 0 h 832"/>
                  <a:gd name="T8" fmla="*/ 0 w 273"/>
                  <a:gd name="T9" fmla="*/ 0 h 832"/>
                  <a:gd name="T10" fmla="*/ 0 w 273"/>
                  <a:gd name="T11" fmla="*/ 0 h 832"/>
                  <a:gd name="T12" fmla="*/ 0 w 273"/>
                  <a:gd name="T13" fmla="*/ 0 h 832"/>
                  <a:gd name="T14" fmla="*/ 0 w 273"/>
                  <a:gd name="T15" fmla="*/ 0 h 832"/>
                  <a:gd name="T16" fmla="*/ 0 w 273"/>
                  <a:gd name="T17" fmla="*/ 0 h 832"/>
                  <a:gd name="T18" fmla="*/ 0 w 273"/>
                  <a:gd name="T19" fmla="*/ 0 h 832"/>
                  <a:gd name="T20" fmla="*/ 0 w 273"/>
                  <a:gd name="T21" fmla="*/ 0 h 832"/>
                  <a:gd name="T22" fmla="*/ 0 w 273"/>
                  <a:gd name="T23" fmla="*/ 0 h 832"/>
                  <a:gd name="T24" fmla="*/ 0 w 273"/>
                  <a:gd name="T25" fmla="*/ 0 h 832"/>
                  <a:gd name="T26" fmla="*/ 0 w 273"/>
                  <a:gd name="T27" fmla="*/ 0 h 832"/>
                  <a:gd name="T28" fmla="*/ 0 w 273"/>
                  <a:gd name="T29" fmla="*/ 0 h 832"/>
                  <a:gd name="T30" fmla="*/ 0 w 273"/>
                  <a:gd name="T31" fmla="*/ 0 h 832"/>
                  <a:gd name="T32" fmla="*/ 0 w 273"/>
                  <a:gd name="T33" fmla="*/ 0 h 832"/>
                  <a:gd name="T34" fmla="*/ 0 w 273"/>
                  <a:gd name="T35" fmla="*/ 0 h 832"/>
                  <a:gd name="T36" fmla="*/ 0 w 273"/>
                  <a:gd name="T37" fmla="*/ 0 h 832"/>
                  <a:gd name="T38" fmla="*/ 0 w 273"/>
                  <a:gd name="T39" fmla="*/ 0 h 832"/>
                  <a:gd name="T40" fmla="*/ 0 w 273"/>
                  <a:gd name="T41" fmla="*/ 0 h 832"/>
                  <a:gd name="T42" fmla="*/ 0 w 273"/>
                  <a:gd name="T43" fmla="*/ 0 h 832"/>
                  <a:gd name="T44" fmla="*/ 0 w 273"/>
                  <a:gd name="T45" fmla="*/ 0 h 832"/>
                  <a:gd name="T46" fmla="*/ 0 w 273"/>
                  <a:gd name="T47" fmla="*/ 0 h 832"/>
                  <a:gd name="T48" fmla="*/ 0 w 273"/>
                  <a:gd name="T49" fmla="*/ 0 h 832"/>
                  <a:gd name="T50" fmla="*/ 0 w 273"/>
                  <a:gd name="T51" fmla="*/ 0 h 832"/>
                  <a:gd name="T52" fmla="*/ 0 w 273"/>
                  <a:gd name="T53" fmla="*/ 0 h 832"/>
                  <a:gd name="T54" fmla="*/ 0 w 273"/>
                  <a:gd name="T55" fmla="*/ 0 h 832"/>
                  <a:gd name="T56" fmla="*/ 0 w 273"/>
                  <a:gd name="T57" fmla="*/ 0 h 832"/>
                  <a:gd name="T58" fmla="*/ 0 w 273"/>
                  <a:gd name="T59" fmla="*/ 0 h 832"/>
                  <a:gd name="T60" fmla="*/ 0 w 273"/>
                  <a:gd name="T61" fmla="*/ 0 h 832"/>
                  <a:gd name="T62" fmla="*/ 0 w 273"/>
                  <a:gd name="T63" fmla="*/ 0 h 832"/>
                  <a:gd name="T64" fmla="*/ 0 w 273"/>
                  <a:gd name="T65" fmla="*/ 0 h 832"/>
                  <a:gd name="T66" fmla="*/ 0 w 273"/>
                  <a:gd name="T67" fmla="*/ 0 h 832"/>
                  <a:gd name="T68" fmla="*/ 0 w 273"/>
                  <a:gd name="T69" fmla="*/ 0 h 832"/>
                  <a:gd name="T70" fmla="*/ 0 w 273"/>
                  <a:gd name="T71" fmla="*/ 0 h 832"/>
                  <a:gd name="T72" fmla="*/ 0 w 273"/>
                  <a:gd name="T73" fmla="*/ 0 h 832"/>
                  <a:gd name="T74" fmla="*/ 0 w 273"/>
                  <a:gd name="T75" fmla="*/ 0 h 832"/>
                  <a:gd name="T76" fmla="*/ 0 w 273"/>
                  <a:gd name="T77" fmla="*/ 0 h 832"/>
                  <a:gd name="T78" fmla="*/ 0 w 273"/>
                  <a:gd name="T79" fmla="*/ 0 h 832"/>
                  <a:gd name="T80" fmla="*/ 0 w 273"/>
                  <a:gd name="T81" fmla="*/ 0 h 832"/>
                  <a:gd name="T82" fmla="*/ 0 w 273"/>
                  <a:gd name="T83" fmla="*/ 0 h 832"/>
                  <a:gd name="T84" fmla="*/ 0 w 273"/>
                  <a:gd name="T85" fmla="*/ 0 h 832"/>
                  <a:gd name="T86" fmla="*/ 0 w 273"/>
                  <a:gd name="T87" fmla="*/ 0 h 832"/>
                  <a:gd name="T88" fmla="*/ 0 w 273"/>
                  <a:gd name="T89" fmla="*/ 0 h 832"/>
                  <a:gd name="T90" fmla="*/ 0 w 273"/>
                  <a:gd name="T91" fmla="*/ 0 h 832"/>
                  <a:gd name="T92" fmla="*/ 0 w 273"/>
                  <a:gd name="T93" fmla="*/ 0 h 832"/>
                  <a:gd name="T94" fmla="*/ 0 w 273"/>
                  <a:gd name="T95" fmla="*/ 0 h 832"/>
                  <a:gd name="T96" fmla="*/ 0 w 273"/>
                  <a:gd name="T97" fmla="*/ 0 h 832"/>
                  <a:gd name="T98" fmla="*/ 0 w 273"/>
                  <a:gd name="T99" fmla="*/ 0 h 832"/>
                  <a:gd name="T100" fmla="*/ 0 w 273"/>
                  <a:gd name="T101" fmla="*/ 0 h 832"/>
                  <a:gd name="T102" fmla="*/ 0 w 273"/>
                  <a:gd name="T103" fmla="*/ 0 h 832"/>
                  <a:gd name="T104" fmla="*/ 0 w 273"/>
                  <a:gd name="T105" fmla="*/ 0 h 832"/>
                  <a:gd name="T106" fmla="*/ 0 w 273"/>
                  <a:gd name="T107" fmla="*/ 0 h 832"/>
                  <a:gd name="T108" fmla="*/ 0 w 273"/>
                  <a:gd name="T109" fmla="*/ 0 h 832"/>
                  <a:gd name="T110" fmla="*/ 0 w 273"/>
                  <a:gd name="T111" fmla="*/ 0 h 832"/>
                  <a:gd name="T112" fmla="*/ 0 w 273"/>
                  <a:gd name="T113" fmla="*/ 0 h 832"/>
                  <a:gd name="T114" fmla="*/ 0 w 273"/>
                  <a:gd name="T115" fmla="*/ 0 h 832"/>
                  <a:gd name="T116" fmla="*/ 0 w 273"/>
                  <a:gd name="T117" fmla="*/ 0 h 8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3"/>
                  <a:gd name="T178" fmla="*/ 0 h 832"/>
                  <a:gd name="T179" fmla="*/ 273 w 273"/>
                  <a:gd name="T180" fmla="*/ 832 h 8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3" h="832">
                    <a:moveTo>
                      <a:pt x="273" y="19"/>
                    </a:moveTo>
                    <a:lnTo>
                      <a:pt x="268" y="70"/>
                    </a:lnTo>
                    <a:lnTo>
                      <a:pt x="263" y="120"/>
                    </a:lnTo>
                    <a:lnTo>
                      <a:pt x="258" y="170"/>
                    </a:lnTo>
                    <a:lnTo>
                      <a:pt x="251" y="217"/>
                    </a:lnTo>
                    <a:lnTo>
                      <a:pt x="243" y="264"/>
                    </a:lnTo>
                    <a:lnTo>
                      <a:pt x="236" y="311"/>
                    </a:lnTo>
                    <a:lnTo>
                      <a:pt x="227" y="356"/>
                    </a:lnTo>
                    <a:lnTo>
                      <a:pt x="217" y="400"/>
                    </a:lnTo>
                    <a:lnTo>
                      <a:pt x="207" y="444"/>
                    </a:lnTo>
                    <a:lnTo>
                      <a:pt x="197" y="487"/>
                    </a:lnTo>
                    <a:lnTo>
                      <a:pt x="186" y="529"/>
                    </a:lnTo>
                    <a:lnTo>
                      <a:pt x="174" y="570"/>
                    </a:lnTo>
                    <a:lnTo>
                      <a:pt x="149" y="651"/>
                    </a:lnTo>
                    <a:lnTo>
                      <a:pt x="124" y="730"/>
                    </a:lnTo>
                    <a:lnTo>
                      <a:pt x="117" y="749"/>
                    </a:lnTo>
                    <a:lnTo>
                      <a:pt x="107" y="766"/>
                    </a:lnTo>
                    <a:lnTo>
                      <a:pt x="96" y="781"/>
                    </a:lnTo>
                    <a:lnTo>
                      <a:pt x="83" y="796"/>
                    </a:lnTo>
                    <a:lnTo>
                      <a:pt x="70" y="809"/>
                    </a:lnTo>
                    <a:lnTo>
                      <a:pt x="57" y="819"/>
                    </a:lnTo>
                    <a:lnTo>
                      <a:pt x="43" y="826"/>
                    </a:lnTo>
                    <a:lnTo>
                      <a:pt x="32" y="831"/>
                    </a:lnTo>
                    <a:lnTo>
                      <a:pt x="26" y="832"/>
                    </a:lnTo>
                    <a:lnTo>
                      <a:pt x="21" y="832"/>
                    </a:lnTo>
                    <a:lnTo>
                      <a:pt x="16" y="831"/>
                    </a:lnTo>
                    <a:lnTo>
                      <a:pt x="12" y="830"/>
                    </a:lnTo>
                    <a:lnTo>
                      <a:pt x="8" y="827"/>
                    </a:lnTo>
                    <a:lnTo>
                      <a:pt x="5" y="824"/>
                    </a:lnTo>
                    <a:lnTo>
                      <a:pt x="2" y="819"/>
                    </a:lnTo>
                    <a:lnTo>
                      <a:pt x="1" y="812"/>
                    </a:lnTo>
                    <a:lnTo>
                      <a:pt x="0" y="806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77"/>
                    </a:lnTo>
                    <a:lnTo>
                      <a:pt x="5" y="765"/>
                    </a:lnTo>
                    <a:lnTo>
                      <a:pt x="10" y="751"/>
                    </a:lnTo>
                    <a:lnTo>
                      <a:pt x="15" y="736"/>
                    </a:lnTo>
                    <a:lnTo>
                      <a:pt x="21" y="720"/>
                    </a:lnTo>
                    <a:lnTo>
                      <a:pt x="35" y="683"/>
                    </a:lnTo>
                    <a:lnTo>
                      <a:pt x="51" y="635"/>
                    </a:lnTo>
                    <a:lnTo>
                      <a:pt x="70" y="579"/>
                    </a:lnTo>
                    <a:lnTo>
                      <a:pt x="90" y="518"/>
                    </a:lnTo>
                    <a:lnTo>
                      <a:pt x="111" y="453"/>
                    </a:lnTo>
                    <a:lnTo>
                      <a:pt x="132" y="385"/>
                    </a:lnTo>
                    <a:lnTo>
                      <a:pt x="153" y="318"/>
                    </a:lnTo>
                    <a:lnTo>
                      <a:pt x="174" y="253"/>
                    </a:lnTo>
                    <a:lnTo>
                      <a:pt x="194" y="191"/>
                    </a:lnTo>
                    <a:lnTo>
                      <a:pt x="213" y="135"/>
                    </a:lnTo>
                    <a:lnTo>
                      <a:pt x="231" y="85"/>
                    </a:lnTo>
                    <a:lnTo>
                      <a:pt x="246" y="46"/>
                    </a:lnTo>
                    <a:lnTo>
                      <a:pt x="252" y="30"/>
                    </a:lnTo>
                    <a:lnTo>
                      <a:pt x="257" y="17"/>
                    </a:lnTo>
                    <a:lnTo>
                      <a:pt x="262" y="7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2" y="2"/>
                    </a:lnTo>
                    <a:lnTo>
                      <a:pt x="273" y="9"/>
                    </a:lnTo>
                    <a:lnTo>
                      <a:pt x="273" y="1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1" name="Freeform 82"/>
              <p:cNvSpPr>
                <a:spLocks/>
              </p:cNvSpPr>
              <p:nvPr/>
            </p:nvSpPr>
            <p:spPr bwMode="auto">
              <a:xfrm>
                <a:off x="3336" y="3490"/>
                <a:ext cx="50" cy="351"/>
              </a:xfrm>
              <a:custGeom>
                <a:avLst/>
                <a:gdLst>
                  <a:gd name="T0" fmla="*/ 0 w 251"/>
                  <a:gd name="T1" fmla="*/ 0 h 1756"/>
                  <a:gd name="T2" fmla="*/ 0 w 251"/>
                  <a:gd name="T3" fmla="*/ 0 h 1756"/>
                  <a:gd name="T4" fmla="*/ 0 w 251"/>
                  <a:gd name="T5" fmla="*/ 0 h 1756"/>
                  <a:gd name="T6" fmla="*/ 0 w 251"/>
                  <a:gd name="T7" fmla="*/ 0 h 1756"/>
                  <a:gd name="T8" fmla="*/ 0 w 251"/>
                  <a:gd name="T9" fmla="*/ 0 h 1756"/>
                  <a:gd name="T10" fmla="*/ 0 w 251"/>
                  <a:gd name="T11" fmla="*/ 0 h 1756"/>
                  <a:gd name="T12" fmla="*/ 0 w 251"/>
                  <a:gd name="T13" fmla="*/ 0 h 1756"/>
                  <a:gd name="T14" fmla="*/ 0 w 251"/>
                  <a:gd name="T15" fmla="*/ 0 h 1756"/>
                  <a:gd name="T16" fmla="*/ 0 w 251"/>
                  <a:gd name="T17" fmla="*/ 0 h 1756"/>
                  <a:gd name="T18" fmla="*/ 0 w 251"/>
                  <a:gd name="T19" fmla="*/ 0 h 1756"/>
                  <a:gd name="T20" fmla="*/ 0 w 251"/>
                  <a:gd name="T21" fmla="*/ 0 h 1756"/>
                  <a:gd name="T22" fmla="*/ 0 w 251"/>
                  <a:gd name="T23" fmla="*/ 0 h 1756"/>
                  <a:gd name="T24" fmla="*/ 0 w 251"/>
                  <a:gd name="T25" fmla="*/ 0 h 1756"/>
                  <a:gd name="T26" fmla="*/ 0 w 251"/>
                  <a:gd name="T27" fmla="*/ 0 h 1756"/>
                  <a:gd name="T28" fmla="*/ 0 w 251"/>
                  <a:gd name="T29" fmla="*/ 0 h 1756"/>
                  <a:gd name="T30" fmla="*/ 0 w 251"/>
                  <a:gd name="T31" fmla="*/ 0 h 1756"/>
                  <a:gd name="T32" fmla="*/ 0 w 251"/>
                  <a:gd name="T33" fmla="*/ 0 h 1756"/>
                  <a:gd name="T34" fmla="*/ 0 w 251"/>
                  <a:gd name="T35" fmla="*/ 0 h 1756"/>
                  <a:gd name="T36" fmla="*/ 0 w 251"/>
                  <a:gd name="T37" fmla="*/ 0 h 1756"/>
                  <a:gd name="T38" fmla="*/ 0 w 251"/>
                  <a:gd name="T39" fmla="*/ 0 h 1756"/>
                  <a:gd name="T40" fmla="*/ 0 w 251"/>
                  <a:gd name="T41" fmla="*/ 0 h 1756"/>
                  <a:gd name="T42" fmla="*/ 0 w 251"/>
                  <a:gd name="T43" fmla="*/ 0 h 1756"/>
                  <a:gd name="T44" fmla="*/ 0 w 251"/>
                  <a:gd name="T45" fmla="*/ 0 h 1756"/>
                  <a:gd name="T46" fmla="*/ 0 w 251"/>
                  <a:gd name="T47" fmla="*/ 0 h 1756"/>
                  <a:gd name="T48" fmla="*/ 0 w 251"/>
                  <a:gd name="T49" fmla="*/ 0 h 1756"/>
                  <a:gd name="T50" fmla="*/ 0 w 251"/>
                  <a:gd name="T51" fmla="*/ 0 h 1756"/>
                  <a:gd name="T52" fmla="*/ 0 w 251"/>
                  <a:gd name="T53" fmla="*/ 0 h 1756"/>
                  <a:gd name="T54" fmla="*/ 0 w 251"/>
                  <a:gd name="T55" fmla="*/ 0 h 1756"/>
                  <a:gd name="T56" fmla="*/ 0 w 251"/>
                  <a:gd name="T57" fmla="*/ 0 h 1756"/>
                  <a:gd name="T58" fmla="*/ 0 w 251"/>
                  <a:gd name="T59" fmla="*/ 0 h 1756"/>
                  <a:gd name="T60" fmla="*/ 0 w 251"/>
                  <a:gd name="T61" fmla="*/ 0 h 1756"/>
                  <a:gd name="T62" fmla="*/ 0 w 251"/>
                  <a:gd name="T63" fmla="*/ 0 h 1756"/>
                  <a:gd name="T64" fmla="*/ 0 w 251"/>
                  <a:gd name="T65" fmla="*/ 0 h 1756"/>
                  <a:gd name="T66" fmla="*/ 0 w 251"/>
                  <a:gd name="T67" fmla="*/ 0 h 1756"/>
                  <a:gd name="T68" fmla="*/ 0 w 251"/>
                  <a:gd name="T69" fmla="*/ 0 h 17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1"/>
                  <a:gd name="T106" fmla="*/ 0 h 1756"/>
                  <a:gd name="T107" fmla="*/ 251 w 251"/>
                  <a:gd name="T108" fmla="*/ 1756 h 17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1" h="1756">
                    <a:moveTo>
                      <a:pt x="4" y="288"/>
                    </a:moveTo>
                    <a:lnTo>
                      <a:pt x="1" y="354"/>
                    </a:lnTo>
                    <a:lnTo>
                      <a:pt x="0" y="414"/>
                    </a:lnTo>
                    <a:lnTo>
                      <a:pt x="1" y="471"/>
                    </a:lnTo>
                    <a:lnTo>
                      <a:pt x="3" y="522"/>
                    </a:lnTo>
                    <a:lnTo>
                      <a:pt x="5" y="569"/>
                    </a:lnTo>
                    <a:lnTo>
                      <a:pt x="8" y="613"/>
                    </a:lnTo>
                    <a:lnTo>
                      <a:pt x="13" y="654"/>
                    </a:lnTo>
                    <a:lnTo>
                      <a:pt x="18" y="691"/>
                    </a:lnTo>
                    <a:lnTo>
                      <a:pt x="24" y="728"/>
                    </a:lnTo>
                    <a:lnTo>
                      <a:pt x="30" y="761"/>
                    </a:lnTo>
                    <a:lnTo>
                      <a:pt x="38" y="794"/>
                    </a:lnTo>
                    <a:lnTo>
                      <a:pt x="45" y="825"/>
                    </a:lnTo>
                    <a:lnTo>
                      <a:pt x="64" y="887"/>
                    </a:lnTo>
                    <a:lnTo>
                      <a:pt x="82" y="950"/>
                    </a:lnTo>
                    <a:lnTo>
                      <a:pt x="94" y="992"/>
                    </a:lnTo>
                    <a:lnTo>
                      <a:pt x="105" y="1050"/>
                    </a:lnTo>
                    <a:lnTo>
                      <a:pt x="119" y="1120"/>
                    </a:lnTo>
                    <a:lnTo>
                      <a:pt x="134" y="1198"/>
                    </a:lnTo>
                    <a:lnTo>
                      <a:pt x="150" y="1282"/>
                    </a:lnTo>
                    <a:lnTo>
                      <a:pt x="165" y="1369"/>
                    </a:lnTo>
                    <a:lnTo>
                      <a:pt x="181" y="1455"/>
                    </a:lnTo>
                    <a:lnTo>
                      <a:pt x="196" y="1536"/>
                    </a:lnTo>
                    <a:lnTo>
                      <a:pt x="210" y="1609"/>
                    </a:lnTo>
                    <a:lnTo>
                      <a:pt x="222" y="1671"/>
                    </a:lnTo>
                    <a:lnTo>
                      <a:pt x="233" y="1719"/>
                    </a:lnTo>
                    <a:lnTo>
                      <a:pt x="242" y="1749"/>
                    </a:lnTo>
                    <a:lnTo>
                      <a:pt x="245" y="1755"/>
                    </a:lnTo>
                    <a:lnTo>
                      <a:pt x="248" y="1756"/>
                    </a:lnTo>
                    <a:lnTo>
                      <a:pt x="250" y="1751"/>
                    </a:lnTo>
                    <a:lnTo>
                      <a:pt x="251" y="1740"/>
                    </a:lnTo>
                    <a:lnTo>
                      <a:pt x="251" y="1720"/>
                    </a:lnTo>
                    <a:lnTo>
                      <a:pt x="250" y="1694"/>
                    </a:lnTo>
                    <a:lnTo>
                      <a:pt x="248" y="1660"/>
                    </a:lnTo>
                    <a:lnTo>
                      <a:pt x="246" y="1618"/>
                    </a:lnTo>
                    <a:lnTo>
                      <a:pt x="238" y="1526"/>
                    </a:lnTo>
                    <a:lnTo>
                      <a:pt x="230" y="1439"/>
                    </a:lnTo>
                    <a:lnTo>
                      <a:pt x="220" y="1358"/>
                    </a:lnTo>
                    <a:lnTo>
                      <a:pt x="207" y="1282"/>
                    </a:lnTo>
                    <a:lnTo>
                      <a:pt x="196" y="1209"/>
                    </a:lnTo>
                    <a:lnTo>
                      <a:pt x="184" y="1141"/>
                    </a:lnTo>
                    <a:lnTo>
                      <a:pt x="170" y="1076"/>
                    </a:lnTo>
                    <a:lnTo>
                      <a:pt x="157" y="1015"/>
                    </a:lnTo>
                    <a:lnTo>
                      <a:pt x="144" y="957"/>
                    </a:lnTo>
                    <a:lnTo>
                      <a:pt x="131" y="902"/>
                    </a:lnTo>
                    <a:lnTo>
                      <a:pt x="120" y="849"/>
                    </a:lnTo>
                    <a:lnTo>
                      <a:pt x="110" y="799"/>
                    </a:lnTo>
                    <a:lnTo>
                      <a:pt x="100" y="749"/>
                    </a:lnTo>
                    <a:lnTo>
                      <a:pt x="92" y="701"/>
                    </a:lnTo>
                    <a:lnTo>
                      <a:pt x="86" y="655"/>
                    </a:lnTo>
                    <a:lnTo>
                      <a:pt x="82" y="609"/>
                    </a:lnTo>
                    <a:lnTo>
                      <a:pt x="76" y="518"/>
                    </a:lnTo>
                    <a:lnTo>
                      <a:pt x="70" y="429"/>
                    </a:lnTo>
                    <a:lnTo>
                      <a:pt x="65" y="346"/>
                    </a:lnTo>
                    <a:lnTo>
                      <a:pt x="59" y="268"/>
                    </a:lnTo>
                    <a:lnTo>
                      <a:pt x="54" y="197"/>
                    </a:lnTo>
                    <a:lnTo>
                      <a:pt x="49" y="136"/>
                    </a:lnTo>
                    <a:lnTo>
                      <a:pt x="44" y="84"/>
                    </a:lnTo>
                    <a:lnTo>
                      <a:pt x="40" y="42"/>
                    </a:lnTo>
                    <a:lnTo>
                      <a:pt x="38" y="27"/>
                    </a:lnTo>
                    <a:lnTo>
                      <a:pt x="35" y="15"/>
                    </a:lnTo>
                    <a:lnTo>
                      <a:pt x="33" y="6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10"/>
                    </a:lnTo>
                    <a:lnTo>
                      <a:pt x="21" y="21"/>
                    </a:lnTo>
                    <a:lnTo>
                      <a:pt x="18" y="57"/>
                    </a:lnTo>
                    <a:lnTo>
                      <a:pt x="13" y="112"/>
                    </a:lnTo>
                    <a:lnTo>
                      <a:pt x="9" y="190"/>
                    </a:lnTo>
                    <a:lnTo>
                      <a:pt x="4" y="28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2" name="Freeform 83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3" name="Freeform 84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4" name="Freeform 85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5" name="Freeform 86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6" name="Freeform 87"/>
              <p:cNvSpPr>
                <a:spLocks/>
              </p:cNvSpPr>
              <p:nvPr/>
            </p:nvSpPr>
            <p:spPr bwMode="auto">
              <a:xfrm>
                <a:off x="2813" y="2346"/>
                <a:ext cx="139" cy="172"/>
              </a:xfrm>
              <a:custGeom>
                <a:avLst/>
                <a:gdLst>
                  <a:gd name="T0" fmla="*/ 0 w 694"/>
                  <a:gd name="T1" fmla="*/ 0 h 861"/>
                  <a:gd name="T2" fmla="*/ 0 w 694"/>
                  <a:gd name="T3" fmla="*/ 0 h 861"/>
                  <a:gd name="T4" fmla="*/ 0 w 694"/>
                  <a:gd name="T5" fmla="*/ 0 h 861"/>
                  <a:gd name="T6" fmla="*/ 0 w 694"/>
                  <a:gd name="T7" fmla="*/ 0 h 861"/>
                  <a:gd name="T8" fmla="*/ 0 w 694"/>
                  <a:gd name="T9" fmla="*/ 0 h 861"/>
                  <a:gd name="T10" fmla="*/ 0 w 694"/>
                  <a:gd name="T11" fmla="*/ 0 h 861"/>
                  <a:gd name="T12" fmla="*/ 0 w 694"/>
                  <a:gd name="T13" fmla="*/ 0 h 861"/>
                  <a:gd name="T14" fmla="*/ 0 w 694"/>
                  <a:gd name="T15" fmla="*/ 0 h 861"/>
                  <a:gd name="T16" fmla="*/ 0 w 694"/>
                  <a:gd name="T17" fmla="*/ 0 h 861"/>
                  <a:gd name="T18" fmla="*/ 0 w 694"/>
                  <a:gd name="T19" fmla="*/ 0 h 861"/>
                  <a:gd name="T20" fmla="*/ 0 w 694"/>
                  <a:gd name="T21" fmla="*/ 0 h 861"/>
                  <a:gd name="T22" fmla="*/ 0 w 694"/>
                  <a:gd name="T23" fmla="*/ 0 h 861"/>
                  <a:gd name="T24" fmla="*/ 0 w 694"/>
                  <a:gd name="T25" fmla="*/ 0 h 861"/>
                  <a:gd name="T26" fmla="*/ 0 w 694"/>
                  <a:gd name="T27" fmla="*/ 0 h 861"/>
                  <a:gd name="T28" fmla="*/ 0 w 694"/>
                  <a:gd name="T29" fmla="*/ 0 h 861"/>
                  <a:gd name="T30" fmla="*/ 0 w 694"/>
                  <a:gd name="T31" fmla="*/ 0 h 861"/>
                  <a:gd name="T32" fmla="*/ 0 w 694"/>
                  <a:gd name="T33" fmla="*/ 0 h 861"/>
                  <a:gd name="T34" fmla="*/ 0 w 694"/>
                  <a:gd name="T35" fmla="*/ 0 h 861"/>
                  <a:gd name="T36" fmla="*/ 0 w 694"/>
                  <a:gd name="T37" fmla="*/ 0 h 861"/>
                  <a:gd name="T38" fmla="*/ 0 w 694"/>
                  <a:gd name="T39" fmla="*/ 0 h 861"/>
                  <a:gd name="T40" fmla="*/ 0 w 694"/>
                  <a:gd name="T41" fmla="*/ 0 h 861"/>
                  <a:gd name="T42" fmla="*/ 0 w 694"/>
                  <a:gd name="T43" fmla="*/ 0 h 861"/>
                  <a:gd name="T44" fmla="*/ 0 w 694"/>
                  <a:gd name="T45" fmla="*/ 0 h 861"/>
                  <a:gd name="T46" fmla="*/ 0 w 694"/>
                  <a:gd name="T47" fmla="*/ 0 h 861"/>
                  <a:gd name="T48" fmla="*/ 0 w 694"/>
                  <a:gd name="T49" fmla="*/ 0 h 861"/>
                  <a:gd name="T50" fmla="*/ 0 w 694"/>
                  <a:gd name="T51" fmla="*/ 0 h 861"/>
                  <a:gd name="T52" fmla="*/ 0 w 694"/>
                  <a:gd name="T53" fmla="*/ 0 h 861"/>
                  <a:gd name="T54" fmla="*/ 0 w 694"/>
                  <a:gd name="T55" fmla="*/ 0 h 861"/>
                  <a:gd name="T56" fmla="*/ 0 w 694"/>
                  <a:gd name="T57" fmla="*/ 0 h 861"/>
                  <a:gd name="T58" fmla="*/ 0 w 694"/>
                  <a:gd name="T59" fmla="*/ 0 h 861"/>
                  <a:gd name="T60" fmla="*/ 0 w 694"/>
                  <a:gd name="T61" fmla="*/ 0 h 861"/>
                  <a:gd name="T62" fmla="*/ 0 w 694"/>
                  <a:gd name="T63" fmla="*/ 0 h 861"/>
                  <a:gd name="T64" fmla="*/ 0 w 694"/>
                  <a:gd name="T65" fmla="*/ 0 h 861"/>
                  <a:gd name="T66" fmla="*/ 0 w 694"/>
                  <a:gd name="T67" fmla="*/ 0 h 861"/>
                  <a:gd name="T68" fmla="*/ 0 w 694"/>
                  <a:gd name="T69" fmla="*/ 0 h 861"/>
                  <a:gd name="T70" fmla="*/ 0 w 694"/>
                  <a:gd name="T71" fmla="*/ 0 h 861"/>
                  <a:gd name="T72" fmla="*/ 0 w 694"/>
                  <a:gd name="T73" fmla="*/ 0 h 861"/>
                  <a:gd name="T74" fmla="*/ 0 w 694"/>
                  <a:gd name="T75" fmla="*/ 0 h 861"/>
                  <a:gd name="T76" fmla="*/ 0 w 694"/>
                  <a:gd name="T77" fmla="*/ 0 h 8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4"/>
                  <a:gd name="T118" fmla="*/ 0 h 861"/>
                  <a:gd name="T119" fmla="*/ 694 w 694"/>
                  <a:gd name="T120" fmla="*/ 861 h 8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4" h="861">
                    <a:moveTo>
                      <a:pt x="42" y="0"/>
                    </a:moveTo>
                    <a:lnTo>
                      <a:pt x="52" y="0"/>
                    </a:lnTo>
                    <a:lnTo>
                      <a:pt x="64" y="2"/>
                    </a:lnTo>
                    <a:lnTo>
                      <a:pt x="77" y="7"/>
                    </a:lnTo>
                    <a:lnTo>
                      <a:pt x="92" y="12"/>
                    </a:lnTo>
                    <a:lnTo>
                      <a:pt x="107" y="21"/>
                    </a:lnTo>
                    <a:lnTo>
                      <a:pt x="123" y="30"/>
                    </a:lnTo>
                    <a:lnTo>
                      <a:pt x="140" y="40"/>
                    </a:lnTo>
                    <a:lnTo>
                      <a:pt x="158" y="52"/>
                    </a:lnTo>
                    <a:lnTo>
                      <a:pt x="196" y="81"/>
                    </a:lnTo>
                    <a:lnTo>
                      <a:pt x="238" y="113"/>
                    </a:lnTo>
                    <a:lnTo>
                      <a:pt x="280" y="152"/>
                    </a:lnTo>
                    <a:lnTo>
                      <a:pt x="322" y="193"/>
                    </a:lnTo>
                    <a:lnTo>
                      <a:pt x="366" y="238"/>
                    </a:lnTo>
                    <a:lnTo>
                      <a:pt x="408" y="285"/>
                    </a:lnTo>
                    <a:lnTo>
                      <a:pt x="430" y="310"/>
                    </a:lnTo>
                    <a:lnTo>
                      <a:pt x="450" y="335"/>
                    </a:lnTo>
                    <a:lnTo>
                      <a:pt x="470" y="360"/>
                    </a:lnTo>
                    <a:lnTo>
                      <a:pt x="490" y="387"/>
                    </a:lnTo>
                    <a:lnTo>
                      <a:pt x="508" y="413"/>
                    </a:lnTo>
                    <a:lnTo>
                      <a:pt x="527" y="439"/>
                    </a:lnTo>
                    <a:lnTo>
                      <a:pt x="545" y="466"/>
                    </a:lnTo>
                    <a:lnTo>
                      <a:pt x="561" y="493"/>
                    </a:lnTo>
                    <a:lnTo>
                      <a:pt x="576" y="519"/>
                    </a:lnTo>
                    <a:lnTo>
                      <a:pt x="589" y="545"/>
                    </a:lnTo>
                    <a:lnTo>
                      <a:pt x="603" y="571"/>
                    </a:lnTo>
                    <a:lnTo>
                      <a:pt x="614" y="597"/>
                    </a:lnTo>
                    <a:lnTo>
                      <a:pt x="636" y="647"/>
                    </a:lnTo>
                    <a:lnTo>
                      <a:pt x="654" y="691"/>
                    </a:lnTo>
                    <a:lnTo>
                      <a:pt x="668" y="731"/>
                    </a:lnTo>
                    <a:lnTo>
                      <a:pt x="679" y="766"/>
                    </a:lnTo>
                    <a:lnTo>
                      <a:pt x="687" y="795"/>
                    </a:lnTo>
                    <a:lnTo>
                      <a:pt x="693" y="818"/>
                    </a:lnTo>
                    <a:lnTo>
                      <a:pt x="694" y="837"/>
                    </a:lnTo>
                    <a:lnTo>
                      <a:pt x="694" y="851"/>
                    </a:lnTo>
                    <a:lnTo>
                      <a:pt x="693" y="856"/>
                    </a:lnTo>
                    <a:lnTo>
                      <a:pt x="692" y="858"/>
                    </a:lnTo>
                    <a:lnTo>
                      <a:pt x="689" y="861"/>
                    </a:lnTo>
                    <a:lnTo>
                      <a:pt x="687" y="861"/>
                    </a:lnTo>
                    <a:lnTo>
                      <a:pt x="683" y="861"/>
                    </a:lnTo>
                    <a:lnTo>
                      <a:pt x="679" y="858"/>
                    </a:lnTo>
                    <a:lnTo>
                      <a:pt x="674" y="855"/>
                    </a:lnTo>
                    <a:lnTo>
                      <a:pt x="669" y="850"/>
                    </a:lnTo>
                    <a:lnTo>
                      <a:pt x="658" y="835"/>
                    </a:lnTo>
                    <a:lnTo>
                      <a:pt x="646" y="815"/>
                    </a:lnTo>
                    <a:lnTo>
                      <a:pt x="631" y="788"/>
                    </a:lnTo>
                    <a:lnTo>
                      <a:pt x="614" y="756"/>
                    </a:lnTo>
                    <a:lnTo>
                      <a:pt x="582" y="680"/>
                    </a:lnTo>
                    <a:lnTo>
                      <a:pt x="546" y="599"/>
                    </a:lnTo>
                    <a:lnTo>
                      <a:pt x="526" y="558"/>
                    </a:lnTo>
                    <a:lnTo>
                      <a:pt x="505" y="516"/>
                    </a:lnTo>
                    <a:lnTo>
                      <a:pt x="482" y="474"/>
                    </a:lnTo>
                    <a:lnTo>
                      <a:pt x="460" y="433"/>
                    </a:lnTo>
                    <a:lnTo>
                      <a:pt x="435" y="393"/>
                    </a:lnTo>
                    <a:lnTo>
                      <a:pt x="408" y="353"/>
                    </a:lnTo>
                    <a:lnTo>
                      <a:pt x="380" y="314"/>
                    </a:lnTo>
                    <a:lnTo>
                      <a:pt x="351" y="278"/>
                    </a:lnTo>
                    <a:lnTo>
                      <a:pt x="335" y="260"/>
                    </a:lnTo>
                    <a:lnTo>
                      <a:pt x="320" y="244"/>
                    </a:lnTo>
                    <a:lnTo>
                      <a:pt x="304" y="228"/>
                    </a:lnTo>
                    <a:lnTo>
                      <a:pt x="286" y="213"/>
                    </a:lnTo>
                    <a:lnTo>
                      <a:pt x="269" y="198"/>
                    </a:lnTo>
                    <a:lnTo>
                      <a:pt x="251" y="183"/>
                    </a:lnTo>
                    <a:lnTo>
                      <a:pt x="234" y="171"/>
                    </a:lnTo>
                    <a:lnTo>
                      <a:pt x="215" y="158"/>
                    </a:lnTo>
                    <a:lnTo>
                      <a:pt x="144" y="114"/>
                    </a:lnTo>
                    <a:lnTo>
                      <a:pt x="88" y="81"/>
                    </a:lnTo>
                    <a:lnTo>
                      <a:pt x="45" y="55"/>
                    </a:lnTo>
                    <a:lnTo>
                      <a:pt x="17" y="35"/>
                    </a:lnTo>
                    <a:lnTo>
                      <a:pt x="8" y="27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7" y="7"/>
                    </a:lnTo>
                    <a:lnTo>
                      <a:pt x="15" y="5"/>
                    </a:lnTo>
                    <a:lnTo>
                      <a:pt x="2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7" name="Freeform 88"/>
              <p:cNvSpPr>
                <a:spLocks/>
              </p:cNvSpPr>
              <p:nvPr/>
            </p:nvSpPr>
            <p:spPr bwMode="auto">
              <a:xfrm>
                <a:off x="2818" y="2418"/>
                <a:ext cx="95" cy="122"/>
              </a:xfrm>
              <a:custGeom>
                <a:avLst/>
                <a:gdLst>
                  <a:gd name="T0" fmla="*/ 0 w 471"/>
                  <a:gd name="T1" fmla="*/ 0 h 609"/>
                  <a:gd name="T2" fmla="*/ 0 w 471"/>
                  <a:gd name="T3" fmla="*/ 0 h 609"/>
                  <a:gd name="T4" fmla="*/ 0 w 471"/>
                  <a:gd name="T5" fmla="*/ 0 h 609"/>
                  <a:gd name="T6" fmla="*/ 0 w 471"/>
                  <a:gd name="T7" fmla="*/ 0 h 609"/>
                  <a:gd name="T8" fmla="*/ 0 w 471"/>
                  <a:gd name="T9" fmla="*/ 0 h 609"/>
                  <a:gd name="T10" fmla="*/ 0 w 471"/>
                  <a:gd name="T11" fmla="*/ 0 h 609"/>
                  <a:gd name="T12" fmla="*/ 0 w 471"/>
                  <a:gd name="T13" fmla="*/ 0 h 609"/>
                  <a:gd name="T14" fmla="*/ 0 w 471"/>
                  <a:gd name="T15" fmla="*/ 0 h 609"/>
                  <a:gd name="T16" fmla="*/ 0 w 471"/>
                  <a:gd name="T17" fmla="*/ 0 h 609"/>
                  <a:gd name="T18" fmla="*/ 0 w 471"/>
                  <a:gd name="T19" fmla="*/ 0 h 609"/>
                  <a:gd name="T20" fmla="*/ 0 w 471"/>
                  <a:gd name="T21" fmla="*/ 0 h 609"/>
                  <a:gd name="T22" fmla="*/ 0 w 471"/>
                  <a:gd name="T23" fmla="*/ 0 h 609"/>
                  <a:gd name="T24" fmla="*/ 0 w 471"/>
                  <a:gd name="T25" fmla="*/ 0 h 609"/>
                  <a:gd name="T26" fmla="*/ 0 w 471"/>
                  <a:gd name="T27" fmla="*/ 0 h 609"/>
                  <a:gd name="T28" fmla="*/ 0 w 471"/>
                  <a:gd name="T29" fmla="*/ 0 h 609"/>
                  <a:gd name="T30" fmla="*/ 0 w 471"/>
                  <a:gd name="T31" fmla="*/ 0 h 609"/>
                  <a:gd name="T32" fmla="*/ 0 w 471"/>
                  <a:gd name="T33" fmla="*/ 0 h 609"/>
                  <a:gd name="T34" fmla="*/ 0 w 471"/>
                  <a:gd name="T35" fmla="*/ 0 h 609"/>
                  <a:gd name="T36" fmla="*/ 0 w 471"/>
                  <a:gd name="T37" fmla="*/ 0 h 609"/>
                  <a:gd name="T38" fmla="*/ 0 w 471"/>
                  <a:gd name="T39" fmla="*/ 0 h 609"/>
                  <a:gd name="T40" fmla="*/ 0 w 471"/>
                  <a:gd name="T41" fmla="*/ 0 h 609"/>
                  <a:gd name="T42" fmla="*/ 0 w 471"/>
                  <a:gd name="T43" fmla="*/ 0 h 609"/>
                  <a:gd name="T44" fmla="*/ 0 w 471"/>
                  <a:gd name="T45" fmla="*/ 0 h 609"/>
                  <a:gd name="T46" fmla="*/ 0 w 471"/>
                  <a:gd name="T47" fmla="*/ 0 h 609"/>
                  <a:gd name="T48" fmla="*/ 0 w 471"/>
                  <a:gd name="T49" fmla="*/ 0 h 609"/>
                  <a:gd name="T50" fmla="*/ 0 w 471"/>
                  <a:gd name="T51" fmla="*/ 0 h 609"/>
                  <a:gd name="T52" fmla="*/ 0 w 471"/>
                  <a:gd name="T53" fmla="*/ 0 h 609"/>
                  <a:gd name="T54" fmla="*/ 0 w 471"/>
                  <a:gd name="T55" fmla="*/ 0 h 609"/>
                  <a:gd name="T56" fmla="*/ 0 w 471"/>
                  <a:gd name="T57" fmla="*/ 0 h 609"/>
                  <a:gd name="T58" fmla="*/ 0 w 471"/>
                  <a:gd name="T59" fmla="*/ 0 h 609"/>
                  <a:gd name="T60" fmla="*/ 0 w 471"/>
                  <a:gd name="T61" fmla="*/ 0 h 609"/>
                  <a:gd name="T62" fmla="*/ 0 w 471"/>
                  <a:gd name="T63" fmla="*/ 0 h 609"/>
                  <a:gd name="T64" fmla="*/ 0 w 471"/>
                  <a:gd name="T65" fmla="*/ 0 h 609"/>
                  <a:gd name="T66" fmla="*/ 0 w 471"/>
                  <a:gd name="T67" fmla="*/ 0 h 609"/>
                  <a:gd name="T68" fmla="*/ 0 w 471"/>
                  <a:gd name="T69" fmla="*/ 0 h 609"/>
                  <a:gd name="T70" fmla="*/ 0 w 471"/>
                  <a:gd name="T71" fmla="*/ 0 h 609"/>
                  <a:gd name="T72" fmla="*/ 0 w 471"/>
                  <a:gd name="T73" fmla="*/ 0 h 6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1"/>
                  <a:gd name="T112" fmla="*/ 0 h 609"/>
                  <a:gd name="T113" fmla="*/ 471 w 471"/>
                  <a:gd name="T114" fmla="*/ 609 h 6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1" h="609">
                    <a:moveTo>
                      <a:pt x="62" y="25"/>
                    </a:moveTo>
                    <a:lnTo>
                      <a:pt x="77" y="39"/>
                    </a:lnTo>
                    <a:lnTo>
                      <a:pt x="96" y="58"/>
                    </a:lnTo>
                    <a:lnTo>
                      <a:pt x="119" y="81"/>
                    </a:lnTo>
                    <a:lnTo>
                      <a:pt x="145" y="109"/>
                    </a:lnTo>
                    <a:lnTo>
                      <a:pt x="204" y="175"/>
                    </a:lnTo>
                    <a:lnTo>
                      <a:pt x="265" y="250"/>
                    </a:lnTo>
                    <a:lnTo>
                      <a:pt x="296" y="287"/>
                    </a:lnTo>
                    <a:lnTo>
                      <a:pt x="326" y="326"/>
                    </a:lnTo>
                    <a:lnTo>
                      <a:pt x="355" y="364"/>
                    </a:lnTo>
                    <a:lnTo>
                      <a:pt x="381" y="400"/>
                    </a:lnTo>
                    <a:lnTo>
                      <a:pt x="405" y="433"/>
                    </a:lnTo>
                    <a:lnTo>
                      <a:pt x="425" y="465"/>
                    </a:lnTo>
                    <a:lnTo>
                      <a:pt x="441" y="492"/>
                    </a:lnTo>
                    <a:lnTo>
                      <a:pt x="451" y="515"/>
                    </a:lnTo>
                    <a:lnTo>
                      <a:pt x="458" y="535"/>
                    </a:lnTo>
                    <a:lnTo>
                      <a:pt x="465" y="553"/>
                    </a:lnTo>
                    <a:lnTo>
                      <a:pt x="468" y="568"/>
                    </a:lnTo>
                    <a:lnTo>
                      <a:pt x="471" y="582"/>
                    </a:lnTo>
                    <a:lnTo>
                      <a:pt x="471" y="593"/>
                    </a:lnTo>
                    <a:lnTo>
                      <a:pt x="471" y="601"/>
                    </a:lnTo>
                    <a:lnTo>
                      <a:pt x="470" y="604"/>
                    </a:lnTo>
                    <a:lnTo>
                      <a:pt x="468" y="607"/>
                    </a:lnTo>
                    <a:lnTo>
                      <a:pt x="466" y="608"/>
                    </a:lnTo>
                    <a:lnTo>
                      <a:pt x="465" y="609"/>
                    </a:lnTo>
                    <a:lnTo>
                      <a:pt x="462" y="609"/>
                    </a:lnTo>
                    <a:lnTo>
                      <a:pt x="460" y="608"/>
                    </a:lnTo>
                    <a:lnTo>
                      <a:pt x="456" y="607"/>
                    </a:lnTo>
                    <a:lnTo>
                      <a:pt x="453" y="606"/>
                    </a:lnTo>
                    <a:lnTo>
                      <a:pt x="446" y="598"/>
                    </a:lnTo>
                    <a:lnTo>
                      <a:pt x="437" y="588"/>
                    </a:lnTo>
                    <a:lnTo>
                      <a:pt x="427" y="576"/>
                    </a:lnTo>
                    <a:lnTo>
                      <a:pt x="416" y="558"/>
                    </a:lnTo>
                    <a:lnTo>
                      <a:pt x="405" y="538"/>
                    </a:lnTo>
                    <a:lnTo>
                      <a:pt x="392" y="515"/>
                    </a:lnTo>
                    <a:lnTo>
                      <a:pt x="380" y="488"/>
                    </a:lnTo>
                    <a:lnTo>
                      <a:pt x="367" y="463"/>
                    </a:lnTo>
                    <a:lnTo>
                      <a:pt x="354" y="437"/>
                    </a:lnTo>
                    <a:lnTo>
                      <a:pt x="339" y="412"/>
                    </a:lnTo>
                    <a:lnTo>
                      <a:pt x="324" y="387"/>
                    </a:lnTo>
                    <a:lnTo>
                      <a:pt x="309" y="364"/>
                    </a:lnTo>
                    <a:lnTo>
                      <a:pt x="292" y="341"/>
                    </a:lnTo>
                    <a:lnTo>
                      <a:pt x="276" y="320"/>
                    </a:lnTo>
                    <a:lnTo>
                      <a:pt x="259" y="299"/>
                    </a:lnTo>
                    <a:lnTo>
                      <a:pt x="241" y="279"/>
                    </a:lnTo>
                    <a:lnTo>
                      <a:pt x="224" y="261"/>
                    </a:lnTo>
                    <a:lnTo>
                      <a:pt x="206" y="245"/>
                    </a:lnTo>
                    <a:lnTo>
                      <a:pt x="188" y="230"/>
                    </a:lnTo>
                    <a:lnTo>
                      <a:pt x="169" y="217"/>
                    </a:lnTo>
                    <a:lnTo>
                      <a:pt x="150" y="206"/>
                    </a:lnTo>
                    <a:lnTo>
                      <a:pt x="130" y="198"/>
                    </a:lnTo>
                    <a:lnTo>
                      <a:pt x="120" y="194"/>
                    </a:lnTo>
                    <a:lnTo>
                      <a:pt x="111" y="188"/>
                    </a:lnTo>
                    <a:lnTo>
                      <a:pt x="101" y="181"/>
                    </a:lnTo>
                    <a:lnTo>
                      <a:pt x="93" y="174"/>
                    </a:lnTo>
                    <a:lnTo>
                      <a:pt x="75" y="158"/>
                    </a:lnTo>
                    <a:lnTo>
                      <a:pt x="58" y="139"/>
                    </a:lnTo>
                    <a:lnTo>
                      <a:pt x="43" y="119"/>
                    </a:lnTo>
                    <a:lnTo>
                      <a:pt x="30" y="98"/>
                    </a:lnTo>
                    <a:lnTo>
                      <a:pt x="19" y="78"/>
                    </a:lnTo>
                    <a:lnTo>
                      <a:pt x="10" y="58"/>
                    </a:lnTo>
                    <a:lnTo>
                      <a:pt x="4" y="40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2" y="5"/>
                    </a:lnTo>
                    <a:lnTo>
                      <a:pt x="40" y="10"/>
                    </a:lnTo>
                    <a:lnTo>
                      <a:pt x="50" y="17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8" name="Freeform 89"/>
              <p:cNvSpPr>
                <a:spLocks/>
              </p:cNvSpPr>
              <p:nvPr/>
            </p:nvSpPr>
            <p:spPr bwMode="auto">
              <a:xfrm>
                <a:off x="2835" y="2568"/>
                <a:ext cx="102" cy="160"/>
              </a:xfrm>
              <a:custGeom>
                <a:avLst/>
                <a:gdLst>
                  <a:gd name="T0" fmla="*/ 0 w 507"/>
                  <a:gd name="T1" fmla="*/ 0 h 800"/>
                  <a:gd name="T2" fmla="*/ 0 w 507"/>
                  <a:gd name="T3" fmla="*/ 0 h 800"/>
                  <a:gd name="T4" fmla="*/ 0 w 507"/>
                  <a:gd name="T5" fmla="*/ 0 h 800"/>
                  <a:gd name="T6" fmla="*/ 0 w 507"/>
                  <a:gd name="T7" fmla="*/ 0 h 800"/>
                  <a:gd name="T8" fmla="*/ 0 w 507"/>
                  <a:gd name="T9" fmla="*/ 0 h 800"/>
                  <a:gd name="T10" fmla="*/ 0 w 507"/>
                  <a:gd name="T11" fmla="*/ 0 h 800"/>
                  <a:gd name="T12" fmla="*/ 0 w 507"/>
                  <a:gd name="T13" fmla="*/ 0 h 800"/>
                  <a:gd name="T14" fmla="*/ 0 w 507"/>
                  <a:gd name="T15" fmla="*/ 0 h 800"/>
                  <a:gd name="T16" fmla="*/ 0 w 507"/>
                  <a:gd name="T17" fmla="*/ 0 h 800"/>
                  <a:gd name="T18" fmla="*/ 0 w 507"/>
                  <a:gd name="T19" fmla="*/ 0 h 800"/>
                  <a:gd name="T20" fmla="*/ 0 w 507"/>
                  <a:gd name="T21" fmla="*/ 0 h 800"/>
                  <a:gd name="T22" fmla="*/ 0 w 507"/>
                  <a:gd name="T23" fmla="*/ 0 h 800"/>
                  <a:gd name="T24" fmla="*/ 0 w 507"/>
                  <a:gd name="T25" fmla="*/ 0 h 800"/>
                  <a:gd name="T26" fmla="*/ 0 w 507"/>
                  <a:gd name="T27" fmla="*/ 0 h 800"/>
                  <a:gd name="T28" fmla="*/ 0 w 507"/>
                  <a:gd name="T29" fmla="*/ 0 h 800"/>
                  <a:gd name="T30" fmla="*/ 0 w 507"/>
                  <a:gd name="T31" fmla="*/ 0 h 800"/>
                  <a:gd name="T32" fmla="*/ 0 w 507"/>
                  <a:gd name="T33" fmla="*/ 0 h 800"/>
                  <a:gd name="T34" fmla="*/ 0 w 507"/>
                  <a:gd name="T35" fmla="*/ 0 h 800"/>
                  <a:gd name="T36" fmla="*/ 0 w 507"/>
                  <a:gd name="T37" fmla="*/ 0 h 800"/>
                  <a:gd name="T38" fmla="*/ 0 w 507"/>
                  <a:gd name="T39" fmla="*/ 0 h 800"/>
                  <a:gd name="T40" fmla="*/ 0 w 507"/>
                  <a:gd name="T41" fmla="*/ 0 h 800"/>
                  <a:gd name="T42" fmla="*/ 0 w 507"/>
                  <a:gd name="T43" fmla="*/ 0 h 800"/>
                  <a:gd name="T44" fmla="*/ 0 w 507"/>
                  <a:gd name="T45" fmla="*/ 0 h 800"/>
                  <a:gd name="T46" fmla="*/ 0 w 507"/>
                  <a:gd name="T47" fmla="*/ 0 h 800"/>
                  <a:gd name="T48" fmla="*/ 0 w 507"/>
                  <a:gd name="T49" fmla="*/ 0 h 800"/>
                  <a:gd name="T50" fmla="*/ 0 w 507"/>
                  <a:gd name="T51" fmla="*/ 0 h 800"/>
                  <a:gd name="T52" fmla="*/ 0 w 507"/>
                  <a:gd name="T53" fmla="*/ 0 h 800"/>
                  <a:gd name="T54" fmla="*/ 0 w 507"/>
                  <a:gd name="T55" fmla="*/ 0 h 800"/>
                  <a:gd name="T56" fmla="*/ 0 w 507"/>
                  <a:gd name="T57" fmla="*/ 0 h 800"/>
                  <a:gd name="T58" fmla="*/ 0 w 507"/>
                  <a:gd name="T59" fmla="*/ 0 h 800"/>
                  <a:gd name="T60" fmla="*/ 0 w 507"/>
                  <a:gd name="T61" fmla="*/ 0 h 800"/>
                  <a:gd name="T62" fmla="*/ 0 w 507"/>
                  <a:gd name="T63" fmla="*/ 0 h 800"/>
                  <a:gd name="T64" fmla="*/ 0 w 507"/>
                  <a:gd name="T65" fmla="*/ 0 h 800"/>
                  <a:gd name="T66" fmla="*/ 0 w 507"/>
                  <a:gd name="T67" fmla="*/ 0 h 800"/>
                  <a:gd name="T68" fmla="*/ 0 w 507"/>
                  <a:gd name="T69" fmla="*/ 0 h 800"/>
                  <a:gd name="T70" fmla="*/ 0 w 507"/>
                  <a:gd name="T71" fmla="*/ 0 h 800"/>
                  <a:gd name="T72" fmla="*/ 0 w 507"/>
                  <a:gd name="T73" fmla="*/ 0 h 800"/>
                  <a:gd name="T74" fmla="*/ 0 w 507"/>
                  <a:gd name="T75" fmla="*/ 0 h 800"/>
                  <a:gd name="T76" fmla="*/ 0 w 507"/>
                  <a:gd name="T77" fmla="*/ 0 h 8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07"/>
                  <a:gd name="T118" fmla="*/ 0 h 800"/>
                  <a:gd name="T119" fmla="*/ 507 w 507"/>
                  <a:gd name="T120" fmla="*/ 800 h 8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07" h="800">
                    <a:moveTo>
                      <a:pt x="0" y="0"/>
                    </a:moveTo>
                    <a:lnTo>
                      <a:pt x="6" y="23"/>
                    </a:lnTo>
                    <a:lnTo>
                      <a:pt x="10" y="50"/>
                    </a:lnTo>
                    <a:lnTo>
                      <a:pt x="14" y="78"/>
                    </a:lnTo>
                    <a:lnTo>
                      <a:pt x="16" y="108"/>
                    </a:lnTo>
                    <a:lnTo>
                      <a:pt x="20" y="142"/>
                    </a:lnTo>
                    <a:lnTo>
                      <a:pt x="26" y="176"/>
                    </a:lnTo>
                    <a:lnTo>
                      <a:pt x="34" y="212"/>
                    </a:lnTo>
                    <a:lnTo>
                      <a:pt x="44" y="249"/>
                    </a:lnTo>
                    <a:lnTo>
                      <a:pt x="50" y="269"/>
                    </a:lnTo>
                    <a:lnTo>
                      <a:pt x="58" y="289"/>
                    </a:lnTo>
                    <a:lnTo>
                      <a:pt x="66" y="308"/>
                    </a:lnTo>
                    <a:lnTo>
                      <a:pt x="76" y="328"/>
                    </a:lnTo>
                    <a:lnTo>
                      <a:pt x="88" y="349"/>
                    </a:lnTo>
                    <a:lnTo>
                      <a:pt x="100" y="369"/>
                    </a:lnTo>
                    <a:lnTo>
                      <a:pt x="114" y="389"/>
                    </a:lnTo>
                    <a:lnTo>
                      <a:pt x="129" y="410"/>
                    </a:lnTo>
                    <a:lnTo>
                      <a:pt x="145" y="432"/>
                    </a:lnTo>
                    <a:lnTo>
                      <a:pt x="164" y="452"/>
                    </a:lnTo>
                    <a:lnTo>
                      <a:pt x="185" y="473"/>
                    </a:lnTo>
                    <a:lnTo>
                      <a:pt x="207" y="494"/>
                    </a:lnTo>
                    <a:lnTo>
                      <a:pt x="231" y="515"/>
                    </a:lnTo>
                    <a:lnTo>
                      <a:pt x="257" y="536"/>
                    </a:lnTo>
                    <a:lnTo>
                      <a:pt x="286" y="558"/>
                    </a:lnTo>
                    <a:lnTo>
                      <a:pt x="317" y="578"/>
                    </a:lnTo>
                    <a:lnTo>
                      <a:pt x="343" y="596"/>
                    </a:lnTo>
                    <a:lnTo>
                      <a:pt x="370" y="618"/>
                    </a:lnTo>
                    <a:lnTo>
                      <a:pt x="395" y="640"/>
                    </a:lnTo>
                    <a:lnTo>
                      <a:pt x="418" y="662"/>
                    </a:lnTo>
                    <a:lnTo>
                      <a:pt x="439" y="685"/>
                    </a:lnTo>
                    <a:lnTo>
                      <a:pt x="459" y="707"/>
                    </a:lnTo>
                    <a:lnTo>
                      <a:pt x="476" y="729"/>
                    </a:lnTo>
                    <a:lnTo>
                      <a:pt x="489" y="749"/>
                    </a:lnTo>
                    <a:lnTo>
                      <a:pt x="499" y="766"/>
                    </a:lnTo>
                    <a:lnTo>
                      <a:pt x="506" y="780"/>
                    </a:lnTo>
                    <a:lnTo>
                      <a:pt x="507" y="786"/>
                    </a:lnTo>
                    <a:lnTo>
                      <a:pt x="507" y="791"/>
                    </a:lnTo>
                    <a:lnTo>
                      <a:pt x="506" y="795"/>
                    </a:lnTo>
                    <a:lnTo>
                      <a:pt x="504" y="797"/>
                    </a:lnTo>
                    <a:lnTo>
                      <a:pt x="501" y="798"/>
                    </a:lnTo>
                    <a:lnTo>
                      <a:pt x="496" y="800"/>
                    </a:lnTo>
                    <a:lnTo>
                      <a:pt x="489" y="798"/>
                    </a:lnTo>
                    <a:lnTo>
                      <a:pt x="482" y="796"/>
                    </a:lnTo>
                    <a:lnTo>
                      <a:pt x="473" y="792"/>
                    </a:lnTo>
                    <a:lnTo>
                      <a:pt x="462" y="786"/>
                    </a:lnTo>
                    <a:lnTo>
                      <a:pt x="449" y="780"/>
                    </a:lnTo>
                    <a:lnTo>
                      <a:pt x="436" y="771"/>
                    </a:lnTo>
                    <a:lnTo>
                      <a:pt x="408" y="751"/>
                    </a:lnTo>
                    <a:lnTo>
                      <a:pt x="383" y="734"/>
                    </a:lnTo>
                    <a:lnTo>
                      <a:pt x="360" y="715"/>
                    </a:lnTo>
                    <a:lnTo>
                      <a:pt x="340" y="697"/>
                    </a:lnTo>
                    <a:lnTo>
                      <a:pt x="320" y="681"/>
                    </a:lnTo>
                    <a:lnTo>
                      <a:pt x="302" y="664"/>
                    </a:lnTo>
                    <a:lnTo>
                      <a:pt x="285" y="646"/>
                    </a:lnTo>
                    <a:lnTo>
                      <a:pt x="269" y="630"/>
                    </a:lnTo>
                    <a:lnTo>
                      <a:pt x="239" y="595"/>
                    </a:lnTo>
                    <a:lnTo>
                      <a:pt x="207" y="558"/>
                    </a:lnTo>
                    <a:lnTo>
                      <a:pt x="175" y="518"/>
                    </a:lnTo>
                    <a:lnTo>
                      <a:pt x="139" y="474"/>
                    </a:lnTo>
                    <a:lnTo>
                      <a:pt x="104" y="435"/>
                    </a:lnTo>
                    <a:lnTo>
                      <a:pt x="74" y="404"/>
                    </a:lnTo>
                    <a:lnTo>
                      <a:pt x="50" y="380"/>
                    </a:lnTo>
                    <a:lnTo>
                      <a:pt x="31" y="362"/>
                    </a:lnTo>
                    <a:lnTo>
                      <a:pt x="24" y="353"/>
                    </a:lnTo>
                    <a:lnTo>
                      <a:pt x="18" y="345"/>
                    </a:lnTo>
                    <a:lnTo>
                      <a:pt x="11" y="337"/>
                    </a:lnTo>
                    <a:lnTo>
                      <a:pt x="8" y="328"/>
                    </a:lnTo>
                    <a:lnTo>
                      <a:pt x="5" y="319"/>
                    </a:lnTo>
                    <a:lnTo>
                      <a:pt x="3" y="309"/>
                    </a:lnTo>
                    <a:lnTo>
                      <a:pt x="2" y="298"/>
                    </a:lnTo>
                    <a:lnTo>
                      <a:pt x="0" y="287"/>
                    </a:lnTo>
                    <a:lnTo>
                      <a:pt x="0" y="254"/>
                    </a:lnTo>
                    <a:lnTo>
                      <a:pt x="0" y="212"/>
                    </a:lnTo>
                    <a:lnTo>
                      <a:pt x="0" y="166"/>
                    </a:lnTo>
                    <a:lnTo>
                      <a:pt x="0" y="117"/>
                    </a:lnTo>
                    <a:lnTo>
                      <a:pt x="0" y="72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9" name="Freeform 90"/>
              <p:cNvSpPr>
                <a:spLocks/>
              </p:cNvSpPr>
              <p:nvPr/>
            </p:nvSpPr>
            <p:spPr bwMode="auto">
              <a:xfrm>
                <a:off x="2829" y="2679"/>
                <a:ext cx="91" cy="131"/>
              </a:xfrm>
              <a:custGeom>
                <a:avLst/>
                <a:gdLst>
                  <a:gd name="T0" fmla="*/ 0 w 451"/>
                  <a:gd name="T1" fmla="*/ 0 h 654"/>
                  <a:gd name="T2" fmla="*/ 0 w 451"/>
                  <a:gd name="T3" fmla="*/ 0 h 654"/>
                  <a:gd name="T4" fmla="*/ 0 w 451"/>
                  <a:gd name="T5" fmla="*/ 0 h 654"/>
                  <a:gd name="T6" fmla="*/ 0 w 451"/>
                  <a:gd name="T7" fmla="*/ 0 h 654"/>
                  <a:gd name="T8" fmla="*/ 0 w 451"/>
                  <a:gd name="T9" fmla="*/ 0 h 654"/>
                  <a:gd name="T10" fmla="*/ 0 w 451"/>
                  <a:gd name="T11" fmla="*/ 0 h 654"/>
                  <a:gd name="T12" fmla="*/ 0 w 451"/>
                  <a:gd name="T13" fmla="*/ 0 h 654"/>
                  <a:gd name="T14" fmla="*/ 0 w 451"/>
                  <a:gd name="T15" fmla="*/ 0 h 654"/>
                  <a:gd name="T16" fmla="*/ 0 w 451"/>
                  <a:gd name="T17" fmla="*/ 0 h 654"/>
                  <a:gd name="T18" fmla="*/ 0 w 451"/>
                  <a:gd name="T19" fmla="*/ 0 h 654"/>
                  <a:gd name="T20" fmla="*/ 0 w 451"/>
                  <a:gd name="T21" fmla="*/ 0 h 654"/>
                  <a:gd name="T22" fmla="*/ 0 w 451"/>
                  <a:gd name="T23" fmla="*/ 0 h 654"/>
                  <a:gd name="T24" fmla="*/ 0 w 451"/>
                  <a:gd name="T25" fmla="*/ 0 h 654"/>
                  <a:gd name="T26" fmla="*/ 0 w 451"/>
                  <a:gd name="T27" fmla="*/ 0 h 654"/>
                  <a:gd name="T28" fmla="*/ 0 w 451"/>
                  <a:gd name="T29" fmla="*/ 0 h 654"/>
                  <a:gd name="T30" fmla="*/ 0 w 451"/>
                  <a:gd name="T31" fmla="*/ 0 h 654"/>
                  <a:gd name="T32" fmla="*/ 0 w 451"/>
                  <a:gd name="T33" fmla="*/ 0 h 654"/>
                  <a:gd name="T34" fmla="*/ 0 w 451"/>
                  <a:gd name="T35" fmla="*/ 0 h 654"/>
                  <a:gd name="T36" fmla="*/ 0 w 451"/>
                  <a:gd name="T37" fmla="*/ 0 h 654"/>
                  <a:gd name="T38" fmla="*/ 0 w 451"/>
                  <a:gd name="T39" fmla="*/ 0 h 654"/>
                  <a:gd name="T40" fmla="*/ 0 w 451"/>
                  <a:gd name="T41" fmla="*/ 0 h 654"/>
                  <a:gd name="T42" fmla="*/ 0 w 451"/>
                  <a:gd name="T43" fmla="*/ 0 h 654"/>
                  <a:gd name="T44" fmla="*/ 0 w 451"/>
                  <a:gd name="T45" fmla="*/ 0 h 654"/>
                  <a:gd name="T46" fmla="*/ 0 w 451"/>
                  <a:gd name="T47" fmla="*/ 0 h 654"/>
                  <a:gd name="T48" fmla="*/ 0 w 451"/>
                  <a:gd name="T49" fmla="*/ 0 h 654"/>
                  <a:gd name="T50" fmla="*/ 0 w 451"/>
                  <a:gd name="T51" fmla="*/ 0 h 654"/>
                  <a:gd name="T52" fmla="*/ 0 w 451"/>
                  <a:gd name="T53" fmla="*/ 0 h 654"/>
                  <a:gd name="T54" fmla="*/ 0 w 451"/>
                  <a:gd name="T55" fmla="*/ 0 h 654"/>
                  <a:gd name="T56" fmla="*/ 0 w 451"/>
                  <a:gd name="T57" fmla="*/ 0 h 654"/>
                  <a:gd name="T58" fmla="*/ 0 w 451"/>
                  <a:gd name="T59" fmla="*/ 0 h 654"/>
                  <a:gd name="T60" fmla="*/ 0 w 451"/>
                  <a:gd name="T61" fmla="*/ 0 h 654"/>
                  <a:gd name="T62" fmla="*/ 0 w 451"/>
                  <a:gd name="T63" fmla="*/ 0 h 654"/>
                  <a:gd name="T64" fmla="*/ 0 w 451"/>
                  <a:gd name="T65" fmla="*/ 0 h 654"/>
                  <a:gd name="T66" fmla="*/ 0 w 451"/>
                  <a:gd name="T67" fmla="*/ 0 h 654"/>
                  <a:gd name="T68" fmla="*/ 0 w 451"/>
                  <a:gd name="T69" fmla="*/ 0 h 654"/>
                  <a:gd name="T70" fmla="*/ 0 w 451"/>
                  <a:gd name="T71" fmla="*/ 0 h 654"/>
                  <a:gd name="T72" fmla="*/ 0 w 451"/>
                  <a:gd name="T73" fmla="*/ 0 h 654"/>
                  <a:gd name="T74" fmla="*/ 0 w 451"/>
                  <a:gd name="T75" fmla="*/ 0 h 654"/>
                  <a:gd name="T76" fmla="*/ 0 w 451"/>
                  <a:gd name="T77" fmla="*/ 0 h 654"/>
                  <a:gd name="T78" fmla="*/ 0 w 451"/>
                  <a:gd name="T79" fmla="*/ 0 h 654"/>
                  <a:gd name="T80" fmla="*/ 0 w 451"/>
                  <a:gd name="T81" fmla="*/ 0 h 654"/>
                  <a:gd name="T82" fmla="*/ 0 w 451"/>
                  <a:gd name="T83" fmla="*/ 0 h 654"/>
                  <a:gd name="T84" fmla="*/ 0 w 451"/>
                  <a:gd name="T85" fmla="*/ 0 h 654"/>
                  <a:gd name="T86" fmla="*/ 0 w 451"/>
                  <a:gd name="T87" fmla="*/ 0 h 654"/>
                  <a:gd name="T88" fmla="*/ 0 w 451"/>
                  <a:gd name="T89" fmla="*/ 0 h 654"/>
                  <a:gd name="T90" fmla="*/ 0 w 451"/>
                  <a:gd name="T91" fmla="*/ 0 h 6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1"/>
                  <a:gd name="T139" fmla="*/ 0 h 654"/>
                  <a:gd name="T140" fmla="*/ 451 w 451"/>
                  <a:gd name="T141" fmla="*/ 654 h 6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1" h="654">
                    <a:moveTo>
                      <a:pt x="451" y="622"/>
                    </a:moveTo>
                    <a:lnTo>
                      <a:pt x="450" y="605"/>
                    </a:lnTo>
                    <a:lnTo>
                      <a:pt x="446" y="586"/>
                    </a:lnTo>
                    <a:lnTo>
                      <a:pt x="441" y="566"/>
                    </a:lnTo>
                    <a:lnTo>
                      <a:pt x="433" y="545"/>
                    </a:lnTo>
                    <a:lnTo>
                      <a:pt x="423" y="525"/>
                    </a:lnTo>
                    <a:lnTo>
                      <a:pt x="412" y="503"/>
                    </a:lnTo>
                    <a:lnTo>
                      <a:pt x="401" y="481"/>
                    </a:lnTo>
                    <a:lnTo>
                      <a:pt x="387" y="460"/>
                    </a:lnTo>
                    <a:lnTo>
                      <a:pt x="372" y="438"/>
                    </a:lnTo>
                    <a:lnTo>
                      <a:pt x="356" y="416"/>
                    </a:lnTo>
                    <a:lnTo>
                      <a:pt x="338" y="395"/>
                    </a:lnTo>
                    <a:lnTo>
                      <a:pt x="321" y="374"/>
                    </a:lnTo>
                    <a:lnTo>
                      <a:pt x="304" y="354"/>
                    </a:lnTo>
                    <a:lnTo>
                      <a:pt x="285" y="334"/>
                    </a:lnTo>
                    <a:lnTo>
                      <a:pt x="267" y="315"/>
                    </a:lnTo>
                    <a:lnTo>
                      <a:pt x="249" y="297"/>
                    </a:lnTo>
                    <a:lnTo>
                      <a:pt x="229" y="280"/>
                    </a:lnTo>
                    <a:lnTo>
                      <a:pt x="210" y="265"/>
                    </a:lnTo>
                    <a:lnTo>
                      <a:pt x="192" y="252"/>
                    </a:lnTo>
                    <a:lnTo>
                      <a:pt x="175" y="240"/>
                    </a:lnTo>
                    <a:lnTo>
                      <a:pt x="144" y="221"/>
                    </a:lnTo>
                    <a:lnTo>
                      <a:pt x="115" y="203"/>
                    </a:lnTo>
                    <a:lnTo>
                      <a:pt x="103" y="196"/>
                    </a:lnTo>
                    <a:lnTo>
                      <a:pt x="91" y="188"/>
                    </a:lnTo>
                    <a:lnTo>
                      <a:pt x="80" y="179"/>
                    </a:lnTo>
                    <a:lnTo>
                      <a:pt x="71" y="171"/>
                    </a:lnTo>
                    <a:lnTo>
                      <a:pt x="63" y="162"/>
                    </a:lnTo>
                    <a:lnTo>
                      <a:pt x="55" y="152"/>
                    </a:lnTo>
                    <a:lnTo>
                      <a:pt x="50" y="141"/>
                    </a:lnTo>
                    <a:lnTo>
                      <a:pt x="45" y="128"/>
                    </a:lnTo>
                    <a:lnTo>
                      <a:pt x="41" y="101"/>
                    </a:lnTo>
                    <a:lnTo>
                      <a:pt x="39" y="71"/>
                    </a:lnTo>
                    <a:lnTo>
                      <a:pt x="38" y="42"/>
                    </a:lnTo>
                    <a:lnTo>
                      <a:pt x="35" y="18"/>
                    </a:lnTo>
                    <a:lnTo>
                      <a:pt x="35" y="10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22" y="13"/>
                    </a:lnTo>
                    <a:lnTo>
                      <a:pt x="17" y="26"/>
                    </a:lnTo>
                    <a:lnTo>
                      <a:pt x="12" y="45"/>
                    </a:lnTo>
                    <a:lnTo>
                      <a:pt x="5" y="65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3" y="136"/>
                    </a:lnTo>
                    <a:lnTo>
                      <a:pt x="7" y="151"/>
                    </a:lnTo>
                    <a:lnTo>
                      <a:pt x="12" y="166"/>
                    </a:lnTo>
                    <a:lnTo>
                      <a:pt x="18" y="179"/>
                    </a:lnTo>
                    <a:lnTo>
                      <a:pt x="25" y="193"/>
                    </a:lnTo>
                    <a:lnTo>
                      <a:pt x="35" y="206"/>
                    </a:lnTo>
                    <a:lnTo>
                      <a:pt x="45" y="218"/>
                    </a:lnTo>
                    <a:lnTo>
                      <a:pt x="56" y="229"/>
                    </a:lnTo>
                    <a:lnTo>
                      <a:pt x="69" y="239"/>
                    </a:lnTo>
                    <a:lnTo>
                      <a:pt x="81" y="249"/>
                    </a:lnTo>
                    <a:lnTo>
                      <a:pt x="95" y="258"/>
                    </a:lnTo>
                    <a:lnTo>
                      <a:pt x="110" y="267"/>
                    </a:lnTo>
                    <a:lnTo>
                      <a:pt x="125" y="277"/>
                    </a:lnTo>
                    <a:lnTo>
                      <a:pt x="141" y="289"/>
                    </a:lnTo>
                    <a:lnTo>
                      <a:pt x="160" y="305"/>
                    </a:lnTo>
                    <a:lnTo>
                      <a:pt x="179" y="322"/>
                    </a:lnTo>
                    <a:lnTo>
                      <a:pt x="220" y="362"/>
                    </a:lnTo>
                    <a:lnTo>
                      <a:pt x="261" y="405"/>
                    </a:lnTo>
                    <a:lnTo>
                      <a:pt x="281" y="426"/>
                    </a:lnTo>
                    <a:lnTo>
                      <a:pt x="300" y="449"/>
                    </a:lnTo>
                    <a:lnTo>
                      <a:pt x="317" y="470"/>
                    </a:lnTo>
                    <a:lnTo>
                      <a:pt x="333" y="490"/>
                    </a:lnTo>
                    <a:lnTo>
                      <a:pt x="346" y="509"/>
                    </a:lnTo>
                    <a:lnTo>
                      <a:pt x="358" y="526"/>
                    </a:lnTo>
                    <a:lnTo>
                      <a:pt x="366" y="541"/>
                    </a:lnTo>
                    <a:lnTo>
                      <a:pt x="372" y="554"/>
                    </a:lnTo>
                    <a:lnTo>
                      <a:pt x="375" y="565"/>
                    </a:lnTo>
                    <a:lnTo>
                      <a:pt x="380" y="577"/>
                    </a:lnTo>
                    <a:lnTo>
                      <a:pt x="385" y="589"/>
                    </a:lnTo>
                    <a:lnTo>
                      <a:pt x="391" y="601"/>
                    </a:lnTo>
                    <a:lnTo>
                      <a:pt x="397" y="612"/>
                    </a:lnTo>
                    <a:lnTo>
                      <a:pt x="403" y="622"/>
                    </a:lnTo>
                    <a:lnTo>
                      <a:pt x="410" y="632"/>
                    </a:lnTo>
                    <a:lnTo>
                      <a:pt x="417" y="640"/>
                    </a:lnTo>
                    <a:lnTo>
                      <a:pt x="423" y="646"/>
                    </a:lnTo>
                    <a:lnTo>
                      <a:pt x="430" y="651"/>
                    </a:lnTo>
                    <a:lnTo>
                      <a:pt x="436" y="654"/>
                    </a:lnTo>
                    <a:lnTo>
                      <a:pt x="441" y="654"/>
                    </a:lnTo>
                    <a:lnTo>
                      <a:pt x="443" y="652"/>
                    </a:lnTo>
                    <a:lnTo>
                      <a:pt x="445" y="651"/>
                    </a:lnTo>
                    <a:lnTo>
                      <a:pt x="447" y="649"/>
                    </a:lnTo>
                    <a:lnTo>
                      <a:pt x="448" y="645"/>
                    </a:lnTo>
                    <a:lnTo>
                      <a:pt x="450" y="636"/>
                    </a:lnTo>
                    <a:lnTo>
                      <a:pt x="451" y="62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0" name="Freeform 91"/>
              <p:cNvSpPr>
                <a:spLocks/>
              </p:cNvSpPr>
              <p:nvPr/>
            </p:nvSpPr>
            <p:spPr bwMode="auto">
              <a:xfrm>
                <a:off x="2824" y="2765"/>
                <a:ext cx="91" cy="130"/>
              </a:xfrm>
              <a:custGeom>
                <a:avLst/>
                <a:gdLst>
                  <a:gd name="T0" fmla="*/ 0 w 452"/>
                  <a:gd name="T1" fmla="*/ 0 h 647"/>
                  <a:gd name="T2" fmla="*/ 0 w 452"/>
                  <a:gd name="T3" fmla="*/ 0 h 647"/>
                  <a:gd name="T4" fmla="*/ 0 w 452"/>
                  <a:gd name="T5" fmla="*/ 0 h 647"/>
                  <a:gd name="T6" fmla="*/ 0 w 452"/>
                  <a:gd name="T7" fmla="*/ 0 h 647"/>
                  <a:gd name="T8" fmla="*/ 0 w 452"/>
                  <a:gd name="T9" fmla="*/ 0 h 647"/>
                  <a:gd name="T10" fmla="*/ 0 w 452"/>
                  <a:gd name="T11" fmla="*/ 0 h 647"/>
                  <a:gd name="T12" fmla="*/ 0 w 452"/>
                  <a:gd name="T13" fmla="*/ 0 h 647"/>
                  <a:gd name="T14" fmla="*/ 0 w 452"/>
                  <a:gd name="T15" fmla="*/ 0 h 647"/>
                  <a:gd name="T16" fmla="*/ 0 w 452"/>
                  <a:gd name="T17" fmla="*/ 0 h 647"/>
                  <a:gd name="T18" fmla="*/ 0 w 452"/>
                  <a:gd name="T19" fmla="*/ 0 h 647"/>
                  <a:gd name="T20" fmla="*/ 0 w 452"/>
                  <a:gd name="T21" fmla="*/ 0 h 647"/>
                  <a:gd name="T22" fmla="*/ 0 w 452"/>
                  <a:gd name="T23" fmla="*/ 0 h 647"/>
                  <a:gd name="T24" fmla="*/ 0 w 452"/>
                  <a:gd name="T25" fmla="*/ 0 h 647"/>
                  <a:gd name="T26" fmla="*/ 0 w 452"/>
                  <a:gd name="T27" fmla="*/ 0 h 647"/>
                  <a:gd name="T28" fmla="*/ 0 w 452"/>
                  <a:gd name="T29" fmla="*/ 0 h 647"/>
                  <a:gd name="T30" fmla="*/ 0 w 452"/>
                  <a:gd name="T31" fmla="*/ 0 h 647"/>
                  <a:gd name="T32" fmla="*/ 0 w 452"/>
                  <a:gd name="T33" fmla="*/ 0 h 647"/>
                  <a:gd name="T34" fmla="*/ 0 w 452"/>
                  <a:gd name="T35" fmla="*/ 0 h 647"/>
                  <a:gd name="T36" fmla="*/ 0 w 452"/>
                  <a:gd name="T37" fmla="*/ 0 h 647"/>
                  <a:gd name="T38" fmla="*/ 0 w 452"/>
                  <a:gd name="T39" fmla="*/ 0 h 647"/>
                  <a:gd name="T40" fmla="*/ 0 w 452"/>
                  <a:gd name="T41" fmla="*/ 0 h 647"/>
                  <a:gd name="T42" fmla="*/ 0 w 452"/>
                  <a:gd name="T43" fmla="*/ 0 h 647"/>
                  <a:gd name="T44" fmla="*/ 0 w 452"/>
                  <a:gd name="T45" fmla="*/ 0 h 647"/>
                  <a:gd name="T46" fmla="*/ 0 w 452"/>
                  <a:gd name="T47" fmla="*/ 0 h 647"/>
                  <a:gd name="T48" fmla="*/ 0 w 452"/>
                  <a:gd name="T49" fmla="*/ 0 h 647"/>
                  <a:gd name="T50" fmla="*/ 0 w 452"/>
                  <a:gd name="T51" fmla="*/ 0 h 647"/>
                  <a:gd name="T52" fmla="*/ 0 w 452"/>
                  <a:gd name="T53" fmla="*/ 0 h 647"/>
                  <a:gd name="T54" fmla="*/ 0 w 452"/>
                  <a:gd name="T55" fmla="*/ 0 h 647"/>
                  <a:gd name="T56" fmla="*/ 0 w 452"/>
                  <a:gd name="T57" fmla="*/ 0 h 647"/>
                  <a:gd name="T58" fmla="*/ 0 w 452"/>
                  <a:gd name="T59" fmla="*/ 0 h 647"/>
                  <a:gd name="T60" fmla="*/ 0 w 452"/>
                  <a:gd name="T61" fmla="*/ 0 h 647"/>
                  <a:gd name="T62" fmla="*/ 0 w 452"/>
                  <a:gd name="T63" fmla="*/ 0 h 647"/>
                  <a:gd name="T64" fmla="*/ 0 w 452"/>
                  <a:gd name="T65" fmla="*/ 0 h 647"/>
                  <a:gd name="T66" fmla="*/ 0 w 452"/>
                  <a:gd name="T67" fmla="*/ 0 h 647"/>
                  <a:gd name="T68" fmla="*/ 0 w 452"/>
                  <a:gd name="T69" fmla="*/ 0 h 647"/>
                  <a:gd name="T70" fmla="*/ 0 w 452"/>
                  <a:gd name="T71" fmla="*/ 0 h 6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647"/>
                  <a:gd name="T110" fmla="*/ 452 w 452"/>
                  <a:gd name="T111" fmla="*/ 647 h 64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647">
                    <a:moveTo>
                      <a:pt x="447" y="605"/>
                    </a:moveTo>
                    <a:lnTo>
                      <a:pt x="442" y="579"/>
                    </a:lnTo>
                    <a:lnTo>
                      <a:pt x="436" y="554"/>
                    </a:lnTo>
                    <a:lnTo>
                      <a:pt x="427" y="529"/>
                    </a:lnTo>
                    <a:lnTo>
                      <a:pt x="417" y="505"/>
                    </a:lnTo>
                    <a:lnTo>
                      <a:pt x="406" y="481"/>
                    </a:lnTo>
                    <a:lnTo>
                      <a:pt x="394" y="459"/>
                    </a:lnTo>
                    <a:lnTo>
                      <a:pt x="382" y="438"/>
                    </a:lnTo>
                    <a:lnTo>
                      <a:pt x="368" y="417"/>
                    </a:lnTo>
                    <a:lnTo>
                      <a:pt x="341" y="380"/>
                    </a:lnTo>
                    <a:lnTo>
                      <a:pt x="315" y="348"/>
                    </a:lnTo>
                    <a:lnTo>
                      <a:pt x="292" y="322"/>
                    </a:lnTo>
                    <a:lnTo>
                      <a:pt x="275" y="303"/>
                    </a:lnTo>
                    <a:lnTo>
                      <a:pt x="245" y="273"/>
                    </a:lnTo>
                    <a:lnTo>
                      <a:pt x="213" y="241"/>
                    </a:lnTo>
                    <a:lnTo>
                      <a:pt x="182" y="208"/>
                    </a:lnTo>
                    <a:lnTo>
                      <a:pt x="151" y="174"/>
                    </a:lnTo>
                    <a:lnTo>
                      <a:pt x="121" y="143"/>
                    </a:lnTo>
                    <a:lnTo>
                      <a:pt x="95" y="113"/>
                    </a:lnTo>
                    <a:lnTo>
                      <a:pt x="84" y="100"/>
                    </a:lnTo>
                    <a:lnTo>
                      <a:pt x="72" y="86"/>
                    </a:lnTo>
                    <a:lnTo>
                      <a:pt x="64" y="73"/>
                    </a:lnTo>
                    <a:lnTo>
                      <a:pt x="56" y="61"/>
                    </a:lnTo>
                    <a:lnTo>
                      <a:pt x="44" y="38"/>
                    </a:lnTo>
                    <a:lnTo>
                      <a:pt x="30" y="21"/>
                    </a:lnTo>
                    <a:lnTo>
                      <a:pt x="24" y="13"/>
                    </a:lnTo>
                    <a:lnTo>
                      <a:pt x="19" y="7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3" y="31"/>
                    </a:lnTo>
                    <a:lnTo>
                      <a:pt x="6" y="45"/>
                    </a:lnTo>
                    <a:lnTo>
                      <a:pt x="13" y="61"/>
                    </a:lnTo>
                    <a:lnTo>
                      <a:pt x="19" y="80"/>
                    </a:lnTo>
                    <a:lnTo>
                      <a:pt x="26" y="97"/>
                    </a:lnTo>
                    <a:lnTo>
                      <a:pt x="35" y="115"/>
                    </a:lnTo>
                    <a:lnTo>
                      <a:pt x="45" y="132"/>
                    </a:lnTo>
                    <a:lnTo>
                      <a:pt x="55" y="148"/>
                    </a:lnTo>
                    <a:lnTo>
                      <a:pt x="65" y="166"/>
                    </a:lnTo>
                    <a:lnTo>
                      <a:pt x="76" y="182"/>
                    </a:lnTo>
                    <a:lnTo>
                      <a:pt x="89" y="199"/>
                    </a:lnTo>
                    <a:lnTo>
                      <a:pt x="101" y="216"/>
                    </a:lnTo>
                    <a:lnTo>
                      <a:pt x="114" y="232"/>
                    </a:lnTo>
                    <a:lnTo>
                      <a:pt x="127" y="247"/>
                    </a:lnTo>
                    <a:lnTo>
                      <a:pt x="142" y="262"/>
                    </a:lnTo>
                    <a:lnTo>
                      <a:pt x="157" y="277"/>
                    </a:lnTo>
                    <a:lnTo>
                      <a:pt x="172" y="292"/>
                    </a:lnTo>
                    <a:lnTo>
                      <a:pt x="189" y="305"/>
                    </a:lnTo>
                    <a:lnTo>
                      <a:pt x="205" y="318"/>
                    </a:lnTo>
                    <a:lnTo>
                      <a:pt x="235" y="344"/>
                    </a:lnTo>
                    <a:lnTo>
                      <a:pt x="262" y="368"/>
                    </a:lnTo>
                    <a:lnTo>
                      <a:pt x="287" y="392"/>
                    </a:lnTo>
                    <a:lnTo>
                      <a:pt x="310" y="415"/>
                    </a:lnTo>
                    <a:lnTo>
                      <a:pt x="331" y="438"/>
                    </a:lnTo>
                    <a:lnTo>
                      <a:pt x="348" y="462"/>
                    </a:lnTo>
                    <a:lnTo>
                      <a:pt x="364" y="485"/>
                    </a:lnTo>
                    <a:lnTo>
                      <a:pt x="378" y="511"/>
                    </a:lnTo>
                    <a:lnTo>
                      <a:pt x="392" y="540"/>
                    </a:lnTo>
                    <a:lnTo>
                      <a:pt x="406" y="571"/>
                    </a:lnTo>
                    <a:lnTo>
                      <a:pt x="421" y="601"/>
                    </a:lnTo>
                    <a:lnTo>
                      <a:pt x="433" y="626"/>
                    </a:lnTo>
                    <a:lnTo>
                      <a:pt x="438" y="636"/>
                    </a:lnTo>
                    <a:lnTo>
                      <a:pt x="443" y="644"/>
                    </a:lnTo>
                    <a:lnTo>
                      <a:pt x="447" y="647"/>
                    </a:lnTo>
                    <a:lnTo>
                      <a:pt x="449" y="647"/>
                    </a:lnTo>
                    <a:lnTo>
                      <a:pt x="451" y="645"/>
                    </a:lnTo>
                    <a:lnTo>
                      <a:pt x="452" y="636"/>
                    </a:lnTo>
                    <a:lnTo>
                      <a:pt x="451" y="624"/>
                    </a:lnTo>
                    <a:lnTo>
                      <a:pt x="447" y="6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1" name="Freeform 92"/>
              <p:cNvSpPr>
                <a:spLocks/>
              </p:cNvSpPr>
              <p:nvPr/>
            </p:nvSpPr>
            <p:spPr bwMode="auto">
              <a:xfrm>
                <a:off x="2836" y="2504"/>
                <a:ext cx="80" cy="124"/>
              </a:xfrm>
              <a:custGeom>
                <a:avLst/>
                <a:gdLst>
                  <a:gd name="T0" fmla="*/ 0 w 403"/>
                  <a:gd name="T1" fmla="*/ 0 h 622"/>
                  <a:gd name="T2" fmla="*/ 0 w 403"/>
                  <a:gd name="T3" fmla="*/ 0 h 622"/>
                  <a:gd name="T4" fmla="*/ 0 w 403"/>
                  <a:gd name="T5" fmla="*/ 0 h 622"/>
                  <a:gd name="T6" fmla="*/ 0 w 403"/>
                  <a:gd name="T7" fmla="*/ 0 h 622"/>
                  <a:gd name="T8" fmla="*/ 0 w 403"/>
                  <a:gd name="T9" fmla="*/ 0 h 622"/>
                  <a:gd name="T10" fmla="*/ 0 w 403"/>
                  <a:gd name="T11" fmla="*/ 0 h 622"/>
                  <a:gd name="T12" fmla="*/ 0 w 403"/>
                  <a:gd name="T13" fmla="*/ 0 h 622"/>
                  <a:gd name="T14" fmla="*/ 0 w 403"/>
                  <a:gd name="T15" fmla="*/ 0 h 622"/>
                  <a:gd name="T16" fmla="*/ 0 w 403"/>
                  <a:gd name="T17" fmla="*/ 0 h 622"/>
                  <a:gd name="T18" fmla="*/ 0 w 403"/>
                  <a:gd name="T19" fmla="*/ 0 h 622"/>
                  <a:gd name="T20" fmla="*/ 0 w 403"/>
                  <a:gd name="T21" fmla="*/ 0 h 622"/>
                  <a:gd name="T22" fmla="*/ 0 w 403"/>
                  <a:gd name="T23" fmla="*/ 0 h 622"/>
                  <a:gd name="T24" fmla="*/ 0 w 403"/>
                  <a:gd name="T25" fmla="*/ 0 h 622"/>
                  <a:gd name="T26" fmla="*/ 0 w 403"/>
                  <a:gd name="T27" fmla="*/ 0 h 622"/>
                  <a:gd name="T28" fmla="*/ 0 w 403"/>
                  <a:gd name="T29" fmla="*/ 0 h 622"/>
                  <a:gd name="T30" fmla="*/ 0 w 403"/>
                  <a:gd name="T31" fmla="*/ 0 h 622"/>
                  <a:gd name="T32" fmla="*/ 0 w 403"/>
                  <a:gd name="T33" fmla="*/ 0 h 622"/>
                  <a:gd name="T34" fmla="*/ 0 w 403"/>
                  <a:gd name="T35" fmla="*/ 0 h 622"/>
                  <a:gd name="T36" fmla="*/ 0 w 403"/>
                  <a:gd name="T37" fmla="*/ 0 h 622"/>
                  <a:gd name="T38" fmla="*/ 0 w 403"/>
                  <a:gd name="T39" fmla="*/ 0 h 622"/>
                  <a:gd name="T40" fmla="*/ 0 w 403"/>
                  <a:gd name="T41" fmla="*/ 0 h 622"/>
                  <a:gd name="T42" fmla="*/ 0 w 403"/>
                  <a:gd name="T43" fmla="*/ 0 h 622"/>
                  <a:gd name="T44" fmla="*/ 0 w 403"/>
                  <a:gd name="T45" fmla="*/ 0 h 622"/>
                  <a:gd name="T46" fmla="*/ 0 w 403"/>
                  <a:gd name="T47" fmla="*/ 0 h 622"/>
                  <a:gd name="T48" fmla="*/ 0 w 403"/>
                  <a:gd name="T49" fmla="*/ 0 h 622"/>
                  <a:gd name="T50" fmla="*/ 0 w 403"/>
                  <a:gd name="T51" fmla="*/ 0 h 622"/>
                  <a:gd name="T52" fmla="*/ 0 w 403"/>
                  <a:gd name="T53" fmla="*/ 0 h 622"/>
                  <a:gd name="T54" fmla="*/ 0 w 403"/>
                  <a:gd name="T55" fmla="*/ 0 h 622"/>
                  <a:gd name="T56" fmla="*/ 0 w 403"/>
                  <a:gd name="T57" fmla="*/ 0 h 622"/>
                  <a:gd name="T58" fmla="*/ 0 w 403"/>
                  <a:gd name="T59" fmla="*/ 0 h 622"/>
                  <a:gd name="T60" fmla="*/ 0 w 403"/>
                  <a:gd name="T61" fmla="*/ 0 h 622"/>
                  <a:gd name="T62" fmla="*/ 0 w 403"/>
                  <a:gd name="T63" fmla="*/ 0 h 622"/>
                  <a:gd name="T64" fmla="*/ 0 w 403"/>
                  <a:gd name="T65" fmla="*/ 0 h 622"/>
                  <a:gd name="T66" fmla="*/ 0 w 403"/>
                  <a:gd name="T67" fmla="*/ 0 h 622"/>
                  <a:gd name="T68" fmla="*/ 0 w 403"/>
                  <a:gd name="T69" fmla="*/ 0 h 622"/>
                  <a:gd name="T70" fmla="*/ 0 w 403"/>
                  <a:gd name="T71" fmla="*/ 0 h 622"/>
                  <a:gd name="T72" fmla="*/ 0 w 403"/>
                  <a:gd name="T73" fmla="*/ 0 h 622"/>
                  <a:gd name="T74" fmla="*/ 0 w 403"/>
                  <a:gd name="T75" fmla="*/ 0 h 622"/>
                  <a:gd name="T76" fmla="*/ 0 w 403"/>
                  <a:gd name="T77" fmla="*/ 0 h 622"/>
                  <a:gd name="T78" fmla="*/ 0 w 403"/>
                  <a:gd name="T79" fmla="*/ 0 h 622"/>
                  <a:gd name="T80" fmla="*/ 0 w 403"/>
                  <a:gd name="T81" fmla="*/ 0 h 622"/>
                  <a:gd name="T82" fmla="*/ 0 w 403"/>
                  <a:gd name="T83" fmla="*/ 0 h 622"/>
                  <a:gd name="T84" fmla="*/ 0 w 403"/>
                  <a:gd name="T85" fmla="*/ 0 h 622"/>
                  <a:gd name="T86" fmla="*/ 0 w 403"/>
                  <a:gd name="T87" fmla="*/ 0 h 622"/>
                  <a:gd name="T88" fmla="*/ 0 w 403"/>
                  <a:gd name="T89" fmla="*/ 0 h 622"/>
                  <a:gd name="T90" fmla="*/ 0 w 403"/>
                  <a:gd name="T91" fmla="*/ 0 h 622"/>
                  <a:gd name="T92" fmla="*/ 0 w 403"/>
                  <a:gd name="T93" fmla="*/ 0 h 622"/>
                  <a:gd name="T94" fmla="*/ 0 w 403"/>
                  <a:gd name="T95" fmla="*/ 0 h 622"/>
                  <a:gd name="T96" fmla="*/ 0 w 403"/>
                  <a:gd name="T97" fmla="*/ 0 h 622"/>
                  <a:gd name="T98" fmla="*/ 0 w 403"/>
                  <a:gd name="T99" fmla="*/ 0 h 622"/>
                  <a:gd name="T100" fmla="*/ 0 w 403"/>
                  <a:gd name="T101" fmla="*/ 0 h 622"/>
                  <a:gd name="T102" fmla="*/ 0 w 403"/>
                  <a:gd name="T103" fmla="*/ 0 h 622"/>
                  <a:gd name="T104" fmla="*/ 0 w 403"/>
                  <a:gd name="T105" fmla="*/ 0 h 622"/>
                  <a:gd name="T106" fmla="*/ 0 w 403"/>
                  <a:gd name="T107" fmla="*/ 0 h 622"/>
                  <a:gd name="T108" fmla="*/ 0 w 403"/>
                  <a:gd name="T109" fmla="*/ 0 h 6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3"/>
                  <a:gd name="T166" fmla="*/ 0 h 622"/>
                  <a:gd name="T167" fmla="*/ 403 w 403"/>
                  <a:gd name="T168" fmla="*/ 622 h 6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3" h="622">
                    <a:moveTo>
                      <a:pt x="53" y="60"/>
                    </a:moveTo>
                    <a:lnTo>
                      <a:pt x="79" y="100"/>
                    </a:lnTo>
                    <a:lnTo>
                      <a:pt x="118" y="158"/>
                    </a:lnTo>
                    <a:lnTo>
                      <a:pt x="165" y="228"/>
                    </a:lnTo>
                    <a:lnTo>
                      <a:pt x="218" y="305"/>
                    </a:lnTo>
                    <a:lnTo>
                      <a:pt x="268" y="380"/>
                    </a:lnTo>
                    <a:lnTo>
                      <a:pt x="314" y="449"/>
                    </a:lnTo>
                    <a:lnTo>
                      <a:pt x="351" y="504"/>
                    </a:lnTo>
                    <a:lnTo>
                      <a:pt x="374" y="539"/>
                    </a:lnTo>
                    <a:lnTo>
                      <a:pt x="384" y="556"/>
                    </a:lnTo>
                    <a:lnTo>
                      <a:pt x="391" y="573"/>
                    </a:lnTo>
                    <a:lnTo>
                      <a:pt x="396" y="586"/>
                    </a:lnTo>
                    <a:lnTo>
                      <a:pt x="400" y="599"/>
                    </a:lnTo>
                    <a:lnTo>
                      <a:pt x="403" y="608"/>
                    </a:lnTo>
                    <a:lnTo>
                      <a:pt x="403" y="615"/>
                    </a:lnTo>
                    <a:lnTo>
                      <a:pt x="401" y="617"/>
                    </a:lnTo>
                    <a:lnTo>
                      <a:pt x="401" y="620"/>
                    </a:lnTo>
                    <a:lnTo>
                      <a:pt x="400" y="621"/>
                    </a:lnTo>
                    <a:lnTo>
                      <a:pt x="399" y="622"/>
                    </a:lnTo>
                    <a:lnTo>
                      <a:pt x="394" y="622"/>
                    </a:lnTo>
                    <a:lnTo>
                      <a:pt x="389" y="620"/>
                    </a:lnTo>
                    <a:lnTo>
                      <a:pt x="381" y="614"/>
                    </a:lnTo>
                    <a:lnTo>
                      <a:pt x="374" y="605"/>
                    </a:lnTo>
                    <a:lnTo>
                      <a:pt x="364" y="594"/>
                    </a:lnTo>
                    <a:lnTo>
                      <a:pt x="354" y="579"/>
                    </a:lnTo>
                    <a:lnTo>
                      <a:pt x="343" y="560"/>
                    </a:lnTo>
                    <a:lnTo>
                      <a:pt x="330" y="539"/>
                    </a:lnTo>
                    <a:lnTo>
                      <a:pt x="316" y="514"/>
                    </a:lnTo>
                    <a:lnTo>
                      <a:pt x="303" y="489"/>
                    </a:lnTo>
                    <a:lnTo>
                      <a:pt x="288" y="463"/>
                    </a:lnTo>
                    <a:lnTo>
                      <a:pt x="272" y="435"/>
                    </a:lnTo>
                    <a:lnTo>
                      <a:pt x="238" y="382"/>
                    </a:lnTo>
                    <a:lnTo>
                      <a:pt x="202" y="328"/>
                    </a:lnTo>
                    <a:lnTo>
                      <a:pt x="165" y="278"/>
                    </a:lnTo>
                    <a:lnTo>
                      <a:pt x="131" y="232"/>
                    </a:lnTo>
                    <a:lnTo>
                      <a:pt x="99" y="191"/>
                    </a:lnTo>
                    <a:lnTo>
                      <a:pt x="73" y="158"/>
                    </a:lnTo>
                    <a:lnTo>
                      <a:pt x="61" y="143"/>
                    </a:lnTo>
                    <a:lnTo>
                      <a:pt x="49" y="127"/>
                    </a:lnTo>
                    <a:lnTo>
                      <a:pt x="38" y="108"/>
                    </a:lnTo>
                    <a:lnTo>
                      <a:pt x="28" y="91"/>
                    </a:lnTo>
                    <a:lnTo>
                      <a:pt x="19" y="72"/>
                    </a:lnTo>
                    <a:lnTo>
                      <a:pt x="12" y="55"/>
                    </a:lnTo>
                    <a:lnTo>
                      <a:pt x="6" y="38"/>
                    </a:lnTo>
                    <a:lnTo>
                      <a:pt x="2" y="2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3" y="6"/>
                    </a:lnTo>
                    <a:lnTo>
                      <a:pt x="23" y="17"/>
                    </a:lnTo>
                    <a:lnTo>
                      <a:pt x="37" y="35"/>
                    </a:lnTo>
                    <a:lnTo>
                      <a:pt x="53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2" name="Freeform 93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3" name="Freeform 94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4" name="Freeform 95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5" name="Freeform 96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6" name="Freeform 97"/>
              <p:cNvSpPr>
                <a:spLocks/>
              </p:cNvSpPr>
              <p:nvPr/>
            </p:nvSpPr>
            <p:spPr bwMode="auto">
              <a:xfrm>
                <a:off x="1904" y="2424"/>
                <a:ext cx="56" cy="278"/>
              </a:xfrm>
              <a:custGeom>
                <a:avLst/>
                <a:gdLst>
                  <a:gd name="T0" fmla="*/ 0 w 280"/>
                  <a:gd name="T1" fmla="*/ 0 h 1391"/>
                  <a:gd name="T2" fmla="*/ 0 w 280"/>
                  <a:gd name="T3" fmla="*/ 0 h 1391"/>
                  <a:gd name="T4" fmla="*/ 0 w 280"/>
                  <a:gd name="T5" fmla="*/ 0 h 1391"/>
                  <a:gd name="T6" fmla="*/ 0 w 280"/>
                  <a:gd name="T7" fmla="*/ 0 h 1391"/>
                  <a:gd name="T8" fmla="*/ 0 w 280"/>
                  <a:gd name="T9" fmla="*/ 0 h 1391"/>
                  <a:gd name="T10" fmla="*/ 0 w 280"/>
                  <a:gd name="T11" fmla="*/ 0 h 1391"/>
                  <a:gd name="T12" fmla="*/ 0 w 280"/>
                  <a:gd name="T13" fmla="*/ 0 h 1391"/>
                  <a:gd name="T14" fmla="*/ 0 w 280"/>
                  <a:gd name="T15" fmla="*/ 0 h 1391"/>
                  <a:gd name="T16" fmla="*/ 0 w 280"/>
                  <a:gd name="T17" fmla="*/ 0 h 1391"/>
                  <a:gd name="T18" fmla="*/ 0 w 280"/>
                  <a:gd name="T19" fmla="*/ 0 h 1391"/>
                  <a:gd name="T20" fmla="*/ 0 w 280"/>
                  <a:gd name="T21" fmla="*/ 0 h 1391"/>
                  <a:gd name="T22" fmla="*/ 0 w 280"/>
                  <a:gd name="T23" fmla="*/ 0 h 1391"/>
                  <a:gd name="T24" fmla="*/ 0 w 280"/>
                  <a:gd name="T25" fmla="*/ 0 h 1391"/>
                  <a:gd name="T26" fmla="*/ 0 w 280"/>
                  <a:gd name="T27" fmla="*/ 0 h 1391"/>
                  <a:gd name="T28" fmla="*/ 0 w 280"/>
                  <a:gd name="T29" fmla="*/ 0 h 1391"/>
                  <a:gd name="T30" fmla="*/ 0 w 280"/>
                  <a:gd name="T31" fmla="*/ 0 h 1391"/>
                  <a:gd name="T32" fmla="*/ 0 w 280"/>
                  <a:gd name="T33" fmla="*/ 0 h 1391"/>
                  <a:gd name="T34" fmla="*/ 0 w 280"/>
                  <a:gd name="T35" fmla="*/ 0 h 1391"/>
                  <a:gd name="T36" fmla="*/ 0 w 280"/>
                  <a:gd name="T37" fmla="*/ 0 h 1391"/>
                  <a:gd name="T38" fmla="*/ 0 w 280"/>
                  <a:gd name="T39" fmla="*/ 0 h 1391"/>
                  <a:gd name="T40" fmla="*/ 0 w 280"/>
                  <a:gd name="T41" fmla="*/ 0 h 1391"/>
                  <a:gd name="T42" fmla="*/ 0 w 280"/>
                  <a:gd name="T43" fmla="*/ 0 h 1391"/>
                  <a:gd name="T44" fmla="*/ 0 w 280"/>
                  <a:gd name="T45" fmla="*/ 0 h 1391"/>
                  <a:gd name="T46" fmla="*/ 0 w 280"/>
                  <a:gd name="T47" fmla="*/ 0 h 1391"/>
                  <a:gd name="T48" fmla="*/ 0 w 280"/>
                  <a:gd name="T49" fmla="*/ 0 h 1391"/>
                  <a:gd name="T50" fmla="*/ 0 w 280"/>
                  <a:gd name="T51" fmla="*/ 0 h 1391"/>
                  <a:gd name="T52" fmla="*/ 0 w 280"/>
                  <a:gd name="T53" fmla="*/ 0 h 1391"/>
                  <a:gd name="T54" fmla="*/ 0 w 280"/>
                  <a:gd name="T55" fmla="*/ 0 h 1391"/>
                  <a:gd name="T56" fmla="*/ 0 w 280"/>
                  <a:gd name="T57" fmla="*/ 0 h 1391"/>
                  <a:gd name="T58" fmla="*/ 0 w 280"/>
                  <a:gd name="T59" fmla="*/ 0 h 1391"/>
                  <a:gd name="T60" fmla="*/ 0 w 280"/>
                  <a:gd name="T61" fmla="*/ 0 h 1391"/>
                  <a:gd name="T62" fmla="*/ 0 w 280"/>
                  <a:gd name="T63" fmla="*/ 0 h 1391"/>
                  <a:gd name="T64" fmla="*/ 0 w 280"/>
                  <a:gd name="T65" fmla="*/ 0 h 1391"/>
                  <a:gd name="T66" fmla="*/ 0 w 280"/>
                  <a:gd name="T67" fmla="*/ 0 h 1391"/>
                  <a:gd name="T68" fmla="*/ 0 w 280"/>
                  <a:gd name="T69" fmla="*/ 0 h 1391"/>
                  <a:gd name="T70" fmla="*/ 0 w 280"/>
                  <a:gd name="T71" fmla="*/ 0 h 1391"/>
                  <a:gd name="T72" fmla="*/ 0 w 280"/>
                  <a:gd name="T73" fmla="*/ 0 h 1391"/>
                  <a:gd name="T74" fmla="*/ 0 w 280"/>
                  <a:gd name="T75" fmla="*/ 0 h 1391"/>
                  <a:gd name="T76" fmla="*/ 0 w 280"/>
                  <a:gd name="T77" fmla="*/ 0 h 1391"/>
                  <a:gd name="T78" fmla="*/ 0 w 280"/>
                  <a:gd name="T79" fmla="*/ 0 h 1391"/>
                  <a:gd name="T80" fmla="*/ 0 w 280"/>
                  <a:gd name="T81" fmla="*/ 0 h 13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1391"/>
                  <a:gd name="T125" fmla="*/ 280 w 280"/>
                  <a:gd name="T126" fmla="*/ 1391 h 13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1391">
                    <a:moveTo>
                      <a:pt x="276" y="54"/>
                    </a:moveTo>
                    <a:lnTo>
                      <a:pt x="260" y="138"/>
                    </a:lnTo>
                    <a:lnTo>
                      <a:pt x="246" y="219"/>
                    </a:lnTo>
                    <a:lnTo>
                      <a:pt x="233" y="300"/>
                    </a:lnTo>
                    <a:lnTo>
                      <a:pt x="224" y="377"/>
                    </a:lnTo>
                    <a:lnTo>
                      <a:pt x="215" y="455"/>
                    </a:lnTo>
                    <a:lnTo>
                      <a:pt x="209" y="528"/>
                    </a:lnTo>
                    <a:lnTo>
                      <a:pt x="204" y="599"/>
                    </a:lnTo>
                    <a:lnTo>
                      <a:pt x="199" y="668"/>
                    </a:lnTo>
                    <a:lnTo>
                      <a:pt x="196" y="734"/>
                    </a:lnTo>
                    <a:lnTo>
                      <a:pt x="194" y="797"/>
                    </a:lnTo>
                    <a:lnTo>
                      <a:pt x="194" y="855"/>
                    </a:lnTo>
                    <a:lnTo>
                      <a:pt x="192" y="909"/>
                    </a:lnTo>
                    <a:lnTo>
                      <a:pt x="192" y="960"/>
                    </a:lnTo>
                    <a:lnTo>
                      <a:pt x="192" y="1005"/>
                    </a:lnTo>
                    <a:lnTo>
                      <a:pt x="192" y="1046"/>
                    </a:lnTo>
                    <a:lnTo>
                      <a:pt x="192" y="1082"/>
                    </a:lnTo>
                    <a:lnTo>
                      <a:pt x="191" y="1117"/>
                    </a:lnTo>
                    <a:lnTo>
                      <a:pt x="187" y="1155"/>
                    </a:lnTo>
                    <a:lnTo>
                      <a:pt x="181" y="1192"/>
                    </a:lnTo>
                    <a:lnTo>
                      <a:pt x="172" y="1230"/>
                    </a:lnTo>
                    <a:lnTo>
                      <a:pt x="162" y="1266"/>
                    </a:lnTo>
                    <a:lnTo>
                      <a:pt x="152" y="1298"/>
                    </a:lnTo>
                    <a:lnTo>
                      <a:pt x="140" y="1328"/>
                    </a:lnTo>
                    <a:lnTo>
                      <a:pt x="127" y="1353"/>
                    </a:lnTo>
                    <a:lnTo>
                      <a:pt x="121" y="1364"/>
                    </a:lnTo>
                    <a:lnTo>
                      <a:pt x="115" y="1373"/>
                    </a:lnTo>
                    <a:lnTo>
                      <a:pt x="109" y="1381"/>
                    </a:lnTo>
                    <a:lnTo>
                      <a:pt x="102" y="1386"/>
                    </a:lnTo>
                    <a:lnTo>
                      <a:pt x="95" y="1389"/>
                    </a:lnTo>
                    <a:lnTo>
                      <a:pt x="90" y="1391"/>
                    </a:lnTo>
                    <a:lnTo>
                      <a:pt x="84" y="1391"/>
                    </a:lnTo>
                    <a:lnTo>
                      <a:pt x="78" y="1387"/>
                    </a:lnTo>
                    <a:lnTo>
                      <a:pt x="73" y="1382"/>
                    </a:lnTo>
                    <a:lnTo>
                      <a:pt x="68" y="1374"/>
                    </a:lnTo>
                    <a:lnTo>
                      <a:pt x="63" y="1363"/>
                    </a:lnTo>
                    <a:lnTo>
                      <a:pt x="58" y="1349"/>
                    </a:lnTo>
                    <a:lnTo>
                      <a:pt x="54" y="1333"/>
                    </a:lnTo>
                    <a:lnTo>
                      <a:pt x="50" y="1315"/>
                    </a:lnTo>
                    <a:lnTo>
                      <a:pt x="46" y="1291"/>
                    </a:lnTo>
                    <a:lnTo>
                      <a:pt x="44" y="1266"/>
                    </a:lnTo>
                    <a:lnTo>
                      <a:pt x="39" y="1208"/>
                    </a:lnTo>
                    <a:lnTo>
                      <a:pt x="34" y="1146"/>
                    </a:lnTo>
                    <a:lnTo>
                      <a:pt x="28" y="1080"/>
                    </a:lnTo>
                    <a:lnTo>
                      <a:pt x="23" y="1011"/>
                    </a:lnTo>
                    <a:lnTo>
                      <a:pt x="16" y="941"/>
                    </a:lnTo>
                    <a:lnTo>
                      <a:pt x="11" y="869"/>
                    </a:lnTo>
                    <a:lnTo>
                      <a:pt x="8" y="798"/>
                    </a:lnTo>
                    <a:lnTo>
                      <a:pt x="4" y="725"/>
                    </a:lnTo>
                    <a:lnTo>
                      <a:pt x="1" y="657"/>
                    </a:lnTo>
                    <a:lnTo>
                      <a:pt x="0" y="589"/>
                    </a:lnTo>
                    <a:lnTo>
                      <a:pt x="1" y="524"/>
                    </a:lnTo>
                    <a:lnTo>
                      <a:pt x="3" y="466"/>
                    </a:lnTo>
                    <a:lnTo>
                      <a:pt x="5" y="437"/>
                    </a:lnTo>
                    <a:lnTo>
                      <a:pt x="8" y="411"/>
                    </a:lnTo>
                    <a:lnTo>
                      <a:pt x="10" y="386"/>
                    </a:lnTo>
                    <a:lnTo>
                      <a:pt x="14" y="362"/>
                    </a:lnTo>
                    <a:lnTo>
                      <a:pt x="18" y="341"/>
                    </a:lnTo>
                    <a:lnTo>
                      <a:pt x="23" y="321"/>
                    </a:lnTo>
                    <a:lnTo>
                      <a:pt x="28" y="302"/>
                    </a:lnTo>
                    <a:lnTo>
                      <a:pt x="34" y="287"/>
                    </a:lnTo>
                    <a:lnTo>
                      <a:pt x="49" y="257"/>
                    </a:lnTo>
                    <a:lnTo>
                      <a:pt x="66" y="226"/>
                    </a:lnTo>
                    <a:lnTo>
                      <a:pt x="85" y="195"/>
                    </a:lnTo>
                    <a:lnTo>
                      <a:pt x="106" y="163"/>
                    </a:lnTo>
                    <a:lnTo>
                      <a:pt x="127" y="133"/>
                    </a:lnTo>
                    <a:lnTo>
                      <a:pt x="150" y="103"/>
                    </a:lnTo>
                    <a:lnTo>
                      <a:pt x="172" y="76"/>
                    </a:lnTo>
                    <a:lnTo>
                      <a:pt x="195" y="51"/>
                    </a:lnTo>
                    <a:lnTo>
                      <a:pt x="215" y="31"/>
                    </a:lnTo>
                    <a:lnTo>
                      <a:pt x="233" y="16"/>
                    </a:lnTo>
                    <a:lnTo>
                      <a:pt x="242" y="10"/>
                    </a:lnTo>
                    <a:lnTo>
                      <a:pt x="250" y="5"/>
                    </a:lnTo>
                    <a:lnTo>
                      <a:pt x="256" y="2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2" y="3"/>
                    </a:lnTo>
                    <a:lnTo>
                      <a:pt x="276" y="5"/>
                    </a:lnTo>
                    <a:lnTo>
                      <a:pt x="278" y="12"/>
                    </a:lnTo>
                    <a:lnTo>
                      <a:pt x="280" y="19"/>
                    </a:lnTo>
                    <a:lnTo>
                      <a:pt x="280" y="29"/>
                    </a:lnTo>
                    <a:lnTo>
                      <a:pt x="278" y="40"/>
                    </a:lnTo>
                    <a:lnTo>
                      <a:pt x="27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7" name="Freeform 98"/>
              <p:cNvSpPr>
                <a:spLocks/>
              </p:cNvSpPr>
              <p:nvPr/>
            </p:nvSpPr>
            <p:spPr bwMode="auto">
              <a:xfrm>
                <a:off x="1823" y="2508"/>
                <a:ext cx="54" cy="279"/>
              </a:xfrm>
              <a:custGeom>
                <a:avLst/>
                <a:gdLst>
                  <a:gd name="T0" fmla="*/ 0 w 270"/>
                  <a:gd name="T1" fmla="*/ 0 h 1394"/>
                  <a:gd name="T2" fmla="*/ 0 w 270"/>
                  <a:gd name="T3" fmla="*/ 0 h 1394"/>
                  <a:gd name="T4" fmla="*/ 0 w 270"/>
                  <a:gd name="T5" fmla="*/ 0 h 1394"/>
                  <a:gd name="T6" fmla="*/ 0 w 270"/>
                  <a:gd name="T7" fmla="*/ 0 h 1394"/>
                  <a:gd name="T8" fmla="*/ 0 w 270"/>
                  <a:gd name="T9" fmla="*/ 0 h 1394"/>
                  <a:gd name="T10" fmla="*/ 0 w 270"/>
                  <a:gd name="T11" fmla="*/ 0 h 1394"/>
                  <a:gd name="T12" fmla="*/ 0 w 270"/>
                  <a:gd name="T13" fmla="*/ 0 h 1394"/>
                  <a:gd name="T14" fmla="*/ 0 w 270"/>
                  <a:gd name="T15" fmla="*/ 0 h 1394"/>
                  <a:gd name="T16" fmla="*/ 0 w 270"/>
                  <a:gd name="T17" fmla="*/ 0 h 1394"/>
                  <a:gd name="T18" fmla="*/ 0 w 270"/>
                  <a:gd name="T19" fmla="*/ 0 h 1394"/>
                  <a:gd name="T20" fmla="*/ 0 w 270"/>
                  <a:gd name="T21" fmla="*/ 0 h 1394"/>
                  <a:gd name="T22" fmla="*/ 0 w 270"/>
                  <a:gd name="T23" fmla="*/ 0 h 1394"/>
                  <a:gd name="T24" fmla="*/ 0 w 270"/>
                  <a:gd name="T25" fmla="*/ 0 h 1394"/>
                  <a:gd name="T26" fmla="*/ 0 w 270"/>
                  <a:gd name="T27" fmla="*/ 0 h 1394"/>
                  <a:gd name="T28" fmla="*/ 0 w 270"/>
                  <a:gd name="T29" fmla="*/ 0 h 1394"/>
                  <a:gd name="T30" fmla="*/ 0 w 270"/>
                  <a:gd name="T31" fmla="*/ 0 h 1394"/>
                  <a:gd name="T32" fmla="*/ 0 w 270"/>
                  <a:gd name="T33" fmla="*/ 0 h 1394"/>
                  <a:gd name="T34" fmla="*/ 0 w 270"/>
                  <a:gd name="T35" fmla="*/ 0 h 1394"/>
                  <a:gd name="T36" fmla="*/ 0 w 270"/>
                  <a:gd name="T37" fmla="*/ 0 h 1394"/>
                  <a:gd name="T38" fmla="*/ 0 w 270"/>
                  <a:gd name="T39" fmla="*/ 0 h 1394"/>
                  <a:gd name="T40" fmla="*/ 0 w 270"/>
                  <a:gd name="T41" fmla="*/ 0 h 1394"/>
                  <a:gd name="T42" fmla="*/ 0 w 270"/>
                  <a:gd name="T43" fmla="*/ 0 h 1394"/>
                  <a:gd name="T44" fmla="*/ 0 w 270"/>
                  <a:gd name="T45" fmla="*/ 0 h 1394"/>
                  <a:gd name="T46" fmla="*/ 0 w 270"/>
                  <a:gd name="T47" fmla="*/ 0 h 1394"/>
                  <a:gd name="T48" fmla="*/ 0 w 270"/>
                  <a:gd name="T49" fmla="*/ 0 h 1394"/>
                  <a:gd name="T50" fmla="*/ 0 w 270"/>
                  <a:gd name="T51" fmla="*/ 0 h 1394"/>
                  <a:gd name="T52" fmla="*/ 0 w 270"/>
                  <a:gd name="T53" fmla="*/ 0 h 1394"/>
                  <a:gd name="T54" fmla="*/ 0 w 270"/>
                  <a:gd name="T55" fmla="*/ 0 h 1394"/>
                  <a:gd name="T56" fmla="*/ 0 w 270"/>
                  <a:gd name="T57" fmla="*/ 0 h 1394"/>
                  <a:gd name="T58" fmla="*/ 0 w 270"/>
                  <a:gd name="T59" fmla="*/ 0 h 1394"/>
                  <a:gd name="T60" fmla="*/ 0 w 270"/>
                  <a:gd name="T61" fmla="*/ 0 h 1394"/>
                  <a:gd name="T62" fmla="*/ 0 w 270"/>
                  <a:gd name="T63" fmla="*/ 0 h 1394"/>
                  <a:gd name="T64" fmla="*/ 0 w 270"/>
                  <a:gd name="T65" fmla="*/ 0 h 1394"/>
                  <a:gd name="T66" fmla="*/ 0 w 270"/>
                  <a:gd name="T67" fmla="*/ 0 h 1394"/>
                  <a:gd name="T68" fmla="*/ 0 w 270"/>
                  <a:gd name="T69" fmla="*/ 0 h 1394"/>
                  <a:gd name="T70" fmla="*/ 0 w 270"/>
                  <a:gd name="T71" fmla="*/ 0 h 1394"/>
                  <a:gd name="T72" fmla="*/ 0 w 270"/>
                  <a:gd name="T73" fmla="*/ 0 h 1394"/>
                  <a:gd name="T74" fmla="*/ 0 w 270"/>
                  <a:gd name="T75" fmla="*/ 0 h 1394"/>
                  <a:gd name="T76" fmla="*/ 0 w 270"/>
                  <a:gd name="T77" fmla="*/ 0 h 1394"/>
                  <a:gd name="T78" fmla="*/ 0 w 270"/>
                  <a:gd name="T79" fmla="*/ 0 h 1394"/>
                  <a:gd name="T80" fmla="*/ 0 w 270"/>
                  <a:gd name="T81" fmla="*/ 0 h 1394"/>
                  <a:gd name="T82" fmla="*/ 0 w 270"/>
                  <a:gd name="T83" fmla="*/ 0 h 13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0"/>
                  <a:gd name="T127" fmla="*/ 0 h 1394"/>
                  <a:gd name="T128" fmla="*/ 270 w 270"/>
                  <a:gd name="T129" fmla="*/ 1394 h 139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0" h="1394">
                    <a:moveTo>
                      <a:pt x="267" y="58"/>
                    </a:moveTo>
                    <a:lnTo>
                      <a:pt x="258" y="99"/>
                    </a:lnTo>
                    <a:lnTo>
                      <a:pt x="250" y="140"/>
                    </a:lnTo>
                    <a:lnTo>
                      <a:pt x="243" y="181"/>
                    </a:lnTo>
                    <a:lnTo>
                      <a:pt x="238" y="222"/>
                    </a:lnTo>
                    <a:lnTo>
                      <a:pt x="228" y="302"/>
                    </a:lnTo>
                    <a:lnTo>
                      <a:pt x="219" y="380"/>
                    </a:lnTo>
                    <a:lnTo>
                      <a:pt x="214" y="456"/>
                    </a:lnTo>
                    <a:lnTo>
                      <a:pt x="210" y="531"/>
                    </a:lnTo>
                    <a:lnTo>
                      <a:pt x="209" y="602"/>
                    </a:lnTo>
                    <a:lnTo>
                      <a:pt x="209" y="669"/>
                    </a:lnTo>
                    <a:lnTo>
                      <a:pt x="209" y="735"/>
                    </a:lnTo>
                    <a:lnTo>
                      <a:pt x="212" y="798"/>
                    </a:lnTo>
                    <a:lnTo>
                      <a:pt x="213" y="855"/>
                    </a:lnTo>
                    <a:lnTo>
                      <a:pt x="215" y="910"/>
                    </a:lnTo>
                    <a:lnTo>
                      <a:pt x="218" y="961"/>
                    </a:lnTo>
                    <a:lnTo>
                      <a:pt x="220" y="1007"/>
                    </a:lnTo>
                    <a:lnTo>
                      <a:pt x="222" y="1049"/>
                    </a:lnTo>
                    <a:lnTo>
                      <a:pt x="222" y="1086"/>
                    </a:lnTo>
                    <a:lnTo>
                      <a:pt x="220" y="1121"/>
                    </a:lnTo>
                    <a:lnTo>
                      <a:pt x="217" y="1158"/>
                    </a:lnTo>
                    <a:lnTo>
                      <a:pt x="210" y="1196"/>
                    </a:lnTo>
                    <a:lnTo>
                      <a:pt x="203" y="1233"/>
                    </a:lnTo>
                    <a:lnTo>
                      <a:pt x="193" y="1268"/>
                    </a:lnTo>
                    <a:lnTo>
                      <a:pt x="183" y="1302"/>
                    </a:lnTo>
                    <a:lnTo>
                      <a:pt x="172" y="1332"/>
                    </a:lnTo>
                    <a:lnTo>
                      <a:pt x="159" y="1357"/>
                    </a:lnTo>
                    <a:lnTo>
                      <a:pt x="153" y="1367"/>
                    </a:lnTo>
                    <a:lnTo>
                      <a:pt x="147" y="1376"/>
                    </a:lnTo>
                    <a:lnTo>
                      <a:pt x="141" y="1383"/>
                    </a:lnTo>
                    <a:lnTo>
                      <a:pt x="134" y="1389"/>
                    </a:lnTo>
                    <a:lnTo>
                      <a:pt x="128" y="1393"/>
                    </a:lnTo>
                    <a:lnTo>
                      <a:pt x="123" y="1394"/>
                    </a:lnTo>
                    <a:lnTo>
                      <a:pt x="117" y="1393"/>
                    </a:lnTo>
                    <a:lnTo>
                      <a:pt x="112" y="1391"/>
                    </a:lnTo>
                    <a:lnTo>
                      <a:pt x="106" y="1386"/>
                    </a:lnTo>
                    <a:lnTo>
                      <a:pt x="101" y="1377"/>
                    </a:lnTo>
                    <a:lnTo>
                      <a:pt x="96" y="1367"/>
                    </a:lnTo>
                    <a:lnTo>
                      <a:pt x="92" y="1353"/>
                    </a:lnTo>
                    <a:lnTo>
                      <a:pt x="88" y="1337"/>
                    </a:lnTo>
                    <a:lnTo>
                      <a:pt x="84" y="1317"/>
                    </a:lnTo>
                    <a:lnTo>
                      <a:pt x="81" y="1294"/>
                    </a:lnTo>
                    <a:lnTo>
                      <a:pt x="78" y="1268"/>
                    </a:lnTo>
                    <a:lnTo>
                      <a:pt x="72" y="1210"/>
                    </a:lnTo>
                    <a:lnTo>
                      <a:pt x="64" y="1147"/>
                    </a:lnTo>
                    <a:lnTo>
                      <a:pt x="57" y="1081"/>
                    </a:lnTo>
                    <a:lnTo>
                      <a:pt x="48" y="1012"/>
                    </a:lnTo>
                    <a:lnTo>
                      <a:pt x="40" y="941"/>
                    </a:lnTo>
                    <a:lnTo>
                      <a:pt x="30" y="870"/>
                    </a:lnTo>
                    <a:lnTo>
                      <a:pt x="22" y="798"/>
                    </a:lnTo>
                    <a:lnTo>
                      <a:pt x="15" y="727"/>
                    </a:lnTo>
                    <a:lnTo>
                      <a:pt x="8" y="658"/>
                    </a:lnTo>
                    <a:lnTo>
                      <a:pt x="3" y="590"/>
                    </a:lnTo>
                    <a:lnTo>
                      <a:pt x="0" y="527"/>
                    </a:lnTo>
                    <a:lnTo>
                      <a:pt x="0" y="468"/>
                    </a:lnTo>
                    <a:lnTo>
                      <a:pt x="0" y="439"/>
                    </a:lnTo>
                    <a:lnTo>
                      <a:pt x="1" y="413"/>
                    </a:lnTo>
                    <a:lnTo>
                      <a:pt x="3" y="388"/>
                    </a:lnTo>
                    <a:lnTo>
                      <a:pt x="6" y="365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6"/>
                    </a:lnTo>
                    <a:lnTo>
                      <a:pt x="25" y="290"/>
                    </a:lnTo>
                    <a:lnTo>
                      <a:pt x="38" y="260"/>
                    </a:lnTo>
                    <a:lnTo>
                      <a:pt x="56" y="227"/>
                    </a:lnTo>
                    <a:lnTo>
                      <a:pt x="76" y="195"/>
                    </a:lnTo>
                    <a:lnTo>
                      <a:pt x="96" y="164"/>
                    </a:lnTo>
                    <a:lnTo>
                      <a:pt x="118" y="132"/>
                    </a:lnTo>
                    <a:lnTo>
                      <a:pt x="141" y="102"/>
                    </a:lnTo>
                    <a:lnTo>
                      <a:pt x="163" y="75"/>
                    </a:lnTo>
                    <a:lnTo>
                      <a:pt x="184" y="51"/>
                    </a:lnTo>
                    <a:lnTo>
                      <a:pt x="204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39" y="5"/>
                    </a:lnTo>
                    <a:lnTo>
                      <a:pt x="247" y="3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7" y="6"/>
                    </a:lnTo>
                    <a:lnTo>
                      <a:pt x="269" y="13"/>
                    </a:lnTo>
                    <a:lnTo>
                      <a:pt x="270" y="20"/>
                    </a:lnTo>
                    <a:lnTo>
                      <a:pt x="270" y="30"/>
                    </a:lnTo>
                    <a:lnTo>
                      <a:pt x="269" y="43"/>
                    </a:lnTo>
                    <a:lnTo>
                      <a:pt x="267" y="5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8" name="Freeform 99"/>
              <p:cNvSpPr>
                <a:spLocks/>
              </p:cNvSpPr>
              <p:nvPr/>
            </p:nvSpPr>
            <p:spPr bwMode="auto">
              <a:xfrm>
                <a:off x="1997" y="2368"/>
                <a:ext cx="62" cy="273"/>
              </a:xfrm>
              <a:custGeom>
                <a:avLst/>
                <a:gdLst>
                  <a:gd name="T0" fmla="*/ 0 w 307"/>
                  <a:gd name="T1" fmla="*/ 0 h 1365"/>
                  <a:gd name="T2" fmla="*/ 0 w 307"/>
                  <a:gd name="T3" fmla="*/ 0 h 1365"/>
                  <a:gd name="T4" fmla="*/ 0 w 307"/>
                  <a:gd name="T5" fmla="*/ 0 h 1365"/>
                  <a:gd name="T6" fmla="*/ 0 w 307"/>
                  <a:gd name="T7" fmla="*/ 0 h 1365"/>
                  <a:gd name="T8" fmla="*/ 0 w 307"/>
                  <a:gd name="T9" fmla="*/ 0 h 1365"/>
                  <a:gd name="T10" fmla="*/ 0 w 307"/>
                  <a:gd name="T11" fmla="*/ 0 h 1365"/>
                  <a:gd name="T12" fmla="*/ 0 w 307"/>
                  <a:gd name="T13" fmla="*/ 0 h 1365"/>
                  <a:gd name="T14" fmla="*/ 0 w 307"/>
                  <a:gd name="T15" fmla="*/ 0 h 1365"/>
                  <a:gd name="T16" fmla="*/ 0 w 307"/>
                  <a:gd name="T17" fmla="*/ 0 h 1365"/>
                  <a:gd name="T18" fmla="*/ 0 w 307"/>
                  <a:gd name="T19" fmla="*/ 0 h 1365"/>
                  <a:gd name="T20" fmla="*/ 0 w 307"/>
                  <a:gd name="T21" fmla="*/ 0 h 1365"/>
                  <a:gd name="T22" fmla="*/ 0 w 307"/>
                  <a:gd name="T23" fmla="*/ 0 h 1365"/>
                  <a:gd name="T24" fmla="*/ 0 w 307"/>
                  <a:gd name="T25" fmla="*/ 0 h 1365"/>
                  <a:gd name="T26" fmla="*/ 0 w 307"/>
                  <a:gd name="T27" fmla="*/ 0 h 1365"/>
                  <a:gd name="T28" fmla="*/ 0 w 307"/>
                  <a:gd name="T29" fmla="*/ 0 h 1365"/>
                  <a:gd name="T30" fmla="*/ 0 w 307"/>
                  <a:gd name="T31" fmla="*/ 0 h 1365"/>
                  <a:gd name="T32" fmla="*/ 0 w 307"/>
                  <a:gd name="T33" fmla="*/ 0 h 1365"/>
                  <a:gd name="T34" fmla="*/ 0 w 307"/>
                  <a:gd name="T35" fmla="*/ 0 h 1365"/>
                  <a:gd name="T36" fmla="*/ 0 w 307"/>
                  <a:gd name="T37" fmla="*/ 0 h 1365"/>
                  <a:gd name="T38" fmla="*/ 0 w 307"/>
                  <a:gd name="T39" fmla="*/ 0 h 1365"/>
                  <a:gd name="T40" fmla="*/ 0 w 307"/>
                  <a:gd name="T41" fmla="*/ 0 h 1365"/>
                  <a:gd name="T42" fmla="*/ 0 w 307"/>
                  <a:gd name="T43" fmla="*/ 0 h 1365"/>
                  <a:gd name="T44" fmla="*/ 0 w 307"/>
                  <a:gd name="T45" fmla="*/ 0 h 1365"/>
                  <a:gd name="T46" fmla="*/ 0 w 307"/>
                  <a:gd name="T47" fmla="*/ 0 h 1365"/>
                  <a:gd name="T48" fmla="*/ 0 w 307"/>
                  <a:gd name="T49" fmla="*/ 0 h 1365"/>
                  <a:gd name="T50" fmla="*/ 0 w 307"/>
                  <a:gd name="T51" fmla="*/ 0 h 1365"/>
                  <a:gd name="T52" fmla="*/ 0 w 307"/>
                  <a:gd name="T53" fmla="*/ 0 h 1365"/>
                  <a:gd name="T54" fmla="*/ 0 w 307"/>
                  <a:gd name="T55" fmla="*/ 0 h 1365"/>
                  <a:gd name="T56" fmla="*/ 0 w 307"/>
                  <a:gd name="T57" fmla="*/ 0 h 1365"/>
                  <a:gd name="T58" fmla="*/ 0 w 307"/>
                  <a:gd name="T59" fmla="*/ 0 h 1365"/>
                  <a:gd name="T60" fmla="*/ 0 w 307"/>
                  <a:gd name="T61" fmla="*/ 0 h 1365"/>
                  <a:gd name="T62" fmla="*/ 0 w 307"/>
                  <a:gd name="T63" fmla="*/ 0 h 1365"/>
                  <a:gd name="T64" fmla="*/ 0 w 307"/>
                  <a:gd name="T65" fmla="*/ 0 h 1365"/>
                  <a:gd name="T66" fmla="*/ 0 w 307"/>
                  <a:gd name="T67" fmla="*/ 0 h 1365"/>
                  <a:gd name="T68" fmla="*/ 0 w 307"/>
                  <a:gd name="T69" fmla="*/ 0 h 1365"/>
                  <a:gd name="T70" fmla="*/ 0 w 307"/>
                  <a:gd name="T71" fmla="*/ 0 h 1365"/>
                  <a:gd name="T72" fmla="*/ 0 w 307"/>
                  <a:gd name="T73" fmla="*/ 0 h 1365"/>
                  <a:gd name="T74" fmla="*/ 0 w 307"/>
                  <a:gd name="T75" fmla="*/ 0 h 1365"/>
                  <a:gd name="T76" fmla="*/ 0 w 307"/>
                  <a:gd name="T77" fmla="*/ 0 h 1365"/>
                  <a:gd name="T78" fmla="*/ 0 w 307"/>
                  <a:gd name="T79" fmla="*/ 0 h 1365"/>
                  <a:gd name="T80" fmla="*/ 0 w 307"/>
                  <a:gd name="T81" fmla="*/ 0 h 1365"/>
                  <a:gd name="T82" fmla="*/ 0 w 307"/>
                  <a:gd name="T83" fmla="*/ 0 h 1365"/>
                  <a:gd name="T84" fmla="*/ 0 w 307"/>
                  <a:gd name="T85" fmla="*/ 0 h 1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7"/>
                  <a:gd name="T130" fmla="*/ 0 h 1365"/>
                  <a:gd name="T131" fmla="*/ 307 w 307"/>
                  <a:gd name="T132" fmla="*/ 1365 h 13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7" h="1365">
                    <a:moveTo>
                      <a:pt x="303" y="71"/>
                    </a:moveTo>
                    <a:lnTo>
                      <a:pt x="287" y="153"/>
                    </a:lnTo>
                    <a:lnTo>
                      <a:pt x="271" y="233"/>
                    </a:lnTo>
                    <a:lnTo>
                      <a:pt x="257" y="311"/>
                    </a:lnTo>
                    <a:lnTo>
                      <a:pt x="243" y="387"/>
                    </a:lnTo>
                    <a:lnTo>
                      <a:pt x="232" y="460"/>
                    </a:lnTo>
                    <a:lnTo>
                      <a:pt x="222" y="530"/>
                    </a:lnTo>
                    <a:lnTo>
                      <a:pt x="212" y="598"/>
                    </a:lnTo>
                    <a:lnTo>
                      <a:pt x="204" y="663"/>
                    </a:lnTo>
                    <a:lnTo>
                      <a:pt x="197" y="725"/>
                    </a:lnTo>
                    <a:lnTo>
                      <a:pt x="191" y="784"/>
                    </a:lnTo>
                    <a:lnTo>
                      <a:pt x="186" y="839"/>
                    </a:lnTo>
                    <a:lnTo>
                      <a:pt x="182" y="890"/>
                    </a:lnTo>
                    <a:lnTo>
                      <a:pt x="178" y="939"/>
                    </a:lnTo>
                    <a:lnTo>
                      <a:pt x="177" y="982"/>
                    </a:lnTo>
                    <a:lnTo>
                      <a:pt x="176" y="1022"/>
                    </a:lnTo>
                    <a:lnTo>
                      <a:pt x="175" y="1058"/>
                    </a:lnTo>
                    <a:lnTo>
                      <a:pt x="173" y="1095"/>
                    </a:lnTo>
                    <a:lnTo>
                      <a:pt x="170" y="1131"/>
                    </a:lnTo>
                    <a:lnTo>
                      <a:pt x="163" y="1168"/>
                    </a:lnTo>
                    <a:lnTo>
                      <a:pt x="156" y="1206"/>
                    </a:lnTo>
                    <a:lnTo>
                      <a:pt x="146" y="1241"/>
                    </a:lnTo>
                    <a:lnTo>
                      <a:pt x="135" y="1274"/>
                    </a:lnTo>
                    <a:lnTo>
                      <a:pt x="122" y="1303"/>
                    </a:lnTo>
                    <a:lnTo>
                      <a:pt x="110" y="1328"/>
                    </a:lnTo>
                    <a:lnTo>
                      <a:pt x="103" y="1339"/>
                    </a:lnTo>
                    <a:lnTo>
                      <a:pt x="97" y="1348"/>
                    </a:lnTo>
                    <a:lnTo>
                      <a:pt x="91" y="1355"/>
                    </a:lnTo>
                    <a:lnTo>
                      <a:pt x="85" y="1360"/>
                    </a:lnTo>
                    <a:lnTo>
                      <a:pt x="78" y="1364"/>
                    </a:lnTo>
                    <a:lnTo>
                      <a:pt x="72" y="1365"/>
                    </a:lnTo>
                    <a:lnTo>
                      <a:pt x="66" y="1365"/>
                    </a:lnTo>
                    <a:lnTo>
                      <a:pt x="60" y="1362"/>
                    </a:lnTo>
                    <a:lnTo>
                      <a:pt x="55" y="1357"/>
                    </a:lnTo>
                    <a:lnTo>
                      <a:pt x="50" y="1349"/>
                    </a:lnTo>
                    <a:lnTo>
                      <a:pt x="45" y="1338"/>
                    </a:lnTo>
                    <a:lnTo>
                      <a:pt x="40" y="1325"/>
                    </a:lnTo>
                    <a:lnTo>
                      <a:pt x="36" y="1309"/>
                    </a:lnTo>
                    <a:lnTo>
                      <a:pt x="32" y="1289"/>
                    </a:lnTo>
                    <a:lnTo>
                      <a:pt x="30" y="1268"/>
                    </a:lnTo>
                    <a:lnTo>
                      <a:pt x="27" y="1242"/>
                    </a:lnTo>
                    <a:lnTo>
                      <a:pt x="22" y="1183"/>
                    </a:lnTo>
                    <a:lnTo>
                      <a:pt x="17" y="1118"/>
                    </a:lnTo>
                    <a:lnTo>
                      <a:pt x="14" y="1050"/>
                    </a:lnTo>
                    <a:lnTo>
                      <a:pt x="9" y="977"/>
                    </a:lnTo>
                    <a:lnTo>
                      <a:pt x="6" y="902"/>
                    </a:lnTo>
                    <a:lnTo>
                      <a:pt x="2" y="826"/>
                    </a:lnTo>
                    <a:lnTo>
                      <a:pt x="1" y="750"/>
                    </a:lnTo>
                    <a:lnTo>
                      <a:pt x="0" y="674"/>
                    </a:lnTo>
                    <a:lnTo>
                      <a:pt x="0" y="599"/>
                    </a:lnTo>
                    <a:lnTo>
                      <a:pt x="1" y="527"/>
                    </a:lnTo>
                    <a:lnTo>
                      <a:pt x="4" y="459"/>
                    </a:lnTo>
                    <a:lnTo>
                      <a:pt x="9" y="396"/>
                    </a:lnTo>
                    <a:lnTo>
                      <a:pt x="11" y="366"/>
                    </a:lnTo>
                    <a:lnTo>
                      <a:pt x="15" y="338"/>
                    </a:lnTo>
                    <a:lnTo>
                      <a:pt x="19" y="311"/>
                    </a:lnTo>
                    <a:lnTo>
                      <a:pt x="24" y="287"/>
                    </a:lnTo>
                    <a:lnTo>
                      <a:pt x="29" y="265"/>
                    </a:lnTo>
                    <a:lnTo>
                      <a:pt x="34" y="243"/>
                    </a:lnTo>
                    <a:lnTo>
                      <a:pt x="40" y="225"/>
                    </a:lnTo>
                    <a:lnTo>
                      <a:pt x="46" y="208"/>
                    </a:lnTo>
                    <a:lnTo>
                      <a:pt x="53" y="195"/>
                    </a:lnTo>
                    <a:lnTo>
                      <a:pt x="61" y="181"/>
                    </a:lnTo>
                    <a:lnTo>
                      <a:pt x="70" y="166"/>
                    </a:lnTo>
                    <a:lnTo>
                      <a:pt x="78" y="152"/>
                    </a:lnTo>
                    <a:lnTo>
                      <a:pt x="98" y="125"/>
                    </a:lnTo>
                    <a:lnTo>
                      <a:pt x="121" y="100"/>
                    </a:lnTo>
                    <a:lnTo>
                      <a:pt x="143" y="76"/>
                    </a:lnTo>
                    <a:lnTo>
                      <a:pt x="167" y="55"/>
                    </a:lnTo>
                    <a:lnTo>
                      <a:pt x="191" y="36"/>
                    </a:lnTo>
                    <a:lnTo>
                      <a:pt x="214" y="21"/>
                    </a:lnTo>
                    <a:lnTo>
                      <a:pt x="224" y="15"/>
                    </a:lnTo>
                    <a:lnTo>
                      <a:pt x="236" y="10"/>
                    </a:lnTo>
                    <a:lnTo>
                      <a:pt x="246" y="5"/>
                    </a:lnTo>
                    <a:lnTo>
                      <a:pt x="256" y="2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3" y="5"/>
                    </a:lnTo>
                    <a:lnTo>
                      <a:pt x="298" y="10"/>
                    </a:lnTo>
                    <a:lnTo>
                      <a:pt x="302" y="16"/>
                    </a:lnTo>
                    <a:lnTo>
                      <a:pt x="306" y="24"/>
                    </a:lnTo>
                    <a:lnTo>
                      <a:pt x="307" y="32"/>
                    </a:lnTo>
                    <a:lnTo>
                      <a:pt x="307" y="44"/>
                    </a:lnTo>
                    <a:lnTo>
                      <a:pt x="306" y="56"/>
                    </a:lnTo>
                    <a:lnTo>
                      <a:pt x="303" y="7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9" name="Freeform 100"/>
              <p:cNvSpPr>
                <a:spLocks/>
              </p:cNvSpPr>
              <p:nvPr/>
            </p:nvSpPr>
            <p:spPr bwMode="auto">
              <a:xfrm>
                <a:off x="2091" y="2341"/>
                <a:ext cx="52" cy="239"/>
              </a:xfrm>
              <a:custGeom>
                <a:avLst/>
                <a:gdLst>
                  <a:gd name="T0" fmla="*/ 0 w 262"/>
                  <a:gd name="T1" fmla="*/ 0 h 1195"/>
                  <a:gd name="T2" fmla="*/ 0 w 262"/>
                  <a:gd name="T3" fmla="*/ 0 h 1195"/>
                  <a:gd name="T4" fmla="*/ 0 w 262"/>
                  <a:gd name="T5" fmla="*/ 0 h 1195"/>
                  <a:gd name="T6" fmla="*/ 0 w 262"/>
                  <a:gd name="T7" fmla="*/ 0 h 1195"/>
                  <a:gd name="T8" fmla="*/ 0 w 262"/>
                  <a:gd name="T9" fmla="*/ 0 h 1195"/>
                  <a:gd name="T10" fmla="*/ 0 w 262"/>
                  <a:gd name="T11" fmla="*/ 0 h 1195"/>
                  <a:gd name="T12" fmla="*/ 0 w 262"/>
                  <a:gd name="T13" fmla="*/ 0 h 1195"/>
                  <a:gd name="T14" fmla="*/ 0 w 262"/>
                  <a:gd name="T15" fmla="*/ 0 h 1195"/>
                  <a:gd name="T16" fmla="*/ 0 w 262"/>
                  <a:gd name="T17" fmla="*/ 0 h 1195"/>
                  <a:gd name="T18" fmla="*/ 0 w 262"/>
                  <a:gd name="T19" fmla="*/ 0 h 1195"/>
                  <a:gd name="T20" fmla="*/ 0 w 262"/>
                  <a:gd name="T21" fmla="*/ 0 h 1195"/>
                  <a:gd name="T22" fmla="*/ 0 w 262"/>
                  <a:gd name="T23" fmla="*/ 0 h 1195"/>
                  <a:gd name="T24" fmla="*/ 0 w 262"/>
                  <a:gd name="T25" fmla="*/ 0 h 1195"/>
                  <a:gd name="T26" fmla="*/ 0 w 262"/>
                  <a:gd name="T27" fmla="*/ 0 h 1195"/>
                  <a:gd name="T28" fmla="*/ 0 w 262"/>
                  <a:gd name="T29" fmla="*/ 0 h 1195"/>
                  <a:gd name="T30" fmla="*/ 0 w 262"/>
                  <a:gd name="T31" fmla="*/ 0 h 1195"/>
                  <a:gd name="T32" fmla="*/ 0 w 262"/>
                  <a:gd name="T33" fmla="*/ 0 h 1195"/>
                  <a:gd name="T34" fmla="*/ 0 w 262"/>
                  <a:gd name="T35" fmla="*/ 0 h 1195"/>
                  <a:gd name="T36" fmla="*/ 0 w 262"/>
                  <a:gd name="T37" fmla="*/ 0 h 1195"/>
                  <a:gd name="T38" fmla="*/ 0 w 262"/>
                  <a:gd name="T39" fmla="*/ 0 h 1195"/>
                  <a:gd name="T40" fmla="*/ 0 w 262"/>
                  <a:gd name="T41" fmla="*/ 0 h 1195"/>
                  <a:gd name="T42" fmla="*/ 0 w 262"/>
                  <a:gd name="T43" fmla="*/ 0 h 1195"/>
                  <a:gd name="T44" fmla="*/ 0 w 262"/>
                  <a:gd name="T45" fmla="*/ 0 h 1195"/>
                  <a:gd name="T46" fmla="*/ 0 w 262"/>
                  <a:gd name="T47" fmla="*/ 0 h 1195"/>
                  <a:gd name="T48" fmla="*/ 0 w 262"/>
                  <a:gd name="T49" fmla="*/ 0 h 1195"/>
                  <a:gd name="T50" fmla="*/ 0 w 262"/>
                  <a:gd name="T51" fmla="*/ 0 h 1195"/>
                  <a:gd name="T52" fmla="*/ 0 w 262"/>
                  <a:gd name="T53" fmla="*/ 0 h 1195"/>
                  <a:gd name="T54" fmla="*/ 0 w 262"/>
                  <a:gd name="T55" fmla="*/ 0 h 1195"/>
                  <a:gd name="T56" fmla="*/ 0 w 262"/>
                  <a:gd name="T57" fmla="*/ 0 h 1195"/>
                  <a:gd name="T58" fmla="*/ 0 w 262"/>
                  <a:gd name="T59" fmla="*/ 0 h 1195"/>
                  <a:gd name="T60" fmla="*/ 0 w 262"/>
                  <a:gd name="T61" fmla="*/ 0 h 1195"/>
                  <a:gd name="T62" fmla="*/ 0 w 262"/>
                  <a:gd name="T63" fmla="*/ 0 h 1195"/>
                  <a:gd name="T64" fmla="*/ 0 w 262"/>
                  <a:gd name="T65" fmla="*/ 0 h 1195"/>
                  <a:gd name="T66" fmla="*/ 0 w 262"/>
                  <a:gd name="T67" fmla="*/ 0 h 1195"/>
                  <a:gd name="T68" fmla="*/ 0 w 262"/>
                  <a:gd name="T69" fmla="*/ 0 h 1195"/>
                  <a:gd name="T70" fmla="*/ 0 w 262"/>
                  <a:gd name="T71" fmla="*/ 0 h 1195"/>
                  <a:gd name="T72" fmla="*/ 0 w 262"/>
                  <a:gd name="T73" fmla="*/ 0 h 1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2"/>
                  <a:gd name="T112" fmla="*/ 0 h 1195"/>
                  <a:gd name="T113" fmla="*/ 262 w 262"/>
                  <a:gd name="T114" fmla="*/ 1195 h 1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2" h="1195">
                    <a:moveTo>
                      <a:pt x="262" y="190"/>
                    </a:moveTo>
                    <a:lnTo>
                      <a:pt x="250" y="292"/>
                    </a:lnTo>
                    <a:lnTo>
                      <a:pt x="239" y="390"/>
                    </a:lnTo>
                    <a:lnTo>
                      <a:pt x="225" y="485"/>
                    </a:lnTo>
                    <a:lnTo>
                      <a:pt x="213" y="576"/>
                    </a:lnTo>
                    <a:lnTo>
                      <a:pt x="200" y="662"/>
                    </a:lnTo>
                    <a:lnTo>
                      <a:pt x="192" y="743"/>
                    </a:lnTo>
                    <a:lnTo>
                      <a:pt x="188" y="783"/>
                    </a:lnTo>
                    <a:lnTo>
                      <a:pt x="184" y="820"/>
                    </a:lnTo>
                    <a:lnTo>
                      <a:pt x="183" y="857"/>
                    </a:lnTo>
                    <a:lnTo>
                      <a:pt x="182" y="892"/>
                    </a:lnTo>
                    <a:lnTo>
                      <a:pt x="180" y="926"/>
                    </a:lnTo>
                    <a:lnTo>
                      <a:pt x="177" y="963"/>
                    </a:lnTo>
                    <a:lnTo>
                      <a:pt x="172" y="999"/>
                    </a:lnTo>
                    <a:lnTo>
                      <a:pt x="163" y="1036"/>
                    </a:lnTo>
                    <a:lnTo>
                      <a:pt x="154" y="1071"/>
                    </a:lnTo>
                    <a:lnTo>
                      <a:pt x="143" y="1104"/>
                    </a:lnTo>
                    <a:lnTo>
                      <a:pt x="132" y="1134"/>
                    </a:lnTo>
                    <a:lnTo>
                      <a:pt x="119" y="1159"/>
                    </a:lnTo>
                    <a:lnTo>
                      <a:pt x="113" y="1169"/>
                    </a:lnTo>
                    <a:lnTo>
                      <a:pt x="107" y="1177"/>
                    </a:lnTo>
                    <a:lnTo>
                      <a:pt x="101" y="1185"/>
                    </a:lnTo>
                    <a:lnTo>
                      <a:pt x="94" y="1190"/>
                    </a:lnTo>
                    <a:lnTo>
                      <a:pt x="88" y="1194"/>
                    </a:lnTo>
                    <a:lnTo>
                      <a:pt x="82" y="1195"/>
                    </a:lnTo>
                    <a:lnTo>
                      <a:pt x="76" y="1195"/>
                    </a:lnTo>
                    <a:lnTo>
                      <a:pt x="69" y="1192"/>
                    </a:lnTo>
                    <a:lnTo>
                      <a:pt x="64" y="1186"/>
                    </a:lnTo>
                    <a:lnTo>
                      <a:pt x="58" y="1179"/>
                    </a:lnTo>
                    <a:lnTo>
                      <a:pt x="53" y="1167"/>
                    </a:lnTo>
                    <a:lnTo>
                      <a:pt x="49" y="1154"/>
                    </a:lnTo>
                    <a:lnTo>
                      <a:pt x="44" y="1137"/>
                    </a:lnTo>
                    <a:lnTo>
                      <a:pt x="41" y="1119"/>
                    </a:lnTo>
                    <a:lnTo>
                      <a:pt x="37" y="1095"/>
                    </a:lnTo>
                    <a:lnTo>
                      <a:pt x="34" y="1069"/>
                    </a:lnTo>
                    <a:lnTo>
                      <a:pt x="26" y="958"/>
                    </a:lnTo>
                    <a:lnTo>
                      <a:pt x="18" y="843"/>
                    </a:lnTo>
                    <a:lnTo>
                      <a:pt x="12" y="729"/>
                    </a:lnTo>
                    <a:lnTo>
                      <a:pt x="7" y="618"/>
                    </a:lnTo>
                    <a:lnTo>
                      <a:pt x="5" y="512"/>
                    </a:lnTo>
                    <a:lnTo>
                      <a:pt x="2" y="416"/>
                    </a:lnTo>
                    <a:lnTo>
                      <a:pt x="0" y="330"/>
                    </a:lnTo>
                    <a:lnTo>
                      <a:pt x="0" y="259"/>
                    </a:lnTo>
                    <a:lnTo>
                      <a:pt x="1" y="221"/>
                    </a:lnTo>
                    <a:lnTo>
                      <a:pt x="2" y="186"/>
                    </a:lnTo>
                    <a:lnTo>
                      <a:pt x="6" y="155"/>
                    </a:lnTo>
                    <a:lnTo>
                      <a:pt x="11" y="126"/>
                    </a:lnTo>
                    <a:lnTo>
                      <a:pt x="17" y="103"/>
                    </a:lnTo>
                    <a:lnTo>
                      <a:pt x="24" y="80"/>
                    </a:lnTo>
                    <a:lnTo>
                      <a:pt x="33" y="62"/>
                    </a:lnTo>
                    <a:lnTo>
                      <a:pt x="42" y="45"/>
                    </a:lnTo>
                    <a:lnTo>
                      <a:pt x="52" y="32"/>
                    </a:lnTo>
                    <a:lnTo>
                      <a:pt x="63" y="20"/>
                    </a:lnTo>
                    <a:lnTo>
                      <a:pt x="74" y="12"/>
                    </a:lnTo>
                    <a:lnTo>
                      <a:pt x="86" y="5"/>
                    </a:lnTo>
                    <a:lnTo>
                      <a:pt x="98" y="2"/>
                    </a:lnTo>
                    <a:lnTo>
                      <a:pt x="111" y="0"/>
                    </a:lnTo>
                    <a:lnTo>
                      <a:pt x="123" y="0"/>
                    </a:lnTo>
                    <a:lnTo>
                      <a:pt x="136" y="2"/>
                    </a:lnTo>
                    <a:lnTo>
                      <a:pt x="148" y="5"/>
                    </a:lnTo>
                    <a:lnTo>
                      <a:pt x="160" y="10"/>
                    </a:lnTo>
                    <a:lnTo>
                      <a:pt x="173" y="18"/>
                    </a:lnTo>
                    <a:lnTo>
                      <a:pt x="185" y="25"/>
                    </a:lnTo>
                    <a:lnTo>
                      <a:pt x="197" y="35"/>
                    </a:lnTo>
                    <a:lnTo>
                      <a:pt x="207" y="45"/>
                    </a:lnTo>
                    <a:lnTo>
                      <a:pt x="218" y="58"/>
                    </a:lnTo>
                    <a:lnTo>
                      <a:pt x="227" y="70"/>
                    </a:lnTo>
                    <a:lnTo>
                      <a:pt x="235" y="83"/>
                    </a:lnTo>
                    <a:lnTo>
                      <a:pt x="243" y="98"/>
                    </a:lnTo>
                    <a:lnTo>
                      <a:pt x="249" y="111"/>
                    </a:lnTo>
                    <a:lnTo>
                      <a:pt x="254" y="126"/>
                    </a:lnTo>
                    <a:lnTo>
                      <a:pt x="258" y="143"/>
                    </a:lnTo>
                    <a:lnTo>
                      <a:pt x="260" y="158"/>
                    </a:lnTo>
                    <a:lnTo>
                      <a:pt x="262" y="174"/>
                    </a:lnTo>
                    <a:lnTo>
                      <a:pt x="262" y="19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0" name="Freeform 101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1" name="Freeform 102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2" name="Freeform 103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3" name="Freeform 104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4" name="Freeform 105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5" name="Freeform 106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6" name="Freeform 107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7" name="Freeform 108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8" name="Freeform 109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9" name="Freeform 110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0" name="Freeform 111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1" name="Freeform 112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2" name="Freeform 113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3" name="Freeform 114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4" name="Freeform 115"/>
              <p:cNvSpPr>
                <a:spLocks/>
              </p:cNvSpPr>
              <p:nvPr/>
            </p:nvSpPr>
            <p:spPr bwMode="auto">
              <a:xfrm>
                <a:off x="2973" y="456"/>
                <a:ext cx="40" cy="173"/>
              </a:xfrm>
              <a:custGeom>
                <a:avLst/>
                <a:gdLst>
                  <a:gd name="T0" fmla="*/ 0 w 202"/>
                  <a:gd name="T1" fmla="*/ 0 h 866"/>
                  <a:gd name="T2" fmla="*/ 0 w 202"/>
                  <a:gd name="T3" fmla="*/ 0 h 866"/>
                  <a:gd name="T4" fmla="*/ 0 w 202"/>
                  <a:gd name="T5" fmla="*/ 0 h 866"/>
                  <a:gd name="T6" fmla="*/ 0 w 202"/>
                  <a:gd name="T7" fmla="*/ 0 h 866"/>
                  <a:gd name="T8" fmla="*/ 0 w 202"/>
                  <a:gd name="T9" fmla="*/ 0 h 866"/>
                  <a:gd name="T10" fmla="*/ 0 w 202"/>
                  <a:gd name="T11" fmla="*/ 0 h 866"/>
                  <a:gd name="T12" fmla="*/ 0 w 202"/>
                  <a:gd name="T13" fmla="*/ 0 h 866"/>
                  <a:gd name="T14" fmla="*/ 0 w 202"/>
                  <a:gd name="T15" fmla="*/ 0 h 866"/>
                  <a:gd name="T16" fmla="*/ 0 w 202"/>
                  <a:gd name="T17" fmla="*/ 0 h 866"/>
                  <a:gd name="T18" fmla="*/ 0 w 202"/>
                  <a:gd name="T19" fmla="*/ 0 h 866"/>
                  <a:gd name="T20" fmla="*/ 0 w 202"/>
                  <a:gd name="T21" fmla="*/ 0 h 866"/>
                  <a:gd name="T22" fmla="*/ 0 w 202"/>
                  <a:gd name="T23" fmla="*/ 0 h 866"/>
                  <a:gd name="T24" fmla="*/ 0 w 202"/>
                  <a:gd name="T25" fmla="*/ 0 h 866"/>
                  <a:gd name="T26" fmla="*/ 0 w 202"/>
                  <a:gd name="T27" fmla="*/ 0 h 866"/>
                  <a:gd name="T28" fmla="*/ 0 w 202"/>
                  <a:gd name="T29" fmla="*/ 0 h 866"/>
                  <a:gd name="T30" fmla="*/ 0 w 202"/>
                  <a:gd name="T31" fmla="*/ 0 h 866"/>
                  <a:gd name="T32" fmla="*/ 0 w 202"/>
                  <a:gd name="T33" fmla="*/ 0 h 866"/>
                  <a:gd name="T34" fmla="*/ 0 w 202"/>
                  <a:gd name="T35" fmla="*/ 0 h 866"/>
                  <a:gd name="T36" fmla="*/ 0 w 202"/>
                  <a:gd name="T37" fmla="*/ 0 h 866"/>
                  <a:gd name="T38" fmla="*/ 0 w 202"/>
                  <a:gd name="T39" fmla="*/ 0 h 866"/>
                  <a:gd name="T40" fmla="*/ 0 w 202"/>
                  <a:gd name="T41" fmla="*/ 0 h 866"/>
                  <a:gd name="T42" fmla="*/ 0 w 202"/>
                  <a:gd name="T43" fmla="*/ 0 h 866"/>
                  <a:gd name="T44" fmla="*/ 0 w 202"/>
                  <a:gd name="T45" fmla="*/ 0 h 866"/>
                  <a:gd name="T46" fmla="*/ 0 w 202"/>
                  <a:gd name="T47" fmla="*/ 0 h 866"/>
                  <a:gd name="T48" fmla="*/ 0 w 202"/>
                  <a:gd name="T49" fmla="*/ 0 h 866"/>
                  <a:gd name="T50" fmla="*/ 0 w 202"/>
                  <a:gd name="T51" fmla="*/ 0 h 866"/>
                  <a:gd name="T52" fmla="*/ 0 w 202"/>
                  <a:gd name="T53" fmla="*/ 0 h 866"/>
                  <a:gd name="T54" fmla="*/ 0 w 202"/>
                  <a:gd name="T55" fmla="*/ 0 h 866"/>
                  <a:gd name="T56" fmla="*/ 0 w 202"/>
                  <a:gd name="T57" fmla="*/ 0 h 866"/>
                  <a:gd name="T58" fmla="*/ 0 w 202"/>
                  <a:gd name="T59" fmla="*/ 0 h 866"/>
                  <a:gd name="T60" fmla="*/ 0 w 202"/>
                  <a:gd name="T61" fmla="*/ 0 h 866"/>
                  <a:gd name="T62" fmla="*/ 0 w 202"/>
                  <a:gd name="T63" fmla="*/ 0 h 866"/>
                  <a:gd name="T64" fmla="*/ 0 w 202"/>
                  <a:gd name="T65" fmla="*/ 0 h 8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866"/>
                  <a:gd name="T101" fmla="*/ 202 w 202"/>
                  <a:gd name="T102" fmla="*/ 866 h 8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866">
                    <a:moveTo>
                      <a:pt x="198" y="817"/>
                    </a:moveTo>
                    <a:lnTo>
                      <a:pt x="194" y="810"/>
                    </a:lnTo>
                    <a:lnTo>
                      <a:pt x="185" y="789"/>
                    </a:lnTo>
                    <a:lnTo>
                      <a:pt x="171" y="752"/>
                    </a:lnTo>
                    <a:lnTo>
                      <a:pt x="154" y="701"/>
                    </a:lnTo>
                    <a:lnTo>
                      <a:pt x="144" y="670"/>
                    </a:lnTo>
                    <a:lnTo>
                      <a:pt x="134" y="635"/>
                    </a:lnTo>
                    <a:lnTo>
                      <a:pt x="124" y="595"/>
                    </a:lnTo>
                    <a:lnTo>
                      <a:pt x="114" y="553"/>
                    </a:lnTo>
                    <a:lnTo>
                      <a:pt x="106" y="505"/>
                    </a:lnTo>
                    <a:lnTo>
                      <a:pt x="96" y="453"/>
                    </a:lnTo>
                    <a:lnTo>
                      <a:pt x="87" y="398"/>
                    </a:lnTo>
                    <a:lnTo>
                      <a:pt x="79" y="338"/>
                    </a:lnTo>
                    <a:lnTo>
                      <a:pt x="71" y="279"/>
                    </a:lnTo>
                    <a:lnTo>
                      <a:pt x="62" y="224"/>
                    </a:lnTo>
                    <a:lnTo>
                      <a:pt x="53" y="176"/>
                    </a:lnTo>
                    <a:lnTo>
                      <a:pt x="46" y="133"/>
                    </a:lnTo>
                    <a:lnTo>
                      <a:pt x="37" y="95"/>
                    </a:lnTo>
                    <a:lnTo>
                      <a:pt x="30" y="63"/>
                    </a:lnTo>
                    <a:lnTo>
                      <a:pt x="22" y="37"/>
                    </a:lnTo>
                    <a:lnTo>
                      <a:pt x="16" y="19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7"/>
                    </a:lnTo>
                    <a:lnTo>
                      <a:pt x="2" y="51"/>
                    </a:lnTo>
                    <a:lnTo>
                      <a:pt x="5" y="83"/>
                    </a:lnTo>
                    <a:lnTo>
                      <a:pt x="11" y="125"/>
                    </a:lnTo>
                    <a:lnTo>
                      <a:pt x="23" y="208"/>
                    </a:lnTo>
                    <a:lnTo>
                      <a:pt x="34" y="278"/>
                    </a:lnTo>
                    <a:lnTo>
                      <a:pt x="44" y="338"/>
                    </a:lnTo>
                    <a:lnTo>
                      <a:pt x="53" y="390"/>
                    </a:lnTo>
                    <a:lnTo>
                      <a:pt x="59" y="438"/>
                    </a:lnTo>
                    <a:lnTo>
                      <a:pt x="66" y="484"/>
                    </a:lnTo>
                    <a:lnTo>
                      <a:pt x="68" y="533"/>
                    </a:lnTo>
                    <a:lnTo>
                      <a:pt x="69" y="585"/>
                    </a:lnTo>
                    <a:lnTo>
                      <a:pt x="68" y="636"/>
                    </a:lnTo>
                    <a:lnTo>
                      <a:pt x="66" y="684"/>
                    </a:lnTo>
                    <a:lnTo>
                      <a:pt x="62" y="725"/>
                    </a:lnTo>
                    <a:lnTo>
                      <a:pt x="58" y="761"/>
                    </a:lnTo>
                    <a:lnTo>
                      <a:pt x="58" y="777"/>
                    </a:lnTo>
                    <a:lnTo>
                      <a:pt x="58" y="791"/>
                    </a:lnTo>
                    <a:lnTo>
                      <a:pt x="59" y="805"/>
                    </a:lnTo>
                    <a:lnTo>
                      <a:pt x="62" y="816"/>
                    </a:lnTo>
                    <a:lnTo>
                      <a:pt x="64" y="825"/>
                    </a:lnTo>
                    <a:lnTo>
                      <a:pt x="69" y="832"/>
                    </a:lnTo>
                    <a:lnTo>
                      <a:pt x="73" y="835"/>
                    </a:lnTo>
                    <a:lnTo>
                      <a:pt x="76" y="839"/>
                    </a:lnTo>
                    <a:lnTo>
                      <a:pt x="81" y="840"/>
                    </a:lnTo>
                    <a:lnTo>
                      <a:pt x="84" y="842"/>
                    </a:lnTo>
                    <a:lnTo>
                      <a:pt x="106" y="850"/>
                    </a:lnTo>
                    <a:lnTo>
                      <a:pt x="128" y="857"/>
                    </a:lnTo>
                    <a:lnTo>
                      <a:pt x="139" y="861"/>
                    </a:lnTo>
                    <a:lnTo>
                      <a:pt x="149" y="864"/>
                    </a:lnTo>
                    <a:lnTo>
                      <a:pt x="159" y="866"/>
                    </a:lnTo>
                    <a:lnTo>
                      <a:pt x="169" y="866"/>
                    </a:lnTo>
                    <a:lnTo>
                      <a:pt x="178" y="866"/>
                    </a:lnTo>
                    <a:lnTo>
                      <a:pt x="185" y="865"/>
                    </a:lnTo>
                    <a:lnTo>
                      <a:pt x="192" y="862"/>
                    </a:lnTo>
                    <a:lnTo>
                      <a:pt x="197" y="857"/>
                    </a:lnTo>
                    <a:lnTo>
                      <a:pt x="199" y="850"/>
                    </a:lnTo>
                    <a:lnTo>
                      <a:pt x="202" y="841"/>
                    </a:lnTo>
                    <a:lnTo>
                      <a:pt x="200" y="831"/>
                    </a:lnTo>
                    <a:lnTo>
                      <a:pt x="198" y="81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5" name="Freeform 116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6" name="Freeform 117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7" name="Freeform 118"/>
              <p:cNvSpPr>
                <a:spLocks/>
              </p:cNvSpPr>
              <p:nvPr/>
            </p:nvSpPr>
            <p:spPr bwMode="auto">
              <a:xfrm>
                <a:off x="2896" y="464"/>
                <a:ext cx="74" cy="164"/>
              </a:xfrm>
              <a:custGeom>
                <a:avLst/>
                <a:gdLst>
                  <a:gd name="T0" fmla="*/ 0 w 369"/>
                  <a:gd name="T1" fmla="*/ 0 h 821"/>
                  <a:gd name="T2" fmla="*/ 0 w 369"/>
                  <a:gd name="T3" fmla="*/ 0 h 821"/>
                  <a:gd name="T4" fmla="*/ 0 w 369"/>
                  <a:gd name="T5" fmla="*/ 0 h 821"/>
                  <a:gd name="T6" fmla="*/ 0 w 369"/>
                  <a:gd name="T7" fmla="*/ 0 h 821"/>
                  <a:gd name="T8" fmla="*/ 0 w 369"/>
                  <a:gd name="T9" fmla="*/ 0 h 821"/>
                  <a:gd name="T10" fmla="*/ 0 w 369"/>
                  <a:gd name="T11" fmla="*/ 0 h 821"/>
                  <a:gd name="T12" fmla="*/ 0 w 369"/>
                  <a:gd name="T13" fmla="*/ 0 h 821"/>
                  <a:gd name="T14" fmla="*/ 0 w 369"/>
                  <a:gd name="T15" fmla="*/ 0 h 821"/>
                  <a:gd name="T16" fmla="*/ 0 w 369"/>
                  <a:gd name="T17" fmla="*/ 0 h 821"/>
                  <a:gd name="T18" fmla="*/ 0 w 369"/>
                  <a:gd name="T19" fmla="*/ 0 h 821"/>
                  <a:gd name="T20" fmla="*/ 0 w 369"/>
                  <a:gd name="T21" fmla="*/ 0 h 821"/>
                  <a:gd name="T22" fmla="*/ 0 w 369"/>
                  <a:gd name="T23" fmla="*/ 0 h 821"/>
                  <a:gd name="T24" fmla="*/ 0 w 369"/>
                  <a:gd name="T25" fmla="*/ 0 h 821"/>
                  <a:gd name="T26" fmla="*/ 0 w 369"/>
                  <a:gd name="T27" fmla="*/ 0 h 821"/>
                  <a:gd name="T28" fmla="*/ 0 w 369"/>
                  <a:gd name="T29" fmla="*/ 0 h 821"/>
                  <a:gd name="T30" fmla="*/ 0 w 369"/>
                  <a:gd name="T31" fmla="*/ 0 h 821"/>
                  <a:gd name="T32" fmla="*/ 0 w 369"/>
                  <a:gd name="T33" fmla="*/ 0 h 821"/>
                  <a:gd name="T34" fmla="*/ 0 w 369"/>
                  <a:gd name="T35" fmla="*/ 0 h 821"/>
                  <a:gd name="T36" fmla="*/ 0 w 369"/>
                  <a:gd name="T37" fmla="*/ 0 h 821"/>
                  <a:gd name="T38" fmla="*/ 0 w 369"/>
                  <a:gd name="T39" fmla="*/ 0 h 821"/>
                  <a:gd name="T40" fmla="*/ 0 w 369"/>
                  <a:gd name="T41" fmla="*/ 0 h 821"/>
                  <a:gd name="T42" fmla="*/ 0 w 369"/>
                  <a:gd name="T43" fmla="*/ 0 h 821"/>
                  <a:gd name="T44" fmla="*/ 0 w 369"/>
                  <a:gd name="T45" fmla="*/ 0 h 821"/>
                  <a:gd name="T46" fmla="*/ 0 w 369"/>
                  <a:gd name="T47" fmla="*/ 0 h 821"/>
                  <a:gd name="T48" fmla="*/ 0 w 369"/>
                  <a:gd name="T49" fmla="*/ 0 h 821"/>
                  <a:gd name="T50" fmla="*/ 0 w 369"/>
                  <a:gd name="T51" fmla="*/ 0 h 821"/>
                  <a:gd name="T52" fmla="*/ 0 w 369"/>
                  <a:gd name="T53" fmla="*/ 0 h 821"/>
                  <a:gd name="T54" fmla="*/ 0 w 369"/>
                  <a:gd name="T55" fmla="*/ 0 h 821"/>
                  <a:gd name="T56" fmla="*/ 0 w 369"/>
                  <a:gd name="T57" fmla="*/ 0 h 821"/>
                  <a:gd name="T58" fmla="*/ 0 w 369"/>
                  <a:gd name="T59" fmla="*/ 0 h 821"/>
                  <a:gd name="T60" fmla="*/ 0 w 369"/>
                  <a:gd name="T61" fmla="*/ 0 h 821"/>
                  <a:gd name="T62" fmla="*/ 0 w 369"/>
                  <a:gd name="T63" fmla="*/ 0 h 821"/>
                  <a:gd name="T64" fmla="*/ 0 w 369"/>
                  <a:gd name="T65" fmla="*/ 0 h 821"/>
                  <a:gd name="T66" fmla="*/ 0 w 369"/>
                  <a:gd name="T67" fmla="*/ 0 h 821"/>
                  <a:gd name="T68" fmla="*/ 0 w 369"/>
                  <a:gd name="T69" fmla="*/ 0 h 821"/>
                  <a:gd name="T70" fmla="*/ 0 w 369"/>
                  <a:gd name="T71" fmla="*/ 0 h 821"/>
                  <a:gd name="T72" fmla="*/ 0 w 369"/>
                  <a:gd name="T73" fmla="*/ 0 h 821"/>
                  <a:gd name="T74" fmla="*/ 0 w 369"/>
                  <a:gd name="T75" fmla="*/ 0 h 821"/>
                  <a:gd name="T76" fmla="*/ 0 w 369"/>
                  <a:gd name="T77" fmla="*/ 0 h 821"/>
                  <a:gd name="T78" fmla="*/ 0 w 369"/>
                  <a:gd name="T79" fmla="*/ 0 h 821"/>
                  <a:gd name="T80" fmla="*/ 0 w 369"/>
                  <a:gd name="T81" fmla="*/ 0 h 821"/>
                  <a:gd name="T82" fmla="*/ 0 w 369"/>
                  <a:gd name="T83" fmla="*/ 0 h 821"/>
                  <a:gd name="T84" fmla="*/ 0 w 369"/>
                  <a:gd name="T85" fmla="*/ 0 h 821"/>
                  <a:gd name="T86" fmla="*/ 0 w 369"/>
                  <a:gd name="T87" fmla="*/ 0 h 821"/>
                  <a:gd name="T88" fmla="*/ 0 w 369"/>
                  <a:gd name="T89" fmla="*/ 0 h 821"/>
                  <a:gd name="T90" fmla="*/ 0 w 369"/>
                  <a:gd name="T91" fmla="*/ 0 h 821"/>
                  <a:gd name="T92" fmla="*/ 0 w 369"/>
                  <a:gd name="T93" fmla="*/ 0 h 821"/>
                  <a:gd name="T94" fmla="*/ 0 w 369"/>
                  <a:gd name="T95" fmla="*/ 0 h 821"/>
                  <a:gd name="T96" fmla="*/ 0 w 369"/>
                  <a:gd name="T97" fmla="*/ 0 h 821"/>
                  <a:gd name="T98" fmla="*/ 0 w 369"/>
                  <a:gd name="T99" fmla="*/ 0 h 821"/>
                  <a:gd name="T100" fmla="*/ 0 w 369"/>
                  <a:gd name="T101" fmla="*/ 0 h 821"/>
                  <a:gd name="T102" fmla="*/ 0 w 369"/>
                  <a:gd name="T103" fmla="*/ 0 h 821"/>
                  <a:gd name="T104" fmla="*/ 0 w 369"/>
                  <a:gd name="T105" fmla="*/ 0 h 821"/>
                  <a:gd name="T106" fmla="*/ 0 w 369"/>
                  <a:gd name="T107" fmla="*/ 0 h 821"/>
                  <a:gd name="T108" fmla="*/ 0 w 369"/>
                  <a:gd name="T109" fmla="*/ 0 h 821"/>
                  <a:gd name="T110" fmla="*/ 0 w 369"/>
                  <a:gd name="T111" fmla="*/ 0 h 821"/>
                  <a:gd name="T112" fmla="*/ 0 w 369"/>
                  <a:gd name="T113" fmla="*/ 0 h 821"/>
                  <a:gd name="T114" fmla="*/ 0 w 369"/>
                  <a:gd name="T115" fmla="*/ 0 h 821"/>
                  <a:gd name="T116" fmla="*/ 0 w 369"/>
                  <a:gd name="T117" fmla="*/ 0 h 821"/>
                  <a:gd name="T118" fmla="*/ 0 w 369"/>
                  <a:gd name="T119" fmla="*/ 0 h 821"/>
                  <a:gd name="T120" fmla="*/ 0 w 369"/>
                  <a:gd name="T121" fmla="*/ 0 h 821"/>
                  <a:gd name="T122" fmla="*/ 0 w 369"/>
                  <a:gd name="T123" fmla="*/ 0 h 821"/>
                  <a:gd name="T124" fmla="*/ 0 w 369"/>
                  <a:gd name="T125" fmla="*/ 0 h 8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9"/>
                  <a:gd name="T190" fmla="*/ 0 h 821"/>
                  <a:gd name="T191" fmla="*/ 369 w 369"/>
                  <a:gd name="T192" fmla="*/ 821 h 82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9" h="821">
                    <a:moveTo>
                      <a:pt x="365" y="777"/>
                    </a:moveTo>
                    <a:lnTo>
                      <a:pt x="360" y="767"/>
                    </a:lnTo>
                    <a:lnTo>
                      <a:pt x="347" y="741"/>
                    </a:lnTo>
                    <a:lnTo>
                      <a:pt x="329" y="701"/>
                    </a:lnTo>
                    <a:lnTo>
                      <a:pt x="305" y="650"/>
                    </a:lnTo>
                    <a:lnTo>
                      <a:pt x="280" y="590"/>
                    </a:lnTo>
                    <a:lnTo>
                      <a:pt x="253" y="526"/>
                    </a:lnTo>
                    <a:lnTo>
                      <a:pt x="226" y="462"/>
                    </a:lnTo>
                    <a:lnTo>
                      <a:pt x="201" y="397"/>
                    </a:lnTo>
                    <a:lnTo>
                      <a:pt x="185" y="349"/>
                    </a:lnTo>
                    <a:lnTo>
                      <a:pt x="166" y="302"/>
                    </a:lnTo>
                    <a:lnTo>
                      <a:pt x="148" y="256"/>
                    </a:lnTo>
                    <a:lnTo>
                      <a:pt x="128" y="212"/>
                    </a:lnTo>
                    <a:lnTo>
                      <a:pt x="108" y="169"/>
                    </a:lnTo>
                    <a:lnTo>
                      <a:pt x="88" y="130"/>
                    </a:lnTo>
                    <a:lnTo>
                      <a:pt x="69" y="95"/>
                    </a:lnTo>
                    <a:lnTo>
                      <a:pt x="52" y="65"/>
                    </a:lnTo>
                    <a:lnTo>
                      <a:pt x="35" y="38"/>
                    </a:lnTo>
                    <a:lnTo>
                      <a:pt x="22" y="18"/>
                    </a:lnTo>
                    <a:lnTo>
                      <a:pt x="17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35"/>
                    </a:lnTo>
                    <a:lnTo>
                      <a:pt x="19" y="66"/>
                    </a:lnTo>
                    <a:lnTo>
                      <a:pt x="55" y="152"/>
                    </a:lnTo>
                    <a:lnTo>
                      <a:pt x="90" y="238"/>
                    </a:lnTo>
                    <a:lnTo>
                      <a:pt x="123" y="324"/>
                    </a:lnTo>
                    <a:lnTo>
                      <a:pt x="153" y="405"/>
                    </a:lnTo>
                    <a:lnTo>
                      <a:pt x="165" y="444"/>
                    </a:lnTo>
                    <a:lnTo>
                      <a:pt x="176" y="482"/>
                    </a:lnTo>
                    <a:lnTo>
                      <a:pt x="186" y="516"/>
                    </a:lnTo>
                    <a:lnTo>
                      <a:pt x="195" y="550"/>
                    </a:lnTo>
                    <a:lnTo>
                      <a:pt x="203" y="580"/>
                    </a:lnTo>
                    <a:lnTo>
                      <a:pt x="208" y="608"/>
                    </a:lnTo>
                    <a:lnTo>
                      <a:pt x="210" y="633"/>
                    </a:lnTo>
                    <a:lnTo>
                      <a:pt x="211" y="654"/>
                    </a:lnTo>
                    <a:lnTo>
                      <a:pt x="210" y="724"/>
                    </a:lnTo>
                    <a:lnTo>
                      <a:pt x="210" y="776"/>
                    </a:lnTo>
                    <a:lnTo>
                      <a:pt x="211" y="786"/>
                    </a:lnTo>
                    <a:lnTo>
                      <a:pt x="214" y="796"/>
                    </a:lnTo>
                    <a:lnTo>
                      <a:pt x="218" y="804"/>
                    </a:lnTo>
                    <a:lnTo>
                      <a:pt x="223" y="810"/>
                    </a:lnTo>
                    <a:lnTo>
                      <a:pt x="228" y="815"/>
                    </a:lnTo>
                    <a:lnTo>
                      <a:pt x="236" y="819"/>
                    </a:lnTo>
                    <a:lnTo>
                      <a:pt x="245" y="821"/>
                    </a:lnTo>
                    <a:lnTo>
                      <a:pt x="256" y="821"/>
                    </a:lnTo>
                    <a:lnTo>
                      <a:pt x="279" y="821"/>
                    </a:lnTo>
                    <a:lnTo>
                      <a:pt x="301" y="821"/>
                    </a:lnTo>
                    <a:lnTo>
                      <a:pt x="321" y="821"/>
                    </a:lnTo>
                    <a:lnTo>
                      <a:pt x="340" y="817"/>
                    </a:lnTo>
                    <a:lnTo>
                      <a:pt x="347" y="816"/>
                    </a:lnTo>
                    <a:lnTo>
                      <a:pt x="355" y="812"/>
                    </a:lnTo>
                    <a:lnTo>
                      <a:pt x="360" y="810"/>
                    </a:lnTo>
                    <a:lnTo>
                      <a:pt x="365" y="805"/>
                    </a:lnTo>
                    <a:lnTo>
                      <a:pt x="367" y="800"/>
                    </a:lnTo>
                    <a:lnTo>
                      <a:pt x="369" y="794"/>
                    </a:lnTo>
                    <a:lnTo>
                      <a:pt x="367" y="786"/>
                    </a:lnTo>
                    <a:lnTo>
                      <a:pt x="365" y="7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8" name="Freeform 119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9" name="Freeform 120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0" name="Freeform 121"/>
              <p:cNvSpPr>
                <a:spLocks/>
              </p:cNvSpPr>
              <p:nvPr/>
            </p:nvSpPr>
            <p:spPr bwMode="auto">
              <a:xfrm>
                <a:off x="3033" y="470"/>
                <a:ext cx="37" cy="158"/>
              </a:xfrm>
              <a:custGeom>
                <a:avLst/>
                <a:gdLst>
                  <a:gd name="T0" fmla="*/ 0 w 184"/>
                  <a:gd name="T1" fmla="*/ 0 h 791"/>
                  <a:gd name="T2" fmla="*/ 0 w 184"/>
                  <a:gd name="T3" fmla="*/ 0 h 791"/>
                  <a:gd name="T4" fmla="*/ 0 w 184"/>
                  <a:gd name="T5" fmla="*/ 0 h 791"/>
                  <a:gd name="T6" fmla="*/ 0 w 184"/>
                  <a:gd name="T7" fmla="*/ 0 h 791"/>
                  <a:gd name="T8" fmla="*/ 0 w 184"/>
                  <a:gd name="T9" fmla="*/ 0 h 791"/>
                  <a:gd name="T10" fmla="*/ 0 w 184"/>
                  <a:gd name="T11" fmla="*/ 0 h 791"/>
                  <a:gd name="T12" fmla="*/ 0 w 184"/>
                  <a:gd name="T13" fmla="*/ 0 h 791"/>
                  <a:gd name="T14" fmla="*/ 0 w 184"/>
                  <a:gd name="T15" fmla="*/ 0 h 791"/>
                  <a:gd name="T16" fmla="*/ 0 w 184"/>
                  <a:gd name="T17" fmla="*/ 0 h 791"/>
                  <a:gd name="T18" fmla="*/ 0 w 184"/>
                  <a:gd name="T19" fmla="*/ 0 h 791"/>
                  <a:gd name="T20" fmla="*/ 0 w 184"/>
                  <a:gd name="T21" fmla="*/ 0 h 791"/>
                  <a:gd name="T22" fmla="*/ 0 w 184"/>
                  <a:gd name="T23" fmla="*/ 0 h 791"/>
                  <a:gd name="T24" fmla="*/ 0 w 184"/>
                  <a:gd name="T25" fmla="*/ 0 h 791"/>
                  <a:gd name="T26" fmla="*/ 0 w 184"/>
                  <a:gd name="T27" fmla="*/ 0 h 791"/>
                  <a:gd name="T28" fmla="*/ 0 w 184"/>
                  <a:gd name="T29" fmla="*/ 0 h 791"/>
                  <a:gd name="T30" fmla="*/ 0 w 184"/>
                  <a:gd name="T31" fmla="*/ 0 h 791"/>
                  <a:gd name="T32" fmla="*/ 0 w 184"/>
                  <a:gd name="T33" fmla="*/ 0 h 791"/>
                  <a:gd name="T34" fmla="*/ 0 w 184"/>
                  <a:gd name="T35" fmla="*/ 0 h 791"/>
                  <a:gd name="T36" fmla="*/ 0 w 184"/>
                  <a:gd name="T37" fmla="*/ 0 h 791"/>
                  <a:gd name="T38" fmla="*/ 0 w 184"/>
                  <a:gd name="T39" fmla="*/ 0 h 791"/>
                  <a:gd name="T40" fmla="*/ 0 w 184"/>
                  <a:gd name="T41" fmla="*/ 0 h 791"/>
                  <a:gd name="T42" fmla="*/ 0 w 184"/>
                  <a:gd name="T43" fmla="*/ 0 h 791"/>
                  <a:gd name="T44" fmla="*/ 0 w 184"/>
                  <a:gd name="T45" fmla="*/ 0 h 791"/>
                  <a:gd name="T46" fmla="*/ 0 w 184"/>
                  <a:gd name="T47" fmla="*/ 0 h 791"/>
                  <a:gd name="T48" fmla="*/ 0 w 184"/>
                  <a:gd name="T49" fmla="*/ 0 h 791"/>
                  <a:gd name="T50" fmla="*/ 0 w 184"/>
                  <a:gd name="T51" fmla="*/ 0 h 791"/>
                  <a:gd name="T52" fmla="*/ 0 w 184"/>
                  <a:gd name="T53" fmla="*/ 0 h 791"/>
                  <a:gd name="T54" fmla="*/ 0 w 184"/>
                  <a:gd name="T55" fmla="*/ 0 h 791"/>
                  <a:gd name="T56" fmla="*/ 0 w 184"/>
                  <a:gd name="T57" fmla="*/ 0 h 791"/>
                  <a:gd name="T58" fmla="*/ 0 w 184"/>
                  <a:gd name="T59" fmla="*/ 0 h 791"/>
                  <a:gd name="T60" fmla="*/ 0 w 184"/>
                  <a:gd name="T61" fmla="*/ 0 h 791"/>
                  <a:gd name="T62" fmla="*/ 0 w 184"/>
                  <a:gd name="T63" fmla="*/ 0 h 791"/>
                  <a:gd name="T64" fmla="*/ 0 w 184"/>
                  <a:gd name="T65" fmla="*/ 0 h 791"/>
                  <a:gd name="T66" fmla="*/ 0 w 184"/>
                  <a:gd name="T67" fmla="*/ 0 h 791"/>
                  <a:gd name="T68" fmla="*/ 0 w 184"/>
                  <a:gd name="T69" fmla="*/ 0 h 791"/>
                  <a:gd name="T70" fmla="*/ 0 w 184"/>
                  <a:gd name="T71" fmla="*/ 0 h 791"/>
                  <a:gd name="T72" fmla="*/ 0 w 184"/>
                  <a:gd name="T73" fmla="*/ 0 h 791"/>
                  <a:gd name="T74" fmla="*/ 0 w 184"/>
                  <a:gd name="T75" fmla="*/ 0 h 791"/>
                  <a:gd name="T76" fmla="*/ 0 w 184"/>
                  <a:gd name="T77" fmla="*/ 0 h 791"/>
                  <a:gd name="T78" fmla="*/ 0 w 184"/>
                  <a:gd name="T79" fmla="*/ 0 h 791"/>
                  <a:gd name="T80" fmla="*/ 0 w 184"/>
                  <a:gd name="T81" fmla="*/ 0 h 791"/>
                  <a:gd name="T82" fmla="*/ 0 w 184"/>
                  <a:gd name="T83" fmla="*/ 0 h 791"/>
                  <a:gd name="T84" fmla="*/ 0 w 184"/>
                  <a:gd name="T85" fmla="*/ 0 h 791"/>
                  <a:gd name="T86" fmla="*/ 0 w 184"/>
                  <a:gd name="T87" fmla="*/ 0 h 791"/>
                  <a:gd name="T88" fmla="*/ 0 w 184"/>
                  <a:gd name="T89" fmla="*/ 0 h 791"/>
                  <a:gd name="T90" fmla="*/ 0 w 184"/>
                  <a:gd name="T91" fmla="*/ 0 h 791"/>
                  <a:gd name="T92" fmla="*/ 0 w 184"/>
                  <a:gd name="T93" fmla="*/ 0 h 791"/>
                  <a:gd name="T94" fmla="*/ 0 w 184"/>
                  <a:gd name="T95" fmla="*/ 0 h 791"/>
                  <a:gd name="T96" fmla="*/ 0 w 184"/>
                  <a:gd name="T97" fmla="*/ 0 h 791"/>
                  <a:gd name="T98" fmla="*/ 0 w 184"/>
                  <a:gd name="T99" fmla="*/ 0 h 791"/>
                  <a:gd name="T100" fmla="*/ 0 w 184"/>
                  <a:gd name="T101" fmla="*/ 0 h 791"/>
                  <a:gd name="T102" fmla="*/ 0 w 184"/>
                  <a:gd name="T103" fmla="*/ 0 h 791"/>
                  <a:gd name="T104" fmla="*/ 0 w 184"/>
                  <a:gd name="T105" fmla="*/ 0 h 7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84"/>
                  <a:gd name="T160" fmla="*/ 0 h 791"/>
                  <a:gd name="T161" fmla="*/ 184 w 184"/>
                  <a:gd name="T162" fmla="*/ 791 h 79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84" h="791">
                    <a:moveTo>
                      <a:pt x="183" y="60"/>
                    </a:moveTo>
                    <a:lnTo>
                      <a:pt x="180" y="122"/>
                    </a:lnTo>
                    <a:lnTo>
                      <a:pt x="178" y="188"/>
                    </a:lnTo>
                    <a:lnTo>
                      <a:pt x="174" y="258"/>
                    </a:lnTo>
                    <a:lnTo>
                      <a:pt x="169" y="329"/>
                    </a:lnTo>
                    <a:lnTo>
                      <a:pt x="164" y="400"/>
                    </a:lnTo>
                    <a:lnTo>
                      <a:pt x="157" y="473"/>
                    </a:lnTo>
                    <a:lnTo>
                      <a:pt x="148" y="541"/>
                    </a:lnTo>
                    <a:lnTo>
                      <a:pt x="138" y="609"/>
                    </a:lnTo>
                    <a:lnTo>
                      <a:pt x="137" y="615"/>
                    </a:lnTo>
                    <a:lnTo>
                      <a:pt x="136" y="630"/>
                    </a:lnTo>
                    <a:lnTo>
                      <a:pt x="133" y="654"/>
                    </a:lnTo>
                    <a:lnTo>
                      <a:pt x="133" y="681"/>
                    </a:lnTo>
                    <a:lnTo>
                      <a:pt x="133" y="696"/>
                    </a:lnTo>
                    <a:lnTo>
                      <a:pt x="134" y="712"/>
                    </a:lnTo>
                    <a:lnTo>
                      <a:pt x="137" y="727"/>
                    </a:lnTo>
                    <a:lnTo>
                      <a:pt x="141" y="742"/>
                    </a:lnTo>
                    <a:lnTo>
                      <a:pt x="146" y="756"/>
                    </a:lnTo>
                    <a:lnTo>
                      <a:pt x="151" y="770"/>
                    </a:lnTo>
                    <a:lnTo>
                      <a:pt x="159" y="781"/>
                    </a:lnTo>
                    <a:lnTo>
                      <a:pt x="168" y="791"/>
                    </a:lnTo>
                    <a:lnTo>
                      <a:pt x="146" y="784"/>
                    </a:lnTo>
                    <a:lnTo>
                      <a:pt x="93" y="764"/>
                    </a:lnTo>
                    <a:lnTo>
                      <a:pt x="37" y="744"/>
                    </a:lnTo>
                    <a:lnTo>
                      <a:pt x="0" y="732"/>
                    </a:lnTo>
                    <a:lnTo>
                      <a:pt x="11" y="724"/>
                    </a:lnTo>
                    <a:lnTo>
                      <a:pt x="38" y="699"/>
                    </a:lnTo>
                    <a:lnTo>
                      <a:pt x="46" y="689"/>
                    </a:lnTo>
                    <a:lnTo>
                      <a:pt x="54" y="679"/>
                    </a:lnTo>
                    <a:lnTo>
                      <a:pt x="63" y="667"/>
                    </a:lnTo>
                    <a:lnTo>
                      <a:pt x="71" y="655"/>
                    </a:lnTo>
                    <a:lnTo>
                      <a:pt x="78" y="641"/>
                    </a:lnTo>
                    <a:lnTo>
                      <a:pt x="86" y="626"/>
                    </a:lnTo>
                    <a:lnTo>
                      <a:pt x="93" y="611"/>
                    </a:lnTo>
                    <a:lnTo>
                      <a:pt x="99" y="594"/>
                    </a:lnTo>
                    <a:lnTo>
                      <a:pt x="108" y="553"/>
                    </a:lnTo>
                    <a:lnTo>
                      <a:pt x="118" y="496"/>
                    </a:lnTo>
                    <a:lnTo>
                      <a:pt x="129" y="432"/>
                    </a:lnTo>
                    <a:lnTo>
                      <a:pt x="139" y="362"/>
                    </a:lnTo>
                    <a:lnTo>
                      <a:pt x="148" y="292"/>
                    </a:lnTo>
                    <a:lnTo>
                      <a:pt x="157" y="224"/>
                    </a:lnTo>
                    <a:lnTo>
                      <a:pt x="163" y="166"/>
                    </a:lnTo>
                    <a:lnTo>
                      <a:pt x="168" y="120"/>
                    </a:lnTo>
                    <a:lnTo>
                      <a:pt x="170" y="82"/>
                    </a:lnTo>
                    <a:lnTo>
                      <a:pt x="173" y="50"/>
                    </a:lnTo>
                    <a:lnTo>
                      <a:pt x="175" y="23"/>
                    </a:lnTo>
                    <a:lnTo>
                      <a:pt x="179" y="6"/>
                    </a:lnTo>
                    <a:lnTo>
                      <a:pt x="180" y="1"/>
                    </a:lnTo>
                    <a:lnTo>
                      <a:pt x="182" y="0"/>
                    </a:lnTo>
                    <a:lnTo>
                      <a:pt x="183" y="1"/>
                    </a:lnTo>
                    <a:lnTo>
                      <a:pt x="183" y="5"/>
                    </a:lnTo>
                    <a:lnTo>
                      <a:pt x="184" y="25"/>
                    </a:lnTo>
                    <a:lnTo>
                      <a:pt x="183" y="6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1" name="Freeform 122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2" name="Freeform 123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3" name="Freeform 124"/>
              <p:cNvSpPr>
                <a:spLocks/>
              </p:cNvSpPr>
              <p:nvPr/>
            </p:nvSpPr>
            <p:spPr bwMode="auto">
              <a:xfrm>
                <a:off x="3084" y="502"/>
                <a:ext cx="77" cy="164"/>
              </a:xfrm>
              <a:custGeom>
                <a:avLst/>
                <a:gdLst>
                  <a:gd name="T0" fmla="*/ 0 w 386"/>
                  <a:gd name="T1" fmla="*/ 0 h 823"/>
                  <a:gd name="T2" fmla="*/ 0 w 386"/>
                  <a:gd name="T3" fmla="*/ 0 h 823"/>
                  <a:gd name="T4" fmla="*/ 0 w 386"/>
                  <a:gd name="T5" fmla="*/ 0 h 823"/>
                  <a:gd name="T6" fmla="*/ 0 w 386"/>
                  <a:gd name="T7" fmla="*/ 0 h 823"/>
                  <a:gd name="T8" fmla="*/ 0 w 386"/>
                  <a:gd name="T9" fmla="*/ 0 h 823"/>
                  <a:gd name="T10" fmla="*/ 0 w 386"/>
                  <a:gd name="T11" fmla="*/ 0 h 823"/>
                  <a:gd name="T12" fmla="*/ 0 w 386"/>
                  <a:gd name="T13" fmla="*/ 0 h 823"/>
                  <a:gd name="T14" fmla="*/ 0 w 386"/>
                  <a:gd name="T15" fmla="*/ 0 h 823"/>
                  <a:gd name="T16" fmla="*/ 0 w 386"/>
                  <a:gd name="T17" fmla="*/ 0 h 823"/>
                  <a:gd name="T18" fmla="*/ 0 w 386"/>
                  <a:gd name="T19" fmla="*/ 0 h 823"/>
                  <a:gd name="T20" fmla="*/ 0 w 386"/>
                  <a:gd name="T21" fmla="*/ 0 h 823"/>
                  <a:gd name="T22" fmla="*/ 0 w 386"/>
                  <a:gd name="T23" fmla="*/ 0 h 823"/>
                  <a:gd name="T24" fmla="*/ 0 w 386"/>
                  <a:gd name="T25" fmla="*/ 0 h 823"/>
                  <a:gd name="T26" fmla="*/ 0 w 386"/>
                  <a:gd name="T27" fmla="*/ 0 h 823"/>
                  <a:gd name="T28" fmla="*/ 0 w 386"/>
                  <a:gd name="T29" fmla="*/ 0 h 823"/>
                  <a:gd name="T30" fmla="*/ 0 w 386"/>
                  <a:gd name="T31" fmla="*/ 0 h 823"/>
                  <a:gd name="T32" fmla="*/ 0 w 386"/>
                  <a:gd name="T33" fmla="*/ 0 h 823"/>
                  <a:gd name="T34" fmla="*/ 0 w 386"/>
                  <a:gd name="T35" fmla="*/ 0 h 823"/>
                  <a:gd name="T36" fmla="*/ 0 w 386"/>
                  <a:gd name="T37" fmla="*/ 0 h 823"/>
                  <a:gd name="T38" fmla="*/ 0 w 386"/>
                  <a:gd name="T39" fmla="*/ 0 h 823"/>
                  <a:gd name="T40" fmla="*/ 0 w 386"/>
                  <a:gd name="T41" fmla="*/ 0 h 823"/>
                  <a:gd name="T42" fmla="*/ 0 w 386"/>
                  <a:gd name="T43" fmla="*/ 0 h 823"/>
                  <a:gd name="T44" fmla="*/ 0 w 386"/>
                  <a:gd name="T45" fmla="*/ 0 h 823"/>
                  <a:gd name="T46" fmla="*/ 0 w 386"/>
                  <a:gd name="T47" fmla="*/ 0 h 823"/>
                  <a:gd name="T48" fmla="*/ 0 w 386"/>
                  <a:gd name="T49" fmla="*/ 0 h 823"/>
                  <a:gd name="T50" fmla="*/ 0 w 386"/>
                  <a:gd name="T51" fmla="*/ 0 h 823"/>
                  <a:gd name="T52" fmla="*/ 0 w 386"/>
                  <a:gd name="T53" fmla="*/ 0 h 823"/>
                  <a:gd name="T54" fmla="*/ 0 w 386"/>
                  <a:gd name="T55" fmla="*/ 0 h 823"/>
                  <a:gd name="T56" fmla="*/ 0 w 386"/>
                  <a:gd name="T57" fmla="*/ 0 h 823"/>
                  <a:gd name="T58" fmla="*/ 0 w 386"/>
                  <a:gd name="T59" fmla="*/ 0 h 823"/>
                  <a:gd name="T60" fmla="*/ 0 w 386"/>
                  <a:gd name="T61" fmla="*/ 0 h 823"/>
                  <a:gd name="T62" fmla="*/ 0 w 386"/>
                  <a:gd name="T63" fmla="*/ 0 h 823"/>
                  <a:gd name="T64" fmla="*/ 0 w 386"/>
                  <a:gd name="T65" fmla="*/ 0 h 823"/>
                  <a:gd name="T66" fmla="*/ 0 w 386"/>
                  <a:gd name="T67" fmla="*/ 0 h 823"/>
                  <a:gd name="T68" fmla="*/ 0 w 386"/>
                  <a:gd name="T69" fmla="*/ 0 h 823"/>
                  <a:gd name="T70" fmla="*/ 0 w 386"/>
                  <a:gd name="T71" fmla="*/ 0 h 823"/>
                  <a:gd name="T72" fmla="*/ 0 w 386"/>
                  <a:gd name="T73" fmla="*/ 0 h 823"/>
                  <a:gd name="T74" fmla="*/ 0 w 386"/>
                  <a:gd name="T75" fmla="*/ 0 h 823"/>
                  <a:gd name="T76" fmla="*/ 0 w 386"/>
                  <a:gd name="T77" fmla="*/ 0 h 823"/>
                  <a:gd name="T78" fmla="*/ 0 w 386"/>
                  <a:gd name="T79" fmla="*/ 0 h 823"/>
                  <a:gd name="T80" fmla="*/ 0 w 386"/>
                  <a:gd name="T81" fmla="*/ 0 h 823"/>
                  <a:gd name="T82" fmla="*/ 0 w 386"/>
                  <a:gd name="T83" fmla="*/ 0 h 823"/>
                  <a:gd name="T84" fmla="*/ 0 w 386"/>
                  <a:gd name="T85" fmla="*/ 0 h 823"/>
                  <a:gd name="T86" fmla="*/ 0 w 386"/>
                  <a:gd name="T87" fmla="*/ 0 h 823"/>
                  <a:gd name="T88" fmla="*/ 0 w 386"/>
                  <a:gd name="T89" fmla="*/ 0 h 823"/>
                  <a:gd name="T90" fmla="*/ 0 w 386"/>
                  <a:gd name="T91" fmla="*/ 0 h 823"/>
                  <a:gd name="T92" fmla="*/ 0 w 386"/>
                  <a:gd name="T93" fmla="*/ 0 h 823"/>
                  <a:gd name="T94" fmla="*/ 0 w 386"/>
                  <a:gd name="T95" fmla="*/ 0 h 823"/>
                  <a:gd name="T96" fmla="*/ 0 w 386"/>
                  <a:gd name="T97" fmla="*/ 0 h 823"/>
                  <a:gd name="T98" fmla="*/ 0 w 386"/>
                  <a:gd name="T99" fmla="*/ 0 h 823"/>
                  <a:gd name="T100" fmla="*/ 0 w 386"/>
                  <a:gd name="T101" fmla="*/ 0 h 823"/>
                  <a:gd name="T102" fmla="*/ 0 w 386"/>
                  <a:gd name="T103" fmla="*/ 0 h 823"/>
                  <a:gd name="T104" fmla="*/ 0 w 386"/>
                  <a:gd name="T105" fmla="*/ 0 h 823"/>
                  <a:gd name="T106" fmla="*/ 0 w 386"/>
                  <a:gd name="T107" fmla="*/ 0 h 823"/>
                  <a:gd name="T108" fmla="*/ 0 w 386"/>
                  <a:gd name="T109" fmla="*/ 0 h 823"/>
                  <a:gd name="T110" fmla="*/ 0 w 386"/>
                  <a:gd name="T111" fmla="*/ 0 h 823"/>
                  <a:gd name="T112" fmla="*/ 0 w 386"/>
                  <a:gd name="T113" fmla="*/ 0 h 823"/>
                  <a:gd name="T114" fmla="*/ 0 w 386"/>
                  <a:gd name="T115" fmla="*/ 0 h 823"/>
                  <a:gd name="T116" fmla="*/ 0 w 386"/>
                  <a:gd name="T117" fmla="*/ 0 h 823"/>
                  <a:gd name="T118" fmla="*/ 0 w 386"/>
                  <a:gd name="T119" fmla="*/ 0 h 823"/>
                  <a:gd name="T120" fmla="*/ 0 w 386"/>
                  <a:gd name="T121" fmla="*/ 0 h 823"/>
                  <a:gd name="T122" fmla="*/ 0 w 386"/>
                  <a:gd name="T123" fmla="*/ 0 h 823"/>
                  <a:gd name="T124" fmla="*/ 0 w 386"/>
                  <a:gd name="T125" fmla="*/ 0 h 8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6"/>
                  <a:gd name="T190" fmla="*/ 0 h 823"/>
                  <a:gd name="T191" fmla="*/ 386 w 386"/>
                  <a:gd name="T192" fmla="*/ 823 h 82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6" h="823">
                    <a:moveTo>
                      <a:pt x="165" y="823"/>
                    </a:moveTo>
                    <a:lnTo>
                      <a:pt x="165" y="817"/>
                    </a:lnTo>
                    <a:lnTo>
                      <a:pt x="165" y="800"/>
                    </a:lnTo>
                    <a:lnTo>
                      <a:pt x="166" y="772"/>
                    </a:lnTo>
                    <a:lnTo>
                      <a:pt x="169" y="735"/>
                    </a:lnTo>
                    <a:lnTo>
                      <a:pt x="173" y="712"/>
                    </a:lnTo>
                    <a:lnTo>
                      <a:pt x="176" y="687"/>
                    </a:lnTo>
                    <a:lnTo>
                      <a:pt x="181" y="660"/>
                    </a:lnTo>
                    <a:lnTo>
                      <a:pt x="188" y="631"/>
                    </a:lnTo>
                    <a:lnTo>
                      <a:pt x="196" y="600"/>
                    </a:lnTo>
                    <a:lnTo>
                      <a:pt x="205" y="568"/>
                    </a:lnTo>
                    <a:lnTo>
                      <a:pt x="216" y="534"/>
                    </a:lnTo>
                    <a:lnTo>
                      <a:pt x="229" y="496"/>
                    </a:lnTo>
                    <a:lnTo>
                      <a:pt x="264" y="402"/>
                    </a:lnTo>
                    <a:lnTo>
                      <a:pt x="297" y="301"/>
                    </a:lnTo>
                    <a:lnTo>
                      <a:pt x="329" y="203"/>
                    </a:lnTo>
                    <a:lnTo>
                      <a:pt x="356" y="117"/>
                    </a:lnTo>
                    <a:lnTo>
                      <a:pt x="376" y="50"/>
                    </a:lnTo>
                    <a:lnTo>
                      <a:pt x="386" y="8"/>
                    </a:lnTo>
                    <a:lnTo>
                      <a:pt x="386" y="3"/>
                    </a:lnTo>
                    <a:lnTo>
                      <a:pt x="386" y="1"/>
                    </a:lnTo>
                    <a:lnTo>
                      <a:pt x="386" y="0"/>
                    </a:lnTo>
                    <a:lnTo>
                      <a:pt x="383" y="2"/>
                    </a:lnTo>
                    <a:lnTo>
                      <a:pt x="377" y="13"/>
                    </a:lnTo>
                    <a:lnTo>
                      <a:pt x="367" y="37"/>
                    </a:lnTo>
                    <a:lnTo>
                      <a:pt x="345" y="98"/>
                    </a:lnTo>
                    <a:lnTo>
                      <a:pt x="320" y="166"/>
                    </a:lnTo>
                    <a:lnTo>
                      <a:pt x="294" y="237"/>
                    </a:lnTo>
                    <a:lnTo>
                      <a:pt x="267" y="308"/>
                    </a:lnTo>
                    <a:lnTo>
                      <a:pt x="240" y="377"/>
                    </a:lnTo>
                    <a:lnTo>
                      <a:pt x="214" y="440"/>
                    </a:lnTo>
                    <a:lnTo>
                      <a:pt x="200" y="469"/>
                    </a:lnTo>
                    <a:lnTo>
                      <a:pt x="186" y="496"/>
                    </a:lnTo>
                    <a:lnTo>
                      <a:pt x="173" y="520"/>
                    </a:lnTo>
                    <a:lnTo>
                      <a:pt x="160" y="541"/>
                    </a:lnTo>
                    <a:lnTo>
                      <a:pt x="146" y="560"/>
                    </a:lnTo>
                    <a:lnTo>
                      <a:pt x="133" y="576"/>
                    </a:lnTo>
                    <a:lnTo>
                      <a:pt x="119" y="590"/>
                    </a:lnTo>
                    <a:lnTo>
                      <a:pt x="106" y="601"/>
                    </a:lnTo>
                    <a:lnTo>
                      <a:pt x="94" y="613"/>
                    </a:lnTo>
                    <a:lnTo>
                      <a:pt x="81" y="621"/>
                    </a:lnTo>
                    <a:lnTo>
                      <a:pt x="70" y="629"/>
                    </a:lnTo>
                    <a:lnTo>
                      <a:pt x="59" y="635"/>
                    </a:lnTo>
                    <a:lnTo>
                      <a:pt x="39" y="646"/>
                    </a:lnTo>
                    <a:lnTo>
                      <a:pt x="23" y="654"/>
                    </a:lnTo>
                    <a:lnTo>
                      <a:pt x="15" y="657"/>
                    </a:lnTo>
                    <a:lnTo>
                      <a:pt x="10" y="661"/>
                    </a:lnTo>
                    <a:lnTo>
                      <a:pt x="5" y="666"/>
                    </a:lnTo>
                    <a:lnTo>
                      <a:pt x="2" y="670"/>
                    </a:lnTo>
                    <a:lnTo>
                      <a:pt x="0" y="674"/>
                    </a:lnTo>
                    <a:lnTo>
                      <a:pt x="0" y="676"/>
                    </a:lnTo>
                    <a:lnTo>
                      <a:pt x="2" y="681"/>
                    </a:lnTo>
                    <a:lnTo>
                      <a:pt x="3" y="685"/>
                    </a:lnTo>
                    <a:lnTo>
                      <a:pt x="9" y="695"/>
                    </a:lnTo>
                    <a:lnTo>
                      <a:pt x="19" y="706"/>
                    </a:lnTo>
                    <a:lnTo>
                      <a:pt x="30" y="719"/>
                    </a:lnTo>
                    <a:lnTo>
                      <a:pt x="45" y="731"/>
                    </a:lnTo>
                    <a:lnTo>
                      <a:pt x="60" y="745"/>
                    </a:lnTo>
                    <a:lnTo>
                      <a:pt x="76" y="757"/>
                    </a:lnTo>
                    <a:lnTo>
                      <a:pt x="108" y="782"/>
                    </a:lnTo>
                    <a:lnTo>
                      <a:pt x="136" y="803"/>
                    </a:lnTo>
                    <a:lnTo>
                      <a:pt x="158" y="817"/>
                    </a:lnTo>
                    <a:lnTo>
                      <a:pt x="165" y="82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4" name="Freeform 125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5" name="Freeform 126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6" name="Freeform 127"/>
              <p:cNvSpPr>
                <a:spLocks/>
              </p:cNvSpPr>
              <p:nvPr/>
            </p:nvSpPr>
            <p:spPr bwMode="auto">
              <a:xfrm>
                <a:off x="3139" y="563"/>
                <a:ext cx="110" cy="133"/>
              </a:xfrm>
              <a:custGeom>
                <a:avLst/>
                <a:gdLst>
                  <a:gd name="T0" fmla="*/ 0 w 550"/>
                  <a:gd name="T1" fmla="*/ 0 h 662"/>
                  <a:gd name="T2" fmla="*/ 0 w 550"/>
                  <a:gd name="T3" fmla="*/ 0 h 662"/>
                  <a:gd name="T4" fmla="*/ 0 w 550"/>
                  <a:gd name="T5" fmla="*/ 0 h 662"/>
                  <a:gd name="T6" fmla="*/ 0 w 550"/>
                  <a:gd name="T7" fmla="*/ 0 h 662"/>
                  <a:gd name="T8" fmla="*/ 0 w 550"/>
                  <a:gd name="T9" fmla="*/ 0 h 662"/>
                  <a:gd name="T10" fmla="*/ 0 w 550"/>
                  <a:gd name="T11" fmla="*/ 0 h 662"/>
                  <a:gd name="T12" fmla="*/ 0 w 550"/>
                  <a:gd name="T13" fmla="*/ 0 h 662"/>
                  <a:gd name="T14" fmla="*/ 0 w 550"/>
                  <a:gd name="T15" fmla="*/ 0 h 662"/>
                  <a:gd name="T16" fmla="*/ 0 w 550"/>
                  <a:gd name="T17" fmla="*/ 0 h 662"/>
                  <a:gd name="T18" fmla="*/ 0 w 550"/>
                  <a:gd name="T19" fmla="*/ 0 h 662"/>
                  <a:gd name="T20" fmla="*/ 0 w 550"/>
                  <a:gd name="T21" fmla="*/ 0 h 662"/>
                  <a:gd name="T22" fmla="*/ 0 w 550"/>
                  <a:gd name="T23" fmla="*/ 0 h 662"/>
                  <a:gd name="T24" fmla="*/ 0 w 550"/>
                  <a:gd name="T25" fmla="*/ 0 h 662"/>
                  <a:gd name="T26" fmla="*/ 0 w 550"/>
                  <a:gd name="T27" fmla="*/ 0 h 662"/>
                  <a:gd name="T28" fmla="*/ 0 w 550"/>
                  <a:gd name="T29" fmla="*/ 0 h 662"/>
                  <a:gd name="T30" fmla="*/ 0 w 550"/>
                  <a:gd name="T31" fmla="*/ 0 h 662"/>
                  <a:gd name="T32" fmla="*/ 0 w 550"/>
                  <a:gd name="T33" fmla="*/ 0 h 662"/>
                  <a:gd name="T34" fmla="*/ 0 w 550"/>
                  <a:gd name="T35" fmla="*/ 0 h 662"/>
                  <a:gd name="T36" fmla="*/ 0 w 550"/>
                  <a:gd name="T37" fmla="*/ 0 h 662"/>
                  <a:gd name="T38" fmla="*/ 0 w 550"/>
                  <a:gd name="T39" fmla="*/ 0 h 662"/>
                  <a:gd name="T40" fmla="*/ 0 w 550"/>
                  <a:gd name="T41" fmla="*/ 0 h 662"/>
                  <a:gd name="T42" fmla="*/ 0 w 550"/>
                  <a:gd name="T43" fmla="*/ 0 h 662"/>
                  <a:gd name="T44" fmla="*/ 0 w 550"/>
                  <a:gd name="T45" fmla="*/ 0 h 662"/>
                  <a:gd name="T46" fmla="*/ 0 w 550"/>
                  <a:gd name="T47" fmla="*/ 0 h 662"/>
                  <a:gd name="T48" fmla="*/ 0 w 550"/>
                  <a:gd name="T49" fmla="*/ 0 h 662"/>
                  <a:gd name="T50" fmla="*/ 0 w 550"/>
                  <a:gd name="T51" fmla="*/ 0 h 662"/>
                  <a:gd name="T52" fmla="*/ 0 w 550"/>
                  <a:gd name="T53" fmla="*/ 0 h 662"/>
                  <a:gd name="T54" fmla="*/ 0 w 550"/>
                  <a:gd name="T55" fmla="*/ 0 h 662"/>
                  <a:gd name="T56" fmla="*/ 0 w 550"/>
                  <a:gd name="T57" fmla="*/ 0 h 662"/>
                  <a:gd name="T58" fmla="*/ 0 w 550"/>
                  <a:gd name="T59" fmla="*/ 0 h 662"/>
                  <a:gd name="T60" fmla="*/ 0 w 550"/>
                  <a:gd name="T61" fmla="*/ 0 h 662"/>
                  <a:gd name="T62" fmla="*/ 0 w 550"/>
                  <a:gd name="T63" fmla="*/ 0 h 662"/>
                  <a:gd name="T64" fmla="*/ 0 w 550"/>
                  <a:gd name="T65" fmla="*/ 0 h 662"/>
                  <a:gd name="T66" fmla="*/ 0 w 550"/>
                  <a:gd name="T67" fmla="*/ 0 h 662"/>
                  <a:gd name="T68" fmla="*/ 0 w 550"/>
                  <a:gd name="T69" fmla="*/ 0 h 662"/>
                  <a:gd name="T70" fmla="*/ 0 w 550"/>
                  <a:gd name="T71" fmla="*/ 0 h 662"/>
                  <a:gd name="T72" fmla="*/ 0 w 550"/>
                  <a:gd name="T73" fmla="*/ 0 h 662"/>
                  <a:gd name="T74" fmla="*/ 0 w 550"/>
                  <a:gd name="T75" fmla="*/ 0 h 662"/>
                  <a:gd name="T76" fmla="*/ 0 w 550"/>
                  <a:gd name="T77" fmla="*/ 0 h 662"/>
                  <a:gd name="T78" fmla="*/ 0 w 550"/>
                  <a:gd name="T79" fmla="*/ 0 h 662"/>
                  <a:gd name="T80" fmla="*/ 0 w 550"/>
                  <a:gd name="T81" fmla="*/ 0 h 662"/>
                  <a:gd name="T82" fmla="*/ 0 w 550"/>
                  <a:gd name="T83" fmla="*/ 0 h 662"/>
                  <a:gd name="T84" fmla="*/ 0 w 550"/>
                  <a:gd name="T85" fmla="*/ 0 h 662"/>
                  <a:gd name="T86" fmla="*/ 0 w 550"/>
                  <a:gd name="T87" fmla="*/ 0 h 662"/>
                  <a:gd name="T88" fmla="*/ 0 w 550"/>
                  <a:gd name="T89" fmla="*/ 0 h 662"/>
                  <a:gd name="T90" fmla="*/ 0 w 550"/>
                  <a:gd name="T91" fmla="*/ 0 h 662"/>
                  <a:gd name="T92" fmla="*/ 0 w 550"/>
                  <a:gd name="T93" fmla="*/ 0 h 662"/>
                  <a:gd name="T94" fmla="*/ 0 w 550"/>
                  <a:gd name="T95" fmla="*/ 0 h 662"/>
                  <a:gd name="T96" fmla="*/ 0 w 550"/>
                  <a:gd name="T97" fmla="*/ 0 h 662"/>
                  <a:gd name="T98" fmla="*/ 0 w 550"/>
                  <a:gd name="T99" fmla="*/ 0 h 662"/>
                  <a:gd name="T100" fmla="*/ 0 w 550"/>
                  <a:gd name="T101" fmla="*/ 0 h 662"/>
                  <a:gd name="T102" fmla="*/ 0 w 550"/>
                  <a:gd name="T103" fmla="*/ 0 h 662"/>
                  <a:gd name="T104" fmla="*/ 0 w 550"/>
                  <a:gd name="T105" fmla="*/ 0 h 662"/>
                  <a:gd name="T106" fmla="*/ 0 w 550"/>
                  <a:gd name="T107" fmla="*/ 0 h 662"/>
                  <a:gd name="T108" fmla="*/ 0 w 550"/>
                  <a:gd name="T109" fmla="*/ 0 h 662"/>
                  <a:gd name="T110" fmla="*/ 0 w 550"/>
                  <a:gd name="T111" fmla="*/ 0 h 662"/>
                  <a:gd name="T112" fmla="*/ 0 w 550"/>
                  <a:gd name="T113" fmla="*/ 0 h 662"/>
                  <a:gd name="T114" fmla="*/ 0 w 550"/>
                  <a:gd name="T115" fmla="*/ 0 h 662"/>
                  <a:gd name="T116" fmla="*/ 0 w 550"/>
                  <a:gd name="T117" fmla="*/ 0 h 662"/>
                  <a:gd name="T118" fmla="*/ 0 w 550"/>
                  <a:gd name="T119" fmla="*/ 0 h 662"/>
                  <a:gd name="T120" fmla="*/ 0 w 550"/>
                  <a:gd name="T121" fmla="*/ 0 h 6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50"/>
                  <a:gd name="T184" fmla="*/ 0 h 662"/>
                  <a:gd name="T185" fmla="*/ 550 w 550"/>
                  <a:gd name="T186" fmla="*/ 662 h 66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50" h="662">
                    <a:moveTo>
                      <a:pt x="442" y="126"/>
                    </a:moveTo>
                    <a:lnTo>
                      <a:pt x="393" y="186"/>
                    </a:lnTo>
                    <a:lnTo>
                      <a:pt x="338" y="254"/>
                    </a:lnTo>
                    <a:lnTo>
                      <a:pt x="280" y="328"/>
                    </a:lnTo>
                    <a:lnTo>
                      <a:pt x="222" y="403"/>
                    </a:lnTo>
                    <a:lnTo>
                      <a:pt x="195" y="439"/>
                    </a:lnTo>
                    <a:lnTo>
                      <a:pt x="169" y="474"/>
                    </a:lnTo>
                    <a:lnTo>
                      <a:pt x="145" y="509"/>
                    </a:lnTo>
                    <a:lnTo>
                      <a:pt x="124" y="540"/>
                    </a:lnTo>
                    <a:lnTo>
                      <a:pt x="105" y="569"/>
                    </a:lnTo>
                    <a:lnTo>
                      <a:pt x="90" y="595"/>
                    </a:lnTo>
                    <a:lnTo>
                      <a:pt x="79" y="616"/>
                    </a:lnTo>
                    <a:lnTo>
                      <a:pt x="71" y="635"/>
                    </a:lnTo>
                    <a:lnTo>
                      <a:pt x="67" y="648"/>
                    </a:lnTo>
                    <a:lnTo>
                      <a:pt x="62" y="656"/>
                    </a:lnTo>
                    <a:lnTo>
                      <a:pt x="60" y="659"/>
                    </a:lnTo>
                    <a:lnTo>
                      <a:pt x="58" y="661"/>
                    </a:lnTo>
                    <a:lnTo>
                      <a:pt x="55" y="662"/>
                    </a:lnTo>
                    <a:lnTo>
                      <a:pt x="51" y="662"/>
                    </a:lnTo>
                    <a:lnTo>
                      <a:pt x="46" y="661"/>
                    </a:lnTo>
                    <a:lnTo>
                      <a:pt x="41" y="658"/>
                    </a:lnTo>
                    <a:lnTo>
                      <a:pt x="36" y="651"/>
                    </a:lnTo>
                    <a:lnTo>
                      <a:pt x="31" y="644"/>
                    </a:lnTo>
                    <a:lnTo>
                      <a:pt x="23" y="625"/>
                    </a:lnTo>
                    <a:lnTo>
                      <a:pt x="14" y="604"/>
                    </a:lnTo>
                    <a:lnTo>
                      <a:pt x="8" y="585"/>
                    </a:lnTo>
                    <a:lnTo>
                      <a:pt x="3" y="570"/>
                    </a:lnTo>
                    <a:lnTo>
                      <a:pt x="0" y="559"/>
                    </a:lnTo>
                    <a:lnTo>
                      <a:pt x="0" y="550"/>
                    </a:lnTo>
                    <a:lnTo>
                      <a:pt x="1" y="546"/>
                    </a:lnTo>
                    <a:lnTo>
                      <a:pt x="4" y="544"/>
                    </a:lnTo>
                    <a:lnTo>
                      <a:pt x="6" y="540"/>
                    </a:lnTo>
                    <a:lnTo>
                      <a:pt x="10" y="538"/>
                    </a:lnTo>
                    <a:lnTo>
                      <a:pt x="35" y="521"/>
                    </a:lnTo>
                    <a:lnTo>
                      <a:pt x="76" y="496"/>
                    </a:lnTo>
                    <a:lnTo>
                      <a:pt x="101" y="478"/>
                    </a:lnTo>
                    <a:lnTo>
                      <a:pt x="125" y="458"/>
                    </a:lnTo>
                    <a:lnTo>
                      <a:pt x="147" y="439"/>
                    </a:lnTo>
                    <a:lnTo>
                      <a:pt x="169" y="418"/>
                    </a:lnTo>
                    <a:lnTo>
                      <a:pt x="190" y="397"/>
                    </a:lnTo>
                    <a:lnTo>
                      <a:pt x="210" y="375"/>
                    </a:lnTo>
                    <a:lnTo>
                      <a:pt x="230" y="352"/>
                    </a:lnTo>
                    <a:lnTo>
                      <a:pt x="250" y="328"/>
                    </a:lnTo>
                    <a:lnTo>
                      <a:pt x="271" y="303"/>
                    </a:lnTo>
                    <a:lnTo>
                      <a:pt x="295" y="274"/>
                    </a:lnTo>
                    <a:lnTo>
                      <a:pt x="318" y="246"/>
                    </a:lnTo>
                    <a:lnTo>
                      <a:pt x="342" y="216"/>
                    </a:lnTo>
                    <a:lnTo>
                      <a:pt x="364" y="188"/>
                    </a:lnTo>
                    <a:lnTo>
                      <a:pt x="387" y="163"/>
                    </a:lnTo>
                    <a:lnTo>
                      <a:pt x="406" y="142"/>
                    </a:lnTo>
                    <a:lnTo>
                      <a:pt x="423" y="126"/>
                    </a:lnTo>
                    <a:lnTo>
                      <a:pt x="444" y="105"/>
                    </a:lnTo>
                    <a:lnTo>
                      <a:pt x="476" y="73"/>
                    </a:lnTo>
                    <a:lnTo>
                      <a:pt x="509" y="40"/>
                    </a:lnTo>
                    <a:lnTo>
                      <a:pt x="537" y="12"/>
                    </a:lnTo>
                    <a:lnTo>
                      <a:pt x="545" y="3"/>
                    </a:lnTo>
                    <a:lnTo>
                      <a:pt x="550" y="0"/>
                    </a:lnTo>
                    <a:lnTo>
                      <a:pt x="550" y="1"/>
                    </a:lnTo>
                    <a:lnTo>
                      <a:pt x="545" y="8"/>
                    </a:lnTo>
                    <a:lnTo>
                      <a:pt x="512" y="47"/>
                    </a:lnTo>
                    <a:lnTo>
                      <a:pt x="442" y="12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7" name="Freeform 128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8" name="Freeform 129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9" name="Freeform 130"/>
              <p:cNvSpPr>
                <a:spLocks/>
              </p:cNvSpPr>
              <p:nvPr/>
            </p:nvSpPr>
            <p:spPr bwMode="auto">
              <a:xfrm>
                <a:off x="3162" y="654"/>
                <a:ext cx="192" cy="91"/>
              </a:xfrm>
              <a:custGeom>
                <a:avLst/>
                <a:gdLst>
                  <a:gd name="T0" fmla="*/ 0 w 962"/>
                  <a:gd name="T1" fmla="*/ 0 h 455"/>
                  <a:gd name="T2" fmla="*/ 0 w 962"/>
                  <a:gd name="T3" fmla="*/ 0 h 455"/>
                  <a:gd name="T4" fmla="*/ 0 w 962"/>
                  <a:gd name="T5" fmla="*/ 0 h 455"/>
                  <a:gd name="T6" fmla="*/ 0 w 962"/>
                  <a:gd name="T7" fmla="*/ 0 h 455"/>
                  <a:gd name="T8" fmla="*/ 0 w 962"/>
                  <a:gd name="T9" fmla="*/ 0 h 455"/>
                  <a:gd name="T10" fmla="*/ 0 w 962"/>
                  <a:gd name="T11" fmla="*/ 0 h 455"/>
                  <a:gd name="T12" fmla="*/ 0 w 962"/>
                  <a:gd name="T13" fmla="*/ 0 h 455"/>
                  <a:gd name="T14" fmla="*/ 0 w 962"/>
                  <a:gd name="T15" fmla="*/ 0 h 455"/>
                  <a:gd name="T16" fmla="*/ 0 w 962"/>
                  <a:gd name="T17" fmla="*/ 0 h 455"/>
                  <a:gd name="T18" fmla="*/ 0 w 962"/>
                  <a:gd name="T19" fmla="*/ 0 h 455"/>
                  <a:gd name="T20" fmla="*/ 0 w 962"/>
                  <a:gd name="T21" fmla="*/ 0 h 455"/>
                  <a:gd name="T22" fmla="*/ 0 w 962"/>
                  <a:gd name="T23" fmla="*/ 0 h 455"/>
                  <a:gd name="T24" fmla="*/ 0 w 962"/>
                  <a:gd name="T25" fmla="*/ 0 h 455"/>
                  <a:gd name="T26" fmla="*/ 0 w 962"/>
                  <a:gd name="T27" fmla="*/ 0 h 455"/>
                  <a:gd name="T28" fmla="*/ 0 w 962"/>
                  <a:gd name="T29" fmla="*/ 0 h 455"/>
                  <a:gd name="T30" fmla="*/ 0 w 962"/>
                  <a:gd name="T31" fmla="*/ 0 h 455"/>
                  <a:gd name="T32" fmla="*/ 0 w 962"/>
                  <a:gd name="T33" fmla="*/ 0 h 455"/>
                  <a:gd name="T34" fmla="*/ 0 w 962"/>
                  <a:gd name="T35" fmla="*/ 0 h 455"/>
                  <a:gd name="T36" fmla="*/ 0 w 962"/>
                  <a:gd name="T37" fmla="*/ 0 h 455"/>
                  <a:gd name="T38" fmla="*/ 0 w 962"/>
                  <a:gd name="T39" fmla="*/ 0 h 455"/>
                  <a:gd name="T40" fmla="*/ 0 w 962"/>
                  <a:gd name="T41" fmla="*/ 0 h 455"/>
                  <a:gd name="T42" fmla="*/ 0 w 962"/>
                  <a:gd name="T43" fmla="*/ 0 h 455"/>
                  <a:gd name="T44" fmla="*/ 0 w 962"/>
                  <a:gd name="T45" fmla="*/ 0 h 455"/>
                  <a:gd name="T46" fmla="*/ 0 w 962"/>
                  <a:gd name="T47" fmla="*/ 0 h 455"/>
                  <a:gd name="T48" fmla="*/ 0 w 962"/>
                  <a:gd name="T49" fmla="*/ 0 h 455"/>
                  <a:gd name="T50" fmla="*/ 0 w 962"/>
                  <a:gd name="T51" fmla="*/ 0 h 455"/>
                  <a:gd name="T52" fmla="*/ 0 w 962"/>
                  <a:gd name="T53" fmla="*/ 0 h 455"/>
                  <a:gd name="T54" fmla="*/ 0 w 962"/>
                  <a:gd name="T55" fmla="*/ 0 h 455"/>
                  <a:gd name="T56" fmla="*/ 0 w 962"/>
                  <a:gd name="T57" fmla="*/ 0 h 455"/>
                  <a:gd name="T58" fmla="*/ 0 w 962"/>
                  <a:gd name="T59" fmla="*/ 0 h 455"/>
                  <a:gd name="T60" fmla="*/ 0 w 962"/>
                  <a:gd name="T61" fmla="*/ 0 h 455"/>
                  <a:gd name="T62" fmla="*/ 0 w 962"/>
                  <a:gd name="T63" fmla="*/ 0 h 455"/>
                  <a:gd name="T64" fmla="*/ 0 w 962"/>
                  <a:gd name="T65" fmla="*/ 0 h 455"/>
                  <a:gd name="T66" fmla="*/ 0 w 962"/>
                  <a:gd name="T67" fmla="*/ 0 h 4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62"/>
                  <a:gd name="T103" fmla="*/ 0 h 455"/>
                  <a:gd name="T104" fmla="*/ 962 w 962"/>
                  <a:gd name="T105" fmla="*/ 455 h 45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62" h="455">
                    <a:moveTo>
                      <a:pt x="760" y="83"/>
                    </a:moveTo>
                    <a:lnTo>
                      <a:pt x="719" y="97"/>
                    </a:lnTo>
                    <a:lnTo>
                      <a:pt x="638" y="127"/>
                    </a:lnTo>
                    <a:lnTo>
                      <a:pt x="529" y="167"/>
                    </a:lnTo>
                    <a:lnTo>
                      <a:pt x="406" y="217"/>
                    </a:lnTo>
                    <a:lnTo>
                      <a:pt x="344" y="243"/>
                    </a:lnTo>
                    <a:lnTo>
                      <a:pt x="282" y="271"/>
                    </a:lnTo>
                    <a:lnTo>
                      <a:pt x="224" y="298"/>
                    </a:lnTo>
                    <a:lnTo>
                      <a:pt x="170" y="324"/>
                    </a:lnTo>
                    <a:lnTo>
                      <a:pt x="145" y="338"/>
                    </a:lnTo>
                    <a:lnTo>
                      <a:pt x="123" y="352"/>
                    </a:lnTo>
                    <a:lnTo>
                      <a:pt x="101" y="364"/>
                    </a:lnTo>
                    <a:lnTo>
                      <a:pt x="83" y="377"/>
                    </a:lnTo>
                    <a:lnTo>
                      <a:pt x="67" y="389"/>
                    </a:lnTo>
                    <a:lnTo>
                      <a:pt x="53" y="402"/>
                    </a:lnTo>
                    <a:lnTo>
                      <a:pt x="42" y="413"/>
                    </a:lnTo>
                    <a:lnTo>
                      <a:pt x="34" y="424"/>
                    </a:lnTo>
                    <a:lnTo>
                      <a:pt x="23" y="440"/>
                    </a:lnTo>
                    <a:lnTo>
                      <a:pt x="14" y="450"/>
                    </a:lnTo>
                    <a:lnTo>
                      <a:pt x="10" y="454"/>
                    </a:lnTo>
                    <a:lnTo>
                      <a:pt x="7" y="455"/>
                    </a:lnTo>
                    <a:lnTo>
                      <a:pt x="5" y="455"/>
                    </a:lnTo>
                    <a:lnTo>
                      <a:pt x="3" y="454"/>
                    </a:lnTo>
                    <a:lnTo>
                      <a:pt x="0" y="449"/>
                    </a:lnTo>
                    <a:lnTo>
                      <a:pt x="0" y="440"/>
                    </a:lnTo>
                    <a:lnTo>
                      <a:pt x="2" y="429"/>
                    </a:lnTo>
                    <a:lnTo>
                      <a:pt x="3" y="415"/>
                    </a:lnTo>
                    <a:lnTo>
                      <a:pt x="9" y="385"/>
                    </a:lnTo>
                    <a:lnTo>
                      <a:pt x="15" y="356"/>
                    </a:lnTo>
                    <a:lnTo>
                      <a:pt x="22" y="334"/>
                    </a:lnTo>
                    <a:lnTo>
                      <a:pt x="24" y="326"/>
                    </a:lnTo>
                    <a:lnTo>
                      <a:pt x="29" y="323"/>
                    </a:lnTo>
                    <a:lnTo>
                      <a:pt x="45" y="319"/>
                    </a:lnTo>
                    <a:lnTo>
                      <a:pt x="72" y="312"/>
                    </a:lnTo>
                    <a:lnTo>
                      <a:pt x="104" y="302"/>
                    </a:lnTo>
                    <a:lnTo>
                      <a:pt x="141" y="289"/>
                    </a:lnTo>
                    <a:lnTo>
                      <a:pt x="184" y="276"/>
                    </a:lnTo>
                    <a:lnTo>
                      <a:pt x="230" y="259"/>
                    </a:lnTo>
                    <a:lnTo>
                      <a:pt x="276" y="241"/>
                    </a:lnTo>
                    <a:lnTo>
                      <a:pt x="326" y="221"/>
                    </a:lnTo>
                    <a:lnTo>
                      <a:pt x="381" y="200"/>
                    </a:lnTo>
                    <a:lnTo>
                      <a:pt x="441" y="178"/>
                    </a:lnTo>
                    <a:lnTo>
                      <a:pt x="501" y="157"/>
                    </a:lnTo>
                    <a:lnTo>
                      <a:pt x="561" y="135"/>
                    </a:lnTo>
                    <a:lnTo>
                      <a:pt x="618" y="112"/>
                    </a:lnTo>
                    <a:lnTo>
                      <a:pt x="646" y="101"/>
                    </a:lnTo>
                    <a:lnTo>
                      <a:pt x="670" y="91"/>
                    </a:lnTo>
                    <a:lnTo>
                      <a:pt x="694" y="80"/>
                    </a:lnTo>
                    <a:lnTo>
                      <a:pt x="715" y="68"/>
                    </a:lnTo>
                    <a:lnTo>
                      <a:pt x="739" y="57"/>
                    </a:lnTo>
                    <a:lnTo>
                      <a:pt x="768" y="46"/>
                    </a:lnTo>
                    <a:lnTo>
                      <a:pt x="798" y="36"/>
                    </a:lnTo>
                    <a:lnTo>
                      <a:pt x="830" y="26"/>
                    </a:lnTo>
                    <a:lnTo>
                      <a:pt x="861" y="17"/>
                    </a:lnTo>
                    <a:lnTo>
                      <a:pt x="891" y="10"/>
                    </a:lnTo>
                    <a:lnTo>
                      <a:pt x="918" y="5"/>
                    </a:lnTo>
                    <a:lnTo>
                      <a:pt x="940" y="1"/>
                    </a:lnTo>
                    <a:lnTo>
                      <a:pt x="949" y="1"/>
                    </a:lnTo>
                    <a:lnTo>
                      <a:pt x="955" y="0"/>
                    </a:lnTo>
                    <a:lnTo>
                      <a:pt x="960" y="1"/>
                    </a:lnTo>
                    <a:lnTo>
                      <a:pt x="962" y="2"/>
                    </a:lnTo>
                    <a:lnTo>
                      <a:pt x="962" y="4"/>
                    </a:lnTo>
                    <a:lnTo>
                      <a:pt x="961" y="6"/>
                    </a:lnTo>
                    <a:lnTo>
                      <a:pt x="956" y="10"/>
                    </a:lnTo>
                    <a:lnTo>
                      <a:pt x="949" y="14"/>
                    </a:lnTo>
                    <a:lnTo>
                      <a:pt x="924" y="25"/>
                    </a:lnTo>
                    <a:lnTo>
                      <a:pt x="885" y="40"/>
                    </a:lnTo>
                    <a:lnTo>
                      <a:pt x="831" y="60"/>
                    </a:lnTo>
                    <a:lnTo>
                      <a:pt x="760" y="8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0" name="Freeform 131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1" name="Freeform 132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2" name="Freeform 133"/>
              <p:cNvSpPr>
                <a:spLocks/>
              </p:cNvSpPr>
              <p:nvPr/>
            </p:nvSpPr>
            <p:spPr bwMode="auto">
              <a:xfrm>
                <a:off x="3182" y="742"/>
                <a:ext cx="278" cy="31"/>
              </a:xfrm>
              <a:custGeom>
                <a:avLst/>
                <a:gdLst>
                  <a:gd name="T0" fmla="*/ 0 w 1389"/>
                  <a:gd name="T1" fmla="*/ 0 h 154"/>
                  <a:gd name="T2" fmla="*/ 0 w 1389"/>
                  <a:gd name="T3" fmla="*/ 0 h 154"/>
                  <a:gd name="T4" fmla="*/ 0 w 1389"/>
                  <a:gd name="T5" fmla="*/ 0 h 154"/>
                  <a:gd name="T6" fmla="*/ 0 w 1389"/>
                  <a:gd name="T7" fmla="*/ 0 h 154"/>
                  <a:gd name="T8" fmla="*/ 0 w 1389"/>
                  <a:gd name="T9" fmla="*/ 0 h 154"/>
                  <a:gd name="T10" fmla="*/ 0 w 1389"/>
                  <a:gd name="T11" fmla="*/ 0 h 154"/>
                  <a:gd name="T12" fmla="*/ 0 w 1389"/>
                  <a:gd name="T13" fmla="*/ 0 h 154"/>
                  <a:gd name="T14" fmla="*/ 0 w 1389"/>
                  <a:gd name="T15" fmla="*/ 0 h 154"/>
                  <a:gd name="T16" fmla="*/ 0 w 1389"/>
                  <a:gd name="T17" fmla="*/ 0 h 154"/>
                  <a:gd name="T18" fmla="*/ 0 w 1389"/>
                  <a:gd name="T19" fmla="*/ 0 h 154"/>
                  <a:gd name="T20" fmla="*/ 0 w 1389"/>
                  <a:gd name="T21" fmla="*/ 0 h 154"/>
                  <a:gd name="T22" fmla="*/ 0 w 1389"/>
                  <a:gd name="T23" fmla="*/ 0 h 154"/>
                  <a:gd name="T24" fmla="*/ 0 w 1389"/>
                  <a:gd name="T25" fmla="*/ 0 h 154"/>
                  <a:gd name="T26" fmla="*/ 0 w 1389"/>
                  <a:gd name="T27" fmla="*/ 0 h 154"/>
                  <a:gd name="T28" fmla="*/ 0 w 1389"/>
                  <a:gd name="T29" fmla="*/ 0 h 154"/>
                  <a:gd name="T30" fmla="*/ 0 w 1389"/>
                  <a:gd name="T31" fmla="*/ 0 h 154"/>
                  <a:gd name="T32" fmla="*/ 0 w 1389"/>
                  <a:gd name="T33" fmla="*/ 0 h 154"/>
                  <a:gd name="T34" fmla="*/ 0 w 1389"/>
                  <a:gd name="T35" fmla="*/ 0 h 154"/>
                  <a:gd name="T36" fmla="*/ 0 w 1389"/>
                  <a:gd name="T37" fmla="*/ 0 h 154"/>
                  <a:gd name="T38" fmla="*/ 0 w 1389"/>
                  <a:gd name="T39" fmla="*/ 0 h 154"/>
                  <a:gd name="T40" fmla="*/ 0 w 1389"/>
                  <a:gd name="T41" fmla="*/ 0 h 154"/>
                  <a:gd name="T42" fmla="*/ 0 w 1389"/>
                  <a:gd name="T43" fmla="*/ 0 h 154"/>
                  <a:gd name="T44" fmla="*/ 0 w 1389"/>
                  <a:gd name="T45" fmla="*/ 0 h 154"/>
                  <a:gd name="T46" fmla="*/ 0 w 1389"/>
                  <a:gd name="T47" fmla="*/ 0 h 154"/>
                  <a:gd name="T48" fmla="*/ 0 w 1389"/>
                  <a:gd name="T49" fmla="*/ 0 h 154"/>
                  <a:gd name="T50" fmla="*/ 0 w 1389"/>
                  <a:gd name="T51" fmla="*/ 0 h 154"/>
                  <a:gd name="T52" fmla="*/ 0 w 1389"/>
                  <a:gd name="T53" fmla="*/ 0 h 154"/>
                  <a:gd name="T54" fmla="*/ 0 w 1389"/>
                  <a:gd name="T55" fmla="*/ 0 h 154"/>
                  <a:gd name="T56" fmla="*/ 0 w 1389"/>
                  <a:gd name="T57" fmla="*/ 0 h 154"/>
                  <a:gd name="T58" fmla="*/ 0 w 1389"/>
                  <a:gd name="T59" fmla="*/ 0 h 154"/>
                  <a:gd name="T60" fmla="*/ 0 w 1389"/>
                  <a:gd name="T61" fmla="*/ 0 h 154"/>
                  <a:gd name="T62" fmla="*/ 0 w 1389"/>
                  <a:gd name="T63" fmla="*/ 0 h 154"/>
                  <a:gd name="T64" fmla="*/ 0 w 1389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9"/>
                  <a:gd name="T100" fmla="*/ 0 h 154"/>
                  <a:gd name="T101" fmla="*/ 1389 w 1389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9" h="154">
                    <a:moveTo>
                      <a:pt x="0" y="154"/>
                    </a:moveTo>
                    <a:lnTo>
                      <a:pt x="7" y="152"/>
                    </a:lnTo>
                    <a:lnTo>
                      <a:pt x="27" y="142"/>
                    </a:lnTo>
                    <a:lnTo>
                      <a:pt x="62" y="128"/>
                    </a:lnTo>
                    <a:lnTo>
                      <a:pt x="113" y="111"/>
                    </a:lnTo>
                    <a:lnTo>
                      <a:pt x="146" y="102"/>
                    </a:lnTo>
                    <a:lnTo>
                      <a:pt x="182" y="92"/>
                    </a:lnTo>
                    <a:lnTo>
                      <a:pt x="222" y="83"/>
                    </a:lnTo>
                    <a:lnTo>
                      <a:pt x="267" y="73"/>
                    </a:lnTo>
                    <a:lnTo>
                      <a:pt x="317" y="65"/>
                    </a:lnTo>
                    <a:lnTo>
                      <a:pt x="370" y="56"/>
                    </a:lnTo>
                    <a:lnTo>
                      <a:pt x="430" y="48"/>
                    </a:lnTo>
                    <a:lnTo>
                      <a:pt x="494" y="41"/>
                    </a:lnTo>
                    <a:lnTo>
                      <a:pt x="560" y="36"/>
                    </a:lnTo>
                    <a:lnTo>
                      <a:pt x="622" y="32"/>
                    </a:lnTo>
                    <a:lnTo>
                      <a:pt x="684" y="30"/>
                    </a:lnTo>
                    <a:lnTo>
                      <a:pt x="742" y="30"/>
                    </a:lnTo>
                    <a:lnTo>
                      <a:pt x="798" y="30"/>
                    </a:lnTo>
                    <a:lnTo>
                      <a:pt x="854" y="32"/>
                    </a:lnTo>
                    <a:lnTo>
                      <a:pt x="908" y="35"/>
                    </a:lnTo>
                    <a:lnTo>
                      <a:pt x="961" y="38"/>
                    </a:lnTo>
                    <a:lnTo>
                      <a:pt x="1013" y="42"/>
                    </a:lnTo>
                    <a:lnTo>
                      <a:pt x="1064" y="47"/>
                    </a:lnTo>
                    <a:lnTo>
                      <a:pt x="1115" y="52"/>
                    </a:lnTo>
                    <a:lnTo>
                      <a:pt x="1165" y="57"/>
                    </a:lnTo>
                    <a:lnTo>
                      <a:pt x="1215" y="62"/>
                    </a:lnTo>
                    <a:lnTo>
                      <a:pt x="1266" y="67"/>
                    </a:lnTo>
                    <a:lnTo>
                      <a:pt x="1317" y="72"/>
                    </a:lnTo>
                    <a:lnTo>
                      <a:pt x="1369" y="76"/>
                    </a:lnTo>
                    <a:lnTo>
                      <a:pt x="1372" y="76"/>
                    </a:lnTo>
                    <a:lnTo>
                      <a:pt x="1381" y="73"/>
                    </a:lnTo>
                    <a:lnTo>
                      <a:pt x="1385" y="72"/>
                    </a:lnTo>
                    <a:lnTo>
                      <a:pt x="1387" y="71"/>
                    </a:lnTo>
                    <a:lnTo>
                      <a:pt x="1389" y="70"/>
                    </a:lnTo>
                    <a:lnTo>
                      <a:pt x="1387" y="67"/>
                    </a:lnTo>
                    <a:lnTo>
                      <a:pt x="1384" y="63"/>
                    </a:lnTo>
                    <a:lnTo>
                      <a:pt x="1376" y="61"/>
                    </a:lnTo>
                    <a:lnTo>
                      <a:pt x="1364" y="57"/>
                    </a:lnTo>
                    <a:lnTo>
                      <a:pt x="1346" y="53"/>
                    </a:lnTo>
                    <a:lnTo>
                      <a:pt x="1292" y="43"/>
                    </a:lnTo>
                    <a:lnTo>
                      <a:pt x="1210" y="31"/>
                    </a:lnTo>
                    <a:lnTo>
                      <a:pt x="1160" y="25"/>
                    </a:lnTo>
                    <a:lnTo>
                      <a:pt x="1108" y="20"/>
                    </a:lnTo>
                    <a:lnTo>
                      <a:pt x="1053" y="15"/>
                    </a:lnTo>
                    <a:lnTo>
                      <a:pt x="995" y="11"/>
                    </a:lnTo>
                    <a:lnTo>
                      <a:pt x="936" y="7"/>
                    </a:lnTo>
                    <a:lnTo>
                      <a:pt x="877" y="3"/>
                    </a:lnTo>
                    <a:lnTo>
                      <a:pt x="817" y="1"/>
                    </a:lnTo>
                    <a:lnTo>
                      <a:pt x="757" y="0"/>
                    </a:lnTo>
                    <a:lnTo>
                      <a:pt x="699" y="0"/>
                    </a:lnTo>
                    <a:lnTo>
                      <a:pt x="641" y="0"/>
                    </a:lnTo>
                    <a:lnTo>
                      <a:pt x="585" y="0"/>
                    </a:lnTo>
                    <a:lnTo>
                      <a:pt x="533" y="2"/>
                    </a:lnTo>
                    <a:lnTo>
                      <a:pt x="483" y="3"/>
                    </a:lnTo>
                    <a:lnTo>
                      <a:pt x="435" y="7"/>
                    </a:lnTo>
                    <a:lnTo>
                      <a:pt x="394" y="11"/>
                    </a:lnTo>
                    <a:lnTo>
                      <a:pt x="355" y="17"/>
                    </a:lnTo>
                    <a:lnTo>
                      <a:pt x="287" y="25"/>
                    </a:lnTo>
                    <a:lnTo>
                      <a:pt x="223" y="31"/>
                    </a:lnTo>
                    <a:lnTo>
                      <a:pt x="166" y="36"/>
                    </a:lnTo>
                    <a:lnTo>
                      <a:pt x="118" y="38"/>
                    </a:lnTo>
                    <a:lnTo>
                      <a:pt x="78" y="40"/>
                    </a:lnTo>
                    <a:lnTo>
                      <a:pt x="50" y="41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3" name="Freeform 134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4" name="Freeform 135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5" name="Freeform 136"/>
              <p:cNvSpPr>
                <a:spLocks/>
              </p:cNvSpPr>
              <p:nvPr/>
            </p:nvSpPr>
            <p:spPr bwMode="auto">
              <a:xfrm>
                <a:off x="3164" y="804"/>
                <a:ext cx="181" cy="76"/>
              </a:xfrm>
              <a:custGeom>
                <a:avLst/>
                <a:gdLst>
                  <a:gd name="T0" fmla="*/ 0 w 906"/>
                  <a:gd name="T1" fmla="*/ 0 h 381"/>
                  <a:gd name="T2" fmla="*/ 0 w 906"/>
                  <a:gd name="T3" fmla="*/ 0 h 381"/>
                  <a:gd name="T4" fmla="*/ 0 w 906"/>
                  <a:gd name="T5" fmla="*/ 0 h 381"/>
                  <a:gd name="T6" fmla="*/ 0 w 906"/>
                  <a:gd name="T7" fmla="*/ 0 h 381"/>
                  <a:gd name="T8" fmla="*/ 0 w 906"/>
                  <a:gd name="T9" fmla="*/ 0 h 381"/>
                  <a:gd name="T10" fmla="*/ 0 w 906"/>
                  <a:gd name="T11" fmla="*/ 0 h 381"/>
                  <a:gd name="T12" fmla="*/ 0 w 906"/>
                  <a:gd name="T13" fmla="*/ 0 h 381"/>
                  <a:gd name="T14" fmla="*/ 0 w 906"/>
                  <a:gd name="T15" fmla="*/ 0 h 381"/>
                  <a:gd name="T16" fmla="*/ 0 w 906"/>
                  <a:gd name="T17" fmla="*/ 0 h 381"/>
                  <a:gd name="T18" fmla="*/ 0 w 906"/>
                  <a:gd name="T19" fmla="*/ 0 h 381"/>
                  <a:gd name="T20" fmla="*/ 0 w 906"/>
                  <a:gd name="T21" fmla="*/ 0 h 381"/>
                  <a:gd name="T22" fmla="*/ 0 w 906"/>
                  <a:gd name="T23" fmla="*/ 0 h 381"/>
                  <a:gd name="T24" fmla="*/ 0 w 906"/>
                  <a:gd name="T25" fmla="*/ 0 h 381"/>
                  <a:gd name="T26" fmla="*/ 0 w 906"/>
                  <a:gd name="T27" fmla="*/ 0 h 381"/>
                  <a:gd name="T28" fmla="*/ 0 w 906"/>
                  <a:gd name="T29" fmla="*/ 0 h 381"/>
                  <a:gd name="T30" fmla="*/ 0 w 906"/>
                  <a:gd name="T31" fmla="*/ 0 h 381"/>
                  <a:gd name="T32" fmla="*/ 0 w 906"/>
                  <a:gd name="T33" fmla="*/ 0 h 381"/>
                  <a:gd name="T34" fmla="*/ 0 w 906"/>
                  <a:gd name="T35" fmla="*/ 0 h 381"/>
                  <a:gd name="T36" fmla="*/ 0 w 906"/>
                  <a:gd name="T37" fmla="*/ 0 h 381"/>
                  <a:gd name="T38" fmla="*/ 0 w 906"/>
                  <a:gd name="T39" fmla="*/ 0 h 381"/>
                  <a:gd name="T40" fmla="*/ 0 w 906"/>
                  <a:gd name="T41" fmla="*/ 0 h 381"/>
                  <a:gd name="T42" fmla="*/ 0 w 906"/>
                  <a:gd name="T43" fmla="*/ 0 h 381"/>
                  <a:gd name="T44" fmla="*/ 0 w 906"/>
                  <a:gd name="T45" fmla="*/ 0 h 381"/>
                  <a:gd name="T46" fmla="*/ 0 w 906"/>
                  <a:gd name="T47" fmla="*/ 0 h 381"/>
                  <a:gd name="T48" fmla="*/ 0 w 906"/>
                  <a:gd name="T49" fmla="*/ 0 h 381"/>
                  <a:gd name="T50" fmla="*/ 0 w 906"/>
                  <a:gd name="T51" fmla="*/ 0 h 381"/>
                  <a:gd name="T52" fmla="*/ 0 w 906"/>
                  <a:gd name="T53" fmla="*/ 0 h 381"/>
                  <a:gd name="T54" fmla="*/ 0 w 906"/>
                  <a:gd name="T55" fmla="*/ 0 h 381"/>
                  <a:gd name="T56" fmla="*/ 0 w 906"/>
                  <a:gd name="T57" fmla="*/ 0 h 381"/>
                  <a:gd name="T58" fmla="*/ 0 w 906"/>
                  <a:gd name="T59" fmla="*/ 0 h 381"/>
                  <a:gd name="T60" fmla="*/ 0 w 906"/>
                  <a:gd name="T61" fmla="*/ 0 h 381"/>
                  <a:gd name="T62" fmla="*/ 0 w 906"/>
                  <a:gd name="T63" fmla="*/ 0 h 381"/>
                  <a:gd name="T64" fmla="*/ 0 w 906"/>
                  <a:gd name="T65" fmla="*/ 0 h 381"/>
                  <a:gd name="T66" fmla="*/ 0 w 906"/>
                  <a:gd name="T67" fmla="*/ 0 h 381"/>
                  <a:gd name="T68" fmla="*/ 0 w 906"/>
                  <a:gd name="T69" fmla="*/ 0 h 381"/>
                  <a:gd name="T70" fmla="*/ 0 w 906"/>
                  <a:gd name="T71" fmla="*/ 0 h 381"/>
                  <a:gd name="T72" fmla="*/ 0 w 906"/>
                  <a:gd name="T73" fmla="*/ 0 h 381"/>
                  <a:gd name="T74" fmla="*/ 0 w 906"/>
                  <a:gd name="T75" fmla="*/ 0 h 381"/>
                  <a:gd name="T76" fmla="*/ 0 w 906"/>
                  <a:gd name="T77" fmla="*/ 0 h 381"/>
                  <a:gd name="T78" fmla="*/ 0 w 906"/>
                  <a:gd name="T79" fmla="*/ 0 h 381"/>
                  <a:gd name="T80" fmla="*/ 0 w 906"/>
                  <a:gd name="T81" fmla="*/ 0 h 381"/>
                  <a:gd name="T82" fmla="*/ 0 w 906"/>
                  <a:gd name="T83" fmla="*/ 0 h 381"/>
                  <a:gd name="T84" fmla="*/ 0 w 906"/>
                  <a:gd name="T85" fmla="*/ 0 h 381"/>
                  <a:gd name="T86" fmla="*/ 0 w 906"/>
                  <a:gd name="T87" fmla="*/ 0 h 381"/>
                  <a:gd name="T88" fmla="*/ 0 w 906"/>
                  <a:gd name="T89" fmla="*/ 0 h 381"/>
                  <a:gd name="T90" fmla="*/ 0 w 906"/>
                  <a:gd name="T91" fmla="*/ 0 h 381"/>
                  <a:gd name="T92" fmla="*/ 0 w 906"/>
                  <a:gd name="T93" fmla="*/ 0 h 381"/>
                  <a:gd name="T94" fmla="*/ 0 w 906"/>
                  <a:gd name="T95" fmla="*/ 0 h 381"/>
                  <a:gd name="T96" fmla="*/ 0 w 906"/>
                  <a:gd name="T97" fmla="*/ 0 h 381"/>
                  <a:gd name="T98" fmla="*/ 0 w 906"/>
                  <a:gd name="T99" fmla="*/ 0 h 381"/>
                  <a:gd name="T100" fmla="*/ 0 w 906"/>
                  <a:gd name="T101" fmla="*/ 0 h 381"/>
                  <a:gd name="T102" fmla="*/ 0 w 906"/>
                  <a:gd name="T103" fmla="*/ 0 h 381"/>
                  <a:gd name="T104" fmla="*/ 0 w 906"/>
                  <a:gd name="T105" fmla="*/ 0 h 381"/>
                  <a:gd name="T106" fmla="*/ 0 w 906"/>
                  <a:gd name="T107" fmla="*/ 0 h 381"/>
                  <a:gd name="T108" fmla="*/ 0 w 906"/>
                  <a:gd name="T109" fmla="*/ 0 h 381"/>
                  <a:gd name="T110" fmla="*/ 0 w 906"/>
                  <a:gd name="T111" fmla="*/ 0 h 381"/>
                  <a:gd name="T112" fmla="*/ 0 w 906"/>
                  <a:gd name="T113" fmla="*/ 0 h 381"/>
                  <a:gd name="T114" fmla="*/ 0 w 906"/>
                  <a:gd name="T115" fmla="*/ 0 h 381"/>
                  <a:gd name="T116" fmla="*/ 0 w 906"/>
                  <a:gd name="T117" fmla="*/ 0 h 381"/>
                  <a:gd name="T118" fmla="*/ 0 w 906"/>
                  <a:gd name="T119" fmla="*/ 0 h 381"/>
                  <a:gd name="T120" fmla="*/ 0 w 906"/>
                  <a:gd name="T121" fmla="*/ 0 h 3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6"/>
                  <a:gd name="T184" fmla="*/ 0 h 381"/>
                  <a:gd name="T185" fmla="*/ 906 w 906"/>
                  <a:gd name="T186" fmla="*/ 381 h 3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6" h="381">
                    <a:moveTo>
                      <a:pt x="103" y="0"/>
                    </a:moveTo>
                    <a:lnTo>
                      <a:pt x="114" y="10"/>
                    </a:lnTo>
                    <a:lnTo>
                      <a:pt x="126" y="20"/>
                    </a:lnTo>
                    <a:lnTo>
                      <a:pt x="140" y="29"/>
                    </a:lnTo>
                    <a:lnTo>
                      <a:pt x="155" y="39"/>
                    </a:lnTo>
                    <a:lnTo>
                      <a:pt x="171" y="47"/>
                    </a:lnTo>
                    <a:lnTo>
                      <a:pt x="189" y="56"/>
                    </a:lnTo>
                    <a:lnTo>
                      <a:pt x="209" y="66"/>
                    </a:lnTo>
                    <a:lnTo>
                      <a:pt x="231" y="75"/>
                    </a:lnTo>
                    <a:lnTo>
                      <a:pt x="282" y="95"/>
                    </a:lnTo>
                    <a:lnTo>
                      <a:pt x="345" y="116"/>
                    </a:lnTo>
                    <a:lnTo>
                      <a:pt x="420" y="141"/>
                    </a:lnTo>
                    <a:lnTo>
                      <a:pt x="508" y="168"/>
                    </a:lnTo>
                    <a:lnTo>
                      <a:pt x="554" y="182"/>
                    </a:lnTo>
                    <a:lnTo>
                      <a:pt x="597" y="197"/>
                    </a:lnTo>
                    <a:lnTo>
                      <a:pt x="636" y="211"/>
                    </a:lnTo>
                    <a:lnTo>
                      <a:pt x="669" y="226"/>
                    </a:lnTo>
                    <a:lnTo>
                      <a:pt x="700" y="241"/>
                    </a:lnTo>
                    <a:lnTo>
                      <a:pt x="728" y="255"/>
                    </a:lnTo>
                    <a:lnTo>
                      <a:pt x="753" y="270"/>
                    </a:lnTo>
                    <a:lnTo>
                      <a:pt x="775" y="283"/>
                    </a:lnTo>
                    <a:lnTo>
                      <a:pt x="814" y="311"/>
                    </a:lnTo>
                    <a:lnTo>
                      <a:pt x="845" y="334"/>
                    </a:lnTo>
                    <a:lnTo>
                      <a:pt x="873" y="357"/>
                    </a:lnTo>
                    <a:lnTo>
                      <a:pt x="899" y="376"/>
                    </a:lnTo>
                    <a:lnTo>
                      <a:pt x="906" y="381"/>
                    </a:lnTo>
                    <a:lnTo>
                      <a:pt x="883" y="367"/>
                    </a:lnTo>
                    <a:lnTo>
                      <a:pt x="831" y="339"/>
                    </a:lnTo>
                    <a:lnTo>
                      <a:pt x="760" y="304"/>
                    </a:lnTo>
                    <a:lnTo>
                      <a:pt x="719" y="285"/>
                    </a:lnTo>
                    <a:lnTo>
                      <a:pt x="675" y="263"/>
                    </a:lnTo>
                    <a:lnTo>
                      <a:pt x="628" y="243"/>
                    </a:lnTo>
                    <a:lnTo>
                      <a:pt x="581" y="223"/>
                    </a:lnTo>
                    <a:lnTo>
                      <a:pt x="532" y="203"/>
                    </a:lnTo>
                    <a:lnTo>
                      <a:pt x="483" y="186"/>
                    </a:lnTo>
                    <a:lnTo>
                      <a:pt x="436" y="171"/>
                    </a:lnTo>
                    <a:lnTo>
                      <a:pt x="390" y="158"/>
                    </a:lnTo>
                    <a:lnTo>
                      <a:pt x="305" y="138"/>
                    </a:lnTo>
                    <a:lnTo>
                      <a:pt x="235" y="122"/>
                    </a:lnTo>
                    <a:lnTo>
                      <a:pt x="178" y="110"/>
                    </a:lnTo>
                    <a:lnTo>
                      <a:pt x="131" y="101"/>
                    </a:lnTo>
                    <a:lnTo>
                      <a:pt x="94" y="95"/>
                    </a:lnTo>
                    <a:lnTo>
                      <a:pt x="63" y="91"/>
                    </a:lnTo>
                    <a:lnTo>
                      <a:pt x="37" y="90"/>
                    </a:lnTo>
                    <a:lnTo>
                      <a:pt x="14" y="89"/>
                    </a:lnTo>
                    <a:lnTo>
                      <a:pt x="9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8" y="69"/>
                    </a:lnTo>
                    <a:lnTo>
                      <a:pt x="17" y="61"/>
                    </a:lnTo>
                    <a:lnTo>
                      <a:pt x="25" y="52"/>
                    </a:lnTo>
                    <a:lnTo>
                      <a:pt x="37" y="45"/>
                    </a:lnTo>
                    <a:lnTo>
                      <a:pt x="59" y="29"/>
                    </a:lnTo>
                    <a:lnTo>
                      <a:pt x="80" y="14"/>
                    </a:lnTo>
                    <a:lnTo>
                      <a:pt x="96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6" name="Freeform 137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7" name="Freeform 138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8" name="Freeform 139"/>
              <p:cNvSpPr>
                <a:spLocks/>
              </p:cNvSpPr>
              <p:nvPr/>
            </p:nvSpPr>
            <p:spPr bwMode="auto">
              <a:xfrm>
                <a:off x="3101" y="835"/>
                <a:ext cx="125" cy="98"/>
              </a:xfrm>
              <a:custGeom>
                <a:avLst/>
                <a:gdLst>
                  <a:gd name="T0" fmla="*/ 0 w 623"/>
                  <a:gd name="T1" fmla="*/ 0 h 486"/>
                  <a:gd name="T2" fmla="*/ 0 w 623"/>
                  <a:gd name="T3" fmla="*/ 0 h 486"/>
                  <a:gd name="T4" fmla="*/ 0 w 623"/>
                  <a:gd name="T5" fmla="*/ 0 h 486"/>
                  <a:gd name="T6" fmla="*/ 0 w 623"/>
                  <a:gd name="T7" fmla="*/ 0 h 486"/>
                  <a:gd name="T8" fmla="*/ 0 w 623"/>
                  <a:gd name="T9" fmla="*/ 0 h 486"/>
                  <a:gd name="T10" fmla="*/ 0 w 623"/>
                  <a:gd name="T11" fmla="*/ 0 h 486"/>
                  <a:gd name="T12" fmla="*/ 0 w 623"/>
                  <a:gd name="T13" fmla="*/ 0 h 486"/>
                  <a:gd name="T14" fmla="*/ 0 w 623"/>
                  <a:gd name="T15" fmla="*/ 0 h 486"/>
                  <a:gd name="T16" fmla="*/ 0 w 623"/>
                  <a:gd name="T17" fmla="*/ 0 h 486"/>
                  <a:gd name="T18" fmla="*/ 0 w 623"/>
                  <a:gd name="T19" fmla="*/ 0 h 486"/>
                  <a:gd name="T20" fmla="*/ 0 w 623"/>
                  <a:gd name="T21" fmla="*/ 0 h 486"/>
                  <a:gd name="T22" fmla="*/ 0 w 623"/>
                  <a:gd name="T23" fmla="*/ 0 h 486"/>
                  <a:gd name="T24" fmla="*/ 0 w 623"/>
                  <a:gd name="T25" fmla="*/ 0 h 486"/>
                  <a:gd name="T26" fmla="*/ 0 w 623"/>
                  <a:gd name="T27" fmla="*/ 0 h 486"/>
                  <a:gd name="T28" fmla="*/ 0 w 623"/>
                  <a:gd name="T29" fmla="*/ 0 h 486"/>
                  <a:gd name="T30" fmla="*/ 0 w 623"/>
                  <a:gd name="T31" fmla="*/ 0 h 486"/>
                  <a:gd name="T32" fmla="*/ 0 w 623"/>
                  <a:gd name="T33" fmla="*/ 0 h 486"/>
                  <a:gd name="T34" fmla="*/ 0 w 623"/>
                  <a:gd name="T35" fmla="*/ 0 h 486"/>
                  <a:gd name="T36" fmla="*/ 0 w 623"/>
                  <a:gd name="T37" fmla="*/ 0 h 486"/>
                  <a:gd name="T38" fmla="*/ 0 w 623"/>
                  <a:gd name="T39" fmla="*/ 0 h 486"/>
                  <a:gd name="T40" fmla="*/ 0 w 623"/>
                  <a:gd name="T41" fmla="*/ 0 h 486"/>
                  <a:gd name="T42" fmla="*/ 0 w 623"/>
                  <a:gd name="T43" fmla="*/ 0 h 486"/>
                  <a:gd name="T44" fmla="*/ 0 w 623"/>
                  <a:gd name="T45" fmla="*/ 0 h 486"/>
                  <a:gd name="T46" fmla="*/ 0 w 623"/>
                  <a:gd name="T47" fmla="*/ 0 h 486"/>
                  <a:gd name="T48" fmla="*/ 0 w 623"/>
                  <a:gd name="T49" fmla="*/ 0 h 486"/>
                  <a:gd name="T50" fmla="*/ 0 w 623"/>
                  <a:gd name="T51" fmla="*/ 0 h 486"/>
                  <a:gd name="T52" fmla="*/ 0 w 623"/>
                  <a:gd name="T53" fmla="*/ 0 h 486"/>
                  <a:gd name="T54" fmla="*/ 0 w 623"/>
                  <a:gd name="T55" fmla="*/ 0 h 486"/>
                  <a:gd name="T56" fmla="*/ 0 w 623"/>
                  <a:gd name="T57" fmla="*/ 0 h 486"/>
                  <a:gd name="T58" fmla="*/ 0 w 623"/>
                  <a:gd name="T59" fmla="*/ 0 h 486"/>
                  <a:gd name="T60" fmla="*/ 0 w 623"/>
                  <a:gd name="T61" fmla="*/ 0 h 486"/>
                  <a:gd name="T62" fmla="*/ 0 w 623"/>
                  <a:gd name="T63" fmla="*/ 0 h 486"/>
                  <a:gd name="T64" fmla="*/ 0 w 623"/>
                  <a:gd name="T65" fmla="*/ 0 h 4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3"/>
                  <a:gd name="T100" fmla="*/ 0 h 486"/>
                  <a:gd name="T101" fmla="*/ 623 w 623"/>
                  <a:gd name="T102" fmla="*/ 486 h 4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3" h="486">
                    <a:moveTo>
                      <a:pt x="223" y="0"/>
                    </a:moveTo>
                    <a:lnTo>
                      <a:pt x="220" y="3"/>
                    </a:lnTo>
                    <a:lnTo>
                      <a:pt x="216" y="10"/>
                    </a:lnTo>
                    <a:lnTo>
                      <a:pt x="211" y="22"/>
                    </a:lnTo>
                    <a:lnTo>
                      <a:pt x="209" y="35"/>
                    </a:lnTo>
                    <a:lnTo>
                      <a:pt x="208" y="43"/>
                    </a:lnTo>
                    <a:lnTo>
                      <a:pt x="209" y="52"/>
                    </a:lnTo>
                    <a:lnTo>
                      <a:pt x="210" y="60"/>
                    </a:lnTo>
                    <a:lnTo>
                      <a:pt x="214" y="69"/>
                    </a:lnTo>
                    <a:lnTo>
                      <a:pt x="219" y="78"/>
                    </a:lnTo>
                    <a:lnTo>
                      <a:pt x="226" y="87"/>
                    </a:lnTo>
                    <a:lnTo>
                      <a:pt x="235" y="95"/>
                    </a:lnTo>
                    <a:lnTo>
                      <a:pt x="248" y="104"/>
                    </a:lnTo>
                    <a:lnTo>
                      <a:pt x="279" y="125"/>
                    </a:lnTo>
                    <a:lnTo>
                      <a:pt x="319" y="155"/>
                    </a:lnTo>
                    <a:lnTo>
                      <a:pt x="342" y="173"/>
                    </a:lnTo>
                    <a:lnTo>
                      <a:pt x="366" y="193"/>
                    </a:lnTo>
                    <a:lnTo>
                      <a:pt x="391" y="214"/>
                    </a:lnTo>
                    <a:lnTo>
                      <a:pt x="418" y="238"/>
                    </a:lnTo>
                    <a:lnTo>
                      <a:pt x="445" y="263"/>
                    </a:lnTo>
                    <a:lnTo>
                      <a:pt x="472" y="289"/>
                    </a:lnTo>
                    <a:lnTo>
                      <a:pt x="498" y="316"/>
                    </a:lnTo>
                    <a:lnTo>
                      <a:pt x="526" y="346"/>
                    </a:lnTo>
                    <a:lnTo>
                      <a:pt x="552" y="376"/>
                    </a:lnTo>
                    <a:lnTo>
                      <a:pt x="577" y="409"/>
                    </a:lnTo>
                    <a:lnTo>
                      <a:pt x="601" y="441"/>
                    </a:lnTo>
                    <a:lnTo>
                      <a:pt x="622" y="475"/>
                    </a:lnTo>
                    <a:lnTo>
                      <a:pt x="623" y="477"/>
                    </a:lnTo>
                    <a:lnTo>
                      <a:pt x="622" y="481"/>
                    </a:lnTo>
                    <a:lnTo>
                      <a:pt x="622" y="483"/>
                    </a:lnTo>
                    <a:lnTo>
                      <a:pt x="619" y="485"/>
                    </a:lnTo>
                    <a:lnTo>
                      <a:pt x="617" y="486"/>
                    </a:lnTo>
                    <a:lnTo>
                      <a:pt x="614" y="485"/>
                    </a:lnTo>
                    <a:lnTo>
                      <a:pt x="609" y="483"/>
                    </a:lnTo>
                    <a:lnTo>
                      <a:pt x="603" y="480"/>
                    </a:lnTo>
                    <a:lnTo>
                      <a:pt x="594" y="473"/>
                    </a:lnTo>
                    <a:lnTo>
                      <a:pt x="584" y="465"/>
                    </a:lnTo>
                    <a:lnTo>
                      <a:pt x="573" y="452"/>
                    </a:lnTo>
                    <a:lnTo>
                      <a:pt x="559" y="437"/>
                    </a:lnTo>
                    <a:lnTo>
                      <a:pt x="542" y="419"/>
                    </a:lnTo>
                    <a:lnTo>
                      <a:pt x="523" y="396"/>
                    </a:lnTo>
                    <a:lnTo>
                      <a:pt x="503" y="371"/>
                    </a:lnTo>
                    <a:lnTo>
                      <a:pt x="482" y="349"/>
                    </a:lnTo>
                    <a:lnTo>
                      <a:pt x="461" y="325"/>
                    </a:lnTo>
                    <a:lnTo>
                      <a:pt x="438" y="302"/>
                    </a:lnTo>
                    <a:lnTo>
                      <a:pt x="416" y="280"/>
                    </a:lnTo>
                    <a:lnTo>
                      <a:pt x="392" y="259"/>
                    </a:lnTo>
                    <a:lnTo>
                      <a:pt x="370" y="239"/>
                    </a:lnTo>
                    <a:lnTo>
                      <a:pt x="346" y="220"/>
                    </a:lnTo>
                    <a:lnTo>
                      <a:pt x="324" y="201"/>
                    </a:lnTo>
                    <a:lnTo>
                      <a:pt x="301" y="184"/>
                    </a:lnTo>
                    <a:lnTo>
                      <a:pt x="280" y="169"/>
                    </a:lnTo>
                    <a:lnTo>
                      <a:pt x="259" y="154"/>
                    </a:lnTo>
                    <a:lnTo>
                      <a:pt x="239" y="141"/>
                    </a:lnTo>
                    <a:lnTo>
                      <a:pt x="220" y="130"/>
                    </a:lnTo>
                    <a:lnTo>
                      <a:pt x="204" y="122"/>
                    </a:lnTo>
                    <a:lnTo>
                      <a:pt x="188" y="114"/>
                    </a:lnTo>
                    <a:lnTo>
                      <a:pt x="156" y="99"/>
                    </a:lnTo>
                    <a:lnTo>
                      <a:pt x="125" y="83"/>
                    </a:lnTo>
                    <a:lnTo>
                      <a:pt x="94" y="65"/>
                    </a:lnTo>
                    <a:lnTo>
                      <a:pt x="64" y="49"/>
                    </a:lnTo>
                    <a:lnTo>
                      <a:pt x="38" y="34"/>
                    </a:lnTo>
                    <a:lnTo>
                      <a:pt x="18" y="22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9" name="Freeform 140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0" name="Freeform 141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1" name="Freeform 142"/>
              <p:cNvSpPr>
                <a:spLocks/>
              </p:cNvSpPr>
              <p:nvPr/>
            </p:nvSpPr>
            <p:spPr bwMode="auto">
              <a:xfrm>
                <a:off x="3029" y="829"/>
                <a:ext cx="50" cy="109"/>
              </a:xfrm>
              <a:custGeom>
                <a:avLst/>
                <a:gdLst>
                  <a:gd name="T0" fmla="*/ 0 w 247"/>
                  <a:gd name="T1" fmla="*/ 0 h 549"/>
                  <a:gd name="T2" fmla="*/ 0 w 247"/>
                  <a:gd name="T3" fmla="*/ 0 h 549"/>
                  <a:gd name="T4" fmla="*/ 0 w 247"/>
                  <a:gd name="T5" fmla="*/ 0 h 549"/>
                  <a:gd name="T6" fmla="*/ 0 w 247"/>
                  <a:gd name="T7" fmla="*/ 0 h 549"/>
                  <a:gd name="T8" fmla="*/ 0 w 247"/>
                  <a:gd name="T9" fmla="*/ 0 h 549"/>
                  <a:gd name="T10" fmla="*/ 0 w 247"/>
                  <a:gd name="T11" fmla="*/ 0 h 549"/>
                  <a:gd name="T12" fmla="*/ 0 w 247"/>
                  <a:gd name="T13" fmla="*/ 0 h 549"/>
                  <a:gd name="T14" fmla="*/ 0 w 247"/>
                  <a:gd name="T15" fmla="*/ 0 h 549"/>
                  <a:gd name="T16" fmla="*/ 0 w 247"/>
                  <a:gd name="T17" fmla="*/ 0 h 549"/>
                  <a:gd name="T18" fmla="*/ 0 w 247"/>
                  <a:gd name="T19" fmla="*/ 0 h 549"/>
                  <a:gd name="T20" fmla="*/ 0 w 247"/>
                  <a:gd name="T21" fmla="*/ 0 h 549"/>
                  <a:gd name="T22" fmla="*/ 0 w 247"/>
                  <a:gd name="T23" fmla="*/ 0 h 549"/>
                  <a:gd name="T24" fmla="*/ 0 w 247"/>
                  <a:gd name="T25" fmla="*/ 0 h 549"/>
                  <a:gd name="T26" fmla="*/ 0 w 247"/>
                  <a:gd name="T27" fmla="*/ 0 h 549"/>
                  <a:gd name="T28" fmla="*/ 0 w 247"/>
                  <a:gd name="T29" fmla="*/ 0 h 549"/>
                  <a:gd name="T30" fmla="*/ 0 w 247"/>
                  <a:gd name="T31" fmla="*/ 0 h 549"/>
                  <a:gd name="T32" fmla="*/ 0 w 247"/>
                  <a:gd name="T33" fmla="*/ 0 h 549"/>
                  <a:gd name="T34" fmla="*/ 0 w 247"/>
                  <a:gd name="T35" fmla="*/ 0 h 549"/>
                  <a:gd name="T36" fmla="*/ 0 w 247"/>
                  <a:gd name="T37" fmla="*/ 0 h 549"/>
                  <a:gd name="T38" fmla="*/ 0 w 247"/>
                  <a:gd name="T39" fmla="*/ 0 h 549"/>
                  <a:gd name="T40" fmla="*/ 0 w 247"/>
                  <a:gd name="T41" fmla="*/ 0 h 549"/>
                  <a:gd name="T42" fmla="*/ 0 w 247"/>
                  <a:gd name="T43" fmla="*/ 0 h 549"/>
                  <a:gd name="T44" fmla="*/ 0 w 247"/>
                  <a:gd name="T45" fmla="*/ 0 h 549"/>
                  <a:gd name="T46" fmla="*/ 0 w 247"/>
                  <a:gd name="T47" fmla="*/ 0 h 549"/>
                  <a:gd name="T48" fmla="*/ 0 w 247"/>
                  <a:gd name="T49" fmla="*/ 0 h 549"/>
                  <a:gd name="T50" fmla="*/ 0 w 247"/>
                  <a:gd name="T51" fmla="*/ 0 h 549"/>
                  <a:gd name="T52" fmla="*/ 0 w 247"/>
                  <a:gd name="T53" fmla="*/ 0 h 549"/>
                  <a:gd name="T54" fmla="*/ 0 w 247"/>
                  <a:gd name="T55" fmla="*/ 0 h 549"/>
                  <a:gd name="T56" fmla="*/ 0 w 247"/>
                  <a:gd name="T57" fmla="*/ 0 h 549"/>
                  <a:gd name="T58" fmla="*/ 0 w 247"/>
                  <a:gd name="T59" fmla="*/ 0 h 549"/>
                  <a:gd name="T60" fmla="*/ 0 w 247"/>
                  <a:gd name="T61" fmla="*/ 0 h 549"/>
                  <a:gd name="T62" fmla="*/ 0 w 247"/>
                  <a:gd name="T63" fmla="*/ 0 h 549"/>
                  <a:gd name="T64" fmla="*/ 0 w 247"/>
                  <a:gd name="T65" fmla="*/ 0 h 549"/>
                  <a:gd name="T66" fmla="*/ 0 w 247"/>
                  <a:gd name="T67" fmla="*/ 0 h 549"/>
                  <a:gd name="T68" fmla="*/ 0 w 247"/>
                  <a:gd name="T69" fmla="*/ 0 h 549"/>
                  <a:gd name="T70" fmla="*/ 0 w 247"/>
                  <a:gd name="T71" fmla="*/ 0 h 549"/>
                  <a:gd name="T72" fmla="*/ 0 w 247"/>
                  <a:gd name="T73" fmla="*/ 0 h 549"/>
                  <a:gd name="T74" fmla="*/ 0 w 247"/>
                  <a:gd name="T75" fmla="*/ 0 h 549"/>
                  <a:gd name="T76" fmla="*/ 0 w 247"/>
                  <a:gd name="T77" fmla="*/ 0 h 549"/>
                  <a:gd name="T78" fmla="*/ 0 w 247"/>
                  <a:gd name="T79" fmla="*/ 0 h 549"/>
                  <a:gd name="T80" fmla="*/ 0 w 247"/>
                  <a:gd name="T81" fmla="*/ 0 h 549"/>
                  <a:gd name="T82" fmla="*/ 0 w 247"/>
                  <a:gd name="T83" fmla="*/ 0 h 549"/>
                  <a:gd name="T84" fmla="*/ 0 w 247"/>
                  <a:gd name="T85" fmla="*/ 0 h 549"/>
                  <a:gd name="T86" fmla="*/ 0 w 247"/>
                  <a:gd name="T87" fmla="*/ 0 h 549"/>
                  <a:gd name="T88" fmla="*/ 0 w 247"/>
                  <a:gd name="T89" fmla="*/ 0 h 549"/>
                  <a:gd name="T90" fmla="*/ 0 w 247"/>
                  <a:gd name="T91" fmla="*/ 0 h 549"/>
                  <a:gd name="T92" fmla="*/ 0 w 247"/>
                  <a:gd name="T93" fmla="*/ 0 h 549"/>
                  <a:gd name="T94" fmla="*/ 0 w 247"/>
                  <a:gd name="T95" fmla="*/ 0 h 549"/>
                  <a:gd name="T96" fmla="*/ 0 w 247"/>
                  <a:gd name="T97" fmla="*/ 0 h 549"/>
                  <a:gd name="T98" fmla="*/ 0 w 247"/>
                  <a:gd name="T99" fmla="*/ 0 h 549"/>
                  <a:gd name="T100" fmla="*/ 0 w 247"/>
                  <a:gd name="T101" fmla="*/ 0 h 549"/>
                  <a:gd name="T102" fmla="*/ 0 w 247"/>
                  <a:gd name="T103" fmla="*/ 0 h 549"/>
                  <a:gd name="T104" fmla="*/ 0 w 247"/>
                  <a:gd name="T105" fmla="*/ 0 h 549"/>
                  <a:gd name="T106" fmla="*/ 0 w 247"/>
                  <a:gd name="T107" fmla="*/ 0 h 549"/>
                  <a:gd name="T108" fmla="*/ 0 w 247"/>
                  <a:gd name="T109" fmla="*/ 0 h 549"/>
                  <a:gd name="T110" fmla="*/ 0 w 247"/>
                  <a:gd name="T111" fmla="*/ 0 h 549"/>
                  <a:gd name="T112" fmla="*/ 0 w 247"/>
                  <a:gd name="T113" fmla="*/ 0 h 549"/>
                  <a:gd name="T114" fmla="*/ 0 w 247"/>
                  <a:gd name="T115" fmla="*/ 0 h 549"/>
                  <a:gd name="T116" fmla="*/ 0 w 247"/>
                  <a:gd name="T117" fmla="*/ 0 h 549"/>
                  <a:gd name="T118" fmla="*/ 0 w 247"/>
                  <a:gd name="T119" fmla="*/ 0 h 549"/>
                  <a:gd name="T120" fmla="*/ 0 w 247"/>
                  <a:gd name="T121" fmla="*/ 0 h 549"/>
                  <a:gd name="T122" fmla="*/ 0 w 247"/>
                  <a:gd name="T123" fmla="*/ 0 h 549"/>
                  <a:gd name="T124" fmla="*/ 0 w 247"/>
                  <a:gd name="T125" fmla="*/ 0 h 5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47"/>
                  <a:gd name="T190" fmla="*/ 0 h 549"/>
                  <a:gd name="T191" fmla="*/ 247 w 247"/>
                  <a:gd name="T192" fmla="*/ 549 h 54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47" h="549">
                    <a:moveTo>
                      <a:pt x="198" y="34"/>
                    </a:moveTo>
                    <a:lnTo>
                      <a:pt x="200" y="62"/>
                    </a:lnTo>
                    <a:lnTo>
                      <a:pt x="202" y="97"/>
                    </a:lnTo>
                    <a:lnTo>
                      <a:pt x="203" y="141"/>
                    </a:lnTo>
                    <a:lnTo>
                      <a:pt x="204" y="190"/>
                    </a:lnTo>
                    <a:lnTo>
                      <a:pt x="207" y="244"/>
                    </a:lnTo>
                    <a:lnTo>
                      <a:pt x="212" y="302"/>
                    </a:lnTo>
                    <a:lnTo>
                      <a:pt x="215" y="330"/>
                    </a:lnTo>
                    <a:lnTo>
                      <a:pt x="220" y="360"/>
                    </a:lnTo>
                    <a:lnTo>
                      <a:pt x="225" y="390"/>
                    </a:lnTo>
                    <a:lnTo>
                      <a:pt x="233" y="420"/>
                    </a:lnTo>
                    <a:lnTo>
                      <a:pt x="239" y="448"/>
                    </a:lnTo>
                    <a:lnTo>
                      <a:pt x="243" y="471"/>
                    </a:lnTo>
                    <a:lnTo>
                      <a:pt x="245" y="493"/>
                    </a:lnTo>
                    <a:lnTo>
                      <a:pt x="247" y="510"/>
                    </a:lnTo>
                    <a:lnTo>
                      <a:pt x="245" y="525"/>
                    </a:lnTo>
                    <a:lnTo>
                      <a:pt x="244" y="536"/>
                    </a:lnTo>
                    <a:lnTo>
                      <a:pt x="242" y="544"/>
                    </a:lnTo>
                    <a:lnTo>
                      <a:pt x="238" y="547"/>
                    </a:lnTo>
                    <a:lnTo>
                      <a:pt x="235" y="549"/>
                    </a:lnTo>
                    <a:lnTo>
                      <a:pt x="234" y="547"/>
                    </a:lnTo>
                    <a:lnTo>
                      <a:pt x="232" y="546"/>
                    </a:lnTo>
                    <a:lnTo>
                      <a:pt x="229" y="544"/>
                    </a:lnTo>
                    <a:lnTo>
                      <a:pt x="224" y="536"/>
                    </a:lnTo>
                    <a:lnTo>
                      <a:pt x="219" y="525"/>
                    </a:lnTo>
                    <a:lnTo>
                      <a:pt x="214" y="509"/>
                    </a:lnTo>
                    <a:lnTo>
                      <a:pt x="210" y="489"/>
                    </a:lnTo>
                    <a:lnTo>
                      <a:pt x="205" y="464"/>
                    </a:lnTo>
                    <a:lnTo>
                      <a:pt x="203" y="435"/>
                    </a:lnTo>
                    <a:lnTo>
                      <a:pt x="199" y="404"/>
                    </a:lnTo>
                    <a:lnTo>
                      <a:pt x="193" y="371"/>
                    </a:lnTo>
                    <a:lnTo>
                      <a:pt x="187" y="338"/>
                    </a:lnTo>
                    <a:lnTo>
                      <a:pt x="177" y="305"/>
                    </a:lnTo>
                    <a:lnTo>
                      <a:pt x="167" y="272"/>
                    </a:lnTo>
                    <a:lnTo>
                      <a:pt x="156" y="239"/>
                    </a:lnTo>
                    <a:lnTo>
                      <a:pt x="143" y="207"/>
                    </a:lnTo>
                    <a:lnTo>
                      <a:pt x="129" y="175"/>
                    </a:lnTo>
                    <a:lnTo>
                      <a:pt x="114" y="147"/>
                    </a:lnTo>
                    <a:lnTo>
                      <a:pt x="99" y="118"/>
                    </a:lnTo>
                    <a:lnTo>
                      <a:pt x="83" y="93"/>
                    </a:lnTo>
                    <a:lnTo>
                      <a:pt x="67" y="69"/>
                    </a:lnTo>
                    <a:lnTo>
                      <a:pt x="51" y="49"/>
                    </a:lnTo>
                    <a:lnTo>
                      <a:pt x="33" y="32"/>
                    </a:lnTo>
                    <a:lnTo>
                      <a:pt x="26" y="26"/>
                    </a:lnTo>
                    <a:lnTo>
                      <a:pt x="17" y="19"/>
                    </a:lnTo>
                    <a:lnTo>
                      <a:pt x="8" y="13"/>
                    </a:lnTo>
                    <a:lnTo>
                      <a:pt x="0" y="9"/>
                    </a:lnTo>
                    <a:lnTo>
                      <a:pt x="8" y="8"/>
                    </a:lnTo>
                    <a:lnTo>
                      <a:pt x="30" y="4"/>
                    </a:lnTo>
                    <a:lnTo>
                      <a:pt x="61" y="2"/>
                    </a:lnTo>
                    <a:lnTo>
                      <a:pt x="96" y="0"/>
                    </a:lnTo>
                    <a:lnTo>
                      <a:pt x="113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3" y="6"/>
                    </a:lnTo>
                    <a:lnTo>
                      <a:pt x="169" y="7"/>
                    </a:lnTo>
                    <a:lnTo>
                      <a:pt x="176" y="9"/>
                    </a:lnTo>
                    <a:lnTo>
                      <a:pt x="182" y="13"/>
                    </a:lnTo>
                    <a:lnTo>
                      <a:pt x="187" y="16"/>
                    </a:lnTo>
                    <a:lnTo>
                      <a:pt x="190" y="19"/>
                    </a:lnTo>
                    <a:lnTo>
                      <a:pt x="194" y="24"/>
                    </a:lnTo>
                    <a:lnTo>
                      <a:pt x="197" y="29"/>
                    </a:lnTo>
                    <a:lnTo>
                      <a:pt x="198" y="3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2" name="Freeform 143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3" name="Freeform 144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4" name="Freeform 145"/>
              <p:cNvSpPr>
                <a:spLocks/>
              </p:cNvSpPr>
              <p:nvPr/>
            </p:nvSpPr>
            <p:spPr bwMode="auto">
              <a:xfrm>
                <a:off x="2828" y="522"/>
                <a:ext cx="97" cy="120"/>
              </a:xfrm>
              <a:custGeom>
                <a:avLst/>
                <a:gdLst>
                  <a:gd name="T0" fmla="*/ 0 w 484"/>
                  <a:gd name="T1" fmla="*/ 0 h 599"/>
                  <a:gd name="T2" fmla="*/ 0 w 484"/>
                  <a:gd name="T3" fmla="*/ 0 h 599"/>
                  <a:gd name="T4" fmla="*/ 0 w 484"/>
                  <a:gd name="T5" fmla="*/ 0 h 599"/>
                  <a:gd name="T6" fmla="*/ 0 w 484"/>
                  <a:gd name="T7" fmla="*/ 0 h 599"/>
                  <a:gd name="T8" fmla="*/ 0 w 484"/>
                  <a:gd name="T9" fmla="*/ 0 h 599"/>
                  <a:gd name="T10" fmla="*/ 0 w 484"/>
                  <a:gd name="T11" fmla="*/ 0 h 599"/>
                  <a:gd name="T12" fmla="*/ 0 w 484"/>
                  <a:gd name="T13" fmla="*/ 0 h 599"/>
                  <a:gd name="T14" fmla="*/ 0 w 484"/>
                  <a:gd name="T15" fmla="*/ 0 h 599"/>
                  <a:gd name="T16" fmla="*/ 0 w 484"/>
                  <a:gd name="T17" fmla="*/ 0 h 599"/>
                  <a:gd name="T18" fmla="*/ 0 w 484"/>
                  <a:gd name="T19" fmla="*/ 0 h 599"/>
                  <a:gd name="T20" fmla="*/ 0 w 484"/>
                  <a:gd name="T21" fmla="*/ 0 h 599"/>
                  <a:gd name="T22" fmla="*/ 0 w 484"/>
                  <a:gd name="T23" fmla="*/ 0 h 599"/>
                  <a:gd name="T24" fmla="*/ 0 w 484"/>
                  <a:gd name="T25" fmla="*/ 0 h 599"/>
                  <a:gd name="T26" fmla="*/ 0 w 484"/>
                  <a:gd name="T27" fmla="*/ 0 h 599"/>
                  <a:gd name="T28" fmla="*/ 0 w 484"/>
                  <a:gd name="T29" fmla="*/ 0 h 599"/>
                  <a:gd name="T30" fmla="*/ 0 w 484"/>
                  <a:gd name="T31" fmla="*/ 0 h 599"/>
                  <a:gd name="T32" fmla="*/ 0 w 484"/>
                  <a:gd name="T33" fmla="*/ 0 h 599"/>
                  <a:gd name="T34" fmla="*/ 0 w 484"/>
                  <a:gd name="T35" fmla="*/ 0 h 599"/>
                  <a:gd name="T36" fmla="*/ 0 w 484"/>
                  <a:gd name="T37" fmla="*/ 0 h 599"/>
                  <a:gd name="T38" fmla="*/ 0 w 484"/>
                  <a:gd name="T39" fmla="*/ 0 h 599"/>
                  <a:gd name="T40" fmla="*/ 0 w 484"/>
                  <a:gd name="T41" fmla="*/ 0 h 599"/>
                  <a:gd name="T42" fmla="*/ 0 w 484"/>
                  <a:gd name="T43" fmla="*/ 0 h 599"/>
                  <a:gd name="T44" fmla="*/ 0 w 484"/>
                  <a:gd name="T45" fmla="*/ 0 h 599"/>
                  <a:gd name="T46" fmla="*/ 0 w 484"/>
                  <a:gd name="T47" fmla="*/ 0 h 599"/>
                  <a:gd name="T48" fmla="*/ 0 w 484"/>
                  <a:gd name="T49" fmla="*/ 0 h 599"/>
                  <a:gd name="T50" fmla="*/ 0 w 484"/>
                  <a:gd name="T51" fmla="*/ 0 h 599"/>
                  <a:gd name="T52" fmla="*/ 0 w 484"/>
                  <a:gd name="T53" fmla="*/ 0 h 599"/>
                  <a:gd name="T54" fmla="*/ 0 w 484"/>
                  <a:gd name="T55" fmla="*/ 0 h 599"/>
                  <a:gd name="T56" fmla="*/ 0 w 484"/>
                  <a:gd name="T57" fmla="*/ 0 h 599"/>
                  <a:gd name="T58" fmla="*/ 0 w 484"/>
                  <a:gd name="T59" fmla="*/ 0 h 599"/>
                  <a:gd name="T60" fmla="*/ 0 w 484"/>
                  <a:gd name="T61" fmla="*/ 0 h 599"/>
                  <a:gd name="T62" fmla="*/ 0 w 484"/>
                  <a:gd name="T63" fmla="*/ 0 h 599"/>
                  <a:gd name="T64" fmla="*/ 0 w 484"/>
                  <a:gd name="T65" fmla="*/ 0 h 599"/>
                  <a:gd name="T66" fmla="*/ 0 w 484"/>
                  <a:gd name="T67" fmla="*/ 0 h 599"/>
                  <a:gd name="T68" fmla="*/ 0 w 484"/>
                  <a:gd name="T69" fmla="*/ 0 h 599"/>
                  <a:gd name="T70" fmla="*/ 0 w 484"/>
                  <a:gd name="T71" fmla="*/ 0 h 599"/>
                  <a:gd name="T72" fmla="*/ 0 w 484"/>
                  <a:gd name="T73" fmla="*/ 0 h 599"/>
                  <a:gd name="T74" fmla="*/ 0 w 484"/>
                  <a:gd name="T75" fmla="*/ 0 h 599"/>
                  <a:gd name="T76" fmla="*/ 0 w 484"/>
                  <a:gd name="T77" fmla="*/ 0 h 599"/>
                  <a:gd name="T78" fmla="*/ 0 w 484"/>
                  <a:gd name="T79" fmla="*/ 0 h 599"/>
                  <a:gd name="T80" fmla="*/ 0 w 484"/>
                  <a:gd name="T81" fmla="*/ 0 h 599"/>
                  <a:gd name="T82" fmla="*/ 0 w 484"/>
                  <a:gd name="T83" fmla="*/ 0 h 599"/>
                  <a:gd name="T84" fmla="*/ 0 w 484"/>
                  <a:gd name="T85" fmla="*/ 0 h 599"/>
                  <a:gd name="T86" fmla="*/ 0 w 484"/>
                  <a:gd name="T87" fmla="*/ 0 h 599"/>
                  <a:gd name="T88" fmla="*/ 0 w 484"/>
                  <a:gd name="T89" fmla="*/ 0 h 599"/>
                  <a:gd name="T90" fmla="*/ 0 w 484"/>
                  <a:gd name="T91" fmla="*/ 0 h 5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4"/>
                  <a:gd name="T139" fmla="*/ 0 h 599"/>
                  <a:gd name="T140" fmla="*/ 484 w 484"/>
                  <a:gd name="T141" fmla="*/ 599 h 5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4" h="599">
                    <a:moveTo>
                      <a:pt x="484" y="519"/>
                    </a:moveTo>
                    <a:lnTo>
                      <a:pt x="479" y="515"/>
                    </a:lnTo>
                    <a:lnTo>
                      <a:pt x="464" y="505"/>
                    </a:lnTo>
                    <a:lnTo>
                      <a:pt x="441" y="487"/>
                    </a:lnTo>
                    <a:lnTo>
                      <a:pt x="413" y="460"/>
                    </a:lnTo>
                    <a:lnTo>
                      <a:pt x="378" y="428"/>
                    </a:lnTo>
                    <a:lnTo>
                      <a:pt x="340" y="388"/>
                    </a:lnTo>
                    <a:lnTo>
                      <a:pt x="319" y="366"/>
                    </a:lnTo>
                    <a:lnTo>
                      <a:pt x="299" y="342"/>
                    </a:lnTo>
                    <a:lnTo>
                      <a:pt x="278" y="316"/>
                    </a:lnTo>
                    <a:lnTo>
                      <a:pt x="257" y="287"/>
                    </a:lnTo>
                    <a:lnTo>
                      <a:pt x="205" y="223"/>
                    </a:lnTo>
                    <a:lnTo>
                      <a:pt x="148" y="156"/>
                    </a:lnTo>
                    <a:lnTo>
                      <a:pt x="93" y="93"/>
                    </a:lnTo>
                    <a:lnTo>
                      <a:pt x="44" y="41"/>
                    </a:lnTo>
                    <a:lnTo>
                      <a:pt x="26" y="21"/>
                    </a:lnTo>
                    <a:lnTo>
                      <a:pt x="12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15" y="27"/>
                    </a:lnTo>
                    <a:lnTo>
                      <a:pt x="35" y="55"/>
                    </a:lnTo>
                    <a:lnTo>
                      <a:pt x="63" y="95"/>
                    </a:lnTo>
                    <a:lnTo>
                      <a:pt x="126" y="177"/>
                    </a:lnTo>
                    <a:lnTo>
                      <a:pt x="178" y="244"/>
                    </a:lnTo>
                    <a:lnTo>
                      <a:pt x="220" y="299"/>
                    </a:lnTo>
                    <a:lnTo>
                      <a:pt x="253" y="346"/>
                    </a:lnTo>
                    <a:lnTo>
                      <a:pt x="267" y="366"/>
                    </a:lnTo>
                    <a:lnTo>
                      <a:pt x="279" y="384"/>
                    </a:lnTo>
                    <a:lnTo>
                      <a:pt x="289" y="402"/>
                    </a:lnTo>
                    <a:lnTo>
                      <a:pt x="298" y="418"/>
                    </a:lnTo>
                    <a:lnTo>
                      <a:pt x="305" y="435"/>
                    </a:lnTo>
                    <a:lnTo>
                      <a:pt x="312" y="452"/>
                    </a:lnTo>
                    <a:lnTo>
                      <a:pt x="317" y="468"/>
                    </a:lnTo>
                    <a:lnTo>
                      <a:pt x="320" y="485"/>
                    </a:lnTo>
                    <a:lnTo>
                      <a:pt x="327" y="502"/>
                    </a:lnTo>
                    <a:lnTo>
                      <a:pt x="331" y="515"/>
                    </a:lnTo>
                    <a:lnTo>
                      <a:pt x="338" y="529"/>
                    </a:lnTo>
                    <a:lnTo>
                      <a:pt x="344" y="540"/>
                    </a:lnTo>
                    <a:lnTo>
                      <a:pt x="355" y="560"/>
                    </a:lnTo>
                    <a:lnTo>
                      <a:pt x="366" y="575"/>
                    </a:lnTo>
                    <a:lnTo>
                      <a:pt x="383" y="594"/>
                    </a:lnTo>
                    <a:lnTo>
                      <a:pt x="390" y="599"/>
                    </a:lnTo>
                    <a:lnTo>
                      <a:pt x="484" y="5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5" name="Freeform 146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6" name="Freeform 147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7" name="Freeform 148"/>
              <p:cNvSpPr>
                <a:spLocks/>
              </p:cNvSpPr>
              <p:nvPr/>
            </p:nvSpPr>
            <p:spPr bwMode="auto">
              <a:xfrm>
                <a:off x="2765" y="569"/>
                <a:ext cx="122" cy="95"/>
              </a:xfrm>
              <a:custGeom>
                <a:avLst/>
                <a:gdLst>
                  <a:gd name="T0" fmla="*/ 0 w 611"/>
                  <a:gd name="T1" fmla="*/ 0 h 479"/>
                  <a:gd name="T2" fmla="*/ 0 w 611"/>
                  <a:gd name="T3" fmla="*/ 0 h 479"/>
                  <a:gd name="T4" fmla="*/ 0 w 611"/>
                  <a:gd name="T5" fmla="*/ 0 h 479"/>
                  <a:gd name="T6" fmla="*/ 0 w 611"/>
                  <a:gd name="T7" fmla="*/ 0 h 479"/>
                  <a:gd name="T8" fmla="*/ 0 w 611"/>
                  <a:gd name="T9" fmla="*/ 0 h 479"/>
                  <a:gd name="T10" fmla="*/ 0 w 611"/>
                  <a:gd name="T11" fmla="*/ 0 h 479"/>
                  <a:gd name="T12" fmla="*/ 0 w 611"/>
                  <a:gd name="T13" fmla="*/ 0 h 479"/>
                  <a:gd name="T14" fmla="*/ 0 w 611"/>
                  <a:gd name="T15" fmla="*/ 0 h 479"/>
                  <a:gd name="T16" fmla="*/ 0 w 611"/>
                  <a:gd name="T17" fmla="*/ 0 h 479"/>
                  <a:gd name="T18" fmla="*/ 0 w 611"/>
                  <a:gd name="T19" fmla="*/ 0 h 479"/>
                  <a:gd name="T20" fmla="*/ 0 w 611"/>
                  <a:gd name="T21" fmla="*/ 0 h 479"/>
                  <a:gd name="T22" fmla="*/ 0 w 611"/>
                  <a:gd name="T23" fmla="*/ 0 h 479"/>
                  <a:gd name="T24" fmla="*/ 0 w 611"/>
                  <a:gd name="T25" fmla="*/ 0 h 479"/>
                  <a:gd name="T26" fmla="*/ 0 w 611"/>
                  <a:gd name="T27" fmla="*/ 0 h 479"/>
                  <a:gd name="T28" fmla="*/ 0 w 611"/>
                  <a:gd name="T29" fmla="*/ 0 h 479"/>
                  <a:gd name="T30" fmla="*/ 0 w 611"/>
                  <a:gd name="T31" fmla="*/ 0 h 479"/>
                  <a:gd name="T32" fmla="*/ 0 w 611"/>
                  <a:gd name="T33" fmla="*/ 0 h 479"/>
                  <a:gd name="T34" fmla="*/ 0 w 611"/>
                  <a:gd name="T35" fmla="*/ 0 h 479"/>
                  <a:gd name="T36" fmla="*/ 0 w 611"/>
                  <a:gd name="T37" fmla="*/ 0 h 479"/>
                  <a:gd name="T38" fmla="*/ 0 w 611"/>
                  <a:gd name="T39" fmla="*/ 0 h 479"/>
                  <a:gd name="T40" fmla="*/ 0 w 611"/>
                  <a:gd name="T41" fmla="*/ 0 h 479"/>
                  <a:gd name="T42" fmla="*/ 0 w 611"/>
                  <a:gd name="T43" fmla="*/ 0 h 479"/>
                  <a:gd name="T44" fmla="*/ 0 w 611"/>
                  <a:gd name="T45" fmla="*/ 0 h 479"/>
                  <a:gd name="T46" fmla="*/ 0 w 611"/>
                  <a:gd name="T47" fmla="*/ 0 h 479"/>
                  <a:gd name="T48" fmla="*/ 0 w 611"/>
                  <a:gd name="T49" fmla="*/ 0 h 479"/>
                  <a:gd name="T50" fmla="*/ 0 w 611"/>
                  <a:gd name="T51" fmla="*/ 0 h 479"/>
                  <a:gd name="T52" fmla="*/ 0 w 611"/>
                  <a:gd name="T53" fmla="*/ 0 h 479"/>
                  <a:gd name="T54" fmla="*/ 0 w 611"/>
                  <a:gd name="T55" fmla="*/ 0 h 479"/>
                  <a:gd name="T56" fmla="*/ 0 w 611"/>
                  <a:gd name="T57" fmla="*/ 0 h 479"/>
                  <a:gd name="T58" fmla="*/ 0 w 611"/>
                  <a:gd name="T59" fmla="*/ 0 h 479"/>
                  <a:gd name="T60" fmla="*/ 0 w 611"/>
                  <a:gd name="T61" fmla="*/ 0 h 479"/>
                  <a:gd name="T62" fmla="*/ 0 w 611"/>
                  <a:gd name="T63" fmla="*/ 0 h 479"/>
                  <a:gd name="T64" fmla="*/ 0 w 611"/>
                  <a:gd name="T65" fmla="*/ 0 h 479"/>
                  <a:gd name="T66" fmla="*/ 0 w 611"/>
                  <a:gd name="T67" fmla="*/ 0 h 479"/>
                  <a:gd name="T68" fmla="*/ 0 w 611"/>
                  <a:gd name="T69" fmla="*/ 0 h 479"/>
                  <a:gd name="T70" fmla="*/ 0 w 611"/>
                  <a:gd name="T71" fmla="*/ 0 h 479"/>
                  <a:gd name="T72" fmla="*/ 0 w 611"/>
                  <a:gd name="T73" fmla="*/ 0 h 479"/>
                  <a:gd name="T74" fmla="*/ 0 w 611"/>
                  <a:gd name="T75" fmla="*/ 0 h 4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11"/>
                  <a:gd name="T115" fmla="*/ 0 h 479"/>
                  <a:gd name="T116" fmla="*/ 611 w 611"/>
                  <a:gd name="T117" fmla="*/ 479 h 47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11" h="479">
                    <a:moveTo>
                      <a:pt x="611" y="405"/>
                    </a:moveTo>
                    <a:lnTo>
                      <a:pt x="606" y="401"/>
                    </a:lnTo>
                    <a:lnTo>
                      <a:pt x="590" y="391"/>
                    </a:lnTo>
                    <a:lnTo>
                      <a:pt x="566" y="373"/>
                    </a:lnTo>
                    <a:lnTo>
                      <a:pt x="535" y="351"/>
                    </a:lnTo>
                    <a:lnTo>
                      <a:pt x="498" y="325"/>
                    </a:lnTo>
                    <a:lnTo>
                      <a:pt x="458" y="295"/>
                    </a:lnTo>
                    <a:lnTo>
                      <a:pt x="414" y="262"/>
                    </a:lnTo>
                    <a:lnTo>
                      <a:pt x="369" y="227"/>
                    </a:lnTo>
                    <a:lnTo>
                      <a:pt x="346" y="207"/>
                    </a:lnTo>
                    <a:lnTo>
                      <a:pt x="317" y="186"/>
                    </a:lnTo>
                    <a:lnTo>
                      <a:pt x="284" y="164"/>
                    </a:lnTo>
                    <a:lnTo>
                      <a:pt x="249" y="141"/>
                    </a:lnTo>
                    <a:lnTo>
                      <a:pt x="177" y="95"/>
                    </a:lnTo>
                    <a:lnTo>
                      <a:pt x="106" y="54"/>
                    </a:lnTo>
                    <a:lnTo>
                      <a:pt x="75" y="36"/>
                    </a:lnTo>
                    <a:lnTo>
                      <a:pt x="49" y="21"/>
                    </a:lnTo>
                    <a:lnTo>
                      <a:pt x="26" y="10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10"/>
                    </a:lnTo>
                    <a:lnTo>
                      <a:pt x="29" y="25"/>
                    </a:lnTo>
                    <a:lnTo>
                      <a:pt x="86" y="66"/>
                    </a:lnTo>
                    <a:lnTo>
                      <a:pt x="141" y="108"/>
                    </a:lnTo>
                    <a:lnTo>
                      <a:pt x="191" y="146"/>
                    </a:lnTo>
                    <a:lnTo>
                      <a:pt x="238" y="184"/>
                    </a:lnTo>
                    <a:lnTo>
                      <a:pt x="283" y="219"/>
                    </a:lnTo>
                    <a:lnTo>
                      <a:pt x="323" y="252"/>
                    </a:lnTo>
                    <a:lnTo>
                      <a:pt x="360" y="285"/>
                    </a:lnTo>
                    <a:lnTo>
                      <a:pt x="395" y="315"/>
                    </a:lnTo>
                    <a:lnTo>
                      <a:pt x="455" y="370"/>
                    </a:lnTo>
                    <a:lnTo>
                      <a:pt x="503" y="416"/>
                    </a:lnTo>
                    <a:lnTo>
                      <a:pt x="538" y="452"/>
                    </a:lnTo>
                    <a:lnTo>
                      <a:pt x="563" y="479"/>
                    </a:lnTo>
                    <a:lnTo>
                      <a:pt x="611" y="4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8" name="Freeform 149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9" name="Freeform 150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0" name="Freeform 151"/>
              <p:cNvSpPr>
                <a:spLocks/>
              </p:cNvSpPr>
              <p:nvPr/>
            </p:nvSpPr>
            <p:spPr bwMode="auto">
              <a:xfrm>
                <a:off x="2693" y="676"/>
                <a:ext cx="192" cy="48"/>
              </a:xfrm>
              <a:custGeom>
                <a:avLst/>
                <a:gdLst>
                  <a:gd name="T0" fmla="*/ 0 w 962"/>
                  <a:gd name="T1" fmla="*/ 0 h 241"/>
                  <a:gd name="T2" fmla="*/ 0 w 962"/>
                  <a:gd name="T3" fmla="*/ 0 h 241"/>
                  <a:gd name="T4" fmla="*/ 0 w 962"/>
                  <a:gd name="T5" fmla="*/ 0 h 241"/>
                  <a:gd name="T6" fmla="*/ 0 w 962"/>
                  <a:gd name="T7" fmla="*/ 0 h 241"/>
                  <a:gd name="T8" fmla="*/ 0 w 962"/>
                  <a:gd name="T9" fmla="*/ 0 h 241"/>
                  <a:gd name="T10" fmla="*/ 0 w 962"/>
                  <a:gd name="T11" fmla="*/ 0 h 241"/>
                  <a:gd name="T12" fmla="*/ 0 w 962"/>
                  <a:gd name="T13" fmla="*/ 0 h 241"/>
                  <a:gd name="T14" fmla="*/ 0 w 962"/>
                  <a:gd name="T15" fmla="*/ 0 h 241"/>
                  <a:gd name="T16" fmla="*/ 0 w 962"/>
                  <a:gd name="T17" fmla="*/ 0 h 241"/>
                  <a:gd name="T18" fmla="*/ 0 w 962"/>
                  <a:gd name="T19" fmla="*/ 0 h 241"/>
                  <a:gd name="T20" fmla="*/ 0 w 962"/>
                  <a:gd name="T21" fmla="*/ 0 h 241"/>
                  <a:gd name="T22" fmla="*/ 0 w 962"/>
                  <a:gd name="T23" fmla="*/ 0 h 241"/>
                  <a:gd name="T24" fmla="*/ 0 w 962"/>
                  <a:gd name="T25" fmla="*/ 0 h 241"/>
                  <a:gd name="T26" fmla="*/ 0 w 962"/>
                  <a:gd name="T27" fmla="*/ 0 h 241"/>
                  <a:gd name="T28" fmla="*/ 0 w 962"/>
                  <a:gd name="T29" fmla="*/ 0 h 241"/>
                  <a:gd name="T30" fmla="*/ 0 w 962"/>
                  <a:gd name="T31" fmla="*/ 0 h 241"/>
                  <a:gd name="T32" fmla="*/ 0 w 962"/>
                  <a:gd name="T33" fmla="*/ 0 h 241"/>
                  <a:gd name="T34" fmla="*/ 0 w 962"/>
                  <a:gd name="T35" fmla="*/ 0 h 241"/>
                  <a:gd name="T36" fmla="*/ 0 w 962"/>
                  <a:gd name="T37" fmla="*/ 0 h 241"/>
                  <a:gd name="T38" fmla="*/ 0 w 962"/>
                  <a:gd name="T39" fmla="*/ 0 h 241"/>
                  <a:gd name="T40" fmla="*/ 0 w 962"/>
                  <a:gd name="T41" fmla="*/ 0 h 241"/>
                  <a:gd name="T42" fmla="*/ 0 w 962"/>
                  <a:gd name="T43" fmla="*/ 0 h 241"/>
                  <a:gd name="T44" fmla="*/ 0 w 962"/>
                  <a:gd name="T45" fmla="*/ 0 h 241"/>
                  <a:gd name="T46" fmla="*/ 0 w 962"/>
                  <a:gd name="T47" fmla="*/ 0 h 241"/>
                  <a:gd name="T48" fmla="*/ 0 w 962"/>
                  <a:gd name="T49" fmla="*/ 0 h 241"/>
                  <a:gd name="T50" fmla="*/ 0 w 962"/>
                  <a:gd name="T51" fmla="*/ 0 h 241"/>
                  <a:gd name="T52" fmla="*/ 0 w 962"/>
                  <a:gd name="T53" fmla="*/ 0 h 241"/>
                  <a:gd name="T54" fmla="*/ 0 w 962"/>
                  <a:gd name="T55" fmla="*/ 0 h 241"/>
                  <a:gd name="T56" fmla="*/ 0 w 962"/>
                  <a:gd name="T57" fmla="*/ 0 h 241"/>
                  <a:gd name="T58" fmla="*/ 0 w 962"/>
                  <a:gd name="T59" fmla="*/ 0 h 241"/>
                  <a:gd name="T60" fmla="*/ 0 w 962"/>
                  <a:gd name="T61" fmla="*/ 0 h 241"/>
                  <a:gd name="T62" fmla="*/ 0 w 962"/>
                  <a:gd name="T63" fmla="*/ 0 h 241"/>
                  <a:gd name="T64" fmla="*/ 0 w 962"/>
                  <a:gd name="T65" fmla="*/ 0 h 241"/>
                  <a:gd name="T66" fmla="*/ 0 w 962"/>
                  <a:gd name="T67" fmla="*/ 0 h 241"/>
                  <a:gd name="T68" fmla="*/ 0 w 962"/>
                  <a:gd name="T69" fmla="*/ 0 h 241"/>
                  <a:gd name="T70" fmla="*/ 0 w 962"/>
                  <a:gd name="T71" fmla="*/ 0 h 241"/>
                  <a:gd name="T72" fmla="*/ 0 w 962"/>
                  <a:gd name="T73" fmla="*/ 0 h 241"/>
                  <a:gd name="T74" fmla="*/ 0 w 962"/>
                  <a:gd name="T75" fmla="*/ 0 h 241"/>
                  <a:gd name="T76" fmla="*/ 0 w 962"/>
                  <a:gd name="T77" fmla="*/ 0 h 241"/>
                  <a:gd name="T78" fmla="*/ 0 w 962"/>
                  <a:gd name="T79" fmla="*/ 0 h 241"/>
                  <a:gd name="T80" fmla="*/ 0 w 962"/>
                  <a:gd name="T81" fmla="*/ 0 h 241"/>
                  <a:gd name="T82" fmla="*/ 0 w 962"/>
                  <a:gd name="T83" fmla="*/ 0 h 241"/>
                  <a:gd name="T84" fmla="*/ 0 w 962"/>
                  <a:gd name="T85" fmla="*/ 0 h 241"/>
                  <a:gd name="T86" fmla="*/ 0 w 962"/>
                  <a:gd name="T87" fmla="*/ 0 h 241"/>
                  <a:gd name="T88" fmla="*/ 0 w 962"/>
                  <a:gd name="T89" fmla="*/ 0 h 241"/>
                  <a:gd name="T90" fmla="*/ 0 w 962"/>
                  <a:gd name="T91" fmla="*/ 0 h 241"/>
                  <a:gd name="T92" fmla="*/ 0 w 962"/>
                  <a:gd name="T93" fmla="*/ 0 h 241"/>
                  <a:gd name="T94" fmla="*/ 0 w 962"/>
                  <a:gd name="T95" fmla="*/ 0 h 241"/>
                  <a:gd name="T96" fmla="*/ 0 w 962"/>
                  <a:gd name="T97" fmla="*/ 0 h 241"/>
                  <a:gd name="T98" fmla="*/ 0 w 962"/>
                  <a:gd name="T99" fmla="*/ 0 h 241"/>
                  <a:gd name="T100" fmla="*/ 0 w 962"/>
                  <a:gd name="T101" fmla="*/ 0 h 241"/>
                  <a:gd name="T102" fmla="*/ 0 w 962"/>
                  <a:gd name="T103" fmla="*/ 0 h 241"/>
                  <a:gd name="T104" fmla="*/ 0 w 962"/>
                  <a:gd name="T105" fmla="*/ 0 h 241"/>
                  <a:gd name="T106" fmla="*/ 0 w 962"/>
                  <a:gd name="T107" fmla="*/ 0 h 241"/>
                  <a:gd name="T108" fmla="*/ 0 w 962"/>
                  <a:gd name="T109" fmla="*/ 0 h 2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62"/>
                  <a:gd name="T166" fmla="*/ 0 h 241"/>
                  <a:gd name="T167" fmla="*/ 962 w 962"/>
                  <a:gd name="T168" fmla="*/ 241 h 2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62" h="241">
                    <a:moveTo>
                      <a:pt x="936" y="170"/>
                    </a:moveTo>
                    <a:lnTo>
                      <a:pt x="927" y="167"/>
                    </a:lnTo>
                    <a:lnTo>
                      <a:pt x="901" y="160"/>
                    </a:lnTo>
                    <a:lnTo>
                      <a:pt x="856" y="145"/>
                    </a:lnTo>
                    <a:lnTo>
                      <a:pt x="792" y="120"/>
                    </a:lnTo>
                    <a:lnTo>
                      <a:pt x="772" y="112"/>
                    </a:lnTo>
                    <a:lnTo>
                      <a:pt x="747" y="105"/>
                    </a:lnTo>
                    <a:lnTo>
                      <a:pt x="718" y="97"/>
                    </a:lnTo>
                    <a:lnTo>
                      <a:pt x="687" y="89"/>
                    </a:lnTo>
                    <a:lnTo>
                      <a:pt x="614" y="72"/>
                    </a:lnTo>
                    <a:lnTo>
                      <a:pt x="533" y="56"/>
                    </a:lnTo>
                    <a:lnTo>
                      <a:pt x="446" y="41"/>
                    </a:lnTo>
                    <a:lnTo>
                      <a:pt x="359" y="27"/>
                    </a:lnTo>
                    <a:lnTo>
                      <a:pt x="276" y="16"/>
                    </a:lnTo>
                    <a:lnTo>
                      <a:pt x="199" y="6"/>
                    </a:lnTo>
                    <a:lnTo>
                      <a:pt x="130" y="2"/>
                    </a:lnTo>
                    <a:lnTo>
                      <a:pt x="71" y="0"/>
                    </a:lnTo>
                    <a:lnTo>
                      <a:pt x="27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12" y="6"/>
                    </a:lnTo>
                    <a:lnTo>
                      <a:pt x="30" y="9"/>
                    </a:lnTo>
                    <a:lnTo>
                      <a:pt x="87" y="15"/>
                    </a:lnTo>
                    <a:lnTo>
                      <a:pt x="179" y="21"/>
                    </a:lnTo>
                    <a:lnTo>
                      <a:pt x="236" y="26"/>
                    </a:lnTo>
                    <a:lnTo>
                      <a:pt x="294" y="34"/>
                    </a:lnTo>
                    <a:lnTo>
                      <a:pt x="353" y="42"/>
                    </a:lnTo>
                    <a:lnTo>
                      <a:pt x="412" y="54"/>
                    </a:lnTo>
                    <a:lnTo>
                      <a:pt x="470" y="65"/>
                    </a:lnTo>
                    <a:lnTo>
                      <a:pt x="529" y="79"/>
                    </a:lnTo>
                    <a:lnTo>
                      <a:pt x="585" y="94"/>
                    </a:lnTo>
                    <a:lnTo>
                      <a:pt x="640" y="108"/>
                    </a:lnTo>
                    <a:lnTo>
                      <a:pt x="692" y="123"/>
                    </a:lnTo>
                    <a:lnTo>
                      <a:pt x="740" y="140"/>
                    </a:lnTo>
                    <a:lnTo>
                      <a:pt x="785" y="155"/>
                    </a:lnTo>
                    <a:lnTo>
                      <a:pt x="826" y="170"/>
                    </a:lnTo>
                    <a:lnTo>
                      <a:pt x="861" y="185"/>
                    </a:lnTo>
                    <a:lnTo>
                      <a:pt x="891" y="200"/>
                    </a:lnTo>
                    <a:lnTo>
                      <a:pt x="903" y="206"/>
                    </a:lnTo>
                    <a:lnTo>
                      <a:pt x="913" y="212"/>
                    </a:lnTo>
                    <a:lnTo>
                      <a:pt x="923" y="218"/>
                    </a:lnTo>
                    <a:lnTo>
                      <a:pt x="931" y="225"/>
                    </a:lnTo>
                    <a:lnTo>
                      <a:pt x="942" y="233"/>
                    </a:lnTo>
                    <a:lnTo>
                      <a:pt x="951" y="238"/>
                    </a:lnTo>
                    <a:lnTo>
                      <a:pt x="957" y="241"/>
                    </a:lnTo>
                    <a:lnTo>
                      <a:pt x="961" y="241"/>
                    </a:lnTo>
                    <a:lnTo>
                      <a:pt x="962" y="238"/>
                    </a:lnTo>
                    <a:lnTo>
                      <a:pt x="962" y="233"/>
                    </a:lnTo>
                    <a:lnTo>
                      <a:pt x="961" y="227"/>
                    </a:lnTo>
                    <a:lnTo>
                      <a:pt x="958" y="220"/>
                    </a:lnTo>
                    <a:lnTo>
                      <a:pt x="944" y="187"/>
                    </a:lnTo>
                    <a:lnTo>
                      <a:pt x="936" y="1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1" name="Freeform 152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2" name="Freeform 153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3" name="Freeform 154"/>
              <p:cNvSpPr>
                <a:spLocks/>
              </p:cNvSpPr>
              <p:nvPr/>
            </p:nvSpPr>
            <p:spPr bwMode="auto">
              <a:xfrm>
                <a:off x="2774" y="752"/>
                <a:ext cx="146" cy="22"/>
              </a:xfrm>
              <a:custGeom>
                <a:avLst/>
                <a:gdLst>
                  <a:gd name="T0" fmla="*/ 0 w 730"/>
                  <a:gd name="T1" fmla="*/ 0 h 112"/>
                  <a:gd name="T2" fmla="*/ 0 w 730"/>
                  <a:gd name="T3" fmla="*/ 0 h 112"/>
                  <a:gd name="T4" fmla="*/ 0 w 730"/>
                  <a:gd name="T5" fmla="*/ 0 h 112"/>
                  <a:gd name="T6" fmla="*/ 0 w 730"/>
                  <a:gd name="T7" fmla="*/ 0 h 112"/>
                  <a:gd name="T8" fmla="*/ 0 w 730"/>
                  <a:gd name="T9" fmla="*/ 0 h 112"/>
                  <a:gd name="T10" fmla="*/ 0 w 730"/>
                  <a:gd name="T11" fmla="*/ 0 h 112"/>
                  <a:gd name="T12" fmla="*/ 0 w 730"/>
                  <a:gd name="T13" fmla="*/ 0 h 112"/>
                  <a:gd name="T14" fmla="*/ 0 w 730"/>
                  <a:gd name="T15" fmla="*/ 0 h 112"/>
                  <a:gd name="T16" fmla="*/ 0 w 730"/>
                  <a:gd name="T17" fmla="*/ 0 h 112"/>
                  <a:gd name="T18" fmla="*/ 0 w 730"/>
                  <a:gd name="T19" fmla="*/ 0 h 112"/>
                  <a:gd name="T20" fmla="*/ 0 w 730"/>
                  <a:gd name="T21" fmla="*/ 0 h 112"/>
                  <a:gd name="T22" fmla="*/ 0 w 730"/>
                  <a:gd name="T23" fmla="*/ 0 h 112"/>
                  <a:gd name="T24" fmla="*/ 0 w 730"/>
                  <a:gd name="T25" fmla="*/ 0 h 112"/>
                  <a:gd name="T26" fmla="*/ 0 w 730"/>
                  <a:gd name="T27" fmla="*/ 0 h 112"/>
                  <a:gd name="T28" fmla="*/ 0 w 730"/>
                  <a:gd name="T29" fmla="*/ 0 h 112"/>
                  <a:gd name="T30" fmla="*/ 0 w 730"/>
                  <a:gd name="T31" fmla="*/ 0 h 112"/>
                  <a:gd name="T32" fmla="*/ 0 w 730"/>
                  <a:gd name="T33" fmla="*/ 0 h 112"/>
                  <a:gd name="T34" fmla="*/ 0 w 730"/>
                  <a:gd name="T35" fmla="*/ 0 h 112"/>
                  <a:gd name="T36" fmla="*/ 0 w 730"/>
                  <a:gd name="T37" fmla="*/ 0 h 112"/>
                  <a:gd name="T38" fmla="*/ 0 w 730"/>
                  <a:gd name="T39" fmla="*/ 0 h 112"/>
                  <a:gd name="T40" fmla="*/ 0 w 730"/>
                  <a:gd name="T41" fmla="*/ 0 h 112"/>
                  <a:gd name="T42" fmla="*/ 0 w 730"/>
                  <a:gd name="T43" fmla="*/ 0 h 112"/>
                  <a:gd name="T44" fmla="*/ 0 w 730"/>
                  <a:gd name="T45" fmla="*/ 0 h 112"/>
                  <a:gd name="T46" fmla="*/ 0 w 730"/>
                  <a:gd name="T47" fmla="*/ 0 h 112"/>
                  <a:gd name="T48" fmla="*/ 0 w 730"/>
                  <a:gd name="T49" fmla="*/ 0 h 112"/>
                  <a:gd name="T50" fmla="*/ 0 w 730"/>
                  <a:gd name="T51" fmla="*/ 0 h 112"/>
                  <a:gd name="T52" fmla="*/ 0 w 730"/>
                  <a:gd name="T53" fmla="*/ 0 h 112"/>
                  <a:gd name="T54" fmla="*/ 0 w 730"/>
                  <a:gd name="T55" fmla="*/ 0 h 112"/>
                  <a:gd name="T56" fmla="*/ 0 w 730"/>
                  <a:gd name="T57" fmla="*/ 0 h 112"/>
                  <a:gd name="T58" fmla="*/ 0 w 730"/>
                  <a:gd name="T59" fmla="*/ 0 h 112"/>
                  <a:gd name="T60" fmla="*/ 0 w 730"/>
                  <a:gd name="T61" fmla="*/ 0 h 112"/>
                  <a:gd name="T62" fmla="*/ 0 w 730"/>
                  <a:gd name="T63" fmla="*/ 0 h 112"/>
                  <a:gd name="T64" fmla="*/ 0 w 730"/>
                  <a:gd name="T65" fmla="*/ 0 h 112"/>
                  <a:gd name="T66" fmla="*/ 0 w 730"/>
                  <a:gd name="T67" fmla="*/ 0 h 112"/>
                  <a:gd name="T68" fmla="*/ 0 w 730"/>
                  <a:gd name="T69" fmla="*/ 0 h 112"/>
                  <a:gd name="T70" fmla="*/ 0 w 730"/>
                  <a:gd name="T71" fmla="*/ 0 h 112"/>
                  <a:gd name="T72" fmla="*/ 0 w 730"/>
                  <a:gd name="T73" fmla="*/ 0 h 112"/>
                  <a:gd name="T74" fmla="*/ 0 w 730"/>
                  <a:gd name="T75" fmla="*/ 0 h 112"/>
                  <a:gd name="T76" fmla="*/ 0 w 730"/>
                  <a:gd name="T77" fmla="*/ 0 h 112"/>
                  <a:gd name="T78" fmla="*/ 0 w 730"/>
                  <a:gd name="T79" fmla="*/ 0 h 112"/>
                  <a:gd name="T80" fmla="*/ 0 w 730"/>
                  <a:gd name="T81" fmla="*/ 0 h 112"/>
                  <a:gd name="T82" fmla="*/ 0 w 730"/>
                  <a:gd name="T83" fmla="*/ 0 h 112"/>
                  <a:gd name="T84" fmla="*/ 0 w 730"/>
                  <a:gd name="T85" fmla="*/ 0 h 112"/>
                  <a:gd name="T86" fmla="*/ 0 w 730"/>
                  <a:gd name="T87" fmla="*/ 0 h 112"/>
                  <a:gd name="T88" fmla="*/ 0 w 730"/>
                  <a:gd name="T89" fmla="*/ 0 h 112"/>
                  <a:gd name="T90" fmla="*/ 0 w 730"/>
                  <a:gd name="T91" fmla="*/ 0 h 112"/>
                  <a:gd name="T92" fmla="*/ 0 w 730"/>
                  <a:gd name="T93" fmla="*/ 0 h 112"/>
                  <a:gd name="T94" fmla="*/ 0 w 730"/>
                  <a:gd name="T95" fmla="*/ 0 h 112"/>
                  <a:gd name="T96" fmla="*/ 0 w 730"/>
                  <a:gd name="T97" fmla="*/ 0 h 112"/>
                  <a:gd name="T98" fmla="*/ 0 w 730"/>
                  <a:gd name="T99" fmla="*/ 0 h 112"/>
                  <a:gd name="T100" fmla="*/ 0 w 730"/>
                  <a:gd name="T101" fmla="*/ 0 h 112"/>
                  <a:gd name="T102" fmla="*/ 0 w 730"/>
                  <a:gd name="T103" fmla="*/ 0 h 112"/>
                  <a:gd name="T104" fmla="*/ 0 w 730"/>
                  <a:gd name="T105" fmla="*/ 0 h 1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30"/>
                  <a:gd name="T160" fmla="*/ 0 h 112"/>
                  <a:gd name="T161" fmla="*/ 730 w 730"/>
                  <a:gd name="T162" fmla="*/ 112 h 1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30" h="112">
                    <a:moveTo>
                      <a:pt x="730" y="112"/>
                    </a:moveTo>
                    <a:lnTo>
                      <a:pt x="722" y="109"/>
                    </a:lnTo>
                    <a:lnTo>
                      <a:pt x="699" y="99"/>
                    </a:lnTo>
                    <a:lnTo>
                      <a:pt x="664" y="85"/>
                    </a:lnTo>
                    <a:lnTo>
                      <a:pt x="615" y="69"/>
                    </a:lnTo>
                    <a:lnTo>
                      <a:pt x="586" y="60"/>
                    </a:lnTo>
                    <a:lnTo>
                      <a:pt x="556" y="53"/>
                    </a:lnTo>
                    <a:lnTo>
                      <a:pt x="523" y="45"/>
                    </a:lnTo>
                    <a:lnTo>
                      <a:pt x="488" y="38"/>
                    </a:lnTo>
                    <a:lnTo>
                      <a:pt x="450" y="33"/>
                    </a:lnTo>
                    <a:lnTo>
                      <a:pt x="412" y="28"/>
                    </a:lnTo>
                    <a:lnTo>
                      <a:pt x="372" y="25"/>
                    </a:lnTo>
                    <a:lnTo>
                      <a:pt x="329" y="24"/>
                    </a:lnTo>
                    <a:lnTo>
                      <a:pt x="288" y="25"/>
                    </a:lnTo>
                    <a:lnTo>
                      <a:pt x="248" y="26"/>
                    </a:lnTo>
                    <a:lnTo>
                      <a:pt x="209" y="30"/>
                    </a:lnTo>
                    <a:lnTo>
                      <a:pt x="173" y="34"/>
                    </a:lnTo>
                    <a:lnTo>
                      <a:pt x="107" y="44"/>
                    </a:lnTo>
                    <a:lnTo>
                      <a:pt x="55" y="53"/>
                    </a:lnTo>
                    <a:lnTo>
                      <a:pt x="17" y="60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38" y="49"/>
                    </a:lnTo>
                    <a:lnTo>
                      <a:pt x="62" y="41"/>
                    </a:lnTo>
                    <a:lnTo>
                      <a:pt x="87" y="35"/>
                    </a:lnTo>
                    <a:lnTo>
                      <a:pt x="113" y="30"/>
                    </a:lnTo>
                    <a:lnTo>
                      <a:pt x="140" y="26"/>
                    </a:lnTo>
                    <a:lnTo>
                      <a:pt x="192" y="19"/>
                    </a:lnTo>
                    <a:lnTo>
                      <a:pt x="246" y="14"/>
                    </a:lnTo>
                    <a:lnTo>
                      <a:pt x="298" y="10"/>
                    </a:lnTo>
                    <a:lnTo>
                      <a:pt x="348" y="8"/>
                    </a:lnTo>
                    <a:lnTo>
                      <a:pt x="395" y="6"/>
                    </a:lnTo>
                    <a:lnTo>
                      <a:pt x="438" y="4"/>
                    </a:lnTo>
                    <a:lnTo>
                      <a:pt x="478" y="1"/>
                    </a:lnTo>
                    <a:lnTo>
                      <a:pt x="511" y="0"/>
                    </a:lnTo>
                    <a:lnTo>
                      <a:pt x="543" y="0"/>
                    </a:lnTo>
                    <a:lnTo>
                      <a:pt x="568" y="0"/>
                    </a:lnTo>
                    <a:lnTo>
                      <a:pt x="604" y="3"/>
                    </a:lnTo>
                    <a:lnTo>
                      <a:pt x="616" y="4"/>
                    </a:lnTo>
                    <a:lnTo>
                      <a:pt x="621" y="6"/>
                    </a:lnTo>
                    <a:lnTo>
                      <a:pt x="635" y="13"/>
                    </a:lnTo>
                    <a:lnTo>
                      <a:pt x="654" y="23"/>
                    </a:lnTo>
                    <a:lnTo>
                      <a:pt x="675" y="36"/>
                    </a:lnTo>
                    <a:lnTo>
                      <a:pt x="686" y="44"/>
                    </a:lnTo>
                    <a:lnTo>
                      <a:pt x="696" y="53"/>
                    </a:lnTo>
                    <a:lnTo>
                      <a:pt x="706" y="61"/>
                    </a:lnTo>
                    <a:lnTo>
                      <a:pt x="714" y="71"/>
                    </a:lnTo>
                    <a:lnTo>
                      <a:pt x="721" y="81"/>
                    </a:lnTo>
                    <a:lnTo>
                      <a:pt x="726" y="91"/>
                    </a:lnTo>
                    <a:lnTo>
                      <a:pt x="729" y="96"/>
                    </a:lnTo>
                    <a:lnTo>
                      <a:pt x="730" y="102"/>
                    </a:lnTo>
                    <a:lnTo>
                      <a:pt x="730" y="107"/>
                    </a:lnTo>
                    <a:lnTo>
                      <a:pt x="730" y="11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4" name="Freeform 155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5" name="Freeform 156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6" name="Freeform 157"/>
              <p:cNvSpPr>
                <a:spLocks/>
              </p:cNvSpPr>
              <p:nvPr/>
            </p:nvSpPr>
            <p:spPr bwMode="auto">
              <a:xfrm>
                <a:off x="2866" y="787"/>
                <a:ext cx="101" cy="86"/>
              </a:xfrm>
              <a:custGeom>
                <a:avLst/>
                <a:gdLst>
                  <a:gd name="T0" fmla="*/ 0 w 508"/>
                  <a:gd name="T1" fmla="*/ 0 h 432"/>
                  <a:gd name="T2" fmla="*/ 0 w 508"/>
                  <a:gd name="T3" fmla="*/ 0 h 432"/>
                  <a:gd name="T4" fmla="*/ 0 w 508"/>
                  <a:gd name="T5" fmla="*/ 0 h 432"/>
                  <a:gd name="T6" fmla="*/ 0 w 508"/>
                  <a:gd name="T7" fmla="*/ 0 h 432"/>
                  <a:gd name="T8" fmla="*/ 0 w 508"/>
                  <a:gd name="T9" fmla="*/ 0 h 432"/>
                  <a:gd name="T10" fmla="*/ 0 w 508"/>
                  <a:gd name="T11" fmla="*/ 0 h 432"/>
                  <a:gd name="T12" fmla="*/ 0 w 508"/>
                  <a:gd name="T13" fmla="*/ 0 h 432"/>
                  <a:gd name="T14" fmla="*/ 0 w 508"/>
                  <a:gd name="T15" fmla="*/ 0 h 432"/>
                  <a:gd name="T16" fmla="*/ 0 w 508"/>
                  <a:gd name="T17" fmla="*/ 0 h 432"/>
                  <a:gd name="T18" fmla="*/ 0 w 508"/>
                  <a:gd name="T19" fmla="*/ 0 h 432"/>
                  <a:gd name="T20" fmla="*/ 0 w 508"/>
                  <a:gd name="T21" fmla="*/ 0 h 432"/>
                  <a:gd name="T22" fmla="*/ 0 w 508"/>
                  <a:gd name="T23" fmla="*/ 0 h 432"/>
                  <a:gd name="T24" fmla="*/ 0 w 508"/>
                  <a:gd name="T25" fmla="*/ 0 h 432"/>
                  <a:gd name="T26" fmla="*/ 0 w 508"/>
                  <a:gd name="T27" fmla="*/ 0 h 432"/>
                  <a:gd name="T28" fmla="*/ 0 w 508"/>
                  <a:gd name="T29" fmla="*/ 0 h 432"/>
                  <a:gd name="T30" fmla="*/ 0 w 508"/>
                  <a:gd name="T31" fmla="*/ 0 h 432"/>
                  <a:gd name="T32" fmla="*/ 0 w 508"/>
                  <a:gd name="T33" fmla="*/ 0 h 432"/>
                  <a:gd name="T34" fmla="*/ 0 w 508"/>
                  <a:gd name="T35" fmla="*/ 0 h 432"/>
                  <a:gd name="T36" fmla="*/ 0 w 508"/>
                  <a:gd name="T37" fmla="*/ 0 h 432"/>
                  <a:gd name="T38" fmla="*/ 0 w 508"/>
                  <a:gd name="T39" fmla="*/ 0 h 432"/>
                  <a:gd name="T40" fmla="*/ 0 w 508"/>
                  <a:gd name="T41" fmla="*/ 0 h 432"/>
                  <a:gd name="T42" fmla="*/ 0 w 508"/>
                  <a:gd name="T43" fmla="*/ 0 h 432"/>
                  <a:gd name="T44" fmla="*/ 0 w 508"/>
                  <a:gd name="T45" fmla="*/ 0 h 432"/>
                  <a:gd name="T46" fmla="*/ 0 w 508"/>
                  <a:gd name="T47" fmla="*/ 0 h 432"/>
                  <a:gd name="T48" fmla="*/ 0 w 508"/>
                  <a:gd name="T49" fmla="*/ 0 h 432"/>
                  <a:gd name="T50" fmla="*/ 0 w 508"/>
                  <a:gd name="T51" fmla="*/ 0 h 432"/>
                  <a:gd name="T52" fmla="*/ 0 w 508"/>
                  <a:gd name="T53" fmla="*/ 0 h 432"/>
                  <a:gd name="T54" fmla="*/ 0 w 508"/>
                  <a:gd name="T55" fmla="*/ 0 h 432"/>
                  <a:gd name="T56" fmla="*/ 0 w 508"/>
                  <a:gd name="T57" fmla="*/ 0 h 432"/>
                  <a:gd name="T58" fmla="*/ 0 w 508"/>
                  <a:gd name="T59" fmla="*/ 0 h 432"/>
                  <a:gd name="T60" fmla="*/ 0 w 508"/>
                  <a:gd name="T61" fmla="*/ 0 h 432"/>
                  <a:gd name="T62" fmla="*/ 0 w 508"/>
                  <a:gd name="T63" fmla="*/ 0 h 432"/>
                  <a:gd name="T64" fmla="*/ 0 w 508"/>
                  <a:gd name="T65" fmla="*/ 0 h 432"/>
                  <a:gd name="T66" fmla="*/ 0 w 508"/>
                  <a:gd name="T67" fmla="*/ 0 h 432"/>
                  <a:gd name="T68" fmla="*/ 0 w 508"/>
                  <a:gd name="T69" fmla="*/ 0 h 432"/>
                  <a:gd name="T70" fmla="*/ 0 w 508"/>
                  <a:gd name="T71" fmla="*/ 0 h 4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8"/>
                  <a:gd name="T109" fmla="*/ 0 h 432"/>
                  <a:gd name="T110" fmla="*/ 508 w 508"/>
                  <a:gd name="T111" fmla="*/ 432 h 4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8" h="432">
                    <a:moveTo>
                      <a:pt x="482" y="89"/>
                    </a:moveTo>
                    <a:lnTo>
                      <a:pt x="452" y="101"/>
                    </a:lnTo>
                    <a:lnTo>
                      <a:pt x="423" y="115"/>
                    </a:lnTo>
                    <a:lnTo>
                      <a:pt x="395" y="130"/>
                    </a:lnTo>
                    <a:lnTo>
                      <a:pt x="366" y="145"/>
                    </a:lnTo>
                    <a:lnTo>
                      <a:pt x="340" y="163"/>
                    </a:lnTo>
                    <a:lnTo>
                      <a:pt x="313" y="179"/>
                    </a:lnTo>
                    <a:lnTo>
                      <a:pt x="288" y="196"/>
                    </a:lnTo>
                    <a:lnTo>
                      <a:pt x="264" y="215"/>
                    </a:lnTo>
                    <a:lnTo>
                      <a:pt x="240" y="234"/>
                    </a:lnTo>
                    <a:lnTo>
                      <a:pt x="217" y="252"/>
                    </a:lnTo>
                    <a:lnTo>
                      <a:pt x="195" y="272"/>
                    </a:lnTo>
                    <a:lnTo>
                      <a:pt x="174" y="292"/>
                    </a:lnTo>
                    <a:lnTo>
                      <a:pt x="134" y="331"/>
                    </a:lnTo>
                    <a:lnTo>
                      <a:pt x="96" y="371"/>
                    </a:lnTo>
                    <a:lnTo>
                      <a:pt x="79" y="388"/>
                    </a:lnTo>
                    <a:lnTo>
                      <a:pt x="63" y="403"/>
                    </a:lnTo>
                    <a:lnTo>
                      <a:pt x="46" y="415"/>
                    </a:lnTo>
                    <a:lnTo>
                      <a:pt x="34" y="423"/>
                    </a:lnTo>
                    <a:lnTo>
                      <a:pt x="21" y="430"/>
                    </a:lnTo>
                    <a:lnTo>
                      <a:pt x="13" y="432"/>
                    </a:lnTo>
                    <a:lnTo>
                      <a:pt x="9" y="432"/>
                    </a:lnTo>
                    <a:lnTo>
                      <a:pt x="6" y="432"/>
                    </a:lnTo>
                    <a:lnTo>
                      <a:pt x="4" y="432"/>
                    </a:lnTo>
                    <a:lnTo>
                      <a:pt x="1" y="430"/>
                    </a:lnTo>
                    <a:lnTo>
                      <a:pt x="0" y="428"/>
                    </a:lnTo>
                    <a:lnTo>
                      <a:pt x="0" y="425"/>
                    </a:lnTo>
                    <a:lnTo>
                      <a:pt x="1" y="422"/>
                    </a:lnTo>
                    <a:lnTo>
                      <a:pt x="3" y="417"/>
                    </a:lnTo>
                    <a:lnTo>
                      <a:pt x="8" y="408"/>
                    </a:lnTo>
                    <a:lnTo>
                      <a:pt x="16" y="396"/>
                    </a:lnTo>
                    <a:lnTo>
                      <a:pt x="29" y="381"/>
                    </a:lnTo>
                    <a:lnTo>
                      <a:pt x="45" y="365"/>
                    </a:lnTo>
                    <a:lnTo>
                      <a:pt x="66" y="347"/>
                    </a:lnTo>
                    <a:lnTo>
                      <a:pt x="91" y="326"/>
                    </a:lnTo>
                    <a:lnTo>
                      <a:pt x="119" y="305"/>
                    </a:lnTo>
                    <a:lnTo>
                      <a:pt x="146" y="282"/>
                    </a:lnTo>
                    <a:lnTo>
                      <a:pt x="174" y="260"/>
                    </a:lnTo>
                    <a:lnTo>
                      <a:pt x="201" y="236"/>
                    </a:lnTo>
                    <a:lnTo>
                      <a:pt x="255" y="188"/>
                    </a:lnTo>
                    <a:lnTo>
                      <a:pt x="303" y="140"/>
                    </a:lnTo>
                    <a:lnTo>
                      <a:pt x="326" y="118"/>
                    </a:lnTo>
                    <a:lnTo>
                      <a:pt x="346" y="96"/>
                    </a:lnTo>
                    <a:lnTo>
                      <a:pt x="363" y="76"/>
                    </a:lnTo>
                    <a:lnTo>
                      <a:pt x="378" y="59"/>
                    </a:lnTo>
                    <a:lnTo>
                      <a:pt x="391" y="43"/>
                    </a:lnTo>
                    <a:lnTo>
                      <a:pt x="401" y="29"/>
                    </a:lnTo>
                    <a:lnTo>
                      <a:pt x="406" y="18"/>
                    </a:lnTo>
                    <a:lnTo>
                      <a:pt x="408" y="10"/>
                    </a:lnTo>
                    <a:lnTo>
                      <a:pt x="408" y="7"/>
                    </a:lnTo>
                    <a:lnTo>
                      <a:pt x="410" y="4"/>
                    </a:lnTo>
                    <a:lnTo>
                      <a:pt x="412" y="2"/>
                    </a:lnTo>
                    <a:lnTo>
                      <a:pt x="415" y="0"/>
                    </a:lnTo>
                    <a:lnTo>
                      <a:pt x="422" y="0"/>
                    </a:lnTo>
                    <a:lnTo>
                      <a:pt x="432" y="0"/>
                    </a:lnTo>
                    <a:lnTo>
                      <a:pt x="443" y="4"/>
                    </a:lnTo>
                    <a:lnTo>
                      <a:pt x="454" y="9"/>
                    </a:lnTo>
                    <a:lnTo>
                      <a:pt x="467" y="14"/>
                    </a:lnTo>
                    <a:lnTo>
                      <a:pt x="478" y="22"/>
                    </a:lnTo>
                    <a:lnTo>
                      <a:pt x="489" y="30"/>
                    </a:lnTo>
                    <a:lnTo>
                      <a:pt x="498" y="39"/>
                    </a:lnTo>
                    <a:lnTo>
                      <a:pt x="502" y="43"/>
                    </a:lnTo>
                    <a:lnTo>
                      <a:pt x="504" y="48"/>
                    </a:lnTo>
                    <a:lnTo>
                      <a:pt x="507" y="51"/>
                    </a:lnTo>
                    <a:lnTo>
                      <a:pt x="508" y="56"/>
                    </a:lnTo>
                    <a:lnTo>
                      <a:pt x="508" y="61"/>
                    </a:lnTo>
                    <a:lnTo>
                      <a:pt x="508" y="65"/>
                    </a:lnTo>
                    <a:lnTo>
                      <a:pt x="507" y="70"/>
                    </a:lnTo>
                    <a:lnTo>
                      <a:pt x="504" y="74"/>
                    </a:lnTo>
                    <a:lnTo>
                      <a:pt x="501" y="78"/>
                    </a:lnTo>
                    <a:lnTo>
                      <a:pt x="496" y="83"/>
                    </a:lnTo>
                    <a:lnTo>
                      <a:pt x="489" y="85"/>
                    </a:lnTo>
                    <a:lnTo>
                      <a:pt x="482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7" name="Freeform 158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8" name="Freeform 159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9" name="Freeform 160"/>
              <p:cNvSpPr>
                <a:spLocks/>
              </p:cNvSpPr>
              <p:nvPr/>
            </p:nvSpPr>
            <p:spPr bwMode="auto">
              <a:xfrm>
                <a:off x="2976" y="811"/>
                <a:ext cx="32" cy="95"/>
              </a:xfrm>
              <a:custGeom>
                <a:avLst/>
                <a:gdLst>
                  <a:gd name="T0" fmla="*/ 0 w 159"/>
                  <a:gd name="T1" fmla="*/ 0 h 473"/>
                  <a:gd name="T2" fmla="*/ 0 w 159"/>
                  <a:gd name="T3" fmla="*/ 0 h 473"/>
                  <a:gd name="T4" fmla="*/ 0 w 159"/>
                  <a:gd name="T5" fmla="*/ 0 h 473"/>
                  <a:gd name="T6" fmla="*/ 0 w 159"/>
                  <a:gd name="T7" fmla="*/ 0 h 473"/>
                  <a:gd name="T8" fmla="*/ 0 w 159"/>
                  <a:gd name="T9" fmla="*/ 0 h 473"/>
                  <a:gd name="T10" fmla="*/ 0 w 159"/>
                  <a:gd name="T11" fmla="*/ 0 h 473"/>
                  <a:gd name="T12" fmla="*/ 0 w 159"/>
                  <a:gd name="T13" fmla="*/ 0 h 473"/>
                  <a:gd name="T14" fmla="*/ 0 w 159"/>
                  <a:gd name="T15" fmla="*/ 0 h 473"/>
                  <a:gd name="T16" fmla="*/ 0 w 159"/>
                  <a:gd name="T17" fmla="*/ 0 h 473"/>
                  <a:gd name="T18" fmla="*/ 0 w 159"/>
                  <a:gd name="T19" fmla="*/ 0 h 473"/>
                  <a:gd name="T20" fmla="*/ 0 w 159"/>
                  <a:gd name="T21" fmla="*/ 0 h 473"/>
                  <a:gd name="T22" fmla="*/ 0 w 159"/>
                  <a:gd name="T23" fmla="*/ 0 h 473"/>
                  <a:gd name="T24" fmla="*/ 0 w 159"/>
                  <a:gd name="T25" fmla="*/ 0 h 473"/>
                  <a:gd name="T26" fmla="*/ 0 w 159"/>
                  <a:gd name="T27" fmla="*/ 0 h 473"/>
                  <a:gd name="T28" fmla="*/ 0 w 159"/>
                  <a:gd name="T29" fmla="*/ 0 h 473"/>
                  <a:gd name="T30" fmla="*/ 0 w 159"/>
                  <a:gd name="T31" fmla="*/ 0 h 473"/>
                  <a:gd name="T32" fmla="*/ 0 w 159"/>
                  <a:gd name="T33" fmla="*/ 0 h 473"/>
                  <a:gd name="T34" fmla="*/ 0 w 159"/>
                  <a:gd name="T35" fmla="*/ 0 h 473"/>
                  <a:gd name="T36" fmla="*/ 0 w 159"/>
                  <a:gd name="T37" fmla="*/ 0 h 473"/>
                  <a:gd name="T38" fmla="*/ 0 w 159"/>
                  <a:gd name="T39" fmla="*/ 0 h 473"/>
                  <a:gd name="T40" fmla="*/ 0 w 159"/>
                  <a:gd name="T41" fmla="*/ 0 h 473"/>
                  <a:gd name="T42" fmla="*/ 0 w 159"/>
                  <a:gd name="T43" fmla="*/ 0 h 473"/>
                  <a:gd name="T44" fmla="*/ 0 w 159"/>
                  <a:gd name="T45" fmla="*/ 0 h 473"/>
                  <a:gd name="T46" fmla="*/ 0 w 159"/>
                  <a:gd name="T47" fmla="*/ 0 h 473"/>
                  <a:gd name="T48" fmla="*/ 0 w 159"/>
                  <a:gd name="T49" fmla="*/ 0 h 473"/>
                  <a:gd name="T50" fmla="*/ 0 w 159"/>
                  <a:gd name="T51" fmla="*/ 0 h 473"/>
                  <a:gd name="T52" fmla="*/ 0 w 159"/>
                  <a:gd name="T53" fmla="*/ 0 h 473"/>
                  <a:gd name="T54" fmla="*/ 0 w 159"/>
                  <a:gd name="T55" fmla="*/ 0 h 473"/>
                  <a:gd name="T56" fmla="*/ 0 w 159"/>
                  <a:gd name="T57" fmla="*/ 0 h 473"/>
                  <a:gd name="T58" fmla="*/ 0 w 159"/>
                  <a:gd name="T59" fmla="*/ 0 h 473"/>
                  <a:gd name="T60" fmla="*/ 0 w 159"/>
                  <a:gd name="T61" fmla="*/ 0 h 473"/>
                  <a:gd name="T62" fmla="*/ 0 w 159"/>
                  <a:gd name="T63" fmla="*/ 0 h 473"/>
                  <a:gd name="T64" fmla="*/ 0 w 159"/>
                  <a:gd name="T65" fmla="*/ 0 h 473"/>
                  <a:gd name="T66" fmla="*/ 0 w 159"/>
                  <a:gd name="T67" fmla="*/ 0 h 473"/>
                  <a:gd name="T68" fmla="*/ 0 w 159"/>
                  <a:gd name="T69" fmla="*/ 0 h 473"/>
                  <a:gd name="T70" fmla="*/ 0 w 159"/>
                  <a:gd name="T71" fmla="*/ 0 h 473"/>
                  <a:gd name="T72" fmla="*/ 0 w 159"/>
                  <a:gd name="T73" fmla="*/ 0 h 473"/>
                  <a:gd name="T74" fmla="*/ 0 w 159"/>
                  <a:gd name="T75" fmla="*/ 0 h 473"/>
                  <a:gd name="T76" fmla="*/ 0 w 159"/>
                  <a:gd name="T77" fmla="*/ 0 h 473"/>
                  <a:gd name="T78" fmla="*/ 0 w 159"/>
                  <a:gd name="T79" fmla="*/ 0 h 473"/>
                  <a:gd name="T80" fmla="*/ 0 w 159"/>
                  <a:gd name="T81" fmla="*/ 0 h 473"/>
                  <a:gd name="T82" fmla="*/ 0 w 159"/>
                  <a:gd name="T83" fmla="*/ 0 h 473"/>
                  <a:gd name="T84" fmla="*/ 0 w 159"/>
                  <a:gd name="T85" fmla="*/ 0 h 473"/>
                  <a:gd name="T86" fmla="*/ 0 w 159"/>
                  <a:gd name="T87" fmla="*/ 0 h 473"/>
                  <a:gd name="T88" fmla="*/ 0 w 159"/>
                  <a:gd name="T89" fmla="*/ 0 h 473"/>
                  <a:gd name="T90" fmla="*/ 0 w 159"/>
                  <a:gd name="T91" fmla="*/ 0 h 473"/>
                  <a:gd name="T92" fmla="*/ 0 w 159"/>
                  <a:gd name="T93" fmla="*/ 0 h 473"/>
                  <a:gd name="T94" fmla="*/ 0 w 159"/>
                  <a:gd name="T95" fmla="*/ 0 h 473"/>
                  <a:gd name="T96" fmla="*/ 0 w 159"/>
                  <a:gd name="T97" fmla="*/ 0 h 473"/>
                  <a:gd name="T98" fmla="*/ 0 w 159"/>
                  <a:gd name="T99" fmla="*/ 0 h 473"/>
                  <a:gd name="T100" fmla="*/ 0 w 159"/>
                  <a:gd name="T101" fmla="*/ 0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9"/>
                  <a:gd name="T154" fmla="*/ 0 h 473"/>
                  <a:gd name="T155" fmla="*/ 159 w 159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9" h="473">
                    <a:moveTo>
                      <a:pt x="153" y="67"/>
                    </a:moveTo>
                    <a:lnTo>
                      <a:pt x="139" y="91"/>
                    </a:lnTo>
                    <a:lnTo>
                      <a:pt x="124" y="119"/>
                    </a:lnTo>
                    <a:lnTo>
                      <a:pt x="108" y="150"/>
                    </a:lnTo>
                    <a:lnTo>
                      <a:pt x="92" y="181"/>
                    </a:lnTo>
                    <a:lnTo>
                      <a:pt x="77" y="214"/>
                    </a:lnTo>
                    <a:lnTo>
                      <a:pt x="63" y="246"/>
                    </a:lnTo>
                    <a:lnTo>
                      <a:pt x="52" y="276"/>
                    </a:lnTo>
                    <a:lnTo>
                      <a:pt x="44" y="304"/>
                    </a:lnTo>
                    <a:lnTo>
                      <a:pt x="38" y="337"/>
                    </a:lnTo>
                    <a:lnTo>
                      <a:pt x="29" y="379"/>
                    </a:lnTo>
                    <a:lnTo>
                      <a:pt x="18" y="420"/>
                    </a:lnTo>
                    <a:lnTo>
                      <a:pt x="8" y="455"/>
                    </a:lnTo>
                    <a:lnTo>
                      <a:pt x="5" y="466"/>
                    </a:lnTo>
                    <a:lnTo>
                      <a:pt x="2" y="472"/>
                    </a:lnTo>
                    <a:lnTo>
                      <a:pt x="1" y="473"/>
                    </a:lnTo>
                    <a:lnTo>
                      <a:pt x="0" y="472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6" y="427"/>
                    </a:lnTo>
                    <a:lnTo>
                      <a:pt x="21" y="349"/>
                    </a:lnTo>
                    <a:lnTo>
                      <a:pt x="28" y="300"/>
                    </a:lnTo>
                    <a:lnTo>
                      <a:pt x="36" y="256"/>
                    </a:lnTo>
                    <a:lnTo>
                      <a:pt x="41" y="218"/>
                    </a:lnTo>
                    <a:lnTo>
                      <a:pt x="46" y="183"/>
                    </a:lnTo>
                    <a:lnTo>
                      <a:pt x="48" y="151"/>
                    </a:lnTo>
                    <a:lnTo>
                      <a:pt x="51" y="124"/>
                    </a:lnTo>
                    <a:lnTo>
                      <a:pt x="52" y="100"/>
                    </a:lnTo>
                    <a:lnTo>
                      <a:pt x="53" y="79"/>
                    </a:lnTo>
                    <a:lnTo>
                      <a:pt x="52" y="47"/>
                    </a:lnTo>
                    <a:lnTo>
                      <a:pt x="49" y="25"/>
                    </a:lnTo>
                    <a:lnTo>
                      <a:pt x="47" y="10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86" y="3"/>
                    </a:lnTo>
                    <a:lnTo>
                      <a:pt x="111" y="9"/>
                    </a:lnTo>
                    <a:lnTo>
                      <a:pt x="122" y="13"/>
                    </a:lnTo>
                    <a:lnTo>
                      <a:pt x="133" y="18"/>
                    </a:lnTo>
                    <a:lnTo>
                      <a:pt x="143" y="24"/>
                    </a:lnTo>
                    <a:lnTo>
                      <a:pt x="151" y="30"/>
                    </a:lnTo>
                    <a:lnTo>
                      <a:pt x="153" y="34"/>
                    </a:lnTo>
                    <a:lnTo>
                      <a:pt x="156" y="38"/>
                    </a:lnTo>
                    <a:lnTo>
                      <a:pt x="158" y="43"/>
                    </a:lnTo>
                    <a:lnTo>
                      <a:pt x="158" y="47"/>
                    </a:lnTo>
                    <a:lnTo>
                      <a:pt x="159" y="52"/>
                    </a:lnTo>
                    <a:lnTo>
                      <a:pt x="158" y="57"/>
                    </a:lnTo>
                    <a:lnTo>
                      <a:pt x="157" y="62"/>
                    </a:lnTo>
                    <a:lnTo>
                      <a:pt x="153" y="6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0" name="Freeform 161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1" name="Freeform 162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2" name="Freeform 163"/>
              <p:cNvSpPr>
                <a:spLocks/>
              </p:cNvSpPr>
              <p:nvPr/>
            </p:nvSpPr>
            <p:spPr bwMode="auto">
              <a:xfrm>
                <a:off x="2874" y="615"/>
                <a:ext cx="316" cy="221"/>
              </a:xfrm>
              <a:custGeom>
                <a:avLst/>
                <a:gdLst>
                  <a:gd name="T0" fmla="*/ 0 w 1580"/>
                  <a:gd name="T1" fmla="*/ 0 h 1108"/>
                  <a:gd name="T2" fmla="*/ 0 w 1580"/>
                  <a:gd name="T3" fmla="*/ 0 h 1108"/>
                  <a:gd name="T4" fmla="*/ 0 w 1580"/>
                  <a:gd name="T5" fmla="*/ 0 h 1108"/>
                  <a:gd name="T6" fmla="*/ 0 w 1580"/>
                  <a:gd name="T7" fmla="*/ 0 h 1108"/>
                  <a:gd name="T8" fmla="*/ 0 w 1580"/>
                  <a:gd name="T9" fmla="*/ 0 h 1108"/>
                  <a:gd name="T10" fmla="*/ 0 w 1580"/>
                  <a:gd name="T11" fmla="*/ 0 h 1108"/>
                  <a:gd name="T12" fmla="*/ 0 w 1580"/>
                  <a:gd name="T13" fmla="*/ 0 h 1108"/>
                  <a:gd name="T14" fmla="*/ 0 w 1580"/>
                  <a:gd name="T15" fmla="*/ 0 h 1108"/>
                  <a:gd name="T16" fmla="*/ 0 w 1580"/>
                  <a:gd name="T17" fmla="*/ 0 h 1108"/>
                  <a:gd name="T18" fmla="*/ 0 w 1580"/>
                  <a:gd name="T19" fmla="*/ 0 h 1108"/>
                  <a:gd name="T20" fmla="*/ 0 w 1580"/>
                  <a:gd name="T21" fmla="*/ 0 h 1108"/>
                  <a:gd name="T22" fmla="*/ 0 w 1580"/>
                  <a:gd name="T23" fmla="*/ 0 h 1108"/>
                  <a:gd name="T24" fmla="*/ 0 w 1580"/>
                  <a:gd name="T25" fmla="*/ 0 h 1108"/>
                  <a:gd name="T26" fmla="*/ 0 w 1580"/>
                  <a:gd name="T27" fmla="*/ 0 h 1108"/>
                  <a:gd name="T28" fmla="*/ 0 w 1580"/>
                  <a:gd name="T29" fmla="*/ 0 h 1108"/>
                  <a:gd name="T30" fmla="*/ 0 w 1580"/>
                  <a:gd name="T31" fmla="*/ 0 h 1108"/>
                  <a:gd name="T32" fmla="*/ 0 w 1580"/>
                  <a:gd name="T33" fmla="*/ 0 h 1108"/>
                  <a:gd name="T34" fmla="*/ 0 w 1580"/>
                  <a:gd name="T35" fmla="*/ 0 h 1108"/>
                  <a:gd name="T36" fmla="*/ 0 w 1580"/>
                  <a:gd name="T37" fmla="*/ 0 h 1108"/>
                  <a:gd name="T38" fmla="*/ 0 w 1580"/>
                  <a:gd name="T39" fmla="*/ 0 h 1108"/>
                  <a:gd name="T40" fmla="*/ 0 w 1580"/>
                  <a:gd name="T41" fmla="*/ 0 h 1108"/>
                  <a:gd name="T42" fmla="*/ 0 w 1580"/>
                  <a:gd name="T43" fmla="*/ 0 h 1108"/>
                  <a:gd name="T44" fmla="*/ 0 w 1580"/>
                  <a:gd name="T45" fmla="*/ 0 h 1108"/>
                  <a:gd name="T46" fmla="*/ 0 w 1580"/>
                  <a:gd name="T47" fmla="*/ 0 h 1108"/>
                  <a:gd name="T48" fmla="*/ 0 w 1580"/>
                  <a:gd name="T49" fmla="*/ 0 h 1108"/>
                  <a:gd name="T50" fmla="*/ 0 w 1580"/>
                  <a:gd name="T51" fmla="*/ 0 h 1108"/>
                  <a:gd name="T52" fmla="*/ 0 w 1580"/>
                  <a:gd name="T53" fmla="*/ 0 h 1108"/>
                  <a:gd name="T54" fmla="*/ 0 w 1580"/>
                  <a:gd name="T55" fmla="*/ 0 h 1108"/>
                  <a:gd name="T56" fmla="*/ 0 w 1580"/>
                  <a:gd name="T57" fmla="*/ 0 h 1108"/>
                  <a:gd name="T58" fmla="*/ 0 w 1580"/>
                  <a:gd name="T59" fmla="*/ 0 h 1108"/>
                  <a:gd name="T60" fmla="*/ 0 w 1580"/>
                  <a:gd name="T61" fmla="*/ 0 h 1108"/>
                  <a:gd name="T62" fmla="*/ 0 w 1580"/>
                  <a:gd name="T63" fmla="*/ 0 h 1108"/>
                  <a:gd name="T64" fmla="*/ 0 w 1580"/>
                  <a:gd name="T65" fmla="*/ 0 h 1108"/>
                  <a:gd name="T66" fmla="*/ 0 w 1580"/>
                  <a:gd name="T67" fmla="*/ 0 h 1108"/>
                  <a:gd name="T68" fmla="*/ 0 w 1580"/>
                  <a:gd name="T69" fmla="*/ 0 h 1108"/>
                  <a:gd name="T70" fmla="*/ 0 w 1580"/>
                  <a:gd name="T71" fmla="*/ 0 h 1108"/>
                  <a:gd name="T72" fmla="*/ 0 w 1580"/>
                  <a:gd name="T73" fmla="*/ 0 h 1108"/>
                  <a:gd name="T74" fmla="*/ 0 w 1580"/>
                  <a:gd name="T75" fmla="*/ 0 h 1108"/>
                  <a:gd name="T76" fmla="*/ 0 w 1580"/>
                  <a:gd name="T77" fmla="*/ 0 h 1108"/>
                  <a:gd name="T78" fmla="*/ 0 w 1580"/>
                  <a:gd name="T79" fmla="*/ 0 h 1108"/>
                  <a:gd name="T80" fmla="*/ 0 w 1580"/>
                  <a:gd name="T81" fmla="*/ 0 h 1108"/>
                  <a:gd name="T82" fmla="*/ 0 w 1580"/>
                  <a:gd name="T83" fmla="*/ 0 h 1108"/>
                  <a:gd name="T84" fmla="*/ 0 w 1580"/>
                  <a:gd name="T85" fmla="*/ 0 h 1108"/>
                  <a:gd name="T86" fmla="*/ 0 w 1580"/>
                  <a:gd name="T87" fmla="*/ 0 h 1108"/>
                  <a:gd name="T88" fmla="*/ 0 w 1580"/>
                  <a:gd name="T89" fmla="*/ 0 h 1108"/>
                  <a:gd name="T90" fmla="*/ 0 w 1580"/>
                  <a:gd name="T91" fmla="*/ 0 h 1108"/>
                  <a:gd name="T92" fmla="*/ 0 w 1580"/>
                  <a:gd name="T93" fmla="*/ 0 h 1108"/>
                  <a:gd name="T94" fmla="*/ 0 w 1580"/>
                  <a:gd name="T95" fmla="*/ 0 h 1108"/>
                  <a:gd name="T96" fmla="*/ 0 w 1580"/>
                  <a:gd name="T97" fmla="*/ 0 h 1108"/>
                  <a:gd name="T98" fmla="*/ 0 w 1580"/>
                  <a:gd name="T99" fmla="*/ 0 h 1108"/>
                  <a:gd name="T100" fmla="*/ 0 w 1580"/>
                  <a:gd name="T101" fmla="*/ 0 h 1108"/>
                  <a:gd name="T102" fmla="*/ 0 w 1580"/>
                  <a:gd name="T103" fmla="*/ 0 h 1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80"/>
                  <a:gd name="T157" fmla="*/ 0 h 1108"/>
                  <a:gd name="T158" fmla="*/ 1580 w 1580"/>
                  <a:gd name="T159" fmla="*/ 1108 h 11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80" h="1108">
                    <a:moveTo>
                      <a:pt x="52" y="574"/>
                    </a:moveTo>
                    <a:lnTo>
                      <a:pt x="37" y="539"/>
                    </a:lnTo>
                    <a:lnTo>
                      <a:pt x="25" y="508"/>
                    </a:lnTo>
                    <a:lnTo>
                      <a:pt x="15" y="478"/>
                    </a:lnTo>
                    <a:lnTo>
                      <a:pt x="7" y="451"/>
                    </a:lnTo>
                    <a:lnTo>
                      <a:pt x="4" y="426"/>
                    </a:lnTo>
                    <a:lnTo>
                      <a:pt x="1" y="403"/>
                    </a:lnTo>
                    <a:lnTo>
                      <a:pt x="0" y="385"/>
                    </a:lnTo>
                    <a:lnTo>
                      <a:pt x="0" y="366"/>
                    </a:lnTo>
                    <a:lnTo>
                      <a:pt x="2" y="351"/>
                    </a:lnTo>
                    <a:lnTo>
                      <a:pt x="5" y="338"/>
                    </a:lnTo>
                    <a:lnTo>
                      <a:pt x="7" y="327"/>
                    </a:lnTo>
                    <a:lnTo>
                      <a:pt x="10" y="318"/>
                    </a:lnTo>
                    <a:lnTo>
                      <a:pt x="16" y="306"/>
                    </a:lnTo>
                    <a:lnTo>
                      <a:pt x="19" y="302"/>
                    </a:lnTo>
                    <a:lnTo>
                      <a:pt x="19" y="295"/>
                    </a:lnTo>
                    <a:lnTo>
                      <a:pt x="21" y="285"/>
                    </a:lnTo>
                    <a:lnTo>
                      <a:pt x="24" y="276"/>
                    </a:lnTo>
                    <a:lnTo>
                      <a:pt x="26" y="266"/>
                    </a:lnTo>
                    <a:lnTo>
                      <a:pt x="35" y="246"/>
                    </a:lnTo>
                    <a:lnTo>
                      <a:pt x="46" y="225"/>
                    </a:lnTo>
                    <a:lnTo>
                      <a:pt x="61" y="202"/>
                    </a:lnTo>
                    <a:lnTo>
                      <a:pt x="79" y="181"/>
                    </a:lnTo>
                    <a:lnTo>
                      <a:pt x="98" y="159"/>
                    </a:lnTo>
                    <a:lnTo>
                      <a:pt x="122" y="136"/>
                    </a:lnTo>
                    <a:lnTo>
                      <a:pt x="136" y="126"/>
                    </a:lnTo>
                    <a:lnTo>
                      <a:pt x="150" y="115"/>
                    </a:lnTo>
                    <a:lnTo>
                      <a:pt x="163" y="105"/>
                    </a:lnTo>
                    <a:lnTo>
                      <a:pt x="180" y="95"/>
                    </a:lnTo>
                    <a:lnTo>
                      <a:pt x="196" y="85"/>
                    </a:lnTo>
                    <a:lnTo>
                      <a:pt x="212" y="76"/>
                    </a:lnTo>
                    <a:lnTo>
                      <a:pt x="230" y="68"/>
                    </a:lnTo>
                    <a:lnTo>
                      <a:pt x="248" y="59"/>
                    </a:lnTo>
                    <a:lnTo>
                      <a:pt x="267" y="51"/>
                    </a:lnTo>
                    <a:lnTo>
                      <a:pt x="287" y="44"/>
                    </a:lnTo>
                    <a:lnTo>
                      <a:pt x="308" y="36"/>
                    </a:lnTo>
                    <a:lnTo>
                      <a:pt x="329" y="30"/>
                    </a:lnTo>
                    <a:lnTo>
                      <a:pt x="352" y="24"/>
                    </a:lnTo>
                    <a:lnTo>
                      <a:pt x="376" y="19"/>
                    </a:lnTo>
                    <a:lnTo>
                      <a:pt x="399" y="15"/>
                    </a:lnTo>
                    <a:lnTo>
                      <a:pt x="423" y="11"/>
                    </a:lnTo>
                    <a:lnTo>
                      <a:pt x="473" y="5"/>
                    </a:lnTo>
                    <a:lnTo>
                      <a:pt x="522" y="1"/>
                    </a:lnTo>
                    <a:lnTo>
                      <a:pt x="571" y="0"/>
                    </a:lnTo>
                    <a:lnTo>
                      <a:pt x="621" y="0"/>
                    </a:lnTo>
                    <a:lnTo>
                      <a:pt x="671" y="4"/>
                    </a:lnTo>
                    <a:lnTo>
                      <a:pt x="721" y="10"/>
                    </a:lnTo>
                    <a:lnTo>
                      <a:pt x="746" y="14"/>
                    </a:lnTo>
                    <a:lnTo>
                      <a:pt x="772" y="19"/>
                    </a:lnTo>
                    <a:lnTo>
                      <a:pt x="797" y="24"/>
                    </a:lnTo>
                    <a:lnTo>
                      <a:pt x="822" y="30"/>
                    </a:lnTo>
                    <a:lnTo>
                      <a:pt x="847" y="36"/>
                    </a:lnTo>
                    <a:lnTo>
                      <a:pt x="873" y="44"/>
                    </a:lnTo>
                    <a:lnTo>
                      <a:pt x="898" y="51"/>
                    </a:lnTo>
                    <a:lnTo>
                      <a:pt x="923" y="60"/>
                    </a:lnTo>
                    <a:lnTo>
                      <a:pt x="948" y="70"/>
                    </a:lnTo>
                    <a:lnTo>
                      <a:pt x="974" y="80"/>
                    </a:lnTo>
                    <a:lnTo>
                      <a:pt x="999" y="90"/>
                    </a:lnTo>
                    <a:lnTo>
                      <a:pt x="1026" y="101"/>
                    </a:lnTo>
                    <a:lnTo>
                      <a:pt x="1051" y="114"/>
                    </a:lnTo>
                    <a:lnTo>
                      <a:pt x="1076" y="126"/>
                    </a:lnTo>
                    <a:lnTo>
                      <a:pt x="1102" y="140"/>
                    </a:lnTo>
                    <a:lnTo>
                      <a:pt x="1127" y="154"/>
                    </a:lnTo>
                    <a:lnTo>
                      <a:pt x="1178" y="185"/>
                    </a:lnTo>
                    <a:lnTo>
                      <a:pt x="1229" y="219"/>
                    </a:lnTo>
                    <a:lnTo>
                      <a:pt x="1254" y="236"/>
                    </a:lnTo>
                    <a:lnTo>
                      <a:pt x="1278" y="255"/>
                    </a:lnTo>
                    <a:lnTo>
                      <a:pt x="1300" y="273"/>
                    </a:lnTo>
                    <a:lnTo>
                      <a:pt x="1321" y="293"/>
                    </a:lnTo>
                    <a:lnTo>
                      <a:pt x="1343" y="312"/>
                    </a:lnTo>
                    <a:lnTo>
                      <a:pt x="1361" y="332"/>
                    </a:lnTo>
                    <a:lnTo>
                      <a:pt x="1380" y="352"/>
                    </a:lnTo>
                    <a:lnTo>
                      <a:pt x="1397" y="373"/>
                    </a:lnTo>
                    <a:lnTo>
                      <a:pt x="1414" y="393"/>
                    </a:lnTo>
                    <a:lnTo>
                      <a:pt x="1430" y="414"/>
                    </a:lnTo>
                    <a:lnTo>
                      <a:pt x="1444" y="434"/>
                    </a:lnTo>
                    <a:lnTo>
                      <a:pt x="1457" y="456"/>
                    </a:lnTo>
                    <a:lnTo>
                      <a:pt x="1471" y="476"/>
                    </a:lnTo>
                    <a:lnTo>
                      <a:pt x="1482" y="497"/>
                    </a:lnTo>
                    <a:lnTo>
                      <a:pt x="1494" y="517"/>
                    </a:lnTo>
                    <a:lnTo>
                      <a:pt x="1505" y="538"/>
                    </a:lnTo>
                    <a:lnTo>
                      <a:pt x="1522" y="577"/>
                    </a:lnTo>
                    <a:lnTo>
                      <a:pt x="1538" y="615"/>
                    </a:lnTo>
                    <a:lnTo>
                      <a:pt x="1551" y="653"/>
                    </a:lnTo>
                    <a:lnTo>
                      <a:pt x="1561" y="687"/>
                    </a:lnTo>
                    <a:lnTo>
                      <a:pt x="1568" y="719"/>
                    </a:lnTo>
                    <a:lnTo>
                      <a:pt x="1575" y="749"/>
                    </a:lnTo>
                    <a:lnTo>
                      <a:pt x="1577" y="774"/>
                    </a:lnTo>
                    <a:lnTo>
                      <a:pt x="1580" y="796"/>
                    </a:lnTo>
                    <a:lnTo>
                      <a:pt x="1580" y="808"/>
                    </a:lnTo>
                    <a:lnTo>
                      <a:pt x="1578" y="819"/>
                    </a:lnTo>
                    <a:lnTo>
                      <a:pt x="1576" y="831"/>
                    </a:lnTo>
                    <a:lnTo>
                      <a:pt x="1573" y="843"/>
                    </a:lnTo>
                    <a:lnTo>
                      <a:pt x="1570" y="855"/>
                    </a:lnTo>
                    <a:lnTo>
                      <a:pt x="1565" y="868"/>
                    </a:lnTo>
                    <a:lnTo>
                      <a:pt x="1558" y="880"/>
                    </a:lnTo>
                    <a:lnTo>
                      <a:pt x="1552" y="893"/>
                    </a:lnTo>
                    <a:lnTo>
                      <a:pt x="1545" y="906"/>
                    </a:lnTo>
                    <a:lnTo>
                      <a:pt x="1536" y="919"/>
                    </a:lnTo>
                    <a:lnTo>
                      <a:pt x="1527" y="931"/>
                    </a:lnTo>
                    <a:lnTo>
                      <a:pt x="1517" y="944"/>
                    </a:lnTo>
                    <a:lnTo>
                      <a:pt x="1506" y="956"/>
                    </a:lnTo>
                    <a:lnTo>
                      <a:pt x="1495" y="969"/>
                    </a:lnTo>
                    <a:lnTo>
                      <a:pt x="1482" y="981"/>
                    </a:lnTo>
                    <a:lnTo>
                      <a:pt x="1470" y="994"/>
                    </a:lnTo>
                    <a:lnTo>
                      <a:pt x="1456" y="1005"/>
                    </a:lnTo>
                    <a:lnTo>
                      <a:pt x="1441" y="1016"/>
                    </a:lnTo>
                    <a:lnTo>
                      <a:pt x="1426" y="1027"/>
                    </a:lnTo>
                    <a:lnTo>
                      <a:pt x="1410" y="1037"/>
                    </a:lnTo>
                    <a:lnTo>
                      <a:pt x="1394" y="1047"/>
                    </a:lnTo>
                    <a:lnTo>
                      <a:pt x="1376" y="1057"/>
                    </a:lnTo>
                    <a:lnTo>
                      <a:pt x="1359" y="1066"/>
                    </a:lnTo>
                    <a:lnTo>
                      <a:pt x="1340" y="1073"/>
                    </a:lnTo>
                    <a:lnTo>
                      <a:pt x="1321" y="1081"/>
                    </a:lnTo>
                    <a:lnTo>
                      <a:pt x="1303" y="1087"/>
                    </a:lnTo>
                    <a:lnTo>
                      <a:pt x="1281" y="1093"/>
                    </a:lnTo>
                    <a:lnTo>
                      <a:pt x="1261" y="1098"/>
                    </a:lnTo>
                    <a:lnTo>
                      <a:pt x="1240" y="1102"/>
                    </a:lnTo>
                    <a:lnTo>
                      <a:pt x="1219" y="1105"/>
                    </a:lnTo>
                    <a:lnTo>
                      <a:pt x="1197" y="1107"/>
                    </a:lnTo>
                    <a:lnTo>
                      <a:pt x="1174" y="1108"/>
                    </a:lnTo>
                    <a:lnTo>
                      <a:pt x="1129" y="1108"/>
                    </a:lnTo>
                    <a:lnTo>
                      <a:pt x="1086" y="1107"/>
                    </a:lnTo>
                    <a:lnTo>
                      <a:pt x="1043" y="1105"/>
                    </a:lnTo>
                    <a:lnTo>
                      <a:pt x="1001" y="1102"/>
                    </a:lnTo>
                    <a:lnTo>
                      <a:pt x="959" y="1097"/>
                    </a:lnTo>
                    <a:lnTo>
                      <a:pt x="921" y="1092"/>
                    </a:lnTo>
                    <a:lnTo>
                      <a:pt x="882" y="1085"/>
                    </a:lnTo>
                    <a:lnTo>
                      <a:pt x="845" y="1078"/>
                    </a:lnTo>
                    <a:lnTo>
                      <a:pt x="809" y="1070"/>
                    </a:lnTo>
                    <a:lnTo>
                      <a:pt x="774" y="1061"/>
                    </a:lnTo>
                    <a:lnTo>
                      <a:pt x="741" y="1052"/>
                    </a:lnTo>
                    <a:lnTo>
                      <a:pt x="709" y="1042"/>
                    </a:lnTo>
                    <a:lnTo>
                      <a:pt x="679" y="1032"/>
                    </a:lnTo>
                    <a:lnTo>
                      <a:pt x="650" y="1021"/>
                    </a:lnTo>
                    <a:lnTo>
                      <a:pt x="623" y="1011"/>
                    </a:lnTo>
                    <a:lnTo>
                      <a:pt x="596" y="1000"/>
                    </a:lnTo>
                    <a:lnTo>
                      <a:pt x="569" y="987"/>
                    </a:lnTo>
                    <a:lnTo>
                      <a:pt x="539" y="972"/>
                    </a:lnTo>
                    <a:lnTo>
                      <a:pt x="504" y="955"/>
                    </a:lnTo>
                    <a:lnTo>
                      <a:pt x="468" y="935"/>
                    </a:lnTo>
                    <a:lnTo>
                      <a:pt x="430" y="914"/>
                    </a:lnTo>
                    <a:lnTo>
                      <a:pt x="390" y="890"/>
                    </a:lnTo>
                    <a:lnTo>
                      <a:pt x="351" y="864"/>
                    </a:lnTo>
                    <a:lnTo>
                      <a:pt x="309" y="838"/>
                    </a:lnTo>
                    <a:lnTo>
                      <a:pt x="269" y="809"/>
                    </a:lnTo>
                    <a:lnTo>
                      <a:pt x="231" y="778"/>
                    </a:lnTo>
                    <a:lnTo>
                      <a:pt x="193" y="746"/>
                    </a:lnTo>
                    <a:lnTo>
                      <a:pt x="158" y="714"/>
                    </a:lnTo>
                    <a:lnTo>
                      <a:pt x="142" y="698"/>
                    </a:lnTo>
                    <a:lnTo>
                      <a:pt x="126" y="680"/>
                    </a:lnTo>
                    <a:lnTo>
                      <a:pt x="111" y="663"/>
                    </a:lnTo>
                    <a:lnTo>
                      <a:pt x="97" y="645"/>
                    </a:lnTo>
                    <a:lnTo>
                      <a:pt x="85" y="628"/>
                    </a:lnTo>
                    <a:lnTo>
                      <a:pt x="74" y="610"/>
                    </a:lnTo>
                    <a:lnTo>
                      <a:pt x="62" y="593"/>
                    </a:lnTo>
                    <a:lnTo>
                      <a:pt x="52" y="574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3" name="Freeform 164"/>
              <p:cNvSpPr>
                <a:spLocks/>
              </p:cNvSpPr>
              <p:nvPr/>
            </p:nvSpPr>
            <p:spPr bwMode="auto">
              <a:xfrm>
                <a:off x="2882" y="619"/>
                <a:ext cx="302" cy="208"/>
              </a:xfrm>
              <a:custGeom>
                <a:avLst/>
                <a:gdLst>
                  <a:gd name="T0" fmla="*/ 0 w 1514"/>
                  <a:gd name="T1" fmla="*/ 0 h 1040"/>
                  <a:gd name="T2" fmla="*/ 0 w 1514"/>
                  <a:gd name="T3" fmla="*/ 0 h 1040"/>
                  <a:gd name="T4" fmla="*/ 0 w 1514"/>
                  <a:gd name="T5" fmla="*/ 0 h 1040"/>
                  <a:gd name="T6" fmla="*/ 0 w 1514"/>
                  <a:gd name="T7" fmla="*/ 0 h 1040"/>
                  <a:gd name="T8" fmla="*/ 0 w 1514"/>
                  <a:gd name="T9" fmla="*/ 0 h 1040"/>
                  <a:gd name="T10" fmla="*/ 0 w 1514"/>
                  <a:gd name="T11" fmla="*/ 0 h 1040"/>
                  <a:gd name="T12" fmla="*/ 0 w 1514"/>
                  <a:gd name="T13" fmla="*/ 0 h 1040"/>
                  <a:gd name="T14" fmla="*/ 0 w 1514"/>
                  <a:gd name="T15" fmla="*/ 0 h 1040"/>
                  <a:gd name="T16" fmla="*/ 0 w 1514"/>
                  <a:gd name="T17" fmla="*/ 0 h 1040"/>
                  <a:gd name="T18" fmla="*/ 0 w 1514"/>
                  <a:gd name="T19" fmla="*/ 0 h 1040"/>
                  <a:gd name="T20" fmla="*/ 0 w 1514"/>
                  <a:gd name="T21" fmla="*/ 0 h 1040"/>
                  <a:gd name="T22" fmla="*/ 0 w 1514"/>
                  <a:gd name="T23" fmla="*/ 0 h 1040"/>
                  <a:gd name="T24" fmla="*/ 0 w 1514"/>
                  <a:gd name="T25" fmla="*/ 0 h 1040"/>
                  <a:gd name="T26" fmla="*/ 0 w 1514"/>
                  <a:gd name="T27" fmla="*/ 0 h 1040"/>
                  <a:gd name="T28" fmla="*/ 0 w 1514"/>
                  <a:gd name="T29" fmla="*/ 0 h 1040"/>
                  <a:gd name="T30" fmla="*/ 0 w 1514"/>
                  <a:gd name="T31" fmla="*/ 0 h 1040"/>
                  <a:gd name="T32" fmla="*/ 0 w 1514"/>
                  <a:gd name="T33" fmla="*/ 0 h 1040"/>
                  <a:gd name="T34" fmla="*/ 0 w 1514"/>
                  <a:gd name="T35" fmla="*/ 0 h 1040"/>
                  <a:gd name="T36" fmla="*/ 0 w 1514"/>
                  <a:gd name="T37" fmla="*/ 0 h 1040"/>
                  <a:gd name="T38" fmla="*/ 0 w 1514"/>
                  <a:gd name="T39" fmla="*/ 0 h 1040"/>
                  <a:gd name="T40" fmla="*/ 0 w 1514"/>
                  <a:gd name="T41" fmla="*/ 0 h 1040"/>
                  <a:gd name="T42" fmla="*/ 0 w 1514"/>
                  <a:gd name="T43" fmla="*/ 0 h 1040"/>
                  <a:gd name="T44" fmla="*/ 0 w 1514"/>
                  <a:gd name="T45" fmla="*/ 0 h 1040"/>
                  <a:gd name="T46" fmla="*/ 0 w 1514"/>
                  <a:gd name="T47" fmla="*/ 0 h 1040"/>
                  <a:gd name="T48" fmla="*/ 0 w 1514"/>
                  <a:gd name="T49" fmla="*/ 0 h 1040"/>
                  <a:gd name="T50" fmla="*/ 0 w 1514"/>
                  <a:gd name="T51" fmla="*/ 0 h 1040"/>
                  <a:gd name="T52" fmla="*/ 0 w 1514"/>
                  <a:gd name="T53" fmla="*/ 0 h 1040"/>
                  <a:gd name="T54" fmla="*/ 0 w 1514"/>
                  <a:gd name="T55" fmla="*/ 0 h 1040"/>
                  <a:gd name="T56" fmla="*/ 0 w 1514"/>
                  <a:gd name="T57" fmla="*/ 0 h 1040"/>
                  <a:gd name="T58" fmla="*/ 0 w 1514"/>
                  <a:gd name="T59" fmla="*/ 0 h 1040"/>
                  <a:gd name="T60" fmla="*/ 0 w 1514"/>
                  <a:gd name="T61" fmla="*/ 0 h 1040"/>
                  <a:gd name="T62" fmla="*/ 0 w 1514"/>
                  <a:gd name="T63" fmla="*/ 0 h 1040"/>
                  <a:gd name="T64" fmla="*/ 0 w 1514"/>
                  <a:gd name="T65" fmla="*/ 0 h 1040"/>
                  <a:gd name="T66" fmla="*/ 0 w 1514"/>
                  <a:gd name="T67" fmla="*/ 0 h 1040"/>
                  <a:gd name="T68" fmla="*/ 0 w 1514"/>
                  <a:gd name="T69" fmla="*/ 0 h 1040"/>
                  <a:gd name="T70" fmla="*/ 0 w 1514"/>
                  <a:gd name="T71" fmla="*/ 0 h 1040"/>
                  <a:gd name="T72" fmla="*/ 0 w 1514"/>
                  <a:gd name="T73" fmla="*/ 0 h 1040"/>
                  <a:gd name="T74" fmla="*/ 0 w 1514"/>
                  <a:gd name="T75" fmla="*/ 0 h 1040"/>
                  <a:gd name="T76" fmla="*/ 0 w 1514"/>
                  <a:gd name="T77" fmla="*/ 0 h 1040"/>
                  <a:gd name="T78" fmla="*/ 0 w 1514"/>
                  <a:gd name="T79" fmla="*/ 0 h 1040"/>
                  <a:gd name="T80" fmla="*/ 0 w 1514"/>
                  <a:gd name="T81" fmla="*/ 0 h 1040"/>
                  <a:gd name="T82" fmla="*/ 0 w 1514"/>
                  <a:gd name="T83" fmla="*/ 0 h 1040"/>
                  <a:gd name="T84" fmla="*/ 0 w 1514"/>
                  <a:gd name="T85" fmla="*/ 0 h 1040"/>
                  <a:gd name="T86" fmla="*/ 0 w 1514"/>
                  <a:gd name="T87" fmla="*/ 0 h 1040"/>
                  <a:gd name="T88" fmla="*/ 0 w 1514"/>
                  <a:gd name="T89" fmla="*/ 0 h 1040"/>
                  <a:gd name="T90" fmla="*/ 0 w 1514"/>
                  <a:gd name="T91" fmla="*/ 0 h 1040"/>
                  <a:gd name="T92" fmla="*/ 0 w 1514"/>
                  <a:gd name="T93" fmla="*/ 0 h 10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14"/>
                  <a:gd name="T142" fmla="*/ 0 h 1040"/>
                  <a:gd name="T143" fmla="*/ 1514 w 1514"/>
                  <a:gd name="T144" fmla="*/ 1040 h 104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14" h="1040">
                    <a:moveTo>
                      <a:pt x="46" y="520"/>
                    </a:moveTo>
                    <a:lnTo>
                      <a:pt x="33" y="489"/>
                    </a:lnTo>
                    <a:lnTo>
                      <a:pt x="21" y="459"/>
                    </a:lnTo>
                    <a:lnTo>
                      <a:pt x="13" y="432"/>
                    </a:lnTo>
                    <a:lnTo>
                      <a:pt x="6" y="407"/>
                    </a:lnTo>
                    <a:lnTo>
                      <a:pt x="3" y="384"/>
                    </a:lnTo>
                    <a:lnTo>
                      <a:pt x="0" y="363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1" y="314"/>
                    </a:lnTo>
                    <a:lnTo>
                      <a:pt x="4" y="302"/>
                    </a:lnTo>
                    <a:lnTo>
                      <a:pt x="6" y="292"/>
                    </a:lnTo>
                    <a:lnTo>
                      <a:pt x="10" y="283"/>
                    </a:lnTo>
                    <a:lnTo>
                      <a:pt x="15" y="272"/>
                    </a:lnTo>
                    <a:lnTo>
                      <a:pt x="16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5" y="218"/>
                    </a:lnTo>
                    <a:lnTo>
                      <a:pt x="46" y="198"/>
                    </a:lnTo>
                    <a:lnTo>
                      <a:pt x="61" y="180"/>
                    </a:lnTo>
                    <a:lnTo>
                      <a:pt x="79" y="160"/>
                    </a:lnTo>
                    <a:lnTo>
                      <a:pt x="99" y="140"/>
                    </a:lnTo>
                    <a:lnTo>
                      <a:pt x="122" y="120"/>
                    </a:lnTo>
                    <a:lnTo>
                      <a:pt x="147" y="100"/>
                    </a:lnTo>
                    <a:lnTo>
                      <a:pt x="177" y="82"/>
                    </a:lnTo>
                    <a:lnTo>
                      <a:pt x="192" y="73"/>
                    </a:lnTo>
                    <a:lnTo>
                      <a:pt x="208" y="65"/>
                    </a:lnTo>
                    <a:lnTo>
                      <a:pt x="226" y="57"/>
                    </a:lnTo>
                    <a:lnTo>
                      <a:pt x="243" y="50"/>
                    </a:lnTo>
                    <a:lnTo>
                      <a:pt x="262" y="42"/>
                    </a:lnTo>
                    <a:lnTo>
                      <a:pt x="281" y="35"/>
                    </a:lnTo>
                    <a:lnTo>
                      <a:pt x="301" y="30"/>
                    </a:lnTo>
                    <a:lnTo>
                      <a:pt x="322" y="24"/>
                    </a:lnTo>
                    <a:lnTo>
                      <a:pt x="343" y="19"/>
                    </a:lnTo>
                    <a:lnTo>
                      <a:pt x="366" y="14"/>
                    </a:lnTo>
                    <a:lnTo>
                      <a:pt x="388" y="10"/>
                    </a:lnTo>
                    <a:lnTo>
                      <a:pt x="412" y="7"/>
                    </a:lnTo>
                    <a:lnTo>
                      <a:pt x="459" y="2"/>
                    </a:lnTo>
                    <a:lnTo>
                      <a:pt x="507" y="0"/>
                    </a:lnTo>
                    <a:lnTo>
                      <a:pt x="554" y="0"/>
                    </a:lnTo>
                    <a:lnTo>
                      <a:pt x="602" y="1"/>
                    </a:lnTo>
                    <a:lnTo>
                      <a:pt x="650" y="5"/>
                    </a:lnTo>
                    <a:lnTo>
                      <a:pt x="698" y="11"/>
                    </a:lnTo>
                    <a:lnTo>
                      <a:pt x="745" y="20"/>
                    </a:lnTo>
                    <a:lnTo>
                      <a:pt x="794" y="31"/>
                    </a:lnTo>
                    <a:lnTo>
                      <a:pt x="842" y="44"/>
                    </a:lnTo>
                    <a:lnTo>
                      <a:pt x="890" y="60"/>
                    </a:lnTo>
                    <a:lnTo>
                      <a:pt x="938" y="77"/>
                    </a:lnTo>
                    <a:lnTo>
                      <a:pt x="987" y="98"/>
                    </a:lnTo>
                    <a:lnTo>
                      <a:pt x="1036" y="122"/>
                    </a:lnTo>
                    <a:lnTo>
                      <a:pt x="1084" y="148"/>
                    </a:lnTo>
                    <a:lnTo>
                      <a:pt x="1134" y="177"/>
                    </a:lnTo>
                    <a:lnTo>
                      <a:pt x="1183" y="210"/>
                    </a:lnTo>
                    <a:lnTo>
                      <a:pt x="1207" y="227"/>
                    </a:lnTo>
                    <a:lnTo>
                      <a:pt x="1229" y="244"/>
                    </a:lnTo>
                    <a:lnTo>
                      <a:pt x="1252" y="262"/>
                    </a:lnTo>
                    <a:lnTo>
                      <a:pt x="1272" y="279"/>
                    </a:lnTo>
                    <a:lnTo>
                      <a:pt x="1292" y="298"/>
                    </a:lnTo>
                    <a:lnTo>
                      <a:pt x="1310" y="317"/>
                    </a:lnTo>
                    <a:lnTo>
                      <a:pt x="1328" y="336"/>
                    </a:lnTo>
                    <a:lnTo>
                      <a:pt x="1344" y="354"/>
                    </a:lnTo>
                    <a:lnTo>
                      <a:pt x="1360" y="374"/>
                    </a:lnTo>
                    <a:lnTo>
                      <a:pt x="1375" y="393"/>
                    </a:lnTo>
                    <a:lnTo>
                      <a:pt x="1389" y="413"/>
                    </a:lnTo>
                    <a:lnTo>
                      <a:pt x="1401" y="432"/>
                    </a:lnTo>
                    <a:lnTo>
                      <a:pt x="1425" y="470"/>
                    </a:lnTo>
                    <a:lnTo>
                      <a:pt x="1445" y="508"/>
                    </a:lnTo>
                    <a:lnTo>
                      <a:pt x="1461" y="545"/>
                    </a:lnTo>
                    <a:lnTo>
                      <a:pt x="1476" y="580"/>
                    </a:lnTo>
                    <a:lnTo>
                      <a:pt x="1488" y="614"/>
                    </a:lnTo>
                    <a:lnTo>
                      <a:pt x="1497" y="645"/>
                    </a:lnTo>
                    <a:lnTo>
                      <a:pt x="1504" y="675"/>
                    </a:lnTo>
                    <a:lnTo>
                      <a:pt x="1509" y="701"/>
                    </a:lnTo>
                    <a:lnTo>
                      <a:pt x="1512" y="724"/>
                    </a:lnTo>
                    <a:lnTo>
                      <a:pt x="1514" y="744"/>
                    </a:lnTo>
                    <a:lnTo>
                      <a:pt x="1514" y="755"/>
                    </a:lnTo>
                    <a:lnTo>
                      <a:pt x="1512" y="766"/>
                    </a:lnTo>
                    <a:lnTo>
                      <a:pt x="1511" y="777"/>
                    </a:lnTo>
                    <a:lnTo>
                      <a:pt x="1509" y="790"/>
                    </a:lnTo>
                    <a:lnTo>
                      <a:pt x="1505" y="802"/>
                    </a:lnTo>
                    <a:lnTo>
                      <a:pt x="1500" y="815"/>
                    </a:lnTo>
                    <a:lnTo>
                      <a:pt x="1495" y="826"/>
                    </a:lnTo>
                    <a:lnTo>
                      <a:pt x="1489" y="839"/>
                    </a:lnTo>
                    <a:lnTo>
                      <a:pt x="1481" y="851"/>
                    </a:lnTo>
                    <a:lnTo>
                      <a:pt x="1474" y="864"/>
                    </a:lnTo>
                    <a:lnTo>
                      <a:pt x="1465" y="876"/>
                    </a:lnTo>
                    <a:lnTo>
                      <a:pt x="1455" y="888"/>
                    </a:lnTo>
                    <a:lnTo>
                      <a:pt x="1445" y="900"/>
                    </a:lnTo>
                    <a:lnTo>
                      <a:pt x="1434" y="911"/>
                    </a:lnTo>
                    <a:lnTo>
                      <a:pt x="1423" y="923"/>
                    </a:lnTo>
                    <a:lnTo>
                      <a:pt x="1410" y="935"/>
                    </a:lnTo>
                    <a:lnTo>
                      <a:pt x="1396" y="945"/>
                    </a:lnTo>
                    <a:lnTo>
                      <a:pt x="1383" y="956"/>
                    </a:lnTo>
                    <a:lnTo>
                      <a:pt x="1369" y="966"/>
                    </a:lnTo>
                    <a:lnTo>
                      <a:pt x="1354" y="975"/>
                    </a:lnTo>
                    <a:lnTo>
                      <a:pt x="1338" y="985"/>
                    </a:lnTo>
                    <a:lnTo>
                      <a:pt x="1322" y="993"/>
                    </a:lnTo>
                    <a:lnTo>
                      <a:pt x="1305" y="1001"/>
                    </a:lnTo>
                    <a:lnTo>
                      <a:pt x="1288" y="1008"/>
                    </a:lnTo>
                    <a:lnTo>
                      <a:pt x="1269" y="1015"/>
                    </a:lnTo>
                    <a:lnTo>
                      <a:pt x="1250" y="1021"/>
                    </a:lnTo>
                    <a:lnTo>
                      <a:pt x="1232" y="1026"/>
                    </a:lnTo>
                    <a:lnTo>
                      <a:pt x="1212" y="1031"/>
                    </a:lnTo>
                    <a:lnTo>
                      <a:pt x="1192" y="1035"/>
                    </a:lnTo>
                    <a:lnTo>
                      <a:pt x="1171" y="1037"/>
                    </a:lnTo>
                    <a:lnTo>
                      <a:pt x="1151" y="1038"/>
                    </a:lnTo>
                    <a:lnTo>
                      <a:pt x="1128" y="1040"/>
                    </a:lnTo>
                    <a:lnTo>
                      <a:pt x="1086" y="1040"/>
                    </a:lnTo>
                    <a:lnTo>
                      <a:pt x="1042" y="1037"/>
                    </a:lnTo>
                    <a:lnTo>
                      <a:pt x="1001" y="1033"/>
                    </a:lnTo>
                    <a:lnTo>
                      <a:pt x="958" y="1030"/>
                    </a:lnTo>
                    <a:lnTo>
                      <a:pt x="919" y="1023"/>
                    </a:lnTo>
                    <a:lnTo>
                      <a:pt x="879" y="1017"/>
                    </a:lnTo>
                    <a:lnTo>
                      <a:pt x="840" y="1010"/>
                    </a:lnTo>
                    <a:lnTo>
                      <a:pt x="802" y="1001"/>
                    </a:lnTo>
                    <a:lnTo>
                      <a:pt x="766" y="992"/>
                    </a:lnTo>
                    <a:lnTo>
                      <a:pt x="731" y="982"/>
                    </a:lnTo>
                    <a:lnTo>
                      <a:pt x="699" y="973"/>
                    </a:lnTo>
                    <a:lnTo>
                      <a:pt x="666" y="962"/>
                    </a:lnTo>
                    <a:lnTo>
                      <a:pt x="608" y="942"/>
                    </a:lnTo>
                    <a:lnTo>
                      <a:pt x="555" y="921"/>
                    </a:lnTo>
                    <a:lnTo>
                      <a:pt x="530" y="910"/>
                    </a:lnTo>
                    <a:lnTo>
                      <a:pt x="502" y="896"/>
                    </a:lnTo>
                    <a:lnTo>
                      <a:pt x="471" y="880"/>
                    </a:lnTo>
                    <a:lnTo>
                      <a:pt x="437" y="861"/>
                    </a:lnTo>
                    <a:lnTo>
                      <a:pt x="402" y="841"/>
                    </a:lnTo>
                    <a:lnTo>
                      <a:pt x="364" y="819"/>
                    </a:lnTo>
                    <a:lnTo>
                      <a:pt x="327" y="795"/>
                    </a:lnTo>
                    <a:lnTo>
                      <a:pt x="290" y="769"/>
                    </a:lnTo>
                    <a:lnTo>
                      <a:pt x="252" y="742"/>
                    </a:lnTo>
                    <a:lnTo>
                      <a:pt x="216" y="714"/>
                    </a:lnTo>
                    <a:lnTo>
                      <a:pt x="181" y="684"/>
                    </a:lnTo>
                    <a:lnTo>
                      <a:pt x="149" y="653"/>
                    </a:lnTo>
                    <a:lnTo>
                      <a:pt x="132" y="638"/>
                    </a:lnTo>
                    <a:lnTo>
                      <a:pt x="117" y="621"/>
                    </a:lnTo>
                    <a:lnTo>
                      <a:pt x="104" y="605"/>
                    </a:lnTo>
                    <a:lnTo>
                      <a:pt x="90" y="589"/>
                    </a:lnTo>
                    <a:lnTo>
                      <a:pt x="77" y="571"/>
                    </a:lnTo>
                    <a:lnTo>
                      <a:pt x="66" y="555"/>
                    </a:lnTo>
                    <a:lnTo>
                      <a:pt x="56" y="538"/>
                    </a:lnTo>
                    <a:lnTo>
                      <a:pt x="46" y="52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4" name="Freeform 165"/>
              <p:cNvSpPr>
                <a:spLocks/>
              </p:cNvSpPr>
              <p:nvPr/>
            </p:nvSpPr>
            <p:spPr bwMode="auto">
              <a:xfrm>
                <a:off x="2889" y="622"/>
                <a:ext cx="289" cy="194"/>
              </a:xfrm>
              <a:custGeom>
                <a:avLst/>
                <a:gdLst>
                  <a:gd name="T0" fmla="*/ 0 w 1448"/>
                  <a:gd name="T1" fmla="*/ 0 h 970"/>
                  <a:gd name="T2" fmla="*/ 0 w 1448"/>
                  <a:gd name="T3" fmla="*/ 0 h 970"/>
                  <a:gd name="T4" fmla="*/ 0 w 1448"/>
                  <a:gd name="T5" fmla="*/ 0 h 970"/>
                  <a:gd name="T6" fmla="*/ 0 w 1448"/>
                  <a:gd name="T7" fmla="*/ 0 h 970"/>
                  <a:gd name="T8" fmla="*/ 0 w 1448"/>
                  <a:gd name="T9" fmla="*/ 0 h 970"/>
                  <a:gd name="T10" fmla="*/ 0 w 1448"/>
                  <a:gd name="T11" fmla="*/ 0 h 970"/>
                  <a:gd name="T12" fmla="*/ 0 w 1448"/>
                  <a:gd name="T13" fmla="*/ 0 h 970"/>
                  <a:gd name="T14" fmla="*/ 0 w 1448"/>
                  <a:gd name="T15" fmla="*/ 0 h 970"/>
                  <a:gd name="T16" fmla="*/ 0 w 1448"/>
                  <a:gd name="T17" fmla="*/ 0 h 970"/>
                  <a:gd name="T18" fmla="*/ 0 w 1448"/>
                  <a:gd name="T19" fmla="*/ 0 h 970"/>
                  <a:gd name="T20" fmla="*/ 0 w 1448"/>
                  <a:gd name="T21" fmla="*/ 0 h 970"/>
                  <a:gd name="T22" fmla="*/ 0 w 1448"/>
                  <a:gd name="T23" fmla="*/ 0 h 970"/>
                  <a:gd name="T24" fmla="*/ 0 w 1448"/>
                  <a:gd name="T25" fmla="*/ 0 h 970"/>
                  <a:gd name="T26" fmla="*/ 0 w 1448"/>
                  <a:gd name="T27" fmla="*/ 0 h 970"/>
                  <a:gd name="T28" fmla="*/ 0 w 1448"/>
                  <a:gd name="T29" fmla="*/ 0 h 970"/>
                  <a:gd name="T30" fmla="*/ 0 w 1448"/>
                  <a:gd name="T31" fmla="*/ 0 h 970"/>
                  <a:gd name="T32" fmla="*/ 0 w 1448"/>
                  <a:gd name="T33" fmla="*/ 0 h 970"/>
                  <a:gd name="T34" fmla="*/ 0 w 1448"/>
                  <a:gd name="T35" fmla="*/ 0 h 970"/>
                  <a:gd name="T36" fmla="*/ 0 w 1448"/>
                  <a:gd name="T37" fmla="*/ 0 h 970"/>
                  <a:gd name="T38" fmla="*/ 0 w 1448"/>
                  <a:gd name="T39" fmla="*/ 0 h 970"/>
                  <a:gd name="T40" fmla="*/ 0 w 1448"/>
                  <a:gd name="T41" fmla="*/ 0 h 970"/>
                  <a:gd name="T42" fmla="*/ 0 w 1448"/>
                  <a:gd name="T43" fmla="*/ 0 h 970"/>
                  <a:gd name="T44" fmla="*/ 0 w 1448"/>
                  <a:gd name="T45" fmla="*/ 0 h 970"/>
                  <a:gd name="T46" fmla="*/ 0 w 1448"/>
                  <a:gd name="T47" fmla="*/ 0 h 970"/>
                  <a:gd name="T48" fmla="*/ 0 w 1448"/>
                  <a:gd name="T49" fmla="*/ 0 h 970"/>
                  <a:gd name="T50" fmla="*/ 0 w 1448"/>
                  <a:gd name="T51" fmla="*/ 0 h 970"/>
                  <a:gd name="T52" fmla="*/ 0 w 1448"/>
                  <a:gd name="T53" fmla="*/ 0 h 970"/>
                  <a:gd name="T54" fmla="*/ 0 w 1448"/>
                  <a:gd name="T55" fmla="*/ 0 h 970"/>
                  <a:gd name="T56" fmla="*/ 0 w 1448"/>
                  <a:gd name="T57" fmla="*/ 0 h 970"/>
                  <a:gd name="T58" fmla="*/ 0 w 1448"/>
                  <a:gd name="T59" fmla="*/ 0 h 970"/>
                  <a:gd name="T60" fmla="*/ 0 w 1448"/>
                  <a:gd name="T61" fmla="*/ 0 h 970"/>
                  <a:gd name="T62" fmla="*/ 0 w 1448"/>
                  <a:gd name="T63" fmla="*/ 0 h 970"/>
                  <a:gd name="T64" fmla="*/ 0 w 1448"/>
                  <a:gd name="T65" fmla="*/ 0 h 970"/>
                  <a:gd name="T66" fmla="*/ 0 w 1448"/>
                  <a:gd name="T67" fmla="*/ 0 h 970"/>
                  <a:gd name="T68" fmla="*/ 0 w 1448"/>
                  <a:gd name="T69" fmla="*/ 0 h 970"/>
                  <a:gd name="T70" fmla="*/ 0 w 1448"/>
                  <a:gd name="T71" fmla="*/ 0 h 970"/>
                  <a:gd name="T72" fmla="*/ 0 w 1448"/>
                  <a:gd name="T73" fmla="*/ 0 h 970"/>
                  <a:gd name="T74" fmla="*/ 0 w 1448"/>
                  <a:gd name="T75" fmla="*/ 0 h 970"/>
                  <a:gd name="T76" fmla="*/ 0 w 1448"/>
                  <a:gd name="T77" fmla="*/ 0 h 970"/>
                  <a:gd name="T78" fmla="*/ 0 w 1448"/>
                  <a:gd name="T79" fmla="*/ 0 h 970"/>
                  <a:gd name="T80" fmla="*/ 0 w 1448"/>
                  <a:gd name="T81" fmla="*/ 0 h 970"/>
                  <a:gd name="T82" fmla="*/ 0 w 1448"/>
                  <a:gd name="T83" fmla="*/ 0 h 970"/>
                  <a:gd name="T84" fmla="*/ 0 w 1448"/>
                  <a:gd name="T85" fmla="*/ 0 h 970"/>
                  <a:gd name="T86" fmla="*/ 0 w 1448"/>
                  <a:gd name="T87" fmla="*/ 0 h 970"/>
                  <a:gd name="T88" fmla="*/ 0 w 1448"/>
                  <a:gd name="T89" fmla="*/ 0 h 970"/>
                  <a:gd name="T90" fmla="*/ 0 w 1448"/>
                  <a:gd name="T91" fmla="*/ 0 h 9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8"/>
                  <a:gd name="T139" fmla="*/ 0 h 970"/>
                  <a:gd name="T140" fmla="*/ 1448 w 1448"/>
                  <a:gd name="T141" fmla="*/ 970 h 9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8" h="970">
                    <a:moveTo>
                      <a:pt x="45" y="471"/>
                    </a:moveTo>
                    <a:lnTo>
                      <a:pt x="31" y="441"/>
                    </a:lnTo>
                    <a:lnTo>
                      <a:pt x="22" y="413"/>
                    </a:lnTo>
                    <a:lnTo>
                      <a:pt x="13" y="388"/>
                    </a:lnTo>
                    <a:lnTo>
                      <a:pt x="7" y="366"/>
                    </a:lnTo>
                    <a:lnTo>
                      <a:pt x="3" y="345"/>
                    </a:lnTo>
                    <a:lnTo>
                      <a:pt x="2" y="325"/>
                    </a:lnTo>
                    <a:lnTo>
                      <a:pt x="0" y="308"/>
                    </a:lnTo>
                    <a:lnTo>
                      <a:pt x="0" y="293"/>
                    </a:lnTo>
                    <a:lnTo>
                      <a:pt x="2" y="280"/>
                    </a:lnTo>
                    <a:lnTo>
                      <a:pt x="4" y="268"/>
                    </a:lnTo>
                    <a:lnTo>
                      <a:pt x="7" y="260"/>
                    </a:lnTo>
                    <a:lnTo>
                      <a:pt x="9" y="251"/>
                    </a:lnTo>
                    <a:lnTo>
                      <a:pt x="14" y="241"/>
                    </a:lnTo>
                    <a:lnTo>
                      <a:pt x="15" y="238"/>
                    </a:lnTo>
                    <a:lnTo>
                      <a:pt x="19" y="223"/>
                    </a:lnTo>
                    <a:lnTo>
                      <a:pt x="25" y="207"/>
                    </a:lnTo>
                    <a:lnTo>
                      <a:pt x="34" y="191"/>
                    </a:lnTo>
                    <a:lnTo>
                      <a:pt x="45" y="174"/>
                    </a:lnTo>
                    <a:lnTo>
                      <a:pt x="59" y="155"/>
                    </a:lnTo>
                    <a:lnTo>
                      <a:pt x="76" y="137"/>
                    </a:lnTo>
                    <a:lnTo>
                      <a:pt x="96" y="119"/>
                    </a:lnTo>
                    <a:lnTo>
                      <a:pt x="119" y="101"/>
                    </a:lnTo>
                    <a:lnTo>
                      <a:pt x="145" y="85"/>
                    </a:lnTo>
                    <a:lnTo>
                      <a:pt x="172" y="69"/>
                    </a:lnTo>
                    <a:lnTo>
                      <a:pt x="204" y="54"/>
                    </a:lnTo>
                    <a:lnTo>
                      <a:pt x="237" y="40"/>
                    </a:lnTo>
                    <a:lnTo>
                      <a:pt x="256" y="34"/>
                    </a:lnTo>
                    <a:lnTo>
                      <a:pt x="275" y="29"/>
                    </a:lnTo>
                    <a:lnTo>
                      <a:pt x="294" y="23"/>
                    </a:lnTo>
                    <a:lnTo>
                      <a:pt x="313" y="19"/>
                    </a:lnTo>
                    <a:lnTo>
                      <a:pt x="335" y="14"/>
                    </a:lnTo>
                    <a:lnTo>
                      <a:pt x="356" y="11"/>
                    </a:lnTo>
                    <a:lnTo>
                      <a:pt x="378" y="8"/>
                    </a:lnTo>
                    <a:lnTo>
                      <a:pt x="401" y="6"/>
                    </a:lnTo>
                    <a:lnTo>
                      <a:pt x="446" y="3"/>
                    </a:lnTo>
                    <a:lnTo>
                      <a:pt x="492" y="0"/>
                    </a:lnTo>
                    <a:lnTo>
                      <a:pt x="537" y="0"/>
                    </a:lnTo>
                    <a:lnTo>
                      <a:pt x="583" y="3"/>
                    </a:lnTo>
                    <a:lnTo>
                      <a:pt x="629" y="6"/>
                    </a:lnTo>
                    <a:lnTo>
                      <a:pt x="675" y="14"/>
                    </a:lnTo>
                    <a:lnTo>
                      <a:pt x="722" y="21"/>
                    </a:lnTo>
                    <a:lnTo>
                      <a:pt x="766" y="33"/>
                    </a:lnTo>
                    <a:lnTo>
                      <a:pt x="813" y="45"/>
                    </a:lnTo>
                    <a:lnTo>
                      <a:pt x="859" y="60"/>
                    </a:lnTo>
                    <a:lnTo>
                      <a:pt x="905" y="79"/>
                    </a:lnTo>
                    <a:lnTo>
                      <a:pt x="952" y="99"/>
                    </a:lnTo>
                    <a:lnTo>
                      <a:pt x="999" y="121"/>
                    </a:lnTo>
                    <a:lnTo>
                      <a:pt x="1045" y="146"/>
                    </a:lnTo>
                    <a:lnTo>
                      <a:pt x="1091" y="174"/>
                    </a:lnTo>
                    <a:lnTo>
                      <a:pt x="1137" y="203"/>
                    </a:lnTo>
                    <a:lnTo>
                      <a:pt x="1160" y="220"/>
                    </a:lnTo>
                    <a:lnTo>
                      <a:pt x="1181" y="236"/>
                    </a:lnTo>
                    <a:lnTo>
                      <a:pt x="1202" y="252"/>
                    </a:lnTo>
                    <a:lnTo>
                      <a:pt x="1221" y="270"/>
                    </a:lnTo>
                    <a:lnTo>
                      <a:pt x="1239" y="286"/>
                    </a:lnTo>
                    <a:lnTo>
                      <a:pt x="1257" y="303"/>
                    </a:lnTo>
                    <a:lnTo>
                      <a:pt x="1274" y="321"/>
                    </a:lnTo>
                    <a:lnTo>
                      <a:pt x="1289" y="340"/>
                    </a:lnTo>
                    <a:lnTo>
                      <a:pt x="1304" y="357"/>
                    </a:lnTo>
                    <a:lnTo>
                      <a:pt x="1319" y="374"/>
                    </a:lnTo>
                    <a:lnTo>
                      <a:pt x="1332" y="392"/>
                    </a:lnTo>
                    <a:lnTo>
                      <a:pt x="1344" y="411"/>
                    </a:lnTo>
                    <a:lnTo>
                      <a:pt x="1367" y="446"/>
                    </a:lnTo>
                    <a:lnTo>
                      <a:pt x="1385" y="481"/>
                    </a:lnTo>
                    <a:lnTo>
                      <a:pt x="1402" y="514"/>
                    </a:lnTo>
                    <a:lnTo>
                      <a:pt x="1415" y="547"/>
                    </a:lnTo>
                    <a:lnTo>
                      <a:pt x="1425" y="578"/>
                    </a:lnTo>
                    <a:lnTo>
                      <a:pt x="1434" y="607"/>
                    </a:lnTo>
                    <a:lnTo>
                      <a:pt x="1440" y="633"/>
                    </a:lnTo>
                    <a:lnTo>
                      <a:pt x="1445" y="658"/>
                    </a:lnTo>
                    <a:lnTo>
                      <a:pt x="1448" y="679"/>
                    </a:lnTo>
                    <a:lnTo>
                      <a:pt x="1448" y="698"/>
                    </a:lnTo>
                    <a:lnTo>
                      <a:pt x="1448" y="709"/>
                    </a:lnTo>
                    <a:lnTo>
                      <a:pt x="1448" y="720"/>
                    </a:lnTo>
                    <a:lnTo>
                      <a:pt x="1445" y="731"/>
                    </a:lnTo>
                    <a:lnTo>
                      <a:pt x="1443" y="744"/>
                    </a:lnTo>
                    <a:lnTo>
                      <a:pt x="1439" y="755"/>
                    </a:lnTo>
                    <a:lnTo>
                      <a:pt x="1435" y="766"/>
                    </a:lnTo>
                    <a:lnTo>
                      <a:pt x="1430" y="779"/>
                    </a:lnTo>
                    <a:lnTo>
                      <a:pt x="1424" y="790"/>
                    </a:lnTo>
                    <a:lnTo>
                      <a:pt x="1418" y="801"/>
                    </a:lnTo>
                    <a:lnTo>
                      <a:pt x="1410" y="814"/>
                    </a:lnTo>
                    <a:lnTo>
                      <a:pt x="1402" y="825"/>
                    </a:lnTo>
                    <a:lnTo>
                      <a:pt x="1393" y="836"/>
                    </a:lnTo>
                    <a:lnTo>
                      <a:pt x="1383" y="846"/>
                    </a:lnTo>
                    <a:lnTo>
                      <a:pt x="1373" y="858"/>
                    </a:lnTo>
                    <a:lnTo>
                      <a:pt x="1362" y="868"/>
                    </a:lnTo>
                    <a:lnTo>
                      <a:pt x="1350" y="877"/>
                    </a:lnTo>
                    <a:lnTo>
                      <a:pt x="1338" y="887"/>
                    </a:lnTo>
                    <a:lnTo>
                      <a:pt x="1324" y="897"/>
                    </a:lnTo>
                    <a:lnTo>
                      <a:pt x="1311" y="906"/>
                    </a:lnTo>
                    <a:lnTo>
                      <a:pt x="1296" y="915"/>
                    </a:lnTo>
                    <a:lnTo>
                      <a:pt x="1281" y="922"/>
                    </a:lnTo>
                    <a:lnTo>
                      <a:pt x="1266" y="930"/>
                    </a:lnTo>
                    <a:lnTo>
                      <a:pt x="1249" y="937"/>
                    </a:lnTo>
                    <a:lnTo>
                      <a:pt x="1232" y="944"/>
                    </a:lnTo>
                    <a:lnTo>
                      <a:pt x="1214" y="950"/>
                    </a:lnTo>
                    <a:lnTo>
                      <a:pt x="1197" y="955"/>
                    </a:lnTo>
                    <a:lnTo>
                      <a:pt x="1178" y="959"/>
                    </a:lnTo>
                    <a:lnTo>
                      <a:pt x="1160" y="962"/>
                    </a:lnTo>
                    <a:lnTo>
                      <a:pt x="1140" y="966"/>
                    </a:lnTo>
                    <a:lnTo>
                      <a:pt x="1120" y="967"/>
                    </a:lnTo>
                    <a:lnTo>
                      <a:pt x="1098" y="969"/>
                    </a:lnTo>
                    <a:lnTo>
                      <a:pt x="1077" y="970"/>
                    </a:lnTo>
                    <a:lnTo>
                      <a:pt x="1036" y="967"/>
                    </a:lnTo>
                    <a:lnTo>
                      <a:pt x="995" y="965"/>
                    </a:lnTo>
                    <a:lnTo>
                      <a:pt x="954" y="960"/>
                    </a:lnTo>
                    <a:lnTo>
                      <a:pt x="914" y="955"/>
                    </a:lnTo>
                    <a:lnTo>
                      <a:pt x="875" y="949"/>
                    </a:lnTo>
                    <a:lnTo>
                      <a:pt x="836" y="941"/>
                    </a:lnTo>
                    <a:lnTo>
                      <a:pt x="798" y="934"/>
                    </a:lnTo>
                    <a:lnTo>
                      <a:pt x="761" y="925"/>
                    </a:lnTo>
                    <a:lnTo>
                      <a:pt x="727" y="915"/>
                    </a:lnTo>
                    <a:lnTo>
                      <a:pt x="692" y="905"/>
                    </a:lnTo>
                    <a:lnTo>
                      <a:pt x="659" y="895"/>
                    </a:lnTo>
                    <a:lnTo>
                      <a:pt x="628" y="885"/>
                    </a:lnTo>
                    <a:lnTo>
                      <a:pt x="569" y="865"/>
                    </a:lnTo>
                    <a:lnTo>
                      <a:pt x="519" y="846"/>
                    </a:lnTo>
                    <a:lnTo>
                      <a:pt x="496" y="835"/>
                    </a:lnTo>
                    <a:lnTo>
                      <a:pt x="468" y="821"/>
                    </a:lnTo>
                    <a:lnTo>
                      <a:pt x="438" y="805"/>
                    </a:lnTo>
                    <a:lnTo>
                      <a:pt x="407" y="788"/>
                    </a:lnTo>
                    <a:lnTo>
                      <a:pt x="373" y="769"/>
                    </a:lnTo>
                    <a:lnTo>
                      <a:pt x="340" y="748"/>
                    </a:lnTo>
                    <a:lnTo>
                      <a:pt x="305" y="725"/>
                    </a:lnTo>
                    <a:lnTo>
                      <a:pt x="270" y="700"/>
                    </a:lnTo>
                    <a:lnTo>
                      <a:pt x="235" y="675"/>
                    </a:lnTo>
                    <a:lnTo>
                      <a:pt x="201" y="649"/>
                    </a:lnTo>
                    <a:lnTo>
                      <a:pt x="169" y="620"/>
                    </a:lnTo>
                    <a:lnTo>
                      <a:pt x="138" y="592"/>
                    </a:lnTo>
                    <a:lnTo>
                      <a:pt x="124" y="578"/>
                    </a:lnTo>
                    <a:lnTo>
                      <a:pt x="110" y="563"/>
                    </a:lnTo>
                    <a:lnTo>
                      <a:pt x="96" y="548"/>
                    </a:lnTo>
                    <a:lnTo>
                      <a:pt x="85" y="533"/>
                    </a:lnTo>
                    <a:lnTo>
                      <a:pt x="74" y="517"/>
                    </a:lnTo>
                    <a:lnTo>
                      <a:pt x="63" y="502"/>
                    </a:lnTo>
                    <a:lnTo>
                      <a:pt x="54" y="486"/>
                    </a:lnTo>
                    <a:lnTo>
                      <a:pt x="45" y="471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5" name="Freeform 166"/>
              <p:cNvSpPr>
                <a:spLocks/>
              </p:cNvSpPr>
              <p:nvPr/>
            </p:nvSpPr>
            <p:spPr bwMode="auto">
              <a:xfrm>
                <a:off x="2896" y="625"/>
                <a:ext cx="277" cy="180"/>
              </a:xfrm>
              <a:custGeom>
                <a:avLst/>
                <a:gdLst>
                  <a:gd name="T0" fmla="*/ 0 w 1383"/>
                  <a:gd name="T1" fmla="*/ 0 h 897"/>
                  <a:gd name="T2" fmla="*/ 0 w 1383"/>
                  <a:gd name="T3" fmla="*/ 0 h 897"/>
                  <a:gd name="T4" fmla="*/ 0 w 1383"/>
                  <a:gd name="T5" fmla="*/ 0 h 897"/>
                  <a:gd name="T6" fmla="*/ 0 w 1383"/>
                  <a:gd name="T7" fmla="*/ 0 h 897"/>
                  <a:gd name="T8" fmla="*/ 0 w 1383"/>
                  <a:gd name="T9" fmla="*/ 0 h 897"/>
                  <a:gd name="T10" fmla="*/ 0 w 1383"/>
                  <a:gd name="T11" fmla="*/ 0 h 897"/>
                  <a:gd name="T12" fmla="*/ 0 w 1383"/>
                  <a:gd name="T13" fmla="*/ 0 h 897"/>
                  <a:gd name="T14" fmla="*/ 0 w 1383"/>
                  <a:gd name="T15" fmla="*/ 0 h 897"/>
                  <a:gd name="T16" fmla="*/ 0 w 1383"/>
                  <a:gd name="T17" fmla="*/ 0 h 897"/>
                  <a:gd name="T18" fmla="*/ 0 w 1383"/>
                  <a:gd name="T19" fmla="*/ 0 h 897"/>
                  <a:gd name="T20" fmla="*/ 0 w 1383"/>
                  <a:gd name="T21" fmla="*/ 0 h 897"/>
                  <a:gd name="T22" fmla="*/ 0 w 1383"/>
                  <a:gd name="T23" fmla="*/ 0 h 897"/>
                  <a:gd name="T24" fmla="*/ 0 w 1383"/>
                  <a:gd name="T25" fmla="*/ 0 h 897"/>
                  <a:gd name="T26" fmla="*/ 0 w 1383"/>
                  <a:gd name="T27" fmla="*/ 0 h 897"/>
                  <a:gd name="T28" fmla="*/ 0 w 1383"/>
                  <a:gd name="T29" fmla="*/ 0 h 897"/>
                  <a:gd name="T30" fmla="*/ 0 w 1383"/>
                  <a:gd name="T31" fmla="*/ 0 h 897"/>
                  <a:gd name="T32" fmla="*/ 0 w 1383"/>
                  <a:gd name="T33" fmla="*/ 0 h 897"/>
                  <a:gd name="T34" fmla="*/ 0 w 1383"/>
                  <a:gd name="T35" fmla="*/ 0 h 897"/>
                  <a:gd name="T36" fmla="*/ 0 w 1383"/>
                  <a:gd name="T37" fmla="*/ 0 h 897"/>
                  <a:gd name="T38" fmla="*/ 0 w 1383"/>
                  <a:gd name="T39" fmla="*/ 0 h 897"/>
                  <a:gd name="T40" fmla="*/ 0 w 1383"/>
                  <a:gd name="T41" fmla="*/ 0 h 897"/>
                  <a:gd name="T42" fmla="*/ 0 w 1383"/>
                  <a:gd name="T43" fmla="*/ 0 h 897"/>
                  <a:gd name="T44" fmla="*/ 0 w 1383"/>
                  <a:gd name="T45" fmla="*/ 0 h 897"/>
                  <a:gd name="T46" fmla="*/ 0 w 1383"/>
                  <a:gd name="T47" fmla="*/ 0 h 897"/>
                  <a:gd name="T48" fmla="*/ 0 w 1383"/>
                  <a:gd name="T49" fmla="*/ 0 h 897"/>
                  <a:gd name="T50" fmla="*/ 0 w 1383"/>
                  <a:gd name="T51" fmla="*/ 0 h 897"/>
                  <a:gd name="T52" fmla="*/ 0 w 1383"/>
                  <a:gd name="T53" fmla="*/ 0 h 897"/>
                  <a:gd name="T54" fmla="*/ 0 w 1383"/>
                  <a:gd name="T55" fmla="*/ 0 h 897"/>
                  <a:gd name="T56" fmla="*/ 0 w 1383"/>
                  <a:gd name="T57" fmla="*/ 0 h 897"/>
                  <a:gd name="T58" fmla="*/ 0 w 1383"/>
                  <a:gd name="T59" fmla="*/ 0 h 897"/>
                  <a:gd name="T60" fmla="*/ 0 w 1383"/>
                  <a:gd name="T61" fmla="*/ 0 h 897"/>
                  <a:gd name="T62" fmla="*/ 0 w 1383"/>
                  <a:gd name="T63" fmla="*/ 0 h 897"/>
                  <a:gd name="T64" fmla="*/ 0 w 1383"/>
                  <a:gd name="T65" fmla="*/ 0 h 897"/>
                  <a:gd name="T66" fmla="*/ 0 w 1383"/>
                  <a:gd name="T67" fmla="*/ 0 h 897"/>
                  <a:gd name="T68" fmla="*/ 0 w 1383"/>
                  <a:gd name="T69" fmla="*/ 0 h 897"/>
                  <a:gd name="T70" fmla="*/ 0 w 1383"/>
                  <a:gd name="T71" fmla="*/ 0 h 897"/>
                  <a:gd name="T72" fmla="*/ 0 w 1383"/>
                  <a:gd name="T73" fmla="*/ 0 h 897"/>
                  <a:gd name="T74" fmla="*/ 0 w 1383"/>
                  <a:gd name="T75" fmla="*/ 0 h 897"/>
                  <a:gd name="T76" fmla="*/ 0 w 1383"/>
                  <a:gd name="T77" fmla="*/ 0 h 897"/>
                  <a:gd name="T78" fmla="*/ 0 w 1383"/>
                  <a:gd name="T79" fmla="*/ 0 h 897"/>
                  <a:gd name="T80" fmla="*/ 0 w 1383"/>
                  <a:gd name="T81" fmla="*/ 0 h 897"/>
                  <a:gd name="T82" fmla="*/ 0 w 1383"/>
                  <a:gd name="T83" fmla="*/ 0 h 897"/>
                  <a:gd name="T84" fmla="*/ 0 w 1383"/>
                  <a:gd name="T85" fmla="*/ 0 h 897"/>
                  <a:gd name="T86" fmla="*/ 0 w 1383"/>
                  <a:gd name="T87" fmla="*/ 0 h 897"/>
                  <a:gd name="T88" fmla="*/ 0 w 1383"/>
                  <a:gd name="T89" fmla="*/ 0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83"/>
                  <a:gd name="T136" fmla="*/ 0 h 897"/>
                  <a:gd name="T137" fmla="*/ 1383 w 1383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83" h="897">
                    <a:moveTo>
                      <a:pt x="44" y="418"/>
                    </a:moveTo>
                    <a:lnTo>
                      <a:pt x="30" y="390"/>
                    </a:lnTo>
                    <a:lnTo>
                      <a:pt x="20" y="365"/>
                    </a:lnTo>
                    <a:lnTo>
                      <a:pt x="12" y="342"/>
                    </a:lnTo>
                    <a:lnTo>
                      <a:pt x="7" y="320"/>
                    </a:lnTo>
                    <a:lnTo>
                      <a:pt x="3" y="302"/>
                    </a:lnTo>
                    <a:lnTo>
                      <a:pt x="0" y="285"/>
                    </a:lnTo>
                    <a:lnTo>
                      <a:pt x="0" y="269"/>
                    </a:lnTo>
                    <a:lnTo>
                      <a:pt x="2" y="257"/>
                    </a:lnTo>
                    <a:lnTo>
                      <a:pt x="3" y="245"/>
                    </a:lnTo>
                    <a:lnTo>
                      <a:pt x="5" y="235"/>
                    </a:lnTo>
                    <a:lnTo>
                      <a:pt x="9" y="228"/>
                    </a:lnTo>
                    <a:lnTo>
                      <a:pt x="12" y="220"/>
                    </a:lnTo>
                    <a:lnTo>
                      <a:pt x="17" y="213"/>
                    </a:lnTo>
                    <a:lnTo>
                      <a:pt x="19" y="210"/>
                    </a:lnTo>
                    <a:lnTo>
                      <a:pt x="22" y="197"/>
                    </a:lnTo>
                    <a:lnTo>
                      <a:pt x="28" y="182"/>
                    </a:lnTo>
                    <a:lnTo>
                      <a:pt x="37" y="167"/>
                    </a:lnTo>
                    <a:lnTo>
                      <a:pt x="48" y="151"/>
                    </a:lnTo>
                    <a:lnTo>
                      <a:pt x="62" y="134"/>
                    </a:lnTo>
                    <a:lnTo>
                      <a:pt x="78" y="118"/>
                    </a:lnTo>
                    <a:lnTo>
                      <a:pt x="97" y="102"/>
                    </a:lnTo>
                    <a:lnTo>
                      <a:pt x="119" y="86"/>
                    </a:lnTo>
                    <a:lnTo>
                      <a:pt x="144" y="71"/>
                    </a:lnTo>
                    <a:lnTo>
                      <a:pt x="170" y="57"/>
                    </a:lnTo>
                    <a:lnTo>
                      <a:pt x="200" y="43"/>
                    </a:lnTo>
                    <a:lnTo>
                      <a:pt x="233" y="32"/>
                    </a:lnTo>
                    <a:lnTo>
                      <a:pt x="268" y="21"/>
                    </a:lnTo>
                    <a:lnTo>
                      <a:pt x="306" y="13"/>
                    </a:lnTo>
                    <a:lnTo>
                      <a:pt x="326" y="10"/>
                    </a:lnTo>
                    <a:lnTo>
                      <a:pt x="346" y="7"/>
                    </a:lnTo>
                    <a:lnTo>
                      <a:pt x="367" y="5"/>
                    </a:lnTo>
                    <a:lnTo>
                      <a:pt x="390" y="2"/>
                    </a:lnTo>
                    <a:lnTo>
                      <a:pt x="433" y="0"/>
                    </a:lnTo>
                    <a:lnTo>
                      <a:pt x="477" y="0"/>
                    </a:lnTo>
                    <a:lnTo>
                      <a:pt x="521" y="0"/>
                    </a:lnTo>
                    <a:lnTo>
                      <a:pt x="564" y="3"/>
                    </a:lnTo>
                    <a:lnTo>
                      <a:pt x="608" y="8"/>
                    </a:lnTo>
                    <a:lnTo>
                      <a:pt x="652" y="15"/>
                    </a:lnTo>
                    <a:lnTo>
                      <a:pt x="697" y="23"/>
                    </a:lnTo>
                    <a:lnTo>
                      <a:pt x="740" y="34"/>
                    </a:lnTo>
                    <a:lnTo>
                      <a:pt x="784" y="47"/>
                    </a:lnTo>
                    <a:lnTo>
                      <a:pt x="828" y="62"/>
                    </a:lnTo>
                    <a:lnTo>
                      <a:pt x="873" y="78"/>
                    </a:lnTo>
                    <a:lnTo>
                      <a:pt x="916" y="98"/>
                    </a:lnTo>
                    <a:lnTo>
                      <a:pt x="960" y="119"/>
                    </a:lnTo>
                    <a:lnTo>
                      <a:pt x="1004" y="142"/>
                    </a:lnTo>
                    <a:lnTo>
                      <a:pt x="1047" y="168"/>
                    </a:lnTo>
                    <a:lnTo>
                      <a:pt x="1091" y="195"/>
                    </a:lnTo>
                    <a:lnTo>
                      <a:pt x="1112" y="210"/>
                    </a:lnTo>
                    <a:lnTo>
                      <a:pt x="1134" y="225"/>
                    </a:lnTo>
                    <a:lnTo>
                      <a:pt x="1153" y="240"/>
                    </a:lnTo>
                    <a:lnTo>
                      <a:pt x="1172" y="255"/>
                    </a:lnTo>
                    <a:lnTo>
                      <a:pt x="1190" y="272"/>
                    </a:lnTo>
                    <a:lnTo>
                      <a:pt x="1206" y="288"/>
                    </a:lnTo>
                    <a:lnTo>
                      <a:pt x="1222" y="304"/>
                    </a:lnTo>
                    <a:lnTo>
                      <a:pt x="1237" y="320"/>
                    </a:lnTo>
                    <a:lnTo>
                      <a:pt x="1251" y="337"/>
                    </a:lnTo>
                    <a:lnTo>
                      <a:pt x="1263" y="353"/>
                    </a:lnTo>
                    <a:lnTo>
                      <a:pt x="1276" y="369"/>
                    </a:lnTo>
                    <a:lnTo>
                      <a:pt x="1287" y="385"/>
                    </a:lnTo>
                    <a:lnTo>
                      <a:pt x="1308" y="419"/>
                    </a:lnTo>
                    <a:lnTo>
                      <a:pt x="1326" y="450"/>
                    </a:lnTo>
                    <a:lnTo>
                      <a:pt x="1341" y="481"/>
                    </a:lnTo>
                    <a:lnTo>
                      <a:pt x="1353" y="511"/>
                    </a:lnTo>
                    <a:lnTo>
                      <a:pt x="1363" y="540"/>
                    </a:lnTo>
                    <a:lnTo>
                      <a:pt x="1371" y="567"/>
                    </a:lnTo>
                    <a:lnTo>
                      <a:pt x="1376" y="592"/>
                    </a:lnTo>
                    <a:lnTo>
                      <a:pt x="1379" y="614"/>
                    </a:lnTo>
                    <a:lnTo>
                      <a:pt x="1382" y="634"/>
                    </a:lnTo>
                    <a:lnTo>
                      <a:pt x="1383" y="650"/>
                    </a:lnTo>
                    <a:lnTo>
                      <a:pt x="1383" y="661"/>
                    </a:lnTo>
                    <a:lnTo>
                      <a:pt x="1382" y="672"/>
                    </a:lnTo>
                    <a:lnTo>
                      <a:pt x="1381" y="684"/>
                    </a:lnTo>
                    <a:lnTo>
                      <a:pt x="1378" y="695"/>
                    </a:lnTo>
                    <a:lnTo>
                      <a:pt x="1374" y="706"/>
                    </a:lnTo>
                    <a:lnTo>
                      <a:pt x="1371" y="717"/>
                    </a:lnTo>
                    <a:lnTo>
                      <a:pt x="1366" y="728"/>
                    </a:lnTo>
                    <a:lnTo>
                      <a:pt x="1359" y="740"/>
                    </a:lnTo>
                    <a:lnTo>
                      <a:pt x="1353" y="750"/>
                    </a:lnTo>
                    <a:lnTo>
                      <a:pt x="1346" y="761"/>
                    </a:lnTo>
                    <a:lnTo>
                      <a:pt x="1338" y="771"/>
                    </a:lnTo>
                    <a:lnTo>
                      <a:pt x="1329" y="782"/>
                    </a:lnTo>
                    <a:lnTo>
                      <a:pt x="1321" y="792"/>
                    </a:lnTo>
                    <a:lnTo>
                      <a:pt x="1311" y="801"/>
                    </a:lnTo>
                    <a:lnTo>
                      <a:pt x="1299" y="811"/>
                    </a:lnTo>
                    <a:lnTo>
                      <a:pt x="1288" y="820"/>
                    </a:lnTo>
                    <a:lnTo>
                      <a:pt x="1277" y="828"/>
                    </a:lnTo>
                    <a:lnTo>
                      <a:pt x="1265" y="837"/>
                    </a:lnTo>
                    <a:lnTo>
                      <a:pt x="1251" y="845"/>
                    </a:lnTo>
                    <a:lnTo>
                      <a:pt x="1237" y="852"/>
                    </a:lnTo>
                    <a:lnTo>
                      <a:pt x="1223" y="859"/>
                    </a:lnTo>
                    <a:lnTo>
                      <a:pt x="1208" y="866"/>
                    </a:lnTo>
                    <a:lnTo>
                      <a:pt x="1193" y="872"/>
                    </a:lnTo>
                    <a:lnTo>
                      <a:pt x="1177" y="877"/>
                    </a:lnTo>
                    <a:lnTo>
                      <a:pt x="1161" y="882"/>
                    </a:lnTo>
                    <a:lnTo>
                      <a:pt x="1143" y="886"/>
                    </a:lnTo>
                    <a:lnTo>
                      <a:pt x="1126" y="889"/>
                    </a:lnTo>
                    <a:lnTo>
                      <a:pt x="1109" y="893"/>
                    </a:lnTo>
                    <a:lnTo>
                      <a:pt x="1090" y="894"/>
                    </a:lnTo>
                    <a:lnTo>
                      <a:pt x="1071" y="897"/>
                    </a:lnTo>
                    <a:lnTo>
                      <a:pt x="1051" y="897"/>
                    </a:lnTo>
                    <a:lnTo>
                      <a:pt x="1031" y="897"/>
                    </a:lnTo>
                    <a:lnTo>
                      <a:pt x="991" y="896"/>
                    </a:lnTo>
                    <a:lnTo>
                      <a:pt x="951" y="892"/>
                    </a:lnTo>
                    <a:lnTo>
                      <a:pt x="911" y="888"/>
                    </a:lnTo>
                    <a:lnTo>
                      <a:pt x="873" y="882"/>
                    </a:lnTo>
                    <a:lnTo>
                      <a:pt x="833" y="874"/>
                    </a:lnTo>
                    <a:lnTo>
                      <a:pt x="795" y="867"/>
                    </a:lnTo>
                    <a:lnTo>
                      <a:pt x="757" y="858"/>
                    </a:lnTo>
                    <a:lnTo>
                      <a:pt x="720" y="850"/>
                    </a:lnTo>
                    <a:lnTo>
                      <a:pt x="686" y="840"/>
                    </a:lnTo>
                    <a:lnTo>
                      <a:pt x="651" y="830"/>
                    </a:lnTo>
                    <a:lnTo>
                      <a:pt x="618" y="820"/>
                    </a:lnTo>
                    <a:lnTo>
                      <a:pt x="587" y="808"/>
                    </a:lnTo>
                    <a:lnTo>
                      <a:pt x="531" y="788"/>
                    </a:lnTo>
                    <a:lnTo>
                      <a:pt x="483" y="768"/>
                    </a:lnTo>
                    <a:lnTo>
                      <a:pt x="461" y="758"/>
                    </a:lnTo>
                    <a:lnTo>
                      <a:pt x="435" y="746"/>
                    </a:lnTo>
                    <a:lnTo>
                      <a:pt x="407" y="731"/>
                    </a:lnTo>
                    <a:lnTo>
                      <a:pt x="377" y="715"/>
                    </a:lnTo>
                    <a:lnTo>
                      <a:pt x="347" y="696"/>
                    </a:lnTo>
                    <a:lnTo>
                      <a:pt x="315" y="676"/>
                    </a:lnTo>
                    <a:lnTo>
                      <a:pt x="282" y="655"/>
                    </a:lnTo>
                    <a:lnTo>
                      <a:pt x="250" y="632"/>
                    </a:lnTo>
                    <a:lnTo>
                      <a:pt x="219" y="609"/>
                    </a:lnTo>
                    <a:lnTo>
                      <a:pt x="188" y="584"/>
                    </a:lnTo>
                    <a:lnTo>
                      <a:pt x="158" y="557"/>
                    </a:lnTo>
                    <a:lnTo>
                      <a:pt x="130" y="530"/>
                    </a:lnTo>
                    <a:lnTo>
                      <a:pt x="104" y="503"/>
                    </a:lnTo>
                    <a:lnTo>
                      <a:pt x="80" y="475"/>
                    </a:lnTo>
                    <a:lnTo>
                      <a:pt x="70" y="460"/>
                    </a:lnTo>
                    <a:lnTo>
                      <a:pt x="60" y="446"/>
                    </a:lnTo>
                    <a:lnTo>
                      <a:pt x="52" y="433"/>
                    </a:lnTo>
                    <a:lnTo>
                      <a:pt x="44" y="418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6" name="Freeform 167"/>
              <p:cNvSpPr>
                <a:spLocks/>
              </p:cNvSpPr>
              <p:nvPr/>
            </p:nvSpPr>
            <p:spPr bwMode="auto">
              <a:xfrm>
                <a:off x="2904" y="629"/>
                <a:ext cx="264" cy="165"/>
              </a:xfrm>
              <a:custGeom>
                <a:avLst/>
                <a:gdLst>
                  <a:gd name="T0" fmla="*/ 0 w 1320"/>
                  <a:gd name="T1" fmla="*/ 0 h 827"/>
                  <a:gd name="T2" fmla="*/ 0 w 1320"/>
                  <a:gd name="T3" fmla="*/ 0 h 827"/>
                  <a:gd name="T4" fmla="*/ 0 w 1320"/>
                  <a:gd name="T5" fmla="*/ 0 h 827"/>
                  <a:gd name="T6" fmla="*/ 0 w 1320"/>
                  <a:gd name="T7" fmla="*/ 0 h 827"/>
                  <a:gd name="T8" fmla="*/ 0 w 1320"/>
                  <a:gd name="T9" fmla="*/ 0 h 827"/>
                  <a:gd name="T10" fmla="*/ 0 w 1320"/>
                  <a:gd name="T11" fmla="*/ 0 h 827"/>
                  <a:gd name="T12" fmla="*/ 0 w 1320"/>
                  <a:gd name="T13" fmla="*/ 0 h 827"/>
                  <a:gd name="T14" fmla="*/ 0 w 1320"/>
                  <a:gd name="T15" fmla="*/ 0 h 827"/>
                  <a:gd name="T16" fmla="*/ 0 w 1320"/>
                  <a:gd name="T17" fmla="*/ 0 h 827"/>
                  <a:gd name="T18" fmla="*/ 0 w 1320"/>
                  <a:gd name="T19" fmla="*/ 0 h 827"/>
                  <a:gd name="T20" fmla="*/ 0 w 1320"/>
                  <a:gd name="T21" fmla="*/ 0 h 827"/>
                  <a:gd name="T22" fmla="*/ 0 w 1320"/>
                  <a:gd name="T23" fmla="*/ 0 h 827"/>
                  <a:gd name="T24" fmla="*/ 0 w 1320"/>
                  <a:gd name="T25" fmla="*/ 0 h 827"/>
                  <a:gd name="T26" fmla="*/ 0 w 1320"/>
                  <a:gd name="T27" fmla="*/ 0 h 827"/>
                  <a:gd name="T28" fmla="*/ 0 w 1320"/>
                  <a:gd name="T29" fmla="*/ 0 h 827"/>
                  <a:gd name="T30" fmla="*/ 0 w 1320"/>
                  <a:gd name="T31" fmla="*/ 0 h 827"/>
                  <a:gd name="T32" fmla="*/ 0 w 1320"/>
                  <a:gd name="T33" fmla="*/ 0 h 827"/>
                  <a:gd name="T34" fmla="*/ 0 w 1320"/>
                  <a:gd name="T35" fmla="*/ 0 h 827"/>
                  <a:gd name="T36" fmla="*/ 0 w 1320"/>
                  <a:gd name="T37" fmla="*/ 0 h 827"/>
                  <a:gd name="T38" fmla="*/ 0 w 1320"/>
                  <a:gd name="T39" fmla="*/ 0 h 827"/>
                  <a:gd name="T40" fmla="*/ 0 w 1320"/>
                  <a:gd name="T41" fmla="*/ 0 h 827"/>
                  <a:gd name="T42" fmla="*/ 0 w 1320"/>
                  <a:gd name="T43" fmla="*/ 0 h 827"/>
                  <a:gd name="T44" fmla="*/ 0 w 1320"/>
                  <a:gd name="T45" fmla="*/ 0 h 827"/>
                  <a:gd name="T46" fmla="*/ 0 w 1320"/>
                  <a:gd name="T47" fmla="*/ 0 h 827"/>
                  <a:gd name="T48" fmla="*/ 0 w 1320"/>
                  <a:gd name="T49" fmla="*/ 0 h 827"/>
                  <a:gd name="T50" fmla="*/ 0 w 1320"/>
                  <a:gd name="T51" fmla="*/ 0 h 827"/>
                  <a:gd name="T52" fmla="*/ 0 w 1320"/>
                  <a:gd name="T53" fmla="*/ 0 h 827"/>
                  <a:gd name="T54" fmla="*/ 0 w 1320"/>
                  <a:gd name="T55" fmla="*/ 0 h 827"/>
                  <a:gd name="T56" fmla="*/ 0 w 1320"/>
                  <a:gd name="T57" fmla="*/ 0 h 827"/>
                  <a:gd name="T58" fmla="*/ 0 w 1320"/>
                  <a:gd name="T59" fmla="*/ 0 h 827"/>
                  <a:gd name="T60" fmla="*/ 0 w 1320"/>
                  <a:gd name="T61" fmla="*/ 0 h 827"/>
                  <a:gd name="T62" fmla="*/ 0 w 1320"/>
                  <a:gd name="T63" fmla="*/ 0 h 827"/>
                  <a:gd name="T64" fmla="*/ 0 w 1320"/>
                  <a:gd name="T65" fmla="*/ 0 h 827"/>
                  <a:gd name="T66" fmla="*/ 0 w 1320"/>
                  <a:gd name="T67" fmla="*/ 0 h 827"/>
                  <a:gd name="T68" fmla="*/ 0 w 1320"/>
                  <a:gd name="T69" fmla="*/ 0 h 827"/>
                  <a:gd name="T70" fmla="*/ 0 w 1320"/>
                  <a:gd name="T71" fmla="*/ 0 h 827"/>
                  <a:gd name="T72" fmla="*/ 0 w 1320"/>
                  <a:gd name="T73" fmla="*/ 0 h 827"/>
                  <a:gd name="T74" fmla="*/ 0 w 1320"/>
                  <a:gd name="T75" fmla="*/ 0 h 827"/>
                  <a:gd name="T76" fmla="*/ 0 w 1320"/>
                  <a:gd name="T77" fmla="*/ 0 h 827"/>
                  <a:gd name="T78" fmla="*/ 0 w 1320"/>
                  <a:gd name="T79" fmla="*/ 0 h 827"/>
                  <a:gd name="T80" fmla="*/ 0 w 1320"/>
                  <a:gd name="T81" fmla="*/ 0 h 827"/>
                  <a:gd name="T82" fmla="*/ 0 w 1320"/>
                  <a:gd name="T83" fmla="*/ 0 h 827"/>
                  <a:gd name="T84" fmla="*/ 0 w 1320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20"/>
                  <a:gd name="T130" fmla="*/ 0 h 827"/>
                  <a:gd name="T131" fmla="*/ 1320 w 1320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20" h="827">
                    <a:moveTo>
                      <a:pt x="16" y="179"/>
                    </a:moveTo>
                    <a:lnTo>
                      <a:pt x="20" y="168"/>
                    </a:lnTo>
                    <a:lnTo>
                      <a:pt x="26" y="155"/>
                    </a:lnTo>
                    <a:lnTo>
                      <a:pt x="35" y="142"/>
                    </a:lnTo>
                    <a:lnTo>
                      <a:pt x="46" y="128"/>
                    </a:lnTo>
                    <a:lnTo>
                      <a:pt x="60" y="113"/>
                    </a:lnTo>
                    <a:lnTo>
                      <a:pt x="76" y="100"/>
                    </a:lnTo>
                    <a:lnTo>
                      <a:pt x="95" y="86"/>
                    </a:lnTo>
                    <a:lnTo>
                      <a:pt x="116" y="72"/>
                    </a:lnTo>
                    <a:lnTo>
                      <a:pt x="140" y="58"/>
                    </a:lnTo>
                    <a:lnTo>
                      <a:pt x="166" y="46"/>
                    </a:lnTo>
                    <a:lnTo>
                      <a:pt x="195" y="35"/>
                    </a:lnTo>
                    <a:lnTo>
                      <a:pt x="226" y="25"/>
                    </a:lnTo>
                    <a:lnTo>
                      <a:pt x="259" y="16"/>
                    </a:lnTo>
                    <a:lnTo>
                      <a:pt x="296" y="10"/>
                    </a:lnTo>
                    <a:lnTo>
                      <a:pt x="334" y="5"/>
                    </a:lnTo>
                    <a:lnTo>
                      <a:pt x="377" y="1"/>
                    </a:lnTo>
                    <a:lnTo>
                      <a:pt x="418" y="0"/>
                    </a:lnTo>
                    <a:lnTo>
                      <a:pt x="460" y="1"/>
                    </a:lnTo>
                    <a:lnTo>
                      <a:pt x="502" y="2"/>
                    </a:lnTo>
                    <a:lnTo>
                      <a:pt x="544" y="6"/>
                    </a:lnTo>
                    <a:lnTo>
                      <a:pt x="585" y="12"/>
                    </a:lnTo>
                    <a:lnTo>
                      <a:pt x="628" y="18"/>
                    </a:lnTo>
                    <a:lnTo>
                      <a:pt x="670" y="27"/>
                    </a:lnTo>
                    <a:lnTo>
                      <a:pt x="711" y="38"/>
                    </a:lnTo>
                    <a:lnTo>
                      <a:pt x="754" y="50"/>
                    </a:lnTo>
                    <a:lnTo>
                      <a:pt x="795" y="65"/>
                    </a:lnTo>
                    <a:lnTo>
                      <a:pt x="837" y="80"/>
                    </a:lnTo>
                    <a:lnTo>
                      <a:pt x="878" y="98"/>
                    </a:lnTo>
                    <a:lnTo>
                      <a:pt x="920" y="118"/>
                    </a:lnTo>
                    <a:lnTo>
                      <a:pt x="961" y="140"/>
                    </a:lnTo>
                    <a:lnTo>
                      <a:pt x="1002" y="163"/>
                    </a:lnTo>
                    <a:lnTo>
                      <a:pt x="1043" y="189"/>
                    </a:lnTo>
                    <a:lnTo>
                      <a:pt x="1063" y="203"/>
                    </a:lnTo>
                    <a:lnTo>
                      <a:pt x="1083" y="217"/>
                    </a:lnTo>
                    <a:lnTo>
                      <a:pt x="1102" y="231"/>
                    </a:lnTo>
                    <a:lnTo>
                      <a:pt x="1119" y="246"/>
                    </a:lnTo>
                    <a:lnTo>
                      <a:pt x="1135" y="259"/>
                    </a:lnTo>
                    <a:lnTo>
                      <a:pt x="1152" y="274"/>
                    </a:lnTo>
                    <a:lnTo>
                      <a:pt x="1167" y="289"/>
                    </a:lnTo>
                    <a:lnTo>
                      <a:pt x="1180" y="304"/>
                    </a:lnTo>
                    <a:lnTo>
                      <a:pt x="1205" y="334"/>
                    </a:lnTo>
                    <a:lnTo>
                      <a:pt x="1229" y="364"/>
                    </a:lnTo>
                    <a:lnTo>
                      <a:pt x="1248" y="394"/>
                    </a:lnTo>
                    <a:lnTo>
                      <a:pt x="1265" y="423"/>
                    </a:lnTo>
                    <a:lnTo>
                      <a:pt x="1279" y="452"/>
                    </a:lnTo>
                    <a:lnTo>
                      <a:pt x="1291" y="478"/>
                    </a:lnTo>
                    <a:lnTo>
                      <a:pt x="1300" y="504"/>
                    </a:lnTo>
                    <a:lnTo>
                      <a:pt x="1308" y="529"/>
                    </a:lnTo>
                    <a:lnTo>
                      <a:pt x="1314" y="551"/>
                    </a:lnTo>
                    <a:lnTo>
                      <a:pt x="1318" y="571"/>
                    </a:lnTo>
                    <a:lnTo>
                      <a:pt x="1319" y="589"/>
                    </a:lnTo>
                    <a:lnTo>
                      <a:pt x="1320" y="604"/>
                    </a:lnTo>
                    <a:lnTo>
                      <a:pt x="1319" y="615"/>
                    </a:lnTo>
                    <a:lnTo>
                      <a:pt x="1318" y="626"/>
                    </a:lnTo>
                    <a:lnTo>
                      <a:pt x="1315" y="638"/>
                    </a:lnTo>
                    <a:lnTo>
                      <a:pt x="1313" y="649"/>
                    </a:lnTo>
                    <a:lnTo>
                      <a:pt x="1309" y="659"/>
                    </a:lnTo>
                    <a:lnTo>
                      <a:pt x="1304" y="670"/>
                    </a:lnTo>
                    <a:lnTo>
                      <a:pt x="1299" y="680"/>
                    </a:lnTo>
                    <a:lnTo>
                      <a:pt x="1294" y="690"/>
                    </a:lnTo>
                    <a:lnTo>
                      <a:pt x="1288" y="701"/>
                    </a:lnTo>
                    <a:lnTo>
                      <a:pt x="1280" y="710"/>
                    </a:lnTo>
                    <a:lnTo>
                      <a:pt x="1273" y="720"/>
                    </a:lnTo>
                    <a:lnTo>
                      <a:pt x="1265" y="730"/>
                    </a:lnTo>
                    <a:lnTo>
                      <a:pt x="1256" y="739"/>
                    </a:lnTo>
                    <a:lnTo>
                      <a:pt x="1246" y="747"/>
                    </a:lnTo>
                    <a:lnTo>
                      <a:pt x="1237" y="756"/>
                    </a:lnTo>
                    <a:lnTo>
                      <a:pt x="1227" y="764"/>
                    </a:lnTo>
                    <a:lnTo>
                      <a:pt x="1215" y="771"/>
                    </a:lnTo>
                    <a:lnTo>
                      <a:pt x="1203" y="779"/>
                    </a:lnTo>
                    <a:lnTo>
                      <a:pt x="1190" y="786"/>
                    </a:lnTo>
                    <a:lnTo>
                      <a:pt x="1178" y="792"/>
                    </a:lnTo>
                    <a:lnTo>
                      <a:pt x="1164" y="799"/>
                    </a:lnTo>
                    <a:lnTo>
                      <a:pt x="1150" y="804"/>
                    </a:lnTo>
                    <a:lnTo>
                      <a:pt x="1137" y="809"/>
                    </a:lnTo>
                    <a:lnTo>
                      <a:pt x="1122" y="812"/>
                    </a:lnTo>
                    <a:lnTo>
                      <a:pt x="1105" y="817"/>
                    </a:lnTo>
                    <a:lnTo>
                      <a:pt x="1089" y="820"/>
                    </a:lnTo>
                    <a:lnTo>
                      <a:pt x="1073" y="822"/>
                    </a:lnTo>
                    <a:lnTo>
                      <a:pt x="1057" y="825"/>
                    </a:lnTo>
                    <a:lnTo>
                      <a:pt x="1039" y="826"/>
                    </a:lnTo>
                    <a:lnTo>
                      <a:pt x="1021" y="827"/>
                    </a:lnTo>
                    <a:lnTo>
                      <a:pt x="1003" y="827"/>
                    </a:lnTo>
                    <a:lnTo>
                      <a:pt x="984" y="827"/>
                    </a:lnTo>
                    <a:lnTo>
                      <a:pt x="946" y="824"/>
                    </a:lnTo>
                    <a:lnTo>
                      <a:pt x="907" y="820"/>
                    </a:lnTo>
                    <a:lnTo>
                      <a:pt x="868" y="815"/>
                    </a:lnTo>
                    <a:lnTo>
                      <a:pt x="830" y="809"/>
                    </a:lnTo>
                    <a:lnTo>
                      <a:pt x="791" y="800"/>
                    </a:lnTo>
                    <a:lnTo>
                      <a:pt x="754" y="792"/>
                    </a:lnTo>
                    <a:lnTo>
                      <a:pt x="716" y="782"/>
                    </a:lnTo>
                    <a:lnTo>
                      <a:pt x="680" y="774"/>
                    </a:lnTo>
                    <a:lnTo>
                      <a:pt x="610" y="752"/>
                    </a:lnTo>
                    <a:lnTo>
                      <a:pt x="546" y="731"/>
                    </a:lnTo>
                    <a:lnTo>
                      <a:pt x="492" y="711"/>
                    </a:lnTo>
                    <a:lnTo>
                      <a:pt x="445" y="694"/>
                    </a:lnTo>
                    <a:lnTo>
                      <a:pt x="423" y="682"/>
                    </a:lnTo>
                    <a:lnTo>
                      <a:pt x="398" y="671"/>
                    </a:lnTo>
                    <a:lnTo>
                      <a:pt x="372" y="656"/>
                    </a:lnTo>
                    <a:lnTo>
                      <a:pt x="344" y="641"/>
                    </a:lnTo>
                    <a:lnTo>
                      <a:pt x="316" y="624"/>
                    </a:lnTo>
                    <a:lnTo>
                      <a:pt x="287" y="605"/>
                    </a:lnTo>
                    <a:lnTo>
                      <a:pt x="257" y="585"/>
                    </a:lnTo>
                    <a:lnTo>
                      <a:pt x="228" y="564"/>
                    </a:lnTo>
                    <a:lnTo>
                      <a:pt x="200" y="541"/>
                    </a:lnTo>
                    <a:lnTo>
                      <a:pt x="171" y="518"/>
                    </a:lnTo>
                    <a:lnTo>
                      <a:pt x="145" y="494"/>
                    </a:lnTo>
                    <a:lnTo>
                      <a:pt x="118" y="469"/>
                    </a:lnTo>
                    <a:lnTo>
                      <a:pt x="96" y="444"/>
                    </a:lnTo>
                    <a:lnTo>
                      <a:pt x="75" y="419"/>
                    </a:lnTo>
                    <a:lnTo>
                      <a:pt x="65" y="405"/>
                    </a:lnTo>
                    <a:lnTo>
                      <a:pt x="56" y="393"/>
                    </a:lnTo>
                    <a:lnTo>
                      <a:pt x="47" y="380"/>
                    </a:lnTo>
                    <a:lnTo>
                      <a:pt x="40" y="367"/>
                    </a:lnTo>
                    <a:lnTo>
                      <a:pt x="27" y="342"/>
                    </a:lnTo>
                    <a:lnTo>
                      <a:pt x="17" y="319"/>
                    </a:lnTo>
                    <a:lnTo>
                      <a:pt x="10" y="298"/>
                    </a:lnTo>
                    <a:lnTo>
                      <a:pt x="5" y="279"/>
                    </a:lnTo>
                    <a:lnTo>
                      <a:pt x="1" y="262"/>
                    </a:lnTo>
                    <a:lnTo>
                      <a:pt x="0" y="247"/>
                    </a:lnTo>
                    <a:lnTo>
                      <a:pt x="0" y="233"/>
                    </a:lnTo>
                    <a:lnTo>
                      <a:pt x="0" y="222"/>
                    </a:lnTo>
                    <a:lnTo>
                      <a:pt x="1" y="211"/>
                    </a:lnTo>
                    <a:lnTo>
                      <a:pt x="4" y="202"/>
                    </a:lnTo>
                    <a:lnTo>
                      <a:pt x="6" y="194"/>
                    </a:lnTo>
                    <a:lnTo>
                      <a:pt x="9" y="189"/>
                    </a:lnTo>
                    <a:lnTo>
                      <a:pt x="14" y="182"/>
                    </a:lnTo>
                    <a:lnTo>
                      <a:pt x="16" y="179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7" name="Freeform 168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8" name="Freeform 169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9" name="Freeform 170"/>
              <p:cNvSpPr>
                <a:spLocks/>
              </p:cNvSpPr>
              <p:nvPr/>
            </p:nvSpPr>
            <p:spPr bwMode="auto">
              <a:xfrm>
                <a:off x="1497" y="1913"/>
                <a:ext cx="93" cy="97"/>
              </a:xfrm>
              <a:custGeom>
                <a:avLst/>
                <a:gdLst>
                  <a:gd name="T0" fmla="*/ 0 w 462"/>
                  <a:gd name="T1" fmla="*/ 0 h 486"/>
                  <a:gd name="T2" fmla="*/ 0 w 462"/>
                  <a:gd name="T3" fmla="*/ 0 h 486"/>
                  <a:gd name="T4" fmla="*/ 0 w 462"/>
                  <a:gd name="T5" fmla="*/ 0 h 486"/>
                  <a:gd name="T6" fmla="*/ 0 w 462"/>
                  <a:gd name="T7" fmla="*/ 0 h 486"/>
                  <a:gd name="T8" fmla="*/ 0 w 462"/>
                  <a:gd name="T9" fmla="*/ 0 h 486"/>
                  <a:gd name="T10" fmla="*/ 0 w 462"/>
                  <a:gd name="T11" fmla="*/ 0 h 486"/>
                  <a:gd name="T12" fmla="*/ 0 w 462"/>
                  <a:gd name="T13" fmla="*/ 0 h 486"/>
                  <a:gd name="T14" fmla="*/ 0 w 462"/>
                  <a:gd name="T15" fmla="*/ 0 h 486"/>
                  <a:gd name="T16" fmla="*/ 0 w 462"/>
                  <a:gd name="T17" fmla="*/ 0 h 486"/>
                  <a:gd name="T18" fmla="*/ 0 w 462"/>
                  <a:gd name="T19" fmla="*/ 0 h 486"/>
                  <a:gd name="T20" fmla="*/ 0 w 462"/>
                  <a:gd name="T21" fmla="*/ 0 h 486"/>
                  <a:gd name="T22" fmla="*/ 0 w 462"/>
                  <a:gd name="T23" fmla="*/ 0 h 486"/>
                  <a:gd name="T24" fmla="*/ 0 w 462"/>
                  <a:gd name="T25" fmla="*/ 0 h 486"/>
                  <a:gd name="T26" fmla="*/ 0 w 462"/>
                  <a:gd name="T27" fmla="*/ 0 h 486"/>
                  <a:gd name="T28" fmla="*/ 0 w 462"/>
                  <a:gd name="T29" fmla="*/ 0 h 486"/>
                  <a:gd name="T30" fmla="*/ 0 w 462"/>
                  <a:gd name="T31" fmla="*/ 0 h 486"/>
                  <a:gd name="T32" fmla="*/ 0 w 462"/>
                  <a:gd name="T33" fmla="*/ 0 h 486"/>
                  <a:gd name="T34" fmla="*/ 0 w 462"/>
                  <a:gd name="T35" fmla="*/ 0 h 486"/>
                  <a:gd name="T36" fmla="*/ 0 w 462"/>
                  <a:gd name="T37" fmla="*/ 0 h 486"/>
                  <a:gd name="T38" fmla="*/ 0 w 462"/>
                  <a:gd name="T39" fmla="*/ 0 h 486"/>
                  <a:gd name="T40" fmla="*/ 0 w 462"/>
                  <a:gd name="T41" fmla="*/ 0 h 486"/>
                  <a:gd name="T42" fmla="*/ 0 w 462"/>
                  <a:gd name="T43" fmla="*/ 0 h 486"/>
                  <a:gd name="T44" fmla="*/ 0 w 462"/>
                  <a:gd name="T45" fmla="*/ 0 h 486"/>
                  <a:gd name="T46" fmla="*/ 0 w 462"/>
                  <a:gd name="T47" fmla="*/ 0 h 486"/>
                  <a:gd name="T48" fmla="*/ 0 w 462"/>
                  <a:gd name="T49" fmla="*/ 0 h 486"/>
                  <a:gd name="T50" fmla="*/ 0 w 462"/>
                  <a:gd name="T51" fmla="*/ 0 h 486"/>
                  <a:gd name="T52" fmla="*/ 0 w 462"/>
                  <a:gd name="T53" fmla="*/ 0 h 486"/>
                  <a:gd name="T54" fmla="*/ 0 w 462"/>
                  <a:gd name="T55" fmla="*/ 0 h 486"/>
                  <a:gd name="T56" fmla="*/ 0 w 462"/>
                  <a:gd name="T57" fmla="*/ 0 h 486"/>
                  <a:gd name="T58" fmla="*/ 0 w 462"/>
                  <a:gd name="T59" fmla="*/ 0 h 486"/>
                  <a:gd name="T60" fmla="*/ 0 w 462"/>
                  <a:gd name="T61" fmla="*/ 0 h 486"/>
                  <a:gd name="T62" fmla="*/ 0 w 462"/>
                  <a:gd name="T63" fmla="*/ 0 h 486"/>
                  <a:gd name="T64" fmla="*/ 0 w 462"/>
                  <a:gd name="T65" fmla="*/ 0 h 486"/>
                  <a:gd name="T66" fmla="*/ 0 w 462"/>
                  <a:gd name="T67" fmla="*/ 0 h 486"/>
                  <a:gd name="T68" fmla="*/ 0 w 462"/>
                  <a:gd name="T69" fmla="*/ 0 h 486"/>
                  <a:gd name="T70" fmla="*/ 0 w 462"/>
                  <a:gd name="T71" fmla="*/ 0 h 486"/>
                  <a:gd name="T72" fmla="*/ 0 w 462"/>
                  <a:gd name="T73" fmla="*/ 0 h 486"/>
                  <a:gd name="T74" fmla="*/ 0 w 462"/>
                  <a:gd name="T75" fmla="*/ 0 h 486"/>
                  <a:gd name="T76" fmla="*/ 0 w 462"/>
                  <a:gd name="T77" fmla="*/ 0 h 486"/>
                  <a:gd name="T78" fmla="*/ 0 w 462"/>
                  <a:gd name="T79" fmla="*/ 0 h 486"/>
                  <a:gd name="T80" fmla="*/ 0 w 462"/>
                  <a:gd name="T81" fmla="*/ 0 h 486"/>
                  <a:gd name="T82" fmla="*/ 0 w 462"/>
                  <a:gd name="T83" fmla="*/ 0 h 486"/>
                  <a:gd name="T84" fmla="*/ 0 w 462"/>
                  <a:gd name="T85" fmla="*/ 0 h 486"/>
                  <a:gd name="T86" fmla="*/ 0 w 462"/>
                  <a:gd name="T87" fmla="*/ 0 h 486"/>
                  <a:gd name="T88" fmla="*/ 0 w 462"/>
                  <a:gd name="T89" fmla="*/ 0 h 486"/>
                  <a:gd name="T90" fmla="*/ 0 w 462"/>
                  <a:gd name="T91" fmla="*/ 0 h 486"/>
                  <a:gd name="T92" fmla="*/ 0 w 462"/>
                  <a:gd name="T93" fmla="*/ 0 h 486"/>
                  <a:gd name="T94" fmla="*/ 0 w 462"/>
                  <a:gd name="T95" fmla="*/ 0 h 486"/>
                  <a:gd name="T96" fmla="*/ 0 w 462"/>
                  <a:gd name="T97" fmla="*/ 0 h 486"/>
                  <a:gd name="T98" fmla="*/ 0 w 462"/>
                  <a:gd name="T99" fmla="*/ 0 h 486"/>
                  <a:gd name="T100" fmla="*/ 0 w 462"/>
                  <a:gd name="T101" fmla="*/ 0 h 486"/>
                  <a:gd name="T102" fmla="*/ 0 w 462"/>
                  <a:gd name="T103" fmla="*/ 0 h 486"/>
                  <a:gd name="T104" fmla="*/ 0 w 462"/>
                  <a:gd name="T105" fmla="*/ 0 h 486"/>
                  <a:gd name="T106" fmla="*/ 0 w 462"/>
                  <a:gd name="T107" fmla="*/ 0 h 486"/>
                  <a:gd name="T108" fmla="*/ 0 w 462"/>
                  <a:gd name="T109" fmla="*/ 0 h 486"/>
                  <a:gd name="T110" fmla="*/ 0 w 462"/>
                  <a:gd name="T111" fmla="*/ 0 h 486"/>
                  <a:gd name="T112" fmla="*/ 0 w 462"/>
                  <a:gd name="T113" fmla="*/ 0 h 4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2"/>
                  <a:gd name="T172" fmla="*/ 0 h 486"/>
                  <a:gd name="T173" fmla="*/ 462 w 462"/>
                  <a:gd name="T174" fmla="*/ 486 h 4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2" h="486">
                    <a:moveTo>
                      <a:pt x="397" y="471"/>
                    </a:moveTo>
                    <a:lnTo>
                      <a:pt x="395" y="466"/>
                    </a:lnTo>
                    <a:lnTo>
                      <a:pt x="386" y="451"/>
                    </a:lnTo>
                    <a:lnTo>
                      <a:pt x="371" y="427"/>
                    </a:lnTo>
                    <a:lnTo>
                      <a:pt x="349" y="396"/>
                    </a:lnTo>
                    <a:lnTo>
                      <a:pt x="317" y="356"/>
                    </a:lnTo>
                    <a:lnTo>
                      <a:pt x="279" y="308"/>
                    </a:lnTo>
                    <a:lnTo>
                      <a:pt x="255" y="282"/>
                    </a:lnTo>
                    <a:lnTo>
                      <a:pt x="230" y="253"/>
                    </a:lnTo>
                    <a:lnTo>
                      <a:pt x="201" y="225"/>
                    </a:lnTo>
                    <a:lnTo>
                      <a:pt x="170" y="194"/>
                    </a:lnTo>
                    <a:lnTo>
                      <a:pt x="139" y="164"/>
                    </a:lnTo>
                    <a:lnTo>
                      <a:pt x="110" y="135"/>
                    </a:lnTo>
                    <a:lnTo>
                      <a:pt x="85" y="109"/>
                    </a:lnTo>
                    <a:lnTo>
                      <a:pt x="64" y="84"/>
                    </a:lnTo>
                    <a:lnTo>
                      <a:pt x="44" y="63"/>
                    </a:lnTo>
                    <a:lnTo>
                      <a:pt x="29" y="44"/>
                    </a:lnTo>
                    <a:lnTo>
                      <a:pt x="17" y="29"/>
                    </a:lnTo>
                    <a:lnTo>
                      <a:pt x="8" y="16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8" y="4"/>
                    </a:lnTo>
                    <a:lnTo>
                      <a:pt x="18" y="10"/>
                    </a:lnTo>
                    <a:lnTo>
                      <a:pt x="32" y="23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115" y="104"/>
                    </a:lnTo>
                    <a:lnTo>
                      <a:pt x="151" y="140"/>
                    </a:lnTo>
                    <a:lnTo>
                      <a:pt x="183" y="171"/>
                    </a:lnTo>
                    <a:lnTo>
                      <a:pt x="210" y="199"/>
                    </a:lnTo>
                    <a:lnTo>
                      <a:pt x="235" y="224"/>
                    </a:lnTo>
                    <a:lnTo>
                      <a:pt x="260" y="247"/>
                    </a:lnTo>
                    <a:lnTo>
                      <a:pt x="287" y="270"/>
                    </a:lnTo>
                    <a:lnTo>
                      <a:pt x="319" y="292"/>
                    </a:lnTo>
                    <a:lnTo>
                      <a:pt x="377" y="333"/>
                    </a:lnTo>
                    <a:lnTo>
                      <a:pt x="425" y="363"/>
                    </a:lnTo>
                    <a:lnTo>
                      <a:pt x="435" y="371"/>
                    </a:lnTo>
                    <a:lnTo>
                      <a:pt x="442" y="377"/>
                    </a:lnTo>
                    <a:lnTo>
                      <a:pt x="450" y="383"/>
                    </a:lnTo>
                    <a:lnTo>
                      <a:pt x="455" y="390"/>
                    </a:lnTo>
                    <a:lnTo>
                      <a:pt x="460" y="396"/>
                    </a:lnTo>
                    <a:lnTo>
                      <a:pt x="462" y="402"/>
                    </a:lnTo>
                    <a:lnTo>
                      <a:pt x="462" y="409"/>
                    </a:lnTo>
                    <a:lnTo>
                      <a:pt x="462" y="416"/>
                    </a:lnTo>
                    <a:lnTo>
                      <a:pt x="451" y="446"/>
                    </a:lnTo>
                    <a:lnTo>
                      <a:pt x="438" y="473"/>
                    </a:lnTo>
                    <a:lnTo>
                      <a:pt x="435" y="478"/>
                    </a:lnTo>
                    <a:lnTo>
                      <a:pt x="431" y="482"/>
                    </a:lnTo>
                    <a:lnTo>
                      <a:pt x="427" y="484"/>
                    </a:lnTo>
                    <a:lnTo>
                      <a:pt x="422" y="486"/>
                    </a:lnTo>
                    <a:lnTo>
                      <a:pt x="417" y="486"/>
                    </a:lnTo>
                    <a:lnTo>
                      <a:pt x="411" y="482"/>
                    </a:lnTo>
                    <a:lnTo>
                      <a:pt x="405" y="478"/>
                    </a:lnTo>
                    <a:lnTo>
                      <a:pt x="397" y="4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0" name="Freeform 171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1" name="Freeform 172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2" name="Freeform 173"/>
              <p:cNvSpPr>
                <a:spLocks/>
              </p:cNvSpPr>
              <p:nvPr/>
            </p:nvSpPr>
            <p:spPr bwMode="auto">
              <a:xfrm>
                <a:off x="1536" y="1871"/>
                <a:ext cx="76" cy="113"/>
              </a:xfrm>
              <a:custGeom>
                <a:avLst/>
                <a:gdLst>
                  <a:gd name="T0" fmla="*/ 0 w 378"/>
                  <a:gd name="T1" fmla="*/ 0 h 563"/>
                  <a:gd name="T2" fmla="*/ 0 w 378"/>
                  <a:gd name="T3" fmla="*/ 0 h 563"/>
                  <a:gd name="T4" fmla="*/ 0 w 378"/>
                  <a:gd name="T5" fmla="*/ 0 h 563"/>
                  <a:gd name="T6" fmla="*/ 0 w 378"/>
                  <a:gd name="T7" fmla="*/ 0 h 563"/>
                  <a:gd name="T8" fmla="*/ 0 w 378"/>
                  <a:gd name="T9" fmla="*/ 0 h 563"/>
                  <a:gd name="T10" fmla="*/ 0 w 378"/>
                  <a:gd name="T11" fmla="*/ 0 h 563"/>
                  <a:gd name="T12" fmla="*/ 0 w 378"/>
                  <a:gd name="T13" fmla="*/ 0 h 563"/>
                  <a:gd name="T14" fmla="*/ 0 w 378"/>
                  <a:gd name="T15" fmla="*/ 0 h 563"/>
                  <a:gd name="T16" fmla="*/ 0 w 378"/>
                  <a:gd name="T17" fmla="*/ 0 h 563"/>
                  <a:gd name="T18" fmla="*/ 0 w 378"/>
                  <a:gd name="T19" fmla="*/ 0 h 563"/>
                  <a:gd name="T20" fmla="*/ 0 w 378"/>
                  <a:gd name="T21" fmla="*/ 0 h 563"/>
                  <a:gd name="T22" fmla="*/ 0 w 378"/>
                  <a:gd name="T23" fmla="*/ 0 h 563"/>
                  <a:gd name="T24" fmla="*/ 0 w 378"/>
                  <a:gd name="T25" fmla="*/ 0 h 563"/>
                  <a:gd name="T26" fmla="*/ 0 w 378"/>
                  <a:gd name="T27" fmla="*/ 0 h 563"/>
                  <a:gd name="T28" fmla="*/ 0 w 378"/>
                  <a:gd name="T29" fmla="*/ 0 h 563"/>
                  <a:gd name="T30" fmla="*/ 0 w 378"/>
                  <a:gd name="T31" fmla="*/ 0 h 563"/>
                  <a:gd name="T32" fmla="*/ 0 w 378"/>
                  <a:gd name="T33" fmla="*/ 0 h 563"/>
                  <a:gd name="T34" fmla="*/ 0 w 378"/>
                  <a:gd name="T35" fmla="*/ 0 h 563"/>
                  <a:gd name="T36" fmla="*/ 0 w 378"/>
                  <a:gd name="T37" fmla="*/ 0 h 563"/>
                  <a:gd name="T38" fmla="*/ 0 w 378"/>
                  <a:gd name="T39" fmla="*/ 0 h 563"/>
                  <a:gd name="T40" fmla="*/ 0 w 378"/>
                  <a:gd name="T41" fmla="*/ 0 h 563"/>
                  <a:gd name="T42" fmla="*/ 0 w 378"/>
                  <a:gd name="T43" fmla="*/ 0 h 563"/>
                  <a:gd name="T44" fmla="*/ 0 w 378"/>
                  <a:gd name="T45" fmla="*/ 0 h 563"/>
                  <a:gd name="T46" fmla="*/ 0 w 378"/>
                  <a:gd name="T47" fmla="*/ 0 h 563"/>
                  <a:gd name="T48" fmla="*/ 0 w 378"/>
                  <a:gd name="T49" fmla="*/ 0 h 563"/>
                  <a:gd name="T50" fmla="*/ 0 w 378"/>
                  <a:gd name="T51" fmla="*/ 0 h 563"/>
                  <a:gd name="T52" fmla="*/ 0 w 378"/>
                  <a:gd name="T53" fmla="*/ 0 h 563"/>
                  <a:gd name="T54" fmla="*/ 0 w 378"/>
                  <a:gd name="T55" fmla="*/ 0 h 563"/>
                  <a:gd name="T56" fmla="*/ 0 w 378"/>
                  <a:gd name="T57" fmla="*/ 0 h 563"/>
                  <a:gd name="T58" fmla="*/ 0 w 378"/>
                  <a:gd name="T59" fmla="*/ 0 h 563"/>
                  <a:gd name="T60" fmla="*/ 0 w 378"/>
                  <a:gd name="T61" fmla="*/ 0 h 563"/>
                  <a:gd name="T62" fmla="*/ 0 w 378"/>
                  <a:gd name="T63" fmla="*/ 0 h 563"/>
                  <a:gd name="T64" fmla="*/ 0 w 378"/>
                  <a:gd name="T65" fmla="*/ 0 h 563"/>
                  <a:gd name="T66" fmla="*/ 0 w 378"/>
                  <a:gd name="T67" fmla="*/ 0 h 563"/>
                  <a:gd name="T68" fmla="*/ 0 w 378"/>
                  <a:gd name="T69" fmla="*/ 0 h 563"/>
                  <a:gd name="T70" fmla="*/ 0 w 378"/>
                  <a:gd name="T71" fmla="*/ 0 h 563"/>
                  <a:gd name="T72" fmla="*/ 0 w 378"/>
                  <a:gd name="T73" fmla="*/ 0 h 563"/>
                  <a:gd name="T74" fmla="*/ 0 w 378"/>
                  <a:gd name="T75" fmla="*/ 0 h 563"/>
                  <a:gd name="T76" fmla="*/ 0 w 378"/>
                  <a:gd name="T77" fmla="*/ 0 h 563"/>
                  <a:gd name="T78" fmla="*/ 0 w 378"/>
                  <a:gd name="T79" fmla="*/ 0 h 563"/>
                  <a:gd name="T80" fmla="*/ 0 w 378"/>
                  <a:gd name="T81" fmla="*/ 0 h 563"/>
                  <a:gd name="T82" fmla="*/ 0 w 378"/>
                  <a:gd name="T83" fmla="*/ 0 h 563"/>
                  <a:gd name="T84" fmla="*/ 0 w 378"/>
                  <a:gd name="T85" fmla="*/ 0 h 563"/>
                  <a:gd name="T86" fmla="*/ 0 w 378"/>
                  <a:gd name="T87" fmla="*/ 0 h 563"/>
                  <a:gd name="T88" fmla="*/ 0 w 378"/>
                  <a:gd name="T89" fmla="*/ 0 h 563"/>
                  <a:gd name="T90" fmla="*/ 0 w 378"/>
                  <a:gd name="T91" fmla="*/ 0 h 563"/>
                  <a:gd name="T92" fmla="*/ 0 w 378"/>
                  <a:gd name="T93" fmla="*/ 0 h 563"/>
                  <a:gd name="T94" fmla="*/ 0 w 378"/>
                  <a:gd name="T95" fmla="*/ 0 h 563"/>
                  <a:gd name="T96" fmla="*/ 0 w 378"/>
                  <a:gd name="T97" fmla="*/ 0 h 563"/>
                  <a:gd name="T98" fmla="*/ 0 w 378"/>
                  <a:gd name="T99" fmla="*/ 0 h 563"/>
                  <a:gd name="T100" fmla="*/ 0 w 378"/>
                  <a:gd name="T101" fmla="*/ 0 h 563"/>
                  <a:gd name="T102" fmla="*/ 0 w 378"/>
                  <a:gd name="T103" fmla="*/ 0 h 563"/>
                  <a:gd name="T104" fmla="*/ 0 w 378"/>
                  <a:gd name="T105" fmla="*/ 0 h 563"/>
                  <a:gd name="T106" fmla="*/ 0 w 378"/>
                  <a:gd name="T107" fmla="*/ 0 h 563"/>
                  <a:gd name="T108" fmla="*/ 0 w 378"/>
                  <a:gd name="T109" fmla="*/ 0 h 563"/>
                  <a:gd name="T110" fmla="*/ 0 w 378"/>
                  <a:gd name="T111" fmla="*/ 0 h 563"/>
                  <a:gd name="T112" fmla="*/ 0 w 378"/>
                  <a:gd name="T113" fmla="*/ 0 h 563"/>
                  <a:gd name="T114" fmla="*/ 0 w 378"/>
                  <a:gd name="T115" fmla="*/ 0 h 563"/>
                  <a:gd name="T116" fmla="*/ 0 w 378"/>
                  <a:gd name="T117" fmla="*/ 0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8"/>
                  <a:gd name="T178" fmla="*/ 0 h 563"/>
                  <a:gd name="T179" fmla="*/ 378 w 378"/>
                  <a:gd name="T180" fmla="*/ 563 h 5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8" h="563">
                    <a:moveTo>
                      <a:pt x="297" y="550"/>
                    </a:moveTo>
                    <a:lnTo>
                      <a:pt x="293" y="544"/>
                    </a:lnTo>
                    <a:lnTo>
                      <a:pt x="283" y="524"/>
                    </a:lnTo>
                    <a:lnTo>
                      <a:pt x="268" y="496"/>
                    </a:lnTo>
                    <a:lnTo>
                      <a:pt x="248" y="460"/>
                    </a:lnTo>
                    <a:lnTo>
                      <a:pt x="224" y="419"/>
                    </a:lnTo>
                    <a:lnTo>
                      <a:pt x="200" y="375"/>
                    </a:lnTo>
                    <a:lnTo>
                      <a:pt x="172" y="330"/>
                    </a:lnTo>
                    <a:lnTo>
                      <a:pt x="145" y="288"/>
                    </a:lnTo>
                    <a:lnTo>
                      <a:pt x="123" y="258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70" y="164"/>
                    </a:lnTo>
                    <a:lnTo>
                      <a:pt x="54" y="134"/>
                    </a:lnTo>
                    <a:lnTo>
                      <a:pt x="40" y="106"/>
                    </a:lnTo>
                    <a:lnTo>
                      <a:pt x="27" y="78"/>
                    </a:lnTo>
                    <a:lnTo>
                      <a:pt x="17" y="56"/>
                    </a:lnTo>
                    <a:lnTo>
                      <a:pt x="9" y="35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7" y="20"/>
                    </a:lnTo>
                    <a:lnTo>
                      <a:pt x="30" y="41"/>
                    </a:lnTo>
                    <a:lnTo>
                      <a:pt x="65" y="100"/>
                    </a:lnTo>
                    <a:lnTo>
                      <a:pt x="101" y="157"/>
                    </a:lnTo>
                    <a:lnTo>
                      <a:pt x="137" y="212"/>
                    </a:lnTo>
                    <a:lnTo>
                      <a:pt x="172" y="264"/>
                    </a:lnTo>
                    <a:lnTo>
                      <a:pt x="207" y="312"/>
                    </a:lnTo>
                    <a:lnTo>
                      <a:pt x="238" y="353"/>
                    </a:lnTo>
                    <a:lnTo>
                      <a:pt x="253" y="369"/>
                    </a:lnTo>
                    <a:lnTo>
                      <a:pt x="268" y="384"/>
                    </a:lnTo>
                    <a:lnTo>
                      <a:pt x="281" y="397"/>
                    </a:lnTo>
                    <a:lnTo>
                      <a:pt x="292" y="407"/>
                    </a:lnTo>
                    <a:lnTo>
                      <a:pt x="333" y="435"/>
                    </a:lnTo>
                    <a:lnTo>
                      <a:pt x="363" y="458"/>
                    </a:lnTo>
                    <a:lnTo>
                      <a:pt x="368" y="463"/>
                    </a:lnTo>
                    <a:lnTo>
                      <a:pt x="373" y="468"/>
                    </a:lnTo>
                    <a:lnTo>
                      <a:pt x="375" y="473"/>
                    </a:lnTo>
                    <a:lnTo>
                      <a:pt x="378" y="478"/>
                    </a:lnTo>
                    <a:lnTo>
                      <a:pt x="378" y="483"/>
                    </a:lnTo>
                    <a:lnTo>
                      <a:pt x="378" y="489"/>
                    </a:lnTo>
                    <a:lnTo>
                      <a:pt x="375" y="494"/>
                    </a:lnTo>
                    <a:lnTo>
                      <a:pt x="372" y="500"/>
                    </a:lnTo>
                    <a:lnTo>
                      <a:pt x="362" y="515"/>
                    </a:lnTo>
                    <a:lnTo>
                      <a:pt x="353" y="530"/>
                    </a:lnTo>
                    <a:lnTo>
                      <a:pt x="343" y="543"/>
                    </a:lnTo>
                    <a:lnTo>
                      <a:pt x="334" y="553"/>
                    </a:lnTo>
                    <a:lnTo>
                      <a:pt x="329" y="558"/>
                    </a:lnTo>
                    <a:lnTo>
                      <a:pt x="326" y="560"/>
                    </a:lnTo>
                    <a:lnTo>
                      <a:pt x="321" y="561"/>
                    </a:lnTo>
                    <a:lnTo>
                      <a:pt x="316" y="563"/>
                    </a:lnTo>
                    <a:lnTo>
                      <a:pt x="311" y="561"/>
                    </a:lnTo>
                    <a:lnTo>
                      <a:pt x="307" y="560"/>
                    </a:lnTo>
                    <a:lnTo>
                      <a:pt x="302" y="555"/>
                    </a:lnTo>
                    <a:lnTo>
                      <a:pt x="297" y="5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3" name="Freeform 174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4" name="Freeform 175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5" name="Freeform 176"/>
              <p:cNvSpPr>
                <a:spLocks/>
              </p:cNvSpPr>
              <p:nvPr/>
            </p:nvSpPr>
            <p:spPr bwMode="auto">
              <a:xfrm>
                <a:off x="1465" y="1976"/>
                <a:ext cx="101" cy="66"/>
              </a:xfrm>
              <a:custGeom>
                <a:avLst/>
                <a:gdLst>
                  <a:gd name="T0" fmla="*/ 0 w 505"/>
                  <a:gd name="T1" fmla="*/ 0 h 333"/>
                  <a:gd name="T2" fmla="*/ 0 w 505"/>
                  <a:gd name="T3" fmla="*/ 0 h 333"/>
                  <a:gd name="T4" fmla="*/ 0 w 505"/>
                  <a:gd name="T5" fmla="*/ 0 h 333"/>
                  <a:gd name="T6" fmla="*/ 0 w 505"/>
                  <a:gd name="T7" fmla="*/ 0 h 333"/>
                  <a:gd name="T8" fmla="*/ 0 w 505"/>
                  <a:gd name="T9" fmla="*/ 0 h 333"/>
                  <a:gd name="T10" fmla="*/ 0 w 505"/>
                  <a:gd name="T11" fmla="*/ 0 h 333"/>
                  <a:gd name="T12" fmla="*/ 0 w 505"/>
                  <a:gd name="T13" fmla="*/ 0 h 333"/>
                  <a:gd name="T14" fmla="*/ 0 w 505"/>
                  <a:gd name="T15" fmla="*/ 0 h 333"/>
                  <a:gd name="T16" fmla="*/ 0 w 505"/>
                  <a:gd name="T17" fmla="*/ 0 h 333"/>
                  <a:gd name="T18" fmla="*/ 0 w 505"/>
                  <a:gd name="T19" fmla="*/ 0 h 333"/>
                  <a:gd name="T20" fmla="*/ 0 w 505"/>
                  <a:gd name="T21" fmla="*/ 0 h 333"/>
                  <a:gd name="T22" fmla="*/ 0 w 505"/>
                  <a:gd name="T23" fmla="*/ 0 h 333"/>
                  <a:gd name="T24" fmla="*/ 0 w 505"/>
                  <a:gd name="T25" fmla="*/ 0 h 333"/>
                  <a:gd name="T26" fmla="*/ 0 w 505"/>
                  <a:gd name="T27" fmla="*/ 0 h 333"/>
                  <a:gd name="T28" fmla="*/ 0 w 505"/>
                  <a:gd name="T29" fmla="*/ 0 h 333"/>
                  <a:gd name="T30" fmla="*/ 0 w 505"/>
                  <a:gd name="T31" fmla="*/ 0 h 333"/>
                  <a:gd name="T32" fmla="*/ 0 w 505"/>
                  <a:gd name="T33" fmla="*/ 0 h 333"/>
                  <a:gd name="T34" fmla="*/ 0 w 505"/>
                  <a:gd name="T35" fmla="*/ 0 h 333"/>
                  <a:gd name="T36" fmla="*/ 0 w 505"/>
                  <a:gd name="T37" fmla="*/ 0 h 333"/>
                  <a:gd name="T38" fmla="*/ 0 w 505"/>
                  <a:gd name="T39" fmla="*/ 0 h 333"/>
                  <a:gd name="T40" fmla="*/ 0 w 505"/>
                  <a:gd name="T41" fmla="*/ 0 h 333"/>
                  <a:gd name="T42" fmla="*/ 0 w 505"/>
                  <a:gd name="T43" fmla="*/ 0 h 333"/>
                  <a:gd name="T44" fmla="*/ 0 w 505"/>
                  <a:gd name="T45" fmla="*/ 0 h 333"/>
                  <a:gd name="T46" fmla="*/ 0 w 505"/>
                  <a:gd name="T47" fmla="*/ 0 h 333"/>
                  <a:gd name="T48" fmla="*/ 0 w 505"/>
                  <a:gd name="T49" fmla="*/ 0 h 333"/>
                  <a:gd name="T50" fmla="*/ 0 w 505"/>
                  <a:gd name="T51" fmla="*/ 0 h 333"/>
                  <a:gd name="T52" fmla="*/ 0 w 505"/>
                  <a:gd name="T53" fmla="*/ 0 h 333"/>
                  <a:gd name="T54" fmla="*/ 0 w 505"/>
                  <a:gd name="T55" fmla="*/ 0 h 333"/>
                  <a:gd name="T56" fmla="*/ 0 w 505"/>
                  <a:gd name="T57" fmla="*/ 0 h 333"/>
                  <a:gd name="T58" fmla="*/ 0 w 505"/>
                  <a:gd name="T59" fmla="*/ 0 h 333"/>
                  <a:gd name="T60" fmla="*/ 0 w 505"/>
                  <a:gd name="T61" fmla="*/ 0 h 333"/>
                  <a:gd name="T62" fmla="*/ 0 w 505"/>
                  <a:gd name="T63" fmla="*/ 0 h 333"/>
                  <a:gd name="T64" fmla="*/ 0 w 505"/>
                  <a:gd name="T65" fmla="*/ 0 h 333"/>
                  <a:gd name="T66" fmla="*/ 0 w 505"/>
                  <a:gd name="T67" fmla="*/ 0 h 333"/>
                  <a:gd name="T68" fmla="*/ 0 w 505"/>
                  <a:gd name="T69" fmla="*/ 0 h 333"/>
                  <a:gd name="T70" fmla="*/ 0 w 505"/>
                  <a:gd name="T71" fmla="*/ 0 h 333"/>
                  <a:gd name="T72" fmla="*/ 0 w 505"/>
                  <a:gd name="T73" fmla="*/ 0 h 333"/>
                  <a:gd name="T74" fmla="*/ 0 w 505"/>
                  <a:gd name="T75" fmla="*/ 0 h 333"/>
                  <a:gd name="T76" fmla="*/ 0 w 505"/>
                  <a:gd name="T77" fmla="*/ 0 h 333"/>
                  <a:gd name="T78" fmla="*/ 0 w 505"/>
                  <a:gd name="T79" fmla="*/ 0 h 333"/>
                  <a:gd name="T80" fmla="*/ 0 w 505"/>
                  <a:gd name="T81" fmla="*/ 0 h 333"/>
                  <a:gd name="T82" fmla="*/ 0 w 505"/>
                  <a:gd name="T83" fmla="*/ 0 h 333"/>
                  <a:gd name="T84" fmla="*/ 0 w 505"/>
                  <a:gd name="T85" fmla="*/ 0 h 333"/>
                  <a:gd name="T86" fmla="*/ 0 w 505"/>
                  <a:gd name="T87" fmla="*/ 0 h 333"/>
                  <a:gd name="T88" fmla="*/ 0 w 505"/>
                  <a:gd name="T89" fmla="*/ 0 h 333"/>
                  <a:gd name="T90" fmla="*/ 0 w 505"/>
                  <a:gd name="T91" fmla="*/ 0 h 333"/>
                  <a:gd name="T92" fmla="*/ 0 w 505"/>
                  <a:gd name="T93" fmla="*/ 0 h 333"/>
                  <a:gd name="T94" fmla="*/ 0 w 505"/>
                  <a:gd name="T95" fmla="*/ 0 h 333"/>
                  <a:gd name="T96" fmla="*/ 0 w 505"/>
                  <a:gd name="T97" fmla="*/ 0 h 3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5"/>
                  <a:gd name="T148" fmla="*/ 0 h 333"/>
                  <a:gd name="T149" fmla="*/ 505 w 505"/>
                  <a:gd name="T150" fmla="*/ 333 h 33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5" h="333">
                    <a:moveTo>
                      <a:pt x="36" y="27"/>
                    </a:moveTo>
                    <a:lnTo>
                      <a:pt x="74" y="52"/>
                    </a:lnTo>
                    <a:lnTo>
                      <a:pt x="114" y="80"/>
                    </a:lnTo>
                    <a:lnTo>
                      <a:pt x="156" y="107"/>
                    </a:lnTo>
                    <a:lnTo>
                      <a:pt x="198" y="136"/>
                    </a:lnTo>
                    <a:lnTo>
                      <a:pt x="243" y="163"/>
                    </a:lnTo>
                    <a:lnTo>
                      <a:pt x="287" y="191"/>
                    </a:lnTo>
                    <a:lnTo>
                      <a:pt x="331" y="216"/>
                    </a:lnTo>
                    <a:lnTo>
                      <a:pt x="373" y="239"/>
                    </a:lnTo>
                    <a:lnTo>
                      <a:pt x="387" y="247"/>
                    </a:lnTo>
                    <a:lnTo>
                      <a:pt x="421" y="267"/>
                    </a:lnTo>
                    <a:lnTo>
                      <a:pt x="429" y="273"/>
                    </a:lnTo>
                    <a:lnTo>
                      <a:pt x="438" y="280"/>
                    </a:lnTo>
                    <a:lnTo>
                      <a:pt x="447" y="288"/>
                    </a:lnTo>
                    <a:lnTo>
                      <a:pt x="454" y="295"/>
                    </a:lnTo>
                    <a:lnTo>
                      <a:pt x="460" y="304"/>
                    </a:lnTo>
                    <a:lnTo>
                      <a:pt x="465" y="314"/>
                    </a:lnTo>
                    <a:lnTo>
                      <a:pt x="469" y="323"/>
                    </a:lnTo>
                    <a:lnTo>
                      <a:pt x="472" y="333"/>
                    </a:lnTo>
                    <a:lnTo>
                      <a:pt x="477" y="317"/>
                    </a:lnTo>
                    <a:lnTo>
                      <a:pt x="487" y="277"/>
                    </a:lnTo>
                    <a:lnTo>
                      <a:pt x="498" y="236"/>
                    </a:lnTo>
                    <a:lnTo>
                      <a:pt x="505" y="209"/>
                    </a:lnTo>
                    <a:lnTo>
                      <a:pt x="497" y="213"/>
                    </a:lnTo>
                    <a:lnTo>
                      <a:pt x="470" y="217"/>
                    </a:lnTo>
                    <a:lnTo>
                      <a:pt x="453" y="217"/>
                    </a:lnTo>
                    <a:lnTo>
                      <a:pt x="433" y="217"/>
                    </a:lnTo>
                    <a:lnTo>
                      <a:pt x="422" y="214"/>
                    </a:lnTo>
                    <a:lnTo>
                      <a:pt x="411" y="212"/>
                    </a:lnTo>
                    <a:lnTo>
                      <a:pt x="399" y="209"/>
                    </a:lnTo>
                    <a:lnTo>
                      <a:pt x="387" y="206"/>
                    </a:lnTo>
                    <a:lnTo>
                      <a:pt x="358" y="193"/>
                    </a:lnTo>
                    <a:lnTo>
                      <a:pt x="321" y="174"/>
                    </a:lnTo>
                    <a:lnTo>
                      <a:pt x="277" y="153"/>
                    </a:lnTo>
                    <a:lnTo>
                      <a:pt x="232" y="129"/>
                    </a:lnTo>
                    <a:lnTo>
                      <a:pt x="186" y="104"/>
                    </a:lnTo>
                    <a:lnTo>
                      <a:pt x="142" y="81"/>
                    </a:lnTo>
                    <a:lnTo>
                      <a:pt x="105" y="60"/>
                    </a:lnTo>
                    <a:lnTo>
                      <a:pt x="76" y="42"/>
                    </a:lnTo>
                    <a:lnTo>
                      <a:pt x="52" y="28"/>
                    </a:lnTo>
                    <a:lnTo>
                      <a:pt x="32" y="16"/>
                    </a:lnTo>
                    <a:lnTo>
                      <a:pt x="16" y="7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5" y="12"/>
                    </a:lnTo>
                    <a:lnTo>
                      <a:pt x="36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6" name="Freeform 177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7" name="Freeform 178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8" name="Freeform 179"/>
              <p:cNvSpPr>
                <a:spLocks/>
              </p:cNvSpPr>
              <p:nvPr/>
            </p:nvSpPr>
            <p:spPr bwMode="auto">
              <a:xfrm>
                <a:off x="1443" y="2043"/>
                <a:ext cx="117" cy="46"/>
              </a:xfrm>
              <a:custGeom>
                <a:avLst/>
                <a:gdLst>
                  <a:gd name="T0" fmla="*/ 0 w 583"/>
                  <a:gd name="T1" fmla="*/ 0 h 228"/>
                  <a:gd name="T2" fmla="*/ 0 w 583"/>
                  <a:gd name="T3" fmla="*/ 0 h 228"/>
                  <a:gd name="T4" fmla="*/ 0 w 583"/>
                  <a:gd name="T5" fmla="*/ 0 h 228"/>
                  <a:gd name="T6" fmla="*/ 0 w 583"/>
                  <a:gd name="T7" fmla="*/ 0 h 228"/>
                  <a:gd name="T8" fmla="*/ 0 w 583"/>
                  <a:gd name="T9" fmla="*/ 0 h 228"/>
                  <a:gd name="T10" fmla="*/ 0 w 583"/>
                  <a:gd name="T11" fmla="*/ 0 h 228"/>
                  <a:gd name="T12" fmla="*/ 0 w 583"/>
                  <a:gd name="T13" fmla="*/ 0 h 228"/>
                  <a:gd name="T14" fmla="*/ 0 w 583"/>
                  <a:gd name="T15" fmla="*/ 0 h 228"/>
                  <a:gd name="T16" fmla="*/ 0 w 583"/>
                  <a:gd name="T17" fmla="*/ 0 h 228"/>
                  <a:gd name="T18" fmla="*/ 0 w 583"/>
                  <a:gd name="T19" fmla="*/ 0 h 228"/>
                  <a:gd name="T20" fmla="*/ 0 w 583"/>
                  <a:gd name="T21" fmla="*/ 0 h 228"/>
                  <a:gd name="T22" fmla="*/ 0 w 583"/>
                  <a:gd name="T23" fmla="*/ 0 h 228"/>
                  <a:gd name="T24" fmla="*/ 0 w 583"/>
                  <a:gd name="T25" fmla="*/ 0 h 228"/>
                  <a:gd name="T26" fmla="*/ 0 w 583"/>
                  <a:gd name="T27" fmla="*/ 0 h 228"/>
                  <a:gd name="T28" fmla="*/ 0 w 583"/>
                  <a:gd name="T29" fmla="*/ 0 h 228"/>
                  <a:gd name="T30" fmla="*/ 0 w 583"/>
                  <a:gd name="T31" fmla="*/ 0 h 228"/>
                  <a:gd name="T32" fmla="*/ 0 w 583"/>
                  <a:gd name="T33" fmla="*/ 0 h 228"/>
                  <a:gd name="T34" fmla="*/ 0 w 583"/>
                  <a:gd name="T35" fmla="*/ 0 h 228"/>
                  <a:gd name="T36" fmla="*/ 0 w 583"/>
                  <a:gd name="T37" fmla="*/ 0 h 228"/>
                  <a:gd name="T38" fmla="*/ 0 w 583"/>
                  <a:gd name="T39" fmla="*/ 0 h 228"/>
                  <a:gd name="T40" fmla="*/ 0 w 583"/>
                  <a:gd name="T41" fmla="*/ 0 h 228"/>
                  <a:gd name="T42" fmla="*/ 0 w 583"/>
                  <a:gd name="T43" fmla="*/ 0 h 228"/>
                  <a:gd name="T44" fmla="*/ 0 w 583"/>
                  <a:gd name="T45" fmla="*/ 0 h 228"/>
                  <a:gd name="T46" fmla="*/ 0 w 583"/>
                  <a:gd name="T47" fmla="*/ 0 h 228"/>
                  <a:gd name="T48" fmla="*/ 0 w 583"/>
                  <a:gd name="T49" fmla="*/ 0 h 228"/>
                  <a:gd name="T50" fmla="*/ 0 w 583"/>
                  <a:gd name="T51" fmla="*/ 0 h 228"/>
                  <a:gd name="T52" fmla="*/ 0 w 583"/>
                  <a:gd name="T53" fmla="*/ 0 h 228"/>
                  <a:gd name="T54" fmla="*/ 0 w 583"/>
                  <a:gd name="T55" fmla="*/ 0 h 228"/>
                  <a:gd name="T56" fmla="*/ 0 w 583"/>
                  <a:gd name="T57" fmla="*/ 0 h 228"/>
                  <a:gd name="T58" fmla="*/ 0 w 583"/>
                  <a:gd name="T59" fmla="*/ 0 h 228"/>
                  <a:gd name="T60" fmla="*/ 0 w 583"/>
                  <a:gd name="T61" fmla="*/ 0 h 228"/>
                  <a:gd name="T62" fmla="*/ 0 w 583"/>
                  <a:gd name="T63" fmla="*/ 0 h 228"/>
                  <a:gd name="T64" fmla="*/ 0 w 583"/>
                  <a:gd name="T65" fmla="*/ 0 h 228"/>
                  <a:gd name="T66" fmla="*/ 0 w 583"/>
                  <a:gd name="T67" fmla="*/ 0 h 228"/>
                  <a:gd name="T68" fmla="*/ 0 w 583"/>
                  <a:gd name="T69" fmla="*/ 0 h 228"/>
                  <a:gd name="T70" fmla="*/ 0 w 583"/>
                  <a:gd name="T71" fmla="*/ 0 h 228"/>
                  <a:gd name="T72" fmla="*/ 0 w 583"/>
                  <a:gd name="T73" fmla="*/ 0 h 228"/>
                  <a:gd name="T74" fmla="*/ 0 w 583"/>
                  <a:gd name="T75" fmla="*/ 0 h 228"/>
                  <a:gd name="T76" fmla="*/ 0 w 583"/>
                  <a:gd name="T77" fmla="*/ 0 h 228"/>
                  <a:gd name="T78" fmla="*/ 0 w 583"/>
                  <a:gd name="T79" fmla="*/ 0 h 228"/>
                  <a:gd name="T80" fmla="*/ 0 w 583"/>
                  <a:gd name="T81" fmla="*/ 0 h 228"/>
                  <a:gd name="T82" fmla="*/ 0 w 583"/>
                  <a:gd name="T83" fmla="*/ 0 h 228"/>
                  <a:gd name="T84" fmla="*/ 0 w 583"/>
                  <a:gd name="T85" fmla="*/ 0 h 228"/>
                  <a:gd name="T86" fmla="*/ 0 w 583"/>
                  <a:gd name="T87" fmla="*/ 0 h 228"/>
                  <a:gd name="T88" fmla="*/ 0 w 583"/>
                  <a:gd name="T89" fmla="*/ 0 h 228"/>
                  <a:gd name="T90" fmla="*/ 0 w 583"/>
                  <a:gd name="T91" fmla="*/ 0 h 228"/>
                  <a:gd name="T92" fmla="*/ 0 w 583"/>
                  <a:gd name="T93" fmla="*/ 0 h 228"/>
                  <a:gd name="T94" fmla="*/ 0 w 583"/>
                  <a:gd name="T95" fmla="*/ 0 h 228"/>
                  <a:gd name="T96" fmla="*/ 0 w 583"/>
                  <a:gd name="T97" fmla="*/ 0 h 228"/>
                  <a:gd name="T98" fmla="*/ 0 w 583"/>
                  <a:gd name="T99" fmla="*/ 0 h 228"/>
                  <a:gd name="T100" fmla="*/ 0 w 583"/>
                  <a:gd name="T101" fmla="*/ 0 h 228"/>
                  <a:gd name="T102" fmla="*/ 0 w 583"/>
                  <a:gd name="T103" fmla="*/ 0 h 228"/>
                  <a:gd name="T104" fmla="*/ 0 w 583"/>
                  <a:gd name="T105" fmla="*/ 0 h 2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3"/>
                  <a:gd name="T160" fmla="*/ 0 h 228"/>
                  <a:gd name="T161" fmla="*/ 583 w 583"/>
                  <a:gd name="T162" fmla="*/ 228 h 2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3" h="228">
                    <a:moveTo>
                      <a:pt x="583" y="228"/>
                    </a:moveTo>
                    <a:lnTo>
                      <a:pt x="579" y="225"/>
                    </a:lnTo>
                    <a:lnTo>
                      <a:pt x="569" y="217"/>
                    </a:lnTo>
                    <a:lnTo>
                      <a:pt x="551" y="206"/>
                    </a:lnTo>
                    <a:lnTo>
                      <a:pt x="528" y="191"/>
                    </a:lnTo>
                    <a:lnTo>
                      <a:pt x="497" y="175"/>
                    </a:lnTo>
                    <a:lnTo>
                      <a:pt x="459" y="157"/>
                    </a:lnTo>
                    <a:lnTo>
                      <a:pt x="438" y="148"/>
                    </a:lnTo>
                    <a:lnTo>
                      <a:pt x="415" y="140"/>
                    </a:lnTo>
                    <a:lnTo>
                      <a:pt x="390" y="132"/>
                    </a:lnTo>
                    <a:lnTo>
                      <a:pt x="366" y="123"/>
                    </a:lnTo>
                    <a:lnTo>
                      <a:pt x="293" y="102"/>
                    </a:lnTo>
                    <a:lnTo>
                      <a:pt x="218" y="79"/>
                    </a:lnTo>
                    <a:lnTo>
                      <a:pt x="147" y="55"/>
                    </a:lnTo>
                    <a:lnTo>
                      <a:pt x="84" y="34"/>
                    </a:lnTo>
                    <a:lnTo>
                      <a:pt x="35" y="1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29" y="5"/>
                    </a:lnTo>
                    <a:lnTo>
                      <a:pt x="76" y="20"/>
                    </a:lnTo>
                    <a:lnTo>
                      <a:pt x="127" y="35"/>
                    </a:lnTo>
                    <a:lnTo>
                      <a:pt x="181" y="50"/>
                    </a:lnTo>
                    <a:lnTo>
                      <a:pt x="236" y="65"/>
                    </a:lnTo>
                    <a:lnTo>
                      <a:pt x="288" y="79"/>
                    </a:lnTo>
                    <a:lnTo>
                      <a:pt x="337" y="90"/>
                    </a:lnTo>
                    <a:lnTo>
                      <a:pt x="361" y="93"/>
                    </a:lnTo>
                    <a:lnTo>
                      <a:pt x="382" y="97"/>
                    </a:lnTo>
                    <a:lnTo>
                      <a:pt x="402" y="98"/>
                    </a:lnTo>
                    <a:lnTo>
                      <a:pt x="419" y="100"/>
                    </a:lnTo>
                    <a:lnTo>
                      <a:pt x="435" y="100"/>
                    </a:lnTo>
                    <a:lnTo>
                      <a:pt x="450" y="100"/>
                    </a:lnTo>
                    <a:lnTo>
                      <a:pt x="463" y="98"/>
                    </a:lnTo>
                    <a:lnTo>
                      <a:pt x="475" y="96"/>
                    </a:lnTo>
                    <a:lnTo>
                      <a:pt x="497" y="91"/>
                    </a:lnTo>
                    <a:lnTo>
                      <a:pt x="515" y="84"/>
                    </a:lnTo>
                    <a:lnTo>
                      <a:pt x="530" y="77"/>
                    </a:lnTo>
                    <a:lnTo>
                      <a:pt x="543" y="71"/>
                    </a:lnTo>
                    <a:lnTo>
                      <a:pt x="553" y="66"/>
                    </a:lnTo>
                    <a:lnTo>
                      <a:pt x="563" y="65"/>
                    </a:lnTo>
                    <a:lnTo>
                      <a:pt x="565" y="65"/>
                    </a:lnTo>
                    <a:lnTo>
                      <a:pt x="566" y="66"/>
                    </a:lnTo>
                    <a:lnTo>
                      <a:pt x="569" y="69"/>
                    </a:lnTo>
                    <a:lnTo>
                      <a:pt x="570" y="72"/>
                    </a:lnTo>
                    <a:lnTo>
                      <a:pt x="574" y="80"/>
                    </a:lnTo>
                    <a:lnTo>
                      <a:pt x="576" y="90"/>
                    </a:lnTo>
                    <a:lnTo>
                      <a:pt x="580" y="116"/>
                    </a:lnTo>
                    <a:lnTo>
                      <a:pt x="581" y="146"/>
                    </a:lnTo>
                    <a:lnTo>
                      <a:pt x="583" y="202"/>
                    </a:lnTo>
                    <a:lnTo>
                      <a:pt x="583" y="2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9" name="Freeform 180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0" name="Freeform 181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1" name="Freeform 182"/>
              <p:cNvSpPr>
                <a:spLocks/>
              </p:cNvSpPr>
              <p:nvPr/>
            </p:nvSpPr>
            <p:spPr bwMode="auto">
              <a:xfrm>
                <a:off x="1442" y="2104"/>
                <a:ext cx="121" cy="18"/>
              </a:xfrm>
              <a:custGeom>
                <a:avLst/>
                <a:gdLst>
                  <a:gd name="T0" fmla="*/ 0 w 607"/>
                  <a:gd name="T1" fmla="*/ 0 h 87"/>
                  <a:gd name="T2" fmla="*/ 0 w 607"/>
                  <a:gd name="T3" fmla="*/ 0 h 87"/>
                  <a:gd name="T4" fmla="*/ 0 w 607"/>
                  <a:gd name="T5" fmla="*/ 0 h 87"/>
                  <a:gd name="T6" fmla="*/ 0 w 607"/>
                  <a:gd name="T7" fmla="*/ 0 h 87"/>
                  <a:gd name="T8" fmla="*/ 0 w 607"/>
                  <a:gd name="T9" fmla="*/ 0 h 87"/>
                  <a:gd name="T10" fmla="*/ 0 w 607"/>
                  <a:gd name="T11" fmla="*/ 0 h 87"/>
                  <a:gd name="T12" fmla="*/ 0 w 607"/>
                  <a:gd name="T13" fmla="*/ 0 h 87"/>
                  <a:gd name="T14" fmla="*/ 0 w 607"/>
                  <a:gd name="T15" fmla="*/ 0 h 87"/>
                  <a:gd name="T16" fmla="*/ 0 w 607"/>
                  <a:gd name="T17" fmla="*/ 0 h 87"/>
                  <a:gd name="T18" fmla="*/ 0 w 607"/>
                  <a:gd name="T19" fmla="*/ 0 h 87"/>
                  <a:gd name="T20" fmla="*/ 0 w 607"/>
                  <a:gd name="T21" fmla="*/ 0 h 87"/>
                  <a:gd name="T22" fmla="*/ 0 w 607"/>
                  <a:gd name="T23" fmla="*/ 0 h 87"/>
                  <a:gd name="T24" fmla="*/ 0 w 607"/>
                  <a:gd name="T25" fmla="*/ 0 h 87"/>
                  <a:gd name="T26" fmla="*/ 0 w 607"/>
                  <a:gd name="T27" fmla="*/ 0 h 87"/>
                  <a:gd name="T28" fmla="*/ 0 w 607"/>
                  <a:gd name="T29" fmla="*/ 0 h 87"/>
                  <a:gd name="T30" fmla="*/ 0 w 607"/>
                  <a:gd name="T31" fmla="*/ 0 h 87"/>
                  <a:gd name="T32" fmla="*/ 0 w 607"/>
                  <a:gd name="T33" fmla="*/ 0 h 87"/>
                  <a:gd name="T34" fmla="*/ 0 w 607"/>
                  <a:gd name="T35" fmla="*/ 0 h 87"/>
                  <a:gd name="T36" fmla="*/ 0 w 607"/>
                  <a:gd name="T37" fmla="*/ 0 h 87"/>
                  <a:gd name="T38" fmla="*/ 0 w 607"/>
                  <a:gd name="T39" fmla="*/ 0 h 87"/>
                  <a:gd name="T40" fmla="*/ 0 w 607"/>
                  <a:gd name="T41" fmla="*/ 0 h 87"/>
                  <a:gd name="T42" fmla="*/ 0 w 607"/>
                  <a:gd name="T43" fmla="*/ 0 h 87"/>
                  <a:gd name="T44" fmla="*/ 0 w 607"/>
                  <a:gd name="T45" fmla="*/ 0 h 87"/>
                  <a:gd name="T46" fmla="*/ 0 w 607"/>
                  <a:gd name="T47" fmla="*/ 0 h 87"/>
                  <a:gd name="T48" fmla="*/ 0 w 607"/>
                  <a:gd name="T49" fmla="*/ 0 h 87"/>
                  <a:gd name="T50" fmla="*/ 0 w 607"/>
                  <a:gd name="T51" fmla="*/ 0 h 87"/>
                  <a:gd name="T52" fmla="*/ 0 w 607"/>
                  <a:gd name="T53" fmla="*/ 0 h 87"/>
                  <a:gd name="T54" fmla="*/ 0 w 607"/>
                  <a:gd name="T55" fmla="*/ 0 h 87"/>
                  <a:gd name="T56" fmla="*/ 0 w 607"/>
                  <a:gd name="T57" fmla="*/ 0 h 87"/>
                  <a:gd name="T58" fmla="*/ 0 w 607"/>
                  <a:gd name="T59" fmla="*/ 0 h 87"/>
                  <a:gd name="T60" fmla="*/ 0 w 607"/>
                  <a:gd name="T61" fmla="*/ 0 h 87"/>
                  <a:gd name="T62" fmla="*/ 0 w 607"/>
                  <a:gd name="T63" fmla="*/ 0 h 87"/>
                  <a:gd name="T64" fmla="*/ 0 w 607"/>
                  <a:gd name="T65" fmla="*/ 0 h 87"/>
                  <a:gd name="T66" fmla="*/ 0 w 607"/>
                  <a:gd name="T67" fmla="*/ 0 h 87"/>
                  <a:gd name="T68" fmla="*/ 0 w 607"/>
                  <a:gd name="T69" fmla="*/ 0 h 87"/>
                  <a:gd name="T70" fmla="*/ 0 w 607"/>
                  <a:gd name="T71" fmla="*/ 0 h 87"/>
                  <a:gd name="T72" fmla="*/ 0 w 607"/>
                  <a:gd name="T73" fmla="*/ 0 h 87"/>
                  <a:gd name="T74" fmla="*/ 0 w 607"/>
                  <a:gd name="T75" fmla="*/ 0 h 87"/>
                  <a:gd name="T76" fmla="*/ 0 w 607"/>
                  <a:gd name="T77" fmla="*/ 0 h 87"/>
                  <a:gd name="T78" fmla="*/ 0 w 607"/>
                  <a:gd name="T79" fmla="*/ 0 h 87"/>
                  <a:gd name="T80" fmla="*/ 0 w 607"/>
                  <a:gd name="T81" fmla="*/ 0 h 87"/>
                  <a:gd name="T82" fmla="*/ 0 w 607"/>
                  <a:gd name="T83" fmla="*/ 0 h 87"/>
                  <a:gd name="T84" fmla="*/ 0 w 607"/>
                  <a:gd name="T85" fmla="*/ 0 h 87"/>
                  <a:gd name="T86" fmla="*/ 0 w 607"/>
                  <a:gd name="T87" fmla="*/ 0 h 87"/>
                  <a:gd name="T88" fmla="*/ 0 w 607"/>
                  <a:gd name="T89" fmla="*/ 0 h 87"/>
                  <a:gd name="T90" fmla="*/ 0 w 607"/>
                  <a:gd name="T91" fmla="*/ 0 h 87"/>
                  <a:gd name="T92" fmla="*/ 0 w 607"/>
                  <a:gd name="T93" fmla="*/ 0 h 87"/>
                  <a:gd name="T94" fmla="*/ 0 w 607"/>
                  <a:gd name="T95" fmla="*/ 0 h 87"/>
                  <a:gd name="T96" fmla="*/ 0 w 607"/>
                  <a:gd name="T97" fmla="*/ 0 h 87"/>
                  <a:gd name="T98" fmla="*/ 0 w 607"/>
                  <a:gd name="T99" fmla="*/ 0 h 87"/>
                  <a:gd name="T100" fmla="*/ 0 w 607"/>
                  <a:gd name="T101" fmla="*/ 0 h 87"/>
                  <a:gd name="T102" fmla="*/ 0 w 607"/>
                  <a:gd name="T103" fmla="*/ 0 h 87"/>
                  <a:gd name="T104" fmla="*/ 0 w 607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7"/>
                  <a:gd name="T160" fmla="*/ 0 h 87"/>
                  <a:gd name="T161" fmla="*/ 607 w 607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7" h="87">
                    <a:moveTo>
                      <a:pt x="121" y="80"/>
                    </a:moveTo>
                    <a:lnTo>
                      <a:pt x="176" y="76"/>
                    </a:lnTo>
                    <a:lnTo>
                      <a:pt x="241" y="73"/>
                    </a:lnTo>
                    <a:lnTo>
                      <a:pt x="310" y="71"/>
                    </a:lnTo>
                    <a:lnTo>
                      <a:pt x="379" y="68"/>
                    </a:lnTo>
                    <a:lnTo>
                      <a:pt x="445" y="68"/>
                    </a:lnTo>
                    <a:lnTo>
                      <a:pt x="502" y="70"/>
                    </a:lnTo>
                    <a:lnTo>
                      <a:pt x="527" y="72"/>
                    </a:lnTo>
                    <a:lnTo>
                      <a:pt x="549" y="73"/>
                    </a:lnTo>
                    <a:lnTo>
                      <a:pt x="567" y="77"/>
                    </a:lnTo>
                    <a:lnTo>
                      <a:pt x="581" y="80"/>
                    </a:lnTo>
                    <a:lnTo>
                      <a:pt x="591" y="82"/>
                    </a:lnTo>
                    <a:lnTo>
                      <a:pt x="598" y="83"/>
                    </a:lnTo>
                    <a:lnTo>
                      <a:pt x="603" y="82"/>
                    </a:lnTo>
                    <a:lnTo>
                      <a:pt x="606" y="81"/>
                    </a:lnTo>
                    <a:lnTo>
                      <a:pt x="607" y="77"/>
                    </a:lnTo>
                    <a:lnTo>
                      <a:pt x="607" y="72"/>
                    </a:lnTo>
                    <a:lnTo>
                      <a:pt x="606" y="66"/>
                    </a:lnTo>
                    <a:lnTo>
                      <a:pt x="603" y="60"/>
                    </a:lnTo>
                    <a:lnTo>
                      <a:pt x="596" y="47"/>
                    </a:lnTo>
                    <a:lnTo>
                      <a:pt x="587" y="32"/>
                    </a:lnTo>
                    <a:lnTo>
                      <a:pt x="578" y="20"/>
                    </a:lnTo>
                    <a:lnTo>
                      <a:pt x="571" y="11"/>
                    </a:lnTo>
                    <a:lnTo>
                      <a:pt x="566" y="5"/>
                    </a:lnTo>
                    <a:lnTo>
                      <a:pt x="561" y="1"/>
                    </a:lnTo>
                    <a:lnTo>
                      <a:pt x="556" y="0"/>
                    </a:lnTo>
                    <a:lnTo>
                      <a:pt x="551" y="1"/>
                    </a:lnTo>
                    <a:lnTo>
                      <a:pt x="531" y="8"/>
                    </a:lnTo>
                    <a:lnTo>
                      <a:pt x="497" y="21"/>
                    </a:lnTo>
                    <a:lnTo>
                      <a:pt x="475" y="27"/>
                    </a:lnTo>
                    <a:lnTo>
                      <a:pt x="453" y="33"/>
                    </a:lnTo>
                    <a:lnTo>
                      <a:pt x="432" y="37"/>
                    </a:lnTo>
                    <a:lnTo>
                      <a:pt x="412" y="41"/>
                    </a:lnTo>
                    <a:lnTo>
                      <a:pt x="370" y="46"/>
                    </a:lnTo>
                    <a:lnTo>
                      <a:pt x="324" y="51"/>
                    </a:lnTo>
                    <a:lnTo>
                      <a:pt x="300" y="52"/>
                    </a:lnTo>
                    <a:lnTo>
                      <a:pt x="274" y="55"/>
                    </a:lnTo>
                    <a:lnTo>
                      <a:pt x="245" y="56"/>
                    </a:lnTo>
                    <a:lnTo>
                      <a:pt x="218" y="57"/>
                    </a:lnTo>
                    <a:lnTo>
                      <a:pt x="191" y="60"/>
                    </a:lnTo>
                    <a:lnTo>
                      <a:pt x="168" y="61"/>
                    </a:lnTo>
                    <a:lnTo>
                      <a:pt x="146" y="63"/>
                    </a:lnTo>
                    <a:lnTo>
                      <a:pt x="131" y="65"/>
                    </a:lnTo>
                    <a:lnTo>
                      <a:pt x="109" y="70"/>
                    </a:lnTo>
                    <a:lnTo>
                      <a:pt x="77" y="75"/>
                    </a:lnTo>
                    <a:lnTo>
                      <a:pt x="43" y="80"/>
                    </a:lnTo>
                    <a:lnTo>
                      <a:pt x="14" y="83"/>
                    </a:lnTo>
                    <a:lnTo>
                      <a:pt x="5" y="86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8" y="87"/>
                    </a:lnTo>
                    <a:lnTo>
                      <a:pt x="45" y="86"/>
                    </a:lnTo>
                    <a:lnTo>
                      <a:pt x="121" y="8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2" name="Freeform 183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3" name="Freeform 184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4" name="Freeform 185"/>
              <p:cNvSpPr>
                <a:spLocks/>
              </p:cNvSpPr>
              <p:nvPr/>
            </p:nvSpPr>
            <p:spPr bwMode="auto">
              <a:xfrm>
                <a:off x="1450" y="2140"/>
                <a:ext cx="136" cy="83"/>
              </a:xfrm>
              <a:custGeom>
                <a:avLst/>
                <a:gdLst>
                  <a:gd name="T0" fmla="*/ 0 w 680"/>
                  <a:gd name="T1" fmla="*/ 0 h 415"/>
                  <a:gd name="T2" fmla="*/ 0 w 680"/>
                  <a:gd name="T3" fmla="*/ 0 h 415"/>
                  <a:gd name="T4" fmla="*/ 0 w 680"/>
                  <a:gd name="T5" fmla="*/ 0 h 415"/>
                  <a:gd name="T6" fmla="*/ 0 w 680"/>
                  <a:gd name="T7" fmla="*/ 0 h 415"/>
                  <a:gd name="T8" fmla="*/ 0 w 680"/>
                  <a:gd name="T9" fmla="*/ 0 h 415"/>
                  <a:gd name="T10" fmla="*/ 0 w 680"/>
                  <a:gd name="T11" fmla="*/ 0 h 415"/>
                  <a:gd name="T12" fmla="*/ 0 w 680"/>
                  <a:gd name="T13" fmla="*/ 0 h 415"/>
                  <a:gd name="T14" fmla="*/ 0 w 680"/>
                  <a:gd name="T15" fmla="*/ 0 h 415"/>
                  <a:gd name="T16" fmla="*/ 0 w 680"/>
                  <a:gd name="T17" fmla="*/ 0 h 415"/>
                  <a:gd name="T18" fmla="*/ 0 w 680"/>
                  <a:gd name="T19" fmla="*/ 0 h 415"/>
                  <a:gd name="T20" fmla="*/ 0 w 680"/>
                  <a:gd name="T21" fmla="*/ 0 h 415"/>
                  <a:gd name="T22" fmla="*/ 0 w 680"/>
                  <a:gd name="T23" fmla="*/ 0 h 415"/>
                  <a:gd name="T24" fmla="*/ 0 w 680"/>
                  <a:gd name="T25" fmla="*/ 0 h 415"/>
                  <a:gd name="T26" fmla="*/ 0 w 680"/>
                  <a:gd name="T27" fmla="*/ 0 h 415"/>
                  <a:gd name="T28" fmla="*/ 0 w 680"/>
                  <a:gd name="T29" fmla="*/ 0 h 415"/>
                  <a:gd name="T30" fmla="*/ 0 w 680"/>
                  <a:gd name="T31" fmla="*/ 0 h 415"/>
                  <a:gd name="T32" fmla="*/ 0 w 680"/>
                  <a:gd name="T33" fmla="*/ 0 h 415"/>
                  <a:gd name="T34" fmla="*/ 0 w 680"/>
                  <a:gd name="T35" fmla="*/ 0 h 415"/>
                  <a:gd name="T36" fmla="*/ 0 w 680"/>
                  <a:gd name="T37" fmla="*/ 0 h 415"/>
                  <a:gd name="T38" fmla="*/ 0 w 680"/>
                  <a:gd name="T39" fmla="*/ 0 h 415"/>
                  <a:gd name="T40" fmla="*/ 0 w 680"/>
                  <a:gd name="T41" fmla="*/ 0 h 415"/>
                  <a:gd name="T42" fmla="*/ 0 w 680"/>
                  <a:gd name="T43" fmla="*/ 0 h 415"/>
                  <a:gd name="T44" fmla="*/ 0 w 680"/>
                  <a:gd name="T45" fmla="*/ 0 h 415"/>
                  <a:gd name="T46" fmla="*/ 0 w 680"/>
                  <a:gd name="T47" fmla="*/ 0 h 415"/>
                  <a:gd name="T48" fmla="*/ 0 w 680"/>
                  <a:gd name="T49" fmla="*/ 0 h 415"/>
                  <a:gd name="T50" fmla="*/ 0 w 680"/>
                  <a:gd name="T51" fmla="*/ 0 h 415"/>
                  <a:gd name="T52" fmla="*/ 0 w 680"/>
                  <a:gd name="T53" fmla="*/ 0 h 415"/>
                  <a:gd name="T54" fmla="*/ 0 w 680"/>
                  <a:gd name="T55" fmla="*/ 0 h 415"/>
                  <a:gd name="T56" fmla="*/ 0 w 680"/>
                  <a:gd name="T57" fmla="*/ 0 h 415"/>
                  <a:gd name="T58" fmla="*/ 0 w 680"/>
                  <a:gd name="T59" fmla="*/ 0 h 415"/>
                  <a:gd name="T60" fmla="*/ 0 w 680"/>
                  <a:gd name="T61" fmla="*/ 0 h 415"/>
                  <a:gd name="T62" fmla="*/ 0 w 680"/>
                  <a:gd name="T63" fmla="*/ 0 h 415"/>
                  <a:gd name="T64" fmla="*/ 0 w 680"/>
                  <a:gd name="T65" fmla="*/ 0 h 415"/>
                  <a:gd name="T66" fmla="*/ 0 w 680"/>
                  <a:gd name="T67" fmla="*/ 0 h 415"/>
                  <a:gd name="T68" fmla="*/ 0 w 680"/>
                  <a:gd name="T69" fmla="*/ 0 h 415"/>
                  <a:gd name="T70" fmla="*/ 0 w 680"/>
                  <a:gd name="T71" fmla="*/ 0 h 415"/>
                  <a:gd name="T72" fmla="*/ 0 w 680"/>
                  <a:gd name="T73" fmla="*/ 0 h 415"/>
                  <a:gd name="T74" fmla="*/ 0 w 680"/>
                  <a:gd name="T75" fmla="*/ 0 h 415"/>
                  <a:gd name="T76" fmla="*/ 0 w 680"/>
                  <a:gd name="T77" fmla="*/ 0 h 415"/>
                  <a:gd name="T78" fmla="*/ 0 w 680"/>
                  <a:gd name="T79" fmla="*/ 0 h 415"/>
                  <a:gd name="T80" fmla="*/ 0 w 680"/>
                  <a:gd name="T81" fmla="*/ 0 h 415"/>
                  <a:gd name="T82" fmla="*/ 0 w 680"/>
                  <a:gd name="T83" fmla="*/ 0 h 415"/>
                  <a:gd name="T84" fmla="*/ 0 w 680"/>
                  <a:gd name="T85" fmla="*/ 0 h 415"/>
                  <a:gd name="T86" fmla="*/ 0 w 680"/>
                  <a:gd name="T87" fmla="*/ 0 h 415"/>
                  <a:gd name="T88" fmla="*/ 0 w 680"/>
                  <a:gd name="T89" fmla="*/ 0 h 415"/>
                  <a:gd name="T90" fmla="*/ 0 w 680"/>
                  <a:gd name="T91" fmla="*/ 0 h 415"/>
                  <a:gd name="T92" fmla="*/ 0 w 680"/>
                  <a:gd name="T93" fmla="*/ 0 h 415"/>
                  <a:gd name="T94" fmla="*/ 0 w 680"/>
                  <a:gd name="T95" fmla="*/ 0 h 415"/>
                  <a:gd name="T96" fmla="*/ 0 w 680"/>
                  <a:gd name="T97" fmla="*/ 0 h 415"/>
                  <a:gd name="T98" fmla="*/ 0 w 680"/>
                  <a:gd name="T99" fmla="*/ 0 h 415"/>
                  <a:gd name="T100" fmla="*/ 0 w 680"/>
                  <a:gd name="T101" fmla="*/ 0 h 415"/>
                  <a:gd name="T102" fmla="*/ 0 w 680"/>
                  <a:gd name="T103" fmla="*/ 0 h 415"/>
                  <a:gd name="T104" fmla="*/ 0 w 680"/>
                  <a:gd name="T105" fmla="*/ 0 h 415"/>
                  <a:gd name="T106" fmla="*/ 0 w 680"/>
                  <a:gd name="T107" fmla="*/ 0 h 415"/>
                  <a:gd name="T108" fmla="*/ 0 w 680"/>
                  <a:gd name="T109" fmla="*/ 0 h 415"/>
                  <a:gd name="T110" fmla="*/ 0 w 680"/>
                  <a:gd name="T111" fmla="*/ 0 h 415"/>
                  <a:gd name="T112" fmla="*/ 0 w 680"/>
                  <a:gd name="T113" fmla="*/ 0 h 415"/>
                  <a:gd name="T114" fmla="*/ 0 w 680"/>
                  <a:gd name="T115" fmla="*/ 0 h 415"/>
                  <a:gd name="T116" fmla="*/ 0 w 680"/>
                  <a:gd name="T117" fmla="*/ 0 h 415"/>
                  <a:gd name="T118" fmla="*/ 0 w 680"/>
                  <a:gd name="T119" fmla="*/ 0 h 415"/>
                  <a:gd name="T120" fmla="*/ 0 w 680"/>
                  <a:gd name="T121" fmla="*/ 0 h 4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80"/>
                  <a:gd name="T184" fmla="*/ 0 h 415"/>
                  <a:gd name="T185" fmla="*/ 680 w 680"/>
                  <a:gd name="T186" fmla="*/ 415 h 4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80" h="415">
                    <a:moveTo>
                      <a:pt x="137" y="332"/>
                    </a:moveTo>
                    <a:lnTo>
                      <a:pt x="162" y="313"/>
                    </a:lnTo>
                    <a:lnTo>
                      <a:pt x="214" y="278"/>
                    </a:lnTo>
                    <a:lnTo>
                      <a:pt x="284" y="231"/>
                    </a:lnTo>
                    <a:lnTo>
                      <a:pt x="365" y="180"/>
                    </a:lnTo>
                    <a:lnTo>
                      <a:pt x="408" y="154"/>
                    </a:lnTo>
                    <a:lnTo>
                      <a:pt x="450" y="130"/>
                    </a:lnTo>
                    <a:lnTo>
                      <a:pt x="492" y="107"/>
                    </a:lnTo>
                    <a:lnTo>
                      <a:pt x="530" y="88"/>
                    </a:lnTo>
                    <a:lnTo>
                      <a:pt x="566" y="71"/>
                    </a:lnTo>
                    <a:lnTo>
                      <a:pt x="599" y="59"/>
                    </a:lnTo>
                    <a:lnTo>
                      <a:pt x="613" y="54"/>
                    </a:lnTo>
                    <a:lnTo>
                      <a:pt x="625" y="51"/>
                    </a:lnTo>
                    <a:lnTo>
                      <a:pt x="636" y="50"/>
                    </a:lnTo>
                    <a:lnTo>
                      <a:pt x="646" y="50"/>
                    </a:lnTo>
                    <a:lnTo>
                      <a:pt x="662" y="50"/>
                    </a:lnTo>
                    <a:lnTo>
                      <a:pt x="672" y="50"/>
                    </a:lnTo>
                    <a:lnTo>
                      <a:pt x="676" y="49"/>
                    </a:lnTo>
                    <a:lnTo>
                      <a:pt x="679" y="48"/>
                    </a:lnTo>
                    <a:lnTo>
                      <a:pt x="680" y="46"/>
                    </a:lnTo>
                    <a:lnTo>
                      <a:pt x="680" y="45"/>
                    </a:lnTo>
                    <a:lnTo>
                      <a:pt x="679" y="41"/>
                    </a:lnTo>
                    <a:lnTo>
                      <a:pt x="674" y="36"/>
                    </a:lnTo>
                    <a:lnTo>
                      <a:pt x="667" y="33"/>
                    </a:lnTo>
                    <a:lnTo>
                      <a:pt x="659" y="28"/>
                    </a:lnTo>
                    <a:lnTo>
                      <a:pt x="639" y="18"/>
                    </a:lnTo>
                    <a:lnTo>
                      <a:pt x="619" y="9"/>
                    </a:lnTo>
                    <a:lnTo>
                      <a:pt x="603" y="3"/>
                    </a:lnTo>
                    <a:lnTo>
                      <a:pt x="596" y="0"/>
                    </a:lnTo>
                    <a:lnTo>
                      <a:pt x="583" y="11"/>
                    </a:lnTo>
                    <a:lnTo>
                      <a:pt x="546" y="39"/>
                    </a:lnTo>
                    <a:lnTo>
                      <a:pt x="523" y="56"/>
                    </a:lnTo>
                    <a:lnTo>
                      <a:pt x="494" y="76"/>
                    </a:lnTo>
                    <a:lnTo>
                      <a:pt x="465" y="95"/>
                    </a:lnTo>
                    <a:lnTo>
                      <a:pt x="434" y="115"/>
                    </a:lnTo>
                    <a:lnTo>
                      <a:pt x="402" y="135"/>
                    </a:lnTo>
                    <a:lnTo>
                      <a:pt x="367" y="159"/>
                    </a:lnTo>
                    <a:lnTo>
                      <a:pt x="329" y="184"/>
                    </a:lnTo>
                    <a:lnTo>
                      <a:pt x="289" y="210"/>
                    </a:lnTo>
                    <a:lnTo>
                      <a:pt x="251" y="235"/>
                    </a:lnTo>
                    <a:lnTo>
                      <a:pt x="212" y="259"/>
                    </a:lnTo>
                    <a:lnTo>
                      <a:pt x="176" y="280"/>
                    </a:lnTo>
                    <a:lnTo>
                      <a:pt x="142" y="297"/>
                    </a:lnTo>
                    <a:lnTo>
                      <a:pt x="126" y="306"/>
                    </a:lnTo>
                    <a:lnTo>
                      <a:pt x="107" y="318"/>
                    </a:lnTo>
                    <a:lnTo>
                      <a:pt x="87" y="331"/>
                    </a:lnTo>
                    <a:lnTo>
                      <a:pt x="68" y="346"/>
                    </a:lnTo>
                    <a:lnTo>
                      <a:pt x="50" y="361"/>
                    </a:lnTo>
                    <a:lnTo>
                      <a:pt x="34" y="375"/>
                    </a:lnTo>
                    <a:lnTo>
                      <a:pt x="19" y="388"/>
                    </a:lnTo>
                    <a:lnTo>
                      <a:pt x="9" y="400"/>
                    </a:lnTo>
                    <a:lnTo>
                      <a:pt x="1" y="408"/>
                    </a:lnTo>
                    <a:lnTo>
                      <a:pt x="0" y="413"/>
                    </a:lnTo>
                    <a:lnTo>
                      <a:pt x="1" y="415"/>
                    </a:lnTo>
                    <a:lnTo>
                      <a:pt x="4" y="415"/>
                    </a:lnTo>
                    <a:lnTo>
                      <a:pt x="7" y="413"/>
                    </a:lnTo>
                    <a:lnTo>
                      <a:pt x="14" y="411"/>
                    </a:lnTo>
                    <a:lnTo>
                      <a:pt x="31" y="402"/>
                    </a:lnTo>
                    <a:lnTo>
                      <a:pt x="57" y="386"/>
                    </a:lnTo>
                    <a:lnTo>
                      <a:pt x="92" y="363"/>
                    </a:lnTo>
                    <a:lnTo>
                      <a:pt x="137" y="33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5" name="Freeform 186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6" name="Freeform 187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7" name="Freeform 188"/>
              <p:cNvSpPr>
                <a:spLocks/>
              </p:cNvSpPr>
              <p:nvPr/>
            </p:nvSpPr>
            <p:spPr bwMode="auto">
              <a:xfrm>
                <a:off x="1464" y="2166"/>
                <a:ext cx="130" cy="162"/>
              </a:xfrm>
              <a:custGeom>
                <a:avLst/>
                <a:gdLst>
                  <a:gd name="T0" fmla="*/ 0 w 650"/>
                  <a:gd name="T1" fmla="*/ 0 h 811"/>
                  <a:gd name="T2" fmla="*/ 0 w 650"/>
                  <a:gd name="T3" fmla="*/ 0 h 811"/>
                  <a:gd name="T4" fmla="*/ 0 w 650"/>
                  <a:gd name="T5" fmla="*/ 0 h 811"/>
                  <a:gd name="T6" fmla="*/ 0 w 650"/>
                  <a:gd name="T7" fmla="*/ 0 h 811"/>
                  <a:gd name="T8" fmla="*/ 0 w 650"/>
                  <a:gd name="T9" fmla="*/ 0 h 811"/>
                  <a:gd name="T10" fmla="*/ 0 w 650"/>
                  <a:gd name="T11" fmla="*/ 0 h 811"/>
                  <a:gd name="T12" fmla="*/ 0 w 650"/>
                  <a:gd name="T13" fmla="*/ 0 h 811"/>
                  <a:gd name="T14" fmla="*/ 0 w 650"/>
                  <a:gd name="T15" fmla="*/ 0 h 811"/>
                  <a:gd name="T16" fmla="*/ 0 w 650"/>
                  <a:gd name="T17" fmla="*/ 0 h 811"/>
                  <a:gd name="T18" fmla="*/ 0 w 650"/>
                  <a:gd name="T19" fmla="*/ 0 h 811"/>
                  <a:gd name="T20" fmla="*/ 0 w 650"/>
                  <a:gd name="T21" fmla="*/ 0 h 811"/>
                  <a:gd name="T22" fmla="*/ 0 w 650"/>
                  <a:gd name="T23" fmla="*/ 0 h 811"/>
                  <a:gd name="T24" fmla="*/ 0 w 650"/>
                  <a:gd name="T25" fmla="*/ 0 h 811"/>
                  <a:gd name="T26" fmla="*/ 0 w 650"/>
                  <a:gd name="T27" fmla="*/ 0 h 811"/>
                  <a:gd name="T28" fmla="*/ 0 w 650"/>
                  <a:gd name="T29" fmla="*/ 0 h 811"/>
                  <a:gd name="T30" fmla="*/ 0 w 650"/>
                  <a:gd name="T31" fmla="*/ 0 h 811"/>
                  <a:gd name="T32" fmla="*/ 0 w 650"/>
                  <a:gd name="T33" fmla="*/ 0 h 811"/>
                  <a:gd name="T34" fmla="*/ 0 w 650"/>
                  <a:gd name="T35" fmla="*/ 0 h 811"/>
                  <a:gd name="T36" fmla="*/ 0 w 650"/>
                  <a:gd name="T37" fmla="*/ 0 h 811"/>
                  <a:gd name="T38" fmla="*/ 0 w 650"/>
                  <a:gd name="T39" fmla="*/ 0 h 811"/>
                  <a:gd name="T40" fmla="*/ 0 w 650"/>
                  <a:gd name="T41" fmla="*/ 0 h 811"/>
                  <a:gd name="T42" fmla="*/ 0 w 650"/>
                  <a:gd name="T43" fmla="*/ 0 h 811"/>
                  <a:gd name="T44" fmla="*/ 0 w 650"/>
                  <a:gd name="T45" fmla="*/ 0 h 811"/>
                  <a:gd name="T46" fmla="*/ 0 w 650"/>
                  <a:gd name="T47" fmla="*/ 0 h 811"/>
                  <a:gd name="T48" fmla="*/ 0 w 650"/>
                  <a:gd name="T49" fmla="*/ 0 h 811"/>
                  <a:gd name="T50" fmla="*/ 0 w 650"/>
                  <a:gd name="T51" fmla="*/ 0 h 811"/>
                  <a:gd name="T52" fmla="*/ 0 w 650"/>
                  <a:gd name="T53" fmla="*/ 0 h 811"/>
                  <a:gd name="T54" fmla="*/ 0 w 650"/>
                  <a:gd name="T55" fmla="*/ 0 h 811"/>
                  <a:gd name="T56" fmla="*/ 0 w 650"/>
                  <a:gd name="T57" fmla="*/ 0 h 811"/>
                  <a:gd name="T58" fmla="*/ 0 w 650"/>
                  <a:gd name="T59" fmla="*/ 0 h 811"/>
                  <a:gd name="T60" fmla="*/ 0 w 650"/>
                  <a:gd name="T61" fmla="*/ 0 h 811"/>
                  <a:gd name="T62" fmla="*/ 0 w 650"/>
                  <a:gd name="T63" fmla="*/ 0 h 811"/>
                  <a:gd name="T64" fmla="*/ 0 w 650"/>
                  <a:gd name="T65" fmla="*/ 0 h 811"/>
                  <a:gd name="T66" fmla="*/ 0 w 650"/>
                  <a:gd name="T67" fmla="*/ 0 h 811"/>
                  <a:gd name="T68" fmla="*/ 0 w 650"/>
                  <a:gd name="T69" fmla="*/ 0 h 811"/>
                  <a:gd name="T70" fmla="*/ 0 w 650"/>
                  <a:gd name="T71" fmla="*/ 0 h 811"/>
                  <a:gd name="T72" fmla="*/ 0 w 650"/>
                  <a:gd name="T73" fmla="*/ 0 h 811"/>
                  <a:gd name="T74" fmla="*/ 0 w 650"/>
                  <a:gd name="T75" fmla="*/ 0 h 811"/>
                  <a:gd name="T76" fmla="*/ 0 w 650"/>
                  <a:gd name="T77" fmla="*/ 0 h 811"/>
                  <a:gd name="T78" fmla="*/ 0 w 650"/>
                  <a:gd name="T79" fmla="*/ 0 h 811"/>
                  <a:gd name="T80" fmla="*/ 0 w 650"/>
                  <a:gd name="T81" fmla="*/ 0 h 811"/>
                  <a:gd name="T82" fmla="*/ 0 w 650"/>
                  <a:gd name="T83" fmla="*/ 0 h 811"/>
                  <a:gd name="T84" fmla="*/ 0 w 650"/>
                  <a:gd name="T85" fmla="*/ 0 h 811"/>
                  <a:gd name="T86" fmla="*/ 0 w 650"/>
                  <a:gd name="T87" fmla="*/ 0 h 811"/>
                  <a:gd name="T88" fmla="*/ 0 w 650"/>
                  <a:gd name="T89" fmla="*/ 0 h 811"/>
                  <a:gd name="T90" fmla="*/ 0 w 650"/>
                  <a:gd name="T91" fmla="*/ 0 h 811"/>
                  <a:gd name="T92" fmla="*/ 0 w 650"/>
                  <a:gd name="T93" fmla="*/ 0 h 811"/>
                  <a:gd name="T94" fmla="*/ 0 w 650"/>
                  <a:gd name="T95" fmla="*/ 0 h 811"/>
                  <a:gd name="T96" fmla="*/ 0 w 650"/>
                  <a:gd name="T97" fmla="*/ 0 h 811"/>
                  <a:gd name="T98" fmla="*/ 0 w 650"/>
                  <a:gd name="T99" fmla="*/ 0 h 811"/>
                  <a:gd name="T100" fmla="*/ 0 w 650"/>
                  <a:gd name="T101" fmla="*/ 0 h 811"/>
                  <a:gd name="T102" fmla="*/ 0 w 650"/>
                  <a:gd name="T103" fmla="*/ 0 h 8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0"/>
                  <a:gd name="T157" fmla="*/ 0 h 811"/>
                  <a:gd name="T158" fmla="*/ 650 w 650"/>
                  <a:gd name="T159" fmla="*/ 811 h 8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0" h="811">
                    <a:moveTo>
                      <a:pt x="650" y="35"/>
                    </a:moveTo>
                    <a:lnTo>
                      <a:pt x="645" y="37"/>
                    </a:lnTo>
                    <a:lnTo>
                      <a:pt x="631" y="46"/>
                    </a:lnTo>
                    <a:lnTo>
                      <a:pt x="606" y="61"/>
                    </a:lnTo>
                    <a:lnTo>
                      <a:pt x="574" y="83"/>
                    </a:lnTo>
                    <a:lnTo>
                      <a:pt x="555" y="98"/>
                    </a:lnTo>
                    <a:lnTo>
                      <a:pt x="534" y="116"/>
                    </a:lnTo>
                    <a:lnTo>
                      <a:pt x="510" y="136"/>
                    </a:lnTo>
                    <a:lnTo>
                      <a:pt x="485" y="158"/>
                    </a:lnTo>
                    <a:lnTo>
                      <a:pt x="459" y="183"/>
                    </a:lnTo>
                    <a:lnTo>
                      <a:pt x="430" y="212"/>
                    </a:lnTo>
                    <a:lnTo>
                      <a:pt x="400" y="243"/>
                    </a:lnTo>
                    <a:lnTo>
                      <a:pt x="369" y="277"/>
                    </a:lnTo>
                    <a:lnTo>
                      <a:pt x="338" y="313"/>
                    </a:lnTo>
                    <a:lnTo>
                      <a:pt x="308" y="348"/>
                    </a:lnTo>
                    <a:lnTo>
                      <a:pt x="280" y="383"/>
                    </a:lnTo>
                    <a:lnTo>
                      <a:pt x="256" y="417"/>
                    </a:lnTo>
                    <a:lnTo>
                      <a:pt x="232" y="450"/>
                    </a:lnTo>
                    <a:lnTo>
                      <a:pt x="208" y="483"/>
                    </a:lnTo>
                    <a:lnTo>
                      <a:pt x="187" y="516"/>
                    </a:lnTo>
                    <a:lnTo>
                      <a:pt x="167" y="548"/>
                    </a:lnTo>
                    <a:lnTo>
                      <a:pt x="127" y="613"/>
                    </a:lnTo>
                    <a:lnTo>
                      <a:pt x="90" y="675"/>
                    </a:lnTo>
                    <a:lnTo>
                      <a:pt x="52" y="739"/>
                    </a:lnTo>
                    <a:lnTo>
                      <a:pt x="13" y="801"/>
                    </a:lnTo>
                    <a:lnTo>
                      <a:pt x="11" y="803"/>
                    </a:lnTo>
                    <a:lnTo>
                      <a:pt x="7" y="807"/>
                    </a:lnTo>
                    <a:lnTo>
                      <a:pt x="5" y="810"/>
                    </a:lnTo>
                    <a:lnTo>
                      <a:pt x="2" y="811"/>
                    </a:lnTo>
                    <a:lnTo>
                      <a:pt x="1" y="811"/>
                    </a:lnTo>
                    <a:lnTo>
                      <a:pt x="0" y="810"/>
                    </a:lnTo>
                    <a:lnTo>
                      <a:pt x="2" y="800"/>
                    </a:lnTo>
                    <a:lnTo>
                      <a:pt x="11" y="780"/>
                    </a:lnTo>
                    <a:lnTo>
                      <a:pt x="28" y="745"/>
                    </a:lnTo>
                    <a:lnTo>
                      <a:pt x="57" y="692"/>
                    </a:lnTo>
                    <a:lnTo>
                      <a:pt x="75" y="661"/>
                    </a:lnTo>
                    <a:lnTo>
                      <a:pt x="95" y="628"/>
                    </a:lnTo>
                    <a:lnTo>
                      <a:pt x="115" y="594"/>
                    </a:lnTo>
                    <a:lnTo>
                      <a:pt x="137" y="559"/>
                    </a:lnTo>
                    <a:lnTo>
                      <a:pt x="184" y="486"/>
                    </a:lnTo>
                    <a:lnTo>
                      <a:pt x="233" y="415"/>
                    </a:lnTo>
                    <a:lnTo>
                      <a:pt x="283" y="347"/>
                    </a:lnTo>
                    <a:lnTo>
                      <a:pt x="330" y="283"/>
                    </a:lnTo>
                    <a:lnTo>
                      <a:pt x="374" y="228"/>
                    </a:lnTo>
                    <a:lnTo>
                      <a:pt x="413" y="183"/>
                    </a:lnTo>
                    <a:lnTo>
                      <a:pt x="448" y="147"/>
                    </a:lnTo>
                    <a:lnTo>
                      <a:pt x="479" y="113"/>
                    </a:lnTo>
                    <a:lnTo>
                      <a:pt x="506" y="82"/>
                    </a:lnTo>
                    <a:lnTo>
                      <a:pt x="529" y="55"/>
                    </a:lnTo>
                    <a:lnTo>
                      <a:pt x="560" y="15"/>
                    </a:lnTo>
                    <a:lnTo>
                      <a:pt x="571" y="0"/>
                    </a:lnTo>
                    <a:lnTo>
                      <a:pt x="650" y="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8" name="Freeform 189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9" name="Freeform 190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0" name="Freeform 191"/>
              <p:cNvSpPr>
                <a:spLocks/>
              </p:cNvSpPr>
              <p:nvPr/>
            </p:nvSpPr>
            <p:spPr bwMode="auto">
              <a:xfrm>
                <a:off x="1586" y="2182"/>
                <a:ext cx="44" cy="132"/>
              </a:xfrm>
              <a:custGeom>
                <a:avLst/>
                <a:gdLst>
                  <a:gd name="T0" fmla="*/ 0 w 218"/>
                  <a:gd name="T1" fmla="*/ 0 h 657"/>
                  <a:gd name="T2" fmla="*/ 0 w 218"/>
                  <a:gd name="T3" fmla="*/ 0 h 657"/>
                  <a:gd name="T4" fmla="*/ 0 w 218"/>
                  <a:gd name="T5" fmla="*/ 0 h 657"/>
                  <a:gd name="T6" fmla="*/ 0 w 218"/>
                  <a:gd name="T7" fmla="*/ 0 h 657"/>
                  <a:gd name="T8" fmla="*/ 0 w 218"/>
                  <a:gd name="T9" fmla="*/ 0 h 657"/>
                  <a:gd name="T10" fmla="*/ 0 w 218"/>
                  <a:gd name="T11" fmla="*/ 0 h 657"/>
                  <a:gd name="T12" fmla="*/ 0 w 218"/>
                  <a:gd name="T13" fmla="*/ 0 h 657"/>
                  <a:gd name="T14" fmla="*/ 0 w 218"/>
                  <a:gd name="T15" fmla="*/ 0 h 657"/>
                  <a:gd name="T16" fmla="*/ 0 w 218"/>
                  <a:gd name="T17" fmla="*/ 0 h 657"/>
                  <a:gd name="T18" fmla="*/ 0 w 218"/>
                  <a:gd name="T19" fmla="*/ 0 h 657"/>
                  <a:gd name="T20" fmla="*/ 0 w 218"/>
                  <a:gd name="T21" fmla="*/ 0 h 657"/>
                  <a:gd name="T22" fmla="*/ 0 w 218"/>
                  <a:gd name="T23" fmla="*/ 0 h 657"/>
                  <a:gd name="T24" fmla="*/ 0 w 218"/>
                  <a:gd name="T25" fmla="*/ 0 h 657"/>
                  <a:gd name="T26" fmla="*/ 0 w 218"/>
                  <a:gd name="T27" fmla="*/ 0 h 657"/>
                  <a:gd name="T28" fmla="*/ 0 w 218"/>
                  <a:gd name="T29" fmla="*/ 0 h 657"/>
                  <a:gd name="T30" fmla="*/ 0 w 218"/>
                  <a:gd name="T31" fmla="*/ 0 h 657"/>
                  <a:gd name="T32" fmla="*/ 0 w 218"/>
                  <a:gd name="T33" fmla="*/ 0 h 657"/>
                  <a:gd name="T34" fmla="*/ 0 w 218"/>
                  <a:gd name="T35" fmla="*/ 0 h 657"/>
                  <a:gd name="T36" fmla="*/ 0 w 218"/>
                  <a:gd name="T37" fmla="*/ 0 h 657"/>
                  <a:gd name="T38" fmla="*/ 0 w 218"/>
                  <a:gd name="T39" fmla="*/ 0 h 657"/>
                  <a:gd name="T40" fmla="*/ 0 w 218"/>
                  <a:gd name="T41" fmla="*/ 0 h 657"/>
                  <a:gd name="T42" fmla="*/ 0 w 218"/>
                  <a:gd name="T43" fmla="*/ 0 h 657"/>
                  <a:gd name="T44" fmla="*/ 0 w 218"/>
                  <a:gd name="T45" fmla="*/ 0 h 657"/>
                  <a:gd name="T46" fmla="*/ 0 w 218"/>
                  <a:gd name="T47" fmla="*/ 0 h 657"/>
                  <a:gd name="T48" fmla="*/ 0 w 218"/>
                  <a:gd name="T49" fmla="*/ 0 h 657"/>
                  <a:gd name="T50" fmla="*/ 0 w 218"/>
                  <a:gd name="T51" fmla="*/ 0 h 657"/>
                  <a:gd name="T52" fmla="*/ 0 w 218"/>
                  <a:gd name="T53" fmla="*/ 0 h 657"/>
                  <a:gd name="T54" fmla="*/ 0 w 218"/>
                  <a:gd name="T55" fmla="*/ 0 h 657"/>
                  <a:gd name="T56" fmla="*/ 0 w 218"/>
                  <a:gd name="T57" fmla="*/ 0 h 657"/>
                  <a:gd name="T58" fmla="*/ 0 w 218"/>
                  <a:gd name="T59" fmla="*/ 0 h 657"/>
                  <a:gd name="T60" fmla="*/ 0 w 218"/>
                  <a:gd name="T61" fmla="*/ 0 h 657"/>
                  <a:gd name="T62" fmla="*/ 0 w 218"/>
                  <a:gd name="T63" fmla="*/ 0 h 657"/>
                  <a:gd name="T64" fmla="*/ 0 w 218"/>
                  <a:gd name="T65" fmla="*/ 0 h 657"/>
                  <a:gd name="T66" fmla="*/ 0 w 218"/>
                  <a:gd name="T67" fmla="*/ 0 h 657"/>
                  <a:gd name="T68" fmla="*/ 0 w 218"/>
                  <a:gd name="T69" fmla="*/ 0 h 657"/>
                  <a:gd name="T70" fmla="*/ 0 w 218"/>
                  <a:gd name="T71" fmla="*/ 0 h 657"/>
                  <a:gd name="T72" fmla="*/ 0 w 218"/>
                  <a:gd name="T73" fmla="*/ 0 h 657"/>
                  <a:gd name="T74" fmla="*/ 0 w 218"/>
                  <a:gd name="T75" fmla="*/ 0 h 657"/>
                  <a:gd name="T76" fmla="*/ 0 w 218"/>
                  <a:gd name="T77" fmla="*/ 0 h 657"/>
                  <a:gd name="T78" fmla="*/ 0 w 218"/>
                  <a:gd name="T79" fmla="*/ 0 h 657"/>
                  <a:gd name="T80" fmla="*/ 0 w 218"/>
                  <a:gd name="T81" fmla="*/ 0 h 657"/>
                  <a:gd name="T82" fmla="*/ 0 w 218"/>
                  <a:gd name="T83" fmla="*/ 0 h 657"/>
                  <a:gd name="T84" fmla="*/ 0 w 218"/>
                  <a:gd name="T85" fmla="*/ 0 h 657"/>
                  <a:gd name="T86" fmla="*/ 0 w 218"/>
                  <a:gd name="T87" fmla="*/ 0 h 657"/>
                  <a:gd name="T88" fmla="*/ 0 w 218"/>
                  <a:gd name="T89" fmla="*/ 0 h 657"/>
                  <a:gd name="T90" fmla="*/ 0 w 218"/>
                  <a:gd name="T91" fmla="*/ 0 h 657"/>
                  <a:gd name="T92" fmla="*/ 0 w 218"/>
                  <a:gd name="T93" fmla="*/ 0 h 657"/>
                  <a:gd name="T94" fmla="*/ 0 w 218"/>
                  <a:gd name="T95" fmla="*/ 0 h 657"/>
                  <a:gd name="T96" fmla="*/ 0 w 218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8"/>
                  <a:gd name="T148" fmla="*/ 0 h 657"/>
                  <a:gd name="T149" fmla="*/ 218 w 218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8" h="657">
                    <a:moveTo>
                      <a:pt x="130" y="28"/>
                    </a:moveTo>
                    <a:lnTo>
                      <a:pt x="128" y="49"/>
                    </a:lnTo>
                    <a:lnTo>
                      <a:pt x="126" y="72"/>
                    </a:lnTo>
                    <a:lnTo>
                      <a:pt x="121" y="100"/>
                    </a:lnTo>
                    <a:lnTo>
                      <a:pt x="113" y="132"/>
                    </a:lnTo>
                    <a:lnTo>
                      <a:pt x="103" y="170"/>
                    </a:lnTo>
                    <a:lnTo>
                      <a:pt x="90" y="216"/>
                    </a:lnTo>
                    <a:lnTo>
                      <a:pt x="72" y="270"/>
                    </a:lnTo>
                    <a:lnTo>
                      <a:pt x="50" y="333"/>
                    </a:lnTo>
                    <a:lnTo>
                      <a:pt x="39" y="367"/>
                    </a:lnTo>
                    <a:lnTo>
                      <a:pt x="29" y="398"/>
                    </a:lnTo>
                    <a:lnTo>
                      <a:pt x="20" y="428"/>
                    </a:lnTo>
                    <a:lnTo>
                      <a:pt x="14" y="454"/>
                    </a:lnTo>
                    <a:lnTo>
                      <a:pt x="9" y="479"/>
                    </a:lnTo>
                    <a:lnTo>
                      <a:pt x="5" y="502"/>
                    </a:lnTo>
                    <a:lnTo>
                      <a:pt x="2" y="523"/>
                    </a:lnTo>
                    <a:lnTo>
                      <a:pt x="1" y="542"/>
                    </a:lnTo>
                    <a:lnTo>
                      <a:pt x="0" y="575"/>
                    </a:lnTo>
                    <a:lnTo>
                      <a:pt x="1" y="604"/>
                    </a:lnTo>
                    <a:lnTo>
                      <a:pt x="1" y="628"/>
                    </a:lnTo>
                    <a:lnTo>
                      <a:pt x="1" y="649"/>
                    </a:lnTo>
                    <a:lnTo>
                      <a:pt x="0" y="657"/>
                    </a:lnTo>
                    <a:lnTo>
                      <a:pt x="1" y="650"/>
                    </a:lnTo>
                    <a:lnTo>
                      <a:pt x="4" y="638"/>
                    </a:lnTo>
                    <a:lnTo>
                      <a:pt x="10" y="597"/>
                    </a:lnTo>
                    <a:lnTo>
                      <a:pt x="20" y="539"/>
                    </a:lnTo>
                    <a:lnTo>
                      <a:pt x="34" y="472"/>
                    </a:lnTo>
                    <a:lnTo>
                      <a:pt x="50" y="399"/>
                    </a:lnTo>
                    <a:lnTo>
                      <a:pt x="60" y="363"/>
                    </a:lnTo>
                    <a:lnTo>
                      <a:pt x="71" y="327"/>
                    </a:lnTo>
                    <a:lnTo>
                      <a:pt x="82" y="292"/>
                    </a:lnTo>
                    <a:lnTo>
                      <a:pt x="95" y="260"/>
                    </a:lnTo>
                    <a:lnTo>
                      <a:pt x="118" y="202"/>
                    </a:lnTo>
                    <a:lnTo>
                      <a:pt x="138" y="155"/>
                    </a:lnTo>
                    <a:lnTo>
                      <a:pt x="156" y="116"/>
                    </a:lnTo>
                    <a:lnTo>
                      <a:pt x="171" y="86"/>
                    </a:lnTo>
                    <a:lnTo>
                      <a:pt x="183" y="61"/>
                    </a:lnTo>
                    <a:lnTo>
                      <a:pt x="193" y="41"/>
                    </a:lnTo>
                    <a:lnTo>
                      <a:pt x="203" y="26"/>
                    </a:lnTo>
                    <a:lnTo>
                      <a:pt x="213" y="13"/>
                    </a:lnTo>
                    <a:lnTo>
                      <a:pt x="217" y="6"/>
                    </a:lnTo>
                    <a:lnTo>
                      <a:pt x="218" y="3"/>
                    </a:lnTo>
                    <a:lnTo>
                      <a:pt x="216" y="0"/>
                    </a:lnTo>
                    <a:lnTo>
                      <a:pt x="212" y="0"/>
                    </a:lnTo>
                    <a:lnTo>
                      <a:pt x="200" y="1"/>
                    </a:lnTo>
                    <a:lnTo>
                      <a:pt x="182" y="6"/>
                    </a:lnTo>
                    <a:lnTo>
                      <a:pt x="146" y="20"/>
                    </a:lnTo>
                    <a:lnTo>
                      <a:pt x="130" y="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1" name="Freeform 192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2" name="Freeform 193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3" name="Freeform 194"/>
              <p:cNvSpPr>
                <a:spLocks/>
              </p:cNvSpPr>
              <p:nvPr/>
            </p:nvSpPr>
            <p:spPr bwMode="auto">
              <a:xfrm>
                <a:off x="1647" y="2153"/>
                <a:ext cx="23" cy="113"/>
              </a:xfrm>
              <a:custGeom>
                <a:avLst/>
                <a:gdLst>
                  <a:gd name="T0" fmla="*/ 0 w 118"/>
                  <a:gd name="T1" fmla="*/ 0 h 567"/>
                  <a:gd name="T2" fmla="*/ 0 w 118"/>
                  <a:gd name="T3" fmla="*/ 0 h 567"/>
                  <a:gd name="T4" fmla="*/ 0 w 118"/>
                  <a:gd name="T5" fmla="*/ 0 h 567"/>
                  <a:gd name="T6" fmla="*/ 0 w 118"/>
                  <a:gd name="T7" fmla="*/ 0 h 567"/>
                  <a:gd name="T8" fmla="*/ 0 w 118"/>
                  <a:gd name="T9" fmla="*/ 0 h 567"/>
                  <a:gd name="T10" fmla="*/ 0 w 118"/>
                  <a:gd name="T11" fmla="*/ 0 h 567"/>
                  <a:gd name="T12" fmla="*/ 0 w 118"/>
                  <a:gd name="T13" fmla="*/ 0 h 567"/>
                  <a:gd name="T14" fmla="*/ 0 w 118"/>
                  <a:gd name="T15" fmla="*/ 0 h 567"/>
                  <a:gd name="T16" fmla="*/ 0 w 118"/>
                  <a:gd name="T17" fmla="*/ 0 h 567"/>
                  <a:gd name="T18" fmla="*/ 0 w 118"/>
                  <a:gd name="T19" fmla="*/ 0 h 567"/>
                  <a:gd name="T20" fmla="*/ 0 w 118"/>
                  <a:gd name="T21" fmla="*/ 0 h 567"/>
                  <a:gd name="T22" fmla="*/ 0 w 118"/>
                  <a:gd name="T23" fmla="*/ 0 h 567"/>
                  <a:gd name="T24" fmla="*/ 0 w 118"/>
                  <a:gd name="T25" fmla="*/ 0 h 567"/>
                  <a:gd name="T26" fmla="*/ 0 w 118"/>
                  <a:gd name="T27" fmla="*/ 0 h 567"/>
                  <a:gd name="T28" fmla="*/ 0 w 118"/>
                  <a:gd name="T29" fmla="*/ 0 h 567"/>
                  <a:gd name="T30" fmla="*/ 0 w 118"/>
                  <a:gd name="T31" fmla="*/ 0 h 567"/>
                  <a:gd name="T32" fmla="*/ 0 w 118"/>
                  <a:gd name="T33" fmla="*/ 0 h 567"/>
                  <a:gd name="T34" fmla="*/ 0 w 118"/>
                  <a:gd name="T35" fmla="*/ 0 h 567"/>
                  <a:gd name="T36" fmla="*/ 0 w 118"/>
                  <a:gd name="T37" fmla="*/ 0 h 567"/>
                  <a:gd name="T38" fmla="*/ 0 w 118"/>
                  <a:gd name="T39" fmla="*/ 0 h 567"/>
                  <a:gd name="T40" fmla="*/ 0 w 118"/>
                  <a:gd name="T41" fmla="*/ 0 h 567"/>
                  <a:gd name="T42" fmla="*/ 0 w 118"/>
                  <a:gd name="T43" fmla="*/ 0 h 567"/>
                  <a:gd name="T44" fmla="*/ 0 w 118"/>
                  <a:gd name="T45" fmla="*/ 0 h 567"/>
                  <a:gd name="T46" fmla="*/ 0 w 118"/>
                  <a:gd name="T47" fmla="*/ 0 h 567"/>
                  <a:gd name="T48" fmla="*/ 0 w 118"/>
                  <a:gd name="T49" fmla="*/ 0 h 567"/>
                  <a:gd name="T50" fmla="*/ 0 w 118"/>
                  <a:gd name="T51" fmla="*/ 0 h 567"/>
                  <a:gd name="T52" fmla="*/ 0 w 118"/>
                  <a:gd name="T53" fmla="*/ 0 h 567"/>
                  <a:gd name="T54" fmla="*/ 0 w 118"/>
                  <a:gd name="T55" fmla="*/ 0 h 567"/>
                  <a:gd name="T56" fmla="*/ 0 w 118"/>
                  <a:gd name="T57" fmla="*/ 0 h 567"/>
                  <a:gd name="T58" fmla="*/ 0 w 118"/>
                  <a:gd name="T59" fmla="*/ 0 h 567"/>
                  <a:gd name="T60" fmla="*/ 0 w 118"/>
                  <a:gd name="T61" fmla="*/ 0 h 567"/>
                  <a:gd name="T62" fmla="*/ 0 w 118"/>
                  <a:gd name="T63" fmla="*/ 0 h 567"/>
                  <a:gd name="T64" fmla="*/ 0 w 118"/>
                  <a:gd name="T65" fmla="*/ 0 h 567"/>
                  <a:gd name="T66" fmla="*/ 0 w 118"/>
                  <a:gd name="T67" fmla="*/ 0 h 567"/>
                  <a:gd name="T68" fmla="*/ 0 w 118"/>
                  <a:gd name="T69" fmla="*/ 0 h 567"/>
                  <a:gd name="T70" fmla="*/ 0 w 118"/>
                  <a:gd name="T71" fmla="*/ 0 h 567"/>
                  <a:gd name="T72" fmla="*/ 0 w 118"/>
                  <a:gd name="T73" fmla="*/ 0 h 567"/>
                  <a:gd name="T74" fmla="*/ 0 w 118"/>
                  <a:gd name="T75" fmla="*/ 0 h 567"/>
                  <a:gd name="T76" fmla="*/ 0 w 118"/>
                  <a:gd name="T77" fmla="*/ 0 h 567"/>
                  <a:gd name="T78" fmla="*/ 0 w 118"/>
                  <a:gd name="T79" fmla="*/ 0 h 567"/>
                  <a:gd name="T80" fmla="*/ 0 w 118"/>
                  <a:gd name="T81" fmla="*/ 0 h 567"/>
                  <a:gd name="T82" fmla="*/ 0 w 118"/>
                  <a:gd name="T83" fmla="*/ 0 h 567"/>
                  <a:gd name="T84" fmla="*/ 0 w 118"/>
                  <a:gd name="T85" fmla="*/ 0 h 567"/>
                  <a:gd name="T86" fmla="*/ 0 w 118"/>
                  <a:gd name="T87" fmla="*/ 0 h 567"/>
                  <a:gd name="T88" fmla="*/ 0 w 118"/>
                  <a:gd name="T89" fmla="*/ 0 h 567"/>
                  <a:gd name="T90" fmla="*/ 0 w 118"/>
                  <a:gd name="T91" fmla="*/ 0 h 567"/>
                  <a:gd name="T92" fmla="*/ 0 w 118"/>
                  <a:gd name="T93" fmla="*/ 0 h 567"/>
                  <a:gd name="T94" fmla="*/ 0 w 118"/>
                  <a:gd name="T95" fmla="*/ 0 h 567"/>
                  <a:gd name="T96" fmla="*/ 0 w 118"/>
                  <a:gd name="T97" fmla="*/ 0 h 567"/>
                  <a:gd name="T98" fmla="*/ 0 w 118"/>
                  <a:gd name="T99" fmla="*/ 0 h 567"/>
                  <a:gd name="T100" fmla="*/ 0 w 118"/>
                  <a:gd name="T101" fmla="*/ 0 h 567"/>
                  <a:gd name="T102" fmla="*/ 0 w 118"/>
                  <a:gd name="T103" fmla="*/ 0 h 567"/>
                  <a:gd name="T104" fmla="*/ 0 w 118"/>
                  <a:gd name="T105" fmla="*/ 0 h 567"/>
                  <a:gd name="T106" fmla="*/ 0 w 118"/>
                  <a:gd name="T107" fmla="*/ 0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8"/>
                  <a:gd name="T163" fmla="*/ 0 h 567"/>
                  <a:gd name="T164" fmla="*/ 118 w 118"/>
                  <a:gd name="T165" fmla="*/ 567 h 5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8" h="567">
                    <a:moveTo>
                      <a:pt x="0" y="129"/>
                    </a:moveTo>
                    <a:lnTo>
                      <a:pt x="2" y="129"/>
                    </a:lnTo>
                    <a:lnTo>
                      <a:pt x="9" y="130"/>
                    </a:lnTo>
                    <a:lnTo>
                      <a:pt x="17" y="131"/>
                    </a:lnTo>
                    <a:lnTo>
                      <a:pt x="26" y="136"/>
                    </a:lnTo>
                    <a:lnTo>
                      <a:pt x="31" y="139"/>
                    </a:lnTo>
                    <a:lnTo>
                      <a:pt x="36" y="144"/>
                    </a:lnTo>
                    <a:lnTo>
                      <a:pt x="40" y="147"/>
                    </a:lnTo>
                    <a:lnTo>
                      <a:pt x="44" y="154"/>
                    </a:lnTo>
                    <a:lnTo>
                      <a:pt x="47" y="160"/>
                    </a:lnTo>
                    <a:lnTo>
                      <a:pt x="49" y="169"/>
                    </a:lnTo>
                    <a:lnTo>
                      <a:pt x="50" y="177"/>
                    </a:lnTo>
                    <a:lnTo>
                      <a:pt x="50" y="187"/>
                    </a:lnTo>
                    <a:lnTo>
                      <a:pt x="49" y="215"/>
                    </a:lnTo>
                    <a:lnTo>
                      <a:pt x="49" y="251"/>
                    </a:lnTo>
                    <a:lnTo>
                      <a:pt x="51" y="295"/>
                    </a:lnTo>
                    <a:lnTo>
                      <a:pt x="55" y="345"/>
                    </a:lnTo>
                    <a:lnTo>
                      <a:pt x="59" y="371"/>
                    </a:lnTo>
                    <a:lnTo>
                      <a:pt x="62" y="397"/>
                    </a:lnTo>
                    <a:lnTo>
                      <a:pt x="67" y="424"/>
                    </a:lnTo>
                    <a:lnTo>
                      <a:pt x="74" y="453"/>
                    </a:lnTo>
                    <a:lnTo>
                      <a:pt x="81" y="481"/>
                    </a:lnTo>
                    <a:lnTo>
                      <a:pt x="88" y="508"/>
                    </a:lnTo>
                    <a:lnTo>
                      <a:pt x="98" y="537"/>
                    </a:lnTo>
                    <a:lnTo>
                      <a:pt x="108" y="563"/>
                    </a:lnTo>
                    <a:lnTo>
                      <a:pt x="110" y="564"/>
                    </a:lnTo>
                    <a:lnTo>
                      <a:pt x="112" y="567"/>
                    </a:lnTo>
                    <a:lnTo>
                      <a:pt x="113" y="567"/>
                    </a:lnTo>
                    <a:lnTo>
                      <a:pt x="115" y="567"/>
                    </a:lnTo>
                    <a:lnTo>
                      <a:pt x="116" y="565"/>
                    </a:lnTo>
                    <a:lnTo>
                      <a:pt x="117" y="563"/>
                    </a:lnTo>
                    <a:lnTo>
                      <a:pt x="118" y="554"/>
                    </a:lnTo>
                    <a:lnTo>
                      <a:pt x="117" y="538"/>
                    </a:lnTo>
                    <a:lnTo>
                      <a:pt x="112" y="512"/>
                    </a:lnTo>
                    <a:lnTo>
                      <a:pt x="103" y="474"/>
                    </a:lnTo>
                    <a:lnTo>
                      <a:pt x="97" y="453"/>
                    </a:lnTo>
                    <a:lnTo>
                      <a:pt x="92" y="431"/>
                    </a:lnTo>
                    <a:lnTo>
                      <a:pt x="87" y="408"/>
                    </a:lnTo>
                    <a:lnTo>
                      <a:pt x="83" y="386"/>
                    </a:lnTo>
                    <a:lnTo>
                      <a:pt x="77" y="340"/>
                    </a:lnTo>
                    <a:lnTo>
                      <a:pt x="74" y="296"/>
                    </a:lnTo>
                    <a:lnTo>
                      <a:pt x="71" y="253"/>
                    </a:lnTo>
                    <a:lnTo>
                      <a:pt x="72" y="215"/>
                    </a:lnTo>
                    <a:lnTo>
                      <a:pt x="74" y="197"/>
                    </a:lnTo>
                    <a:lnTo>
                      <a:pt x="75" y="181"/>
                    </a:lnTo>
                    <a:lnTo>
                      <a:pt x="76" y="166"/>
                    </a:lnTo>
                    <a:lnTo>
                      <a:pt x="80" y="154"/>
                    </a:lnTo>
                    <a:lnTo>
                      <a:pt x="85" y="130"/>
                    </a:lnTo>
                    <a:lnTo>
                      <a:pt x="88" y="104"/>
                    </a:lnTo>
                    <a:lnTo>
                      <a:pt x="92" y="79"/>
                    </a:lnTo>
                    <a:lnTo>
                      <a:pt x="95" y="55"/>
                    </a:lnTo>
                    <a:lnTo>
                      <a:pt x="98" y="15"/>
                    </a:lnTo>
                    <a:lnTo>
                      <a:pt x="98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4" name="Freeform 195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5" name="Freeform 196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6" name="Freeform 197"/>
              <p:cNvSpPr>
                <a:spLocks/>
              </p:cNvSpPr>
              <p:nvPr/>
            </p:nvSpPr>
            <p:spPr bwMode="auto">
              <a:xfrm>
                <a:off x="1678" y="2108"/>
                <a:ext cx="59" cy="74"/>
              </a:xfrm>
              <a:custGeom>
                <a:avLst/>
                <a:gdLst>
                  <a:gd name="T0" fmla="*/ 0 w 294"/>
                  <a:gd name="T1" fmla="*/ 0 h 372"/>
                  <a:gd name="T2" fmla="*/ 0 w 294"/>
                  <a:gd name="T3" fmla="*/ 0 h 372"/>
                  <a:gd name="T4" fmla="*/ 0 w 294"/>
                  <a:gd name="T5" fmla="*/ 0 h 372"/>
                  <a:gd name="T6" fmla="*/ 0 w 294"/>
                  <a:gd name="T7" fmla="*/ 0 h 372"/>
                  <a:gd name="T8" fmla="*/ 0 w 294"/>
                  <a:gd name="T9" fmla="*/ 0 h 372"/>
                  <a:gd name="T10" fmla="*/ 0 w 294"/>
                  <a:gd name="T11" fmla="*/ 0 h 372"/>
                  <a:gd name="T12" fmla="*/ 0 w 294"/>
                  <a:gd name="T13" fmla="*/ 0 h 372"/>
                  <a:gd name="T14" fmla="*/ 0 w 294"/>
                  <a:gd name="T15" fmla="*/ 0 h 372"/>
                  <a:gd name="T16" fmla="*/ 0 w 294"/>
                  <a:gd name="T17" fmla="*/ 0 h 372"/>
                  <a:gd name="T18" fmla="*/ 0 w 294"/>
                  <a:gd name="T19" fmla="*/ 0 h 372"/>
                  <a:gd name="T20" fmla="*/ 0 w 294"/>
                  <a:gd name="T21" fmla="*/ 0 h 372"/>
                  <a:gd name="T22" fmla="*/ 0 w 294"/>
                  <a:gd name="T23" fmla="*/ 0 h 372"/>
                  <a:gd name="T24" fmla="*/ 0 w 294"/>
                  <a:gd name="T25" fmla="*/ 0 h 372"/>
                  <a:gd name="T26" fmla="*/ 0 w 294"/>
                  <a:gd name="T27" fmla="*/ 0 h 372"/>
                  <a:gd name="T28" fmla="*/ 0 w 294"/>
                  <a:gd name="T29" fmla="*/ 0 h 372"/>
                  <a:gd name="T30" fmla="*/ 0 w 294"/>
                  <a:gd name="T31" fmla="*/ 0 h 372"/>
                  <a:gd name="T32" fmla="*/ 0 w 294"/>
                  <a:gd name="T33" fmla="*/ 0 h 372"/>
                  <a:gd name="T34" fmla="*/ 0 w 294"/>
                  <a:gd name="T35" fmla="*/ 0 h 372"/>
                  <a:gd name="T36" fmla="*/ 0 w 294"/>
                  <a:gd name="T37" fmla="*/ 0 h 372"/>
                  <a:gd name="T38" fmla="*/ 0 w 294"/>
                  <a:gd name="T39" fmla="*/ 0 h 372"/>
                  <a:gd name="T40" fmla="*/ 0 w 294"/>
                  <a:gd name="T41" fmla="*/ 0 h 372"/>
                  <a:gd name="T42" fmla="*/ 0 w 294"/>
                  <a:gd name="T43" fmla="*/ 0 h 372"/>
                  <a:gd name="T44" fmla="*/ 0 w 294"/>
                  <a:gd name="T45" fmla="*/ 0 h 372"/>
                  <a:gd name="T46" fmla="*/ 0 w 294"/>
                  <a:gd name="T47" fmla="*/ 0 h 372"/>
                  <a:gd name="T48" fmla="*/ 0 w 294"/>
                  <a:gd name="T49" fmla="*/ 0 h 372"/>
                  <a:gd name="T50" fmla="*/ 0 w 294"/>
                  <a:gd name="T51" fmla="*/ 0 h 372"/>
                  <a:gd name="T52" fmla="*/ 0 w 294"/>
                  <a:gd name="T53" fmla="*/ 0 h 372"/>
                  <a:gd name="T54" fmla="*/ 0 w 294"/>
                  <a:gd name="T55" fmla="*/ 0 h 372"/>
                  <a:gd name="T56" fmla="*/ 0 w 294"/>
                  <a:gd name="T57" fmla="*/ 0 h 372"/>
                  <a:gd name="T58" fmla="*/ 0 w 294"/>
                  <a:gd name="T59" fmla="*/ 0 h 372"/>
                  <a:gd name="T60" fmla="*/ 0 w 294"/>
                  <a:gd name="T61" fmla="*/ 0 h 372"/>
                  <a:gd name="T62" fmla="*/ 0 w 294"/>
                  <a:gd name="T63" fmla="*/ 0 h 372"/>
                  <a:gd name="T64" fmla="*/ 0 w 294"/>
                  <a:gd name="T65" fmla="*/ 0 h 372"/>
                  <a:gd name="T66" fmla="*/ 0 w 294"/>
                  <a:gd name="T67" fmla="*/ 0 h 372"/>
                  <a:gd name="T68" fmla="*/ 0 w 294"/>
                  <a:gd name="T69" fmla="*/ 0 h 372"/>
                  <a:gd name="T70" fmla="*/ 0 w 294"/>
                  <a:gd name="T71" fmla="*/ 0 h 372"/>
                  <a:gd name="T72" fmla="*/ 0 w 294"/>
                  <a:gd name="T73" fmla="*/ 0 h 372"/>
                  <a:gd name="T74" fmla="*/ 0 w 294"/>
                  <a:gd name="T75" fmla="*/ 0 h 372"/>
                  <a:gd name="T76" fmla="*/ 0 w 294"/>
                  <a:gd name="T77" fmla="*/ 0 h 372"/>
                  <a:gd name="T78" fmla="*/ 0 w 294"/>
                  <a:gd name="T79" fmla="*/ 0 h 372"/>
                  <a:gd name="T80" fmla="*/ 0 w 294"/>
                  <a:gd name="T81" fmla="*/ 0 h 372"/>
                  <a:gd name="T82" fmla="*/ 0 w 294"/>
                  <a:gd name="T83" fmla="*/ 0 h 372"/>
                  <a:gd name="T84" fmla="*/ 0 w 294"/>
                  <a:gd name="T85" fmla="*/ 0 h 372"/>
                  <a:gd name="T86" fmla="*/ 0 w 294"/>
                  <a:gd name="T87" fmla="*/ 0 h 372"/>
                  <a:gd name="T88" fmla="*/ 0 w 294"/>
                  <a:gd name="T89" fmla="*/ 0 h 372"/>
                  <a:gd name="T90" fmla="*/ 0 w 294"/>
                  <a:gd name="T91" fmla="*/ 0 h 372"/>
                  <a:gd name="T92" fmla="*/ 0 w 294"/>
                  <a:gd name="T93" fmla="*/ 0 h 372"/>
                  <a:gd name="T94" fmla="*/ 0 w 294"/>
                  <a:gd name="T95" fmla="*/ 0 h 372"/>
                  <a:gd name="T96" fmla="*/ 0 w 294"/>
                  <a:gd name="T97" fmla="*/ 0 h 372"/>
                  <a:gd name="T98" fmla="*/ 0 w 294"/>
                  <a:gd name="T99" fmla="*/ 0 h 372"/>
                  <a:gd name="T100" fmla="*/ 0 w 294"/>
                  <a:gd name="T101" fmla="*/ 0 h 372"/>
                  <a:gd name="T102" fmla="*/ 0 w 294"/>
                  <a:gd name="T103" fmla="*/ 0 h 372"/>
                  <a:gd name="T104" fmla="*/ 0 w 294"/>
                  <a:gd name="T105" fmla="*/ 0 h 372"/>
                  <a:gd name="T106" fmla="*/ 0 w 294"/>
                  <a:gd name="T107" fmla="*/ 0 h 372"/>
                  <a:gd name="T108" fmla="*/ 0 w 294"/>
                  <a:gd name="T109" fmla="*/ 0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4"/>
                  <a:gd name="T166" fmla="*/ 0 h 372"/>
                  <a:gd name="T167" fmla="*/ 294 w 294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4" h="372">
                    <a:moveTo>
                      <a:pt x="5" y="128"/>
                    </a:moveTo>
                    <a:lnTo>
                      <a:pt x="22" y="141"/>
                    </a:lnTo>
                    <a:lnTo>
                      <a:pt x="43" y="157"/>
                    </a:lnTo>
                    <a:lnTo>
                      <a:pt x="68" y="176"/>
                    </a:lnTo>
                    <a:lnTo>
                      <a:pt x="96" y="197"/>
                    </a:lnTo>
                    <a:lnTo>
                      <a:pt x="126" y="222"/>
                    </a:lnTo>
                    <a:lnTo>
                      <a:pt x="158" y="250"/>
                    </a:lnTo>
                    <a:lnTo>
                      <a:pt x="174" y="263"/>
                    </a:lnTo>
                    <a:lnTo>
                      <a:pt x="189" y="278"/>
                    </a:lnTo>
                    <a:lnTo>
                      <a:pt x="204" y="294"/>
                    </a:lnTo>
                    <a:lnTo>
                      <a:pt x="217" y="311"/>
                    </a:lnTo>
                    <a:lnTo>
                      <a:pt x="231" y="327"/>
                    </a:lnTo>
                    <a:lnTo>
                      <a:pt x="244" y="341"/>
                    </a:lnTo>
                    <a:lnTo>
                      <a:pt x="255" y="352"/>
                    </a:lnTo>
                    <a:lnTo>
                      <a:pt x="265" y="361"/>
                    </a:lnTo>
                    <a:lnTo>
                      <a:pt x="274" y="367"/>
                    </a:lnTo>
                    <a:lnTo>
                      <a:pt x="281" y="371"/>
                    </a:lnTo>
                    <a:lnTo>
                      <a:pt x="287" y="372"/>
                    </a:lnTo>
                    <a:lnTo>
                      <a:pt x="291" y="371"/>
                    </a:lnTo>
                    <a:lnTo>
                      <a:pt x="294" y="368"/>
                    </a:lnTo>
                    <a:lnTo>
                      <a:pt x="294" y="364"/>
                    </a:lnTo>
                    <a:lnTo>
                      <a:pt x="291" y="357"/>
                    </a:lnTo>
                    <a:lnTo>
                      <a:pt x="286" y="349"/>
                    </a:lnTo>
                    <a:lnTo>
                      <a:pt x="280" y="339"/>
                    </a:lnTo>
                    <a:lnTo>
                      <a:pt x="270" y="328"/>
                    </a:lnTo>
                    <a:lnTo>
                      <a:pt x="257" y="316"/>
                    </a:lnTo>
                    <a:lnTo>
                      <a:pt x="242" y="301"/>
                    </a:lnTo>
                    <a:lnTo>
                      <a:pt x="225" y="286"/>
                    </a:lnTo>
                    <a:lnTo>
                      <a:pt x="208" y="268"/>
                    </a:lnTo>
                    <a:lnTo>
                      <a:pt x="191" y="250"/>
                    </a:lnTo>
                    <a:lnTo>
                      <a:pt x="175" y="231"/>
                    </a:lnTo>
                    <a:lnTo>
                      <a:pt x="160" y="210"/>
                    </a:lnTo>
                    <a:lnTo>
                      <a:pt x="145" y="190"/>
                    </a:lnTo>
                    <a:lnTo>
                      <a:pt x="133" y="168"/>
                    </a:lnTo>
                    <a:lnTo>
                      <a:pt x="120" y="147"/>
                    </a:lnTo>
                    <a:lnTo>
                      <a:pt x="109" y="126"/>
                    </a:lnTo>
                    <a:lnTo>
                      <a:pt x="99" y="105"/>
                    </a:lnTo>
                    <a:lnTo>
                      <a:pt x="91" y="85"/>
                    </a:lnTo>
                    <a:lnTo>
                      <a:pt x="85" y="65"/>
                    </a:lnTo>
                    <a:lnTo>
                      <a:pt x="80" y="46"/>
                    </a:lnTo>
                    <a:lnTo>
                      <a:pt x="78" y="30"/>
                    </a:lnTo>
                    <a:lnTo>
                      <a:pt x="78" y="14"/>
                    </a:lnTo>
                    <a:lnTo>
                      <a:pt x="79" y="0"/>
                    </a:lnTo>
                    <a:lnTo>
                      <a:pt x="64" y="15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5" y="72"/>
                    </a:lnTo>
                    <a:lnTo>
                      <a:pt x="9" y="84"/>
                    </a:lnTo>
                    <a:lnTo>
                      <a:pt x="4" y="94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2" y="121"/>
                    </a:lnTo>
                    <a:lnTo>
                      <a:pt x="3" y="125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7" name="Freeform 198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8" name="Freeform 199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9" name="Freeform 200"/>
              <p:cNvSpPr>
                <a:spLocks/>
              </p:cNvSpPr>
              <p:nvPr/>
            </p:nvSpPr>
            <p:spPr bwMode="auto">
              <a:xfrm>
                <a:off x="1599" y="1855"/>
                <a:ext cx="37" cy="102"/>
              </a:xfrm>
              <a:custGeom>
                <a:avLst/>
                <a:gdLst>
                  <a:gd name="T0" fmla="*/ 0 w 183"/>
                  <a:gd name="T1" fmla="*/ 0 h 510"/>
                  <a:gd name="T2" fmla="*/ 0 w 183"/>
                  <a:gd name="T3" fmla="*/ 0 h 510"/>
                  <a:gd name="T4" fmla="*/ 0 w 183"/>
                  <a:gd name="T5" fmla="*/ 0 h 510"/>
                  <a:gd name="T6" fmla="*/ 0 w 183"/>
                  <a:gd name="T7" fmla="*/ 0 h 510"/>
                  <a:gd name="T8" fmla="*/ 0 w 183"/>
                  <a:gd name="T9" fmla="*/ 0 h 510"/>
                  <a:gd name="T10" fmla="*/ 0 w 183"/>
                  <a:gd name="T11" fmla="*/ 0 h 510"/>
                  <a:gd name="T12" fmla="*/ 0 w 183"/>
                  <a:gd name="T13" fmla="*/ 0 h 510"/>
                  <a:gd name="T14" fmla="*/ 0 w 183"/>
                  <a:gd name="T15" fmla="*/ 0 h 510"/>
                  <a:gd name="T16" fmla="*/ 0 w 183"/>
                  <a:gd name="T17" fmla="*/ 0 h 510"/>
                  <a:gd name="T18" fmla="*/ 0 w 183"/>
                  <a:gd name="T19" fmla="*/ 0 h 510"/>
                  <a:gd name="T20" fmla="*/ 0 w 183"/>
                  <a:gd name="T21" fmla="*/ 0 h 510"/>
                  <a:gd name="T22" fmla="*/ 0 w 183"/>
                  <a:gd name="T23" fmla="*/ 0 h 510"/>
                  <a:gd name="T24" fmla="*/ 0 w 183"/>
                  <a:gd name="T25" fmla="*/ 0 h 510"/>
                  <a:gd name="T26" fmla="*/ 0 w 183"/>
                  <a:gd name="T27" fmla="*/ 0 h 510"/>
                  <a:gd name="T28" fmla="*/ 0 w 183"/>
                  <a:gd name="T29" fmla="*/ 0 h 510"/>
                  <a:gd name="T30" fmla="*/ 0 w 183"/>
                  <a:gd name="T31" fmla="*/ 0 h 510"/>
                  <a:gd name="T32" fmla="*/ 0 w 183"/>
                  <a:gd name="T33" fmla="*/ 0 h 510"/>
                  <a:gd name="T34" fmla="*/ 0 w 183"/>
                  <a:gd name="T35" fmla="*/ 0 h 510"/>
                  <a:gd name="T36" fmla="*/ 0 w 183"/>
                  <a:gd name="T37" fmla="*/ 0 h 510"/>
                  <a:gd name="T38" fmla="*/ 0 w 183"/>
                  <a:gd name="T39" fmla="*/ 0 h 510"/>
                  <a:gd name="T40" fmla="*/ 0 w 183"/>
                  <a:gd name="T41" fmla="*/ 0 h 510"/>
                  <a:gd name="T42" fmla="*/ 0 w 183"/>
                  <a:gd name="T43" fmla="*/ 0 h 510"/>
                  <a:gd name="T44" fmla="*/ 0 w 183"/>
                  <a:gd name="T45" fmla="*/ 0 h 510"/>
                  <a:gd name="T46" fmla="*/ 0 w 183"/>
                  <a:gd name="T47" fmla="*/ 0 h 510"/>
                  <a:gd name="T48" fmla="*/ 0 w 183"/>
                  <a:gd name="T49" fmla="*/ 0 h 510"/>
                  <a:gd name="T50" fmla="*/ 0 w 183"/>
                  <a:gd name="T51" fmla="*/ 0 h 510"/>
                  <a:gd name="T52" fmla="*/ 0 w 183"/>
                  <a:gd name="T53" fmla="*/ 0 h 510"/>
                  <a:gd name="T54" fmla="*/ 0 w 183"/>
                  <a:gd name="T55" fmla="*/ 0 h 510"/>
                  <a:gd name="T56" fmla="*/ 0 w 183"/>
                  <a:gd name="T57" fmla="*/ 0 h 510"/>
                  <a:gd name="T58" fmla="*/ 0 w 183"/>
                  <a:gd name="T59" fmla="*/ 0 h 510"/>
                  <a:gd name="T60" fmla="*/ 0 w 183"/>
                  <a:gd name="T61" fmla="*/ 0 h 510"/>
                  <a:gd name="T62" fmla="*/ 0 w 183"/>
                  <a:gd name="T63" fmla="*/ 0 h 510"/>
                  <a:gd name="T64" fmla="*/ 0 w 183"/>
                  <a:gd name="T65" fmla="*/ 0 h 510"/>
                  <a:gd name="T66" fmla="*/ 0 w 183"/>
                  <a:gd name="T67" fmla="*/ 0 h 510"/>
                  <a:gd name="T68" fmla="*/ 0 w 183"/>
                  <a:gd name="T69" fmla="*/ 0 h 510"/>
                  <a:gd name="T70" fmla="*/ 0 w 183"/>
                  <a:gd name="T71" fmla="*/ 0 h 510"/>
                  <a:gd name="T72" fmla="*/ 0 w 183"/>
                  <a:gd name="T73" fmla="*/ 0 h 510"/>
                  <a:gd name="T74" fmla="*/ 0 w 183"/>
                  <a:gd name="T75" fmla="*/ 0 h 510"/>
                  <a:gd name="T76" fmla="*/ 0 w 183"/>
                  <a:gd name="T77" fmla="*/ 0 h 510"/>
                  <a:gd name="T78" fmla="*/ 0 w 183"/>
                  <a:gd name="T79" fmla="*/ 0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3"/>
                  <a:gd name="T121" fmla="*/ 0 h 510"/>
                  <a:gd name="T122" fmla="*/ 183 w 183"/>
                  <a:gd name="T123" fmla="*/ 510 h 5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3" h="510">
                    <a:moveTo>
                      <a:pt x="98" y="510"/>
                    </a:moveTo>
                    <a:lnTo>
                      <a:pt x="98" y="505"/>
                    </a:lnTo>
                    <a:lnTo>
                      <a:pt x="98" y="492"/>
                    </a:lnTo>
                    <a:lnTo>
                      <a:pt x="97" y="471"/>
                    </a:lnTo>
                    <a:lnTo>
                      <a:pt x="93" y="443"/>
                    </a:lnTo>
                    <a:lnTo>
                      <a:pt x="90" y="408"/>
                    </a:lnTo>
                    <a:lnTo>
                      <a:pt x="82" y="367"/>
                    </a:lnTo>
                    <a:lnTo>
                      <a:pt x="72" y="322"/>
                    </a:lnTo>
                    <a:lnTo>
                      <a:pt x="60" y="272"/>
                    </a:lnTo>
                    <a:lnTo>
                      <a:pt x="43" y="215"/>
                    </a:lnTo>
                    <a:lnTo>
                      <a:pt x="29" y="154"/>
                    </a:lnTo>
                    <a:lnTo>
                      <a:pt x="16" y="94"/>
                    </a:lnTo>
                    <a:lnTo>
                      <a:pt x="6" y="44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11" y="22"/>
                    </a:lnTo>
                    <a:lnTo>
                      <a:pt x="19" y="45"/>
                    </a:lnTo>
                    <a:lnTo>
                      <a:pt x="30" y="79"/>
                    </a:lnTo>
                    <a:lnTo>
                      <a:pt x="51" y="153"/>
                    </a:lnTo>
                    <a:lnTo>
                      <a:pt x="68" y="211"/>
                    </a:lnTo>
                    <a:lnTo>
                      <a:pt x="83" y="260"/>
                    </a:lnTo>
                    <a:lnTo>
                      <a:pt x="96" y="300"/>
                    </a:lnTo>
                    <a:lnTo>
                      <a:pt x="108" y="331"/>
                    </a:lnTo>
                    <a:lnTo>
                      <a:pt x="120" y="357"/>
                    </a:lnTo>
                    <a:lnTo>
                      <a:pt x="126" y="370"/>
                    </a:lnTo>
                    <a:lnTo>
                      <a:pt x="133" y="380"/>
                    </a:lnTo>
                    <a:lnTo>
                      <a:pt x="141" y="391"/>
                    </a:lnTo>
                    <a:lnTo>
                      <a:pt x="148" y="401"/>
                    </a:lnTo>
                    <a:lnTo>
                      <a:pt x="161" y="420"/>
                    </a:lnTo>
                    <a:lnTo>
                      <a:pt x="171" y="437"/>
                    </a:lnTo>
                    <a:lnTo>
                      <a:pt x="177" y="453"/>
                    </a:lnTo>
                    <a:lnTo>
                      <a:pt x="181" y="466"/>
                    </a:lnTo>
                    <a:lnTo>
                      <a:pt x="183" y="483"/>
                    </a:lnTo>
                    <a:lnTo>
                      <a:pt x="183" y="490"/>
                    </a:lnTo>
                    <a:lnTo>
                      <a:pt x="98" y="51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0" name="Freeform 201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1" name="Freeform 202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2" name="Freeform 203"/>
              <p:cNvSpPr>
                <a:spLocks/>
              </p:cNvSpPr>
              <p:nvPr/>
            </p:nvSpPr>
            <p:spPr bwMode="auto">
              <a:xfrm>
                <a:off x="1649" y="1838"/>
                <a:ext cx="14" cy="107"/>
              </a:xfrm>
              <a:custGeom>
                <a:avLst/>
                <a:gdLst>
                  <a:gd name="T0" fmla="*/ 0 w 70"/>
                  <a:gd name="T1" fmla="*/ 0 h 535"/>
                  <a:gd name="T2" fmla="*/ 0 w 70"/>
                  <a:gd name="T3" fmla="*/ 0 h 535"/>
                  <a:gd name="T4" fmla="*/ 0 w 70"/>
                  <a:gd name="T5" fmla="*/ 0 h 535"/>
                  <a:gd name="T6" fmla="*/ 0 w 70"/>
                  <a:gd name="T7" fmla="*/ 0 h 535"/>
                  <a:gd name="T8" fmla="*/ 0 w 70"/>
                  <a:gd name="T9" fmla="*/ 0 h 535"/>
                  <a:gd name="T10" fmla="*/ 0 w 70"/>
                  <a:gd name="T11" fmla="*/ 0 h 535"/>
                  <a:gd name="T12" fmla="*/ 0 w 70"/>
                  <a:gd name="T13" fmla="*/ 0 h 535"/>
                  <a:gd name="T14" fmla="*/ 0 w 70"/>
                  <a:gd name="T15" fmla="*/ 0 h 535"/>
                  <a:gd name="T16" fmla="*/ 0 w 70"/>
                  <a:gd name="T17" fmla="*/ 0 h 535"/>
                  <a:gd name="T18" fmla="*/ 0 w 70"/>
                  <a:gd name="T19" fmla="*/ 0 h 535"/>
                  <a:gd name="T20" fmla="*/ 0 w 70"/>
                  <a:gd name="T21" fmla="*/ 0 h 535"/>
                  <a:gd name="T22" fmla="*/ 0 w 70"/>
                  <a:gd name="T23" fmla="*/ 0 h 535"/>
                  <a:gd name="T24" fmla="*/ 0 w 70"/>
                  <a:gd name="T25" fmla="*/ 0 h 535"/>
                  <a:gd name="T26" fmla="*/ 0 w 70"/>
                  <a:gd name="T27" fmla="*/ 0 h 535"/>
                  <a:gd name="T28" fmla="*/ 0 w 70"/>
                  <a:gd name="T29" fmla="*/ 0 h 535"/>
                  <a:gd name="T30" fmla="*/ 0 w 70"/>
                  <a:gd name="T31" fmla="*/ 0 h 535"/>
                  <a:gd name="T32" fmla="*/ 0 w 70"/>
                  <a:gd name="T33" fmla="*/ 0 h 535"/>
                  <a:gd name="T34" fmla="*/ 0 w 70"/>
                  <a:gd name="T35" fmla="*/ 0 h 535"/>
                  <a:gd name="T36" fmla="*/ 0 w 70"/>
                  <a:gd name="T37" fmla="*/ 0 h 535"/>
                  <a:gd name="T38" fmla="*/ 0 w 70"/>
                  <a:gd name="T39" fmla="*/ 0 h 535"/>
                  <a:gd name="T40" fmla="*/ 0 w 70"/>
                  <a:gd name="T41" fmla="*/ 0 h 535"/>
                  <a:gd name="T42" fmla="*/ 0 w 70"/>
                  <a:gd name="T43" fmla="*/ 0 h 535"/>
                  <a:gd name="T44" fmla="*/ 0 w 70"/>
                  <a:gd name="T45" fmla="*/ 0 h 535"/>
                  <a:gd name="T46" fmla="*/ 0 w 70"/>
                  <a:gd name="T47" fmla="*/ 0 h 535"/>
                  <a:gd name="T48" fmla="*/ 0 w 70"/>
                  <a:gd name="T49" fmla="*/ 0 h 535"/>
                  <a:gd name="T50" fmla="*/ 0 w 70"/>
                  <a:gd name="T51" fmla="*/ 0 h 535"/>
                  <a:gd name="T52" fmla="*/ 0 w 70"/>
                  <a:gd name="T53" fmla="*/ 0 h 535"/>
                  <a:gd name="T54" fmla="*/ 0 w 70"/>
                  <a:gd name="T55" fmla="*/ 0 h 535"/>
                  <a:gd name="T56" fmla="*/ 0 w 70"/>
                  <a:gd name="T57" fmla="*/ 0 h 535"/>
                  <a:gd name="T58" fmla="*/ 0 w 70"/>
                  <a:gd name="T59" fmla="*/ 0 h 535"/>
                  <a:gd name="T60" fmla="*/ 0 w 70"/>
                  <a:gd name="T61" fmla="*/ 0 h 535"/>
                  <a:gd name="T62" fmla="*/ 0 w 70"/>
                  <a:gd name="T63" fmla="*/ 0 h 5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"/>
                  <a:gd name="T97" fmla="*/ 0 h 535"/>
                  <a:gd name="T98" fmla="*/ 70 w 70"/>
                  <a:gd name="T99" fmla="*/ 535 h 5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" h="535">
                    <a:moveTo>
                      <a:pt x="5" y="535"/>
                    </a:moveTo>
                    <a:lnTo>
                      <a:pt x="5" y="531"/>
                    </a:lnTo>
                    <a:lnTo>
                      <a:pt x="5" y="516"/>
                    </a:lnTo>
                    <a:lnTo>
                      <a:pt x="5" y="495"/>
                    </a:lnTo>
                    <a:lnTo>
                      <a:pt x="5" y="467"/>
                    </a:lnTo>
                    <a:lnTo>
                      <a:pt x="4" y="435"/>
                    </a:lnTo>
                    <a:lnTo>
                      <a:pt x="2" y="397"/>
                    </a:lnTo>
                    <a:lnTo>
                      <a:pt x="1" y="359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68"/>
                    </a:lnTo>
                    <a:lnTo>
                      <a:pt x="1" y="239"/>
                    </a:lnTo>
                    <a:lnTo>
                      <a:pt x="4" y="209"/>
                    </a:lnTo>
                    <a:lnTo>
                      <a:pt x="9" y="145"/>
                    </a:lnTo>
                    <a:lnTo>
                      <a:pt x="15" y="87"/>
                    </a:lnTo>
                    <a:lnTo>
                      <a:pt x="21" y="39"/>
                    </a:lnTo>
                    <a:lnTo>
                      <a:pt x="26" y="8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30" y="27"/>
                    </a:lnTo>
                    <a:lnTo>
                      <a:pt x="31" y="128"/>
                    </a:lnTo>
                    <a:lnTo>
                      <a:pt x="34" y="220"/>
                    </a:lnTo>
                    <a:lnTo>
                      <a:pt x="39" y="300"/>
                    </a:lnTo>
                    <a:lnTo>
                      <a:pt x="44" y="370"/>
                    </a:lnTo>
                    <a:lnTo>
                      <a:pt x="50" y="429"/>
                    </a:lnTo>
                    <a:lnTo>
                      <a:pt x="57" y="475"/>
                    </a:lnTo>
                    <a:lnTo>
                      <a:pt x="64" y="511"/>
                    </a:lnTo>
                    <a:lnTo>
                      <a:pt x="70" y="535"/>
                    </a:lnTo>
                    <a:lnTo>
                      <a:pt x="5" y="5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3" name="Freeform 204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4" name="Freeform 205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5" name="Freeform 206"/>
              <p:cNvSpPr>
                <a:spLocks/>
              </p:cNvSpPr>
              <p:nvPr/>
            </p:nvSpPr>
            <p:spPr bwMode="auto">
              <a:xfrm>
                <a:off x="1687" y="1843"/>
                <a:ext cx="62" cy="134"/>
              </a:xfrm>
              <a:custGeom>
                <a:avLst/>
                <a:gdLst>
                  <a:gd name="T0" fmla="*/ 0 w 307"/>
                  <a:gd name="T1" fmla="*/ 0 h 672"/>
                  <a:gd name="T2" fmla="*/ 0 w 307"/>
                  <a:gd name="T3" fmla="*/ 0 h 672"/>
                  <a:gd name="T4" fmla="*/ 0 w 307"/>
                  <a:gd name="T5" fmla="*/ 0 h 672"/>
                  <a:gd name="T6" fmla="*/ 0 w 307"/>
                  <a:gd name="T7" fmla="*/ 0 h 672"/>
                  <a:gd name="T8" fmla="*/ 0 w 307"/>
                  <a:gd name="T9" fmla="*/ 0 h 672"/>
                  <a:gd name="T10" fmla="*/ 0 w 307"/>
                  <a:gd name="T11" fmla="*/ 0 h 672"/>
                  <a:gd name="T12" fmla="*/ 0 w 307"/>
                  <a:gd name="T13" fmla="*/ 0 h 672"/>
                  <a:gd name="T14" fmla="*/ 0 w 307"/>
                  <a:gd name="T15" fmla="*/ 0 h 672"/>
                  <a:gd name="T16" fmla="*/ 0 w 307"/>
                  <a:gd name="T17" fmla="*/ 0 h 672"/>
                  <a:gd name="T18" fmla="*/ 0 w 307"/>
                  <a:gd name="T19" fmla="*/ 0 h 672"/>
                  <a:gd name="T20" fmla="*/ 0 w 307"/>
                  <a:gd name="T21" fmla="*/ 0 h 672"/>
                  <a:gd name="T22" fmla="*/ 0 w 307"/>
                  <a:gd name="T23" fmla="*/ 0 h 672"/>
                  <a:gd name="T24" fmla="*/ 0 w 307"/>
                  <a:gd name="T25" fmla="*/ 0 h 672"/>
                  <a:gd name="T26" fmla="*/ 0 w 307"/>
                  <a:gd name="T27" fmla="*/ 0 h 672"/>
                  <a:gd name="T28" fmla="*/ 0 w 307"/>
                  <a:gd name="T29" fmla="*/ 0 h 672"/>
                  <a:gd name="T30" fmla="*/ 0 w 307"/>
                  <a:gd name="T31" fmla="*/ 0 h 672"/>
                  <a:gd name="T32" fmla="*/ 0 w 307"/>
                  <a:gd name="T33" fmla="*/ 0 h 672"/>
                  <a:gd name="T34" fmla="*/ 0 w 307"/>
                  <a:gd name="T35" fmla="*/ 0 h 672"/>
                  <a:gd name="T36" fmla="*/ 0 w 307"/>
                  <a:gd name="T37" fmla="*/ 0 h 672"/>
                  <a:gd name="T38" fmla="*/ 0 w 307"/>
                  <a:gd name="T39" fmla="*/ 0 h 672"/>
                  <a:gd name="T40" fmla="*/ 0 w 307"/>
                  <a:gd name="T41" fmla="*/ 0 h 672"/>
                  <a:gd name="T42" fmla="*/ 0 w 307"/>
                  <a:gd name="T43" fmla="*/ 0 h 672"/>
                  <a:gd name="T44" fmla="*/ 0 w 307"/>
                  <a:gd name="T45" fmla="*/ 0 h 672"/>
                  <a:gd name="T46" fmla="*/ 0 w 307"/>
                  <a:gd name="T47" fmla="*/ 0 h 672"/>
                  <a:gd name="T48" fmla="*/ 0 w 307"/>
                  <a:gd name="T49" fmla="*/ 0 h 672"/>
                  <a:gd name="T50" fmla="*/ 0 w 307"/>
                  <a:gd name="T51" fmla="*/ 0 h 672"/>
                  <a:gd name="T52" fmla="*/ 0 w 307"/>
                  <a:gd name="T53" fmla="*/ 0 h 672"/>
                  <a:gd name="T54" fmla="*/ 0 w 307"/>
                  <a:gd name="T55" fmla="*/ 0 h 672"/>
                  <a:gd name="T56" fmla="*/ 0 w 307"/>
                  <a:gd name="T57" fmla="*/ 0 h 672"/>
                  <a:gd name="T58" fmla="*/ 0 w 307"/>
                  <a:gd name="T59" fmla="*/ 0 h 672"/>
                  <a:gd name="T60" fmla="*/ 0 w 307"/>
                  <a:gd name="T61" fmla="*/ 0 h 672"/>
                  <a:gd name="T62" fmla="*/ 0 w 307"/>
                  <a:gd name="T63" fmla="*/ 0 h 672"/>
                  <a:gd name="T64" fmla="*/ 0 w 307"/>
                  <a:gd name="T65" fmla="*/ 0 h 672"/>
                  <a:gd name="T66" fmla="*/ 0 w 307"/>
                  <a:gd name="T67" fmla="*/ 0 h 672"/>
                  <a:gd name="T68" fmla="*/ 0 w 307"/>
                  <a:gd name="T69" fmla="*/ 0 h 672"/>
                  <a:gd name="T70" fmla="*/ 0 w 307"/>
                  <a:gd name="T71" fmla="*/ 0 h 672"/>
                  <a:gd name="T72" fmla="*/ 0 w 307"/>
                  <a:gd name="T73" fmla="*/ 0 h 672"/>
                  <a:gd name="T74" fmla="*/ 0 w 307"/>
                  <a:gd name="T75" fmla="*/ 0 h 672"/>
                  <a:gd name="T76" fmla="*/ 0 w 307"/>
                  <a:gd name="T77" fmla="*/ 0 h 672"/>
                  <a:gd name="T78" fmla="*/ 0 w 307"/>
                  <a:gd name="T79" fmla="*/ 0 h 672"/>
                  <a:gd name="T80" fmla="*/ 0 w 307"/>
                  <a:gd name="T81" fmla="*/ 0 h 672"/>
                  <a:gd name="T82" fmla="*/ 0 w 307"/>
                  <a:gd name="T83" fmla="*/ 0 h 672"/>
                  <a:gd name="T84" fmla="*/ 0 w 307"/>
                  <a:gd name="T85" fmla="*/ 0 h 672"/>
                  <a:gd name="T86" fmla="*/ 0 w 307"/>
                  <a:gd name="T87" fmla="*/ 0 h 672"/>
                  <a:gd name="T88" fmla="*/ 0 w 307"/>
                  <a:gd name="T89" fmla="*/ 0 h 672"/>
                  <a:gd name="T90" fmla="*/ 0 w 307"/>
                  <a:gd name="T91" fmla="*/ 0 h 672"/>
                  <a:gd name="T92" fmla="*/ 0 w 307"/>
                  <a:gd name="T93" fmla="*/ 0 h 672"/>
                  <a:gd name="T94" fmla="*/ 0 w 307"/>
                  <a:gd name="T95" fmla="*/ 0 h 672"/>
                  <a:gd name="T96" fmla="*/ 0 w 307"/>
                  <a:gd name="T97" fmla="*/ 0 h 672"/>
                  <a:gd name="T98" fmla="*/ 0 w 307"/>
                  <a:gd name="T99" fmla="*/ 0 h 672"/>
                  <a:gd name="T100" fmla="*/ 0 w 307"/>
                  <a:gd name="T101" fmla="*/ 0 h 672"/>
                  <a:gd name="T102" fmla="*/ 0 w 307"/>
                  <a:gd name="T103" fmla="*/ 0 h 672"/>
                  <a:gd name="T104" fmla="*/ 0 w 307"/>
                  <a:gd name="T105" fmla="*/ 0 h 6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07"/>
                  <a:gd name="T160" fmla="*/ 0 h 672"/>
                  <a:gd name="T161" fmla="*/ 307 w 307"/>
                  <a:gd name="T162" fmla="*/ 672 h 6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07" h="672">
                    <a:moveTo>
                      <a:pt x="0" y="622"/>
                    </a:moveTo>
                    <a:lnTo>
                      <a:pt x="3" y="616"/>
                    </a:lnTo>
                    <a:lnTo>
                      <a:pt x="9" y="597"/>
                    </a:lnTo>
                    <a:lnTo>
                      <a:pt x="20" y="565"/>
                    </a:lnTo>
                    <a:lnTo>
                      <a:pt x="34" y="518"/>
                    </a:lnTo>
                    <a:lnTo>
                      <a:pt x="39" y="503"/>
                    </a:lnTo>
                    <a:lnTo>
                      <a:pt x="45" y="485"/>
                    </a:lnTo>
                    <a:lnTo>
                      <a:pt x="53" y="464"/>
                    </a:lnTo>
                    <a:lnTo>
                      <a:pt x="63" y="441"/>
                    </a:lnTo>
                    <a:lnTo>
                      <a:pt x="84" y="392"/>
                    </a:lnTo>
                    <a:lnTo>
                      <a:pt x="110" y="337"/>
                    </a:lnTo>
                    <a:lnTo>
                      <a:pt x="139" y="279"/>
                    </a:lnTo>
                    <a:lnTo>
                      <a:pt x="169" y="222"/>
                    </a:lnTo>
                    <a:lnTo>
                      <a:pt x="199" y="167"/>
                    </a:lnTo>
                    <a:lnTo>
                      <a:pt x="227" y="118"/>
                    </a:lnTo>
                    <a:lnTo>
                      <a:pt x="254" y="75"/>
                    </a:lnTo>
                    <a:lnTo>
                      <a:pt x="276" y="40"/>
                    </a:lnTo>
                    <a:lnTo>
                      <a:pt x="295" y="13"/>
                    </a:lnTo>
                    <a:lnTo>
                      <a:pt x="305" y="1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6" y="2"/>
                    </a:lnTo>
                    <a:lnTo>
                      <a:pt x="304" y="8"/>
                    </a:lnTo>
                    <a:lnTo>
                      <a:pt x="297" y="20"/>
                    </a:lnTo>
                    <a:lnTo>
                      <a:pt x="277" y="56"/>
                    </a:lnTo>
                    <a:lnTo>
                      <a:pt x="242" y="113"/>
                    </a:lnTo>
                    <a:lnTo>
                      <a:pt x="220" y="149"/>
                    </a:lnTo>
                    <a:lnTo>
                      <a:pt x="199" y="187"/>
                    </a:lnTo>
                    <a:lnTo>
                      <a:pt x="179" y="226"/>
                    </a:lnTo>
                    <a:lnTo>
                      <a:pt x="159" y="265"/>
                    </a:lnTo>
                    <a:lnTo>
                      <a:pt x="141" y="305"/>
                    </a:lnTo>
                    <a:lnTo>
                      <a:pt x="124" y="345"/>
                    </a:lnTo>
                    <a:lnTo>
                      <a:pt x="108" y="384"/>
                    </a:lnTo>
                    <a:lnTo>
                      <a:pt x="94" y="423"/>
                    </a:lnTo>
                    <a:lnTo>
                      <a:pt x="80" y="459"/>
                    </a:lnTo>
                    <a:lnTo>
                      <a:pt x="69" y="495"/>
                    </a:lnTo>
                    <a:lnTo>
                      <a:pt x="59" y="528"/>
                    </a:lnTo>
                    <a:lnTo>
                      <a:pt x="50" y="559"/>
                    </a:lnTo>
                    <a:lnTo>
                      <a:pt x="43" y="586"/>
                    </a:lnTo>
                    <a:lnTo>
                      <a:pt x="38" y="610"/>
                    </a:lnTo>
                    <a:lnTo>
                      <a:pt x="35" y="630"/>
                    </a:lnTo>
                    <a:lnTo>
                      <a:pt x="34" y="646"/>
                    </a:lnTo>
                    <a:lnTo>
                      <a:pt x="35" y="657"/>
                    </a:lnTo>
                    <a:lnTo>
                      <a:pt x="34" y="665"/>
                    </a:lnTo>
                    <a:lnTo>
                      <a:pt x="33" y="670"/>
                    </a:lnTo>
                    <a:lnTo>
                      <a:pt x="31" y="672"/>
                    </a:lnTo>
                    <a:lnTo>
                      <a:pt x="29" y="671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19" y="660"/>
                    </a:lnTo>
                    <a:lnTo>
                      <a:pt x="5" y="635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6" name="Freeform 207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7" name="Freeform 208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8" name="Freeform 209"/>
              <p:cNvSpPr>
                <a:spLocks/>
              </p:cNvSpPr>
              <p:nvPr/>
            </p:nvSpPr>
            <p:spPr bwMode="auto">
              <a:xfrm>
                <a:off x="1704" y="1928"/>
                <a:ext cx="61" cy="90"/>
              </a:xfrm>
              <a:custGeom>
                <a:avLst/>
                <a:gdLst>
                  <a:gd name="T0" fmla="*/ 0 w 307"/>
                  <a:gd name="T1" fmla="*/ 0 h 450"/>
                  <a:gd name="T2" fmla="*/ 0 w 307"/>
                  <a:gd name="T3" fmla="*/ 0 h 450"/>
                  <a:gd name="T4" fmla="*/ 0 w 307"/>
                  <a:gd name="T5" fmla="*/ 0 h 450"/>
                  <a:gd name="T6" fmla="*/ 0 w 307"/>
                  <a:gd name="T7" fmla="*/ 0 h 450"/>
                  <a:gd name="T8" fmla="*/ 0 w 307"/>
                  <a:gd name="T9" fmla="*/ 0 h 450"/>
                  <a:gd name="T10" fmla="*/ 0 w 307"/>
                  <a:gd name="T11" fmla="*/ 0 h 450"/>
                  <a:gd name="T12" fmla="*/ 0 w 307"/>
                  <a:gd name="T13" fmla="*/ 0 h 450"/>
                  <a:gd name="T14" fmla="*/ 0 w 307"/>
                  <a:gd name="T15" fmla="*/ 0 h 450"/>
                  <a:gd name="T16" fmla="*/ 0 w 307"/>
                  <a:gd name="T17" fmla="*/ 0 h 450"/>
                  <a:gd name="T18" fmla="*/ 0 w 307"/>
                  <a:gd name="T19" fmla="*/ 0 h 450"/>
                  <a:gd name="T20" fmla="*/ 0 w 307"/>
                  <a:gd name="T21" fmla="*/ 0 h 450"/>
                  <a:gd name="T22" fmla="*/ 0 w 307"/>
                  <a:gd name="T23" fmla="*/ 0 h 450"/>
                  <a:gd name="T24" fmla="*/ 0 w 307"/>
                  <a:gd name="T25" fmla="*/ 0 h 450"/>
                  <a:gd name="T26" fmla="*/ 0 w 307"/>
                  <a:gd name="T27" fmla="*/ 0 h 450"/>
                  <a:gd name="T28" fmla="*/ 0 w 307"/>
                  <a:gd name="T29" fmla="*/ 0 h 450"/>
                  <a:gd name="T30" fmla="*/ 0 w 307"/>
                  <a:gd name="T31" fmla="*/ 0 h 450"/>
                  <a:gd name="T32" fmla="*/ 0 w 307"/>
                  <a:gd name="T33" fmla="*/ 0 h 450"/>
                  <a:gd name="T34" fmla="*/ 0 w 307"/>
                  <a:gd name="T35" fmla="*/ 0 h 450"/>
                  <a:gd name="T36" fmla="*/ 0 w 307"/>
                  <a:gd name="T37" fmla="*/ 0 h 450"/>
                  <a:gd name="T38" fmla="*/ 0 w 307"/>
                  <a:gd name="T39" fmla="*/ 0 h 450"/>
                  <a:gd name="T40" fmla="*/ 0 w 307"/>
                  <a:gd name="T41" fmla="*/ 0 h 450"/>
                  <a:gd name="T42" fmla="*/ 0 w 307"/>
                  <a:gd name="T43" fmla="*/ 0 h 450"/>
                  <a:gd name="T44" fmla="*/ 0 w 307"/>
                  <a:gd name="T45" fmla="*/ 0 h 450"/>
                  <a:gd name="T46" fmla="*/ 0 w 307"/>
                  <a:gd name="T47" fmla="*/ 0 h 450"/>
                  <a:gd name="T48" fmla="*/ 0 w 307"/>
                  <a:gd name="T49" fmla="*/ 0 h 450"/>
                  <a:gd name="T50" fmla="*/ 0 w 307"/>
                  <a:gd name="T51" fmla="*/ 0 h 450"/>
                  <a:gd name="T52" fmla="*/ 0 w 307"/>
                  <a:gd name="T53" fmla="*/ 0 h 450"/>
                  <a:gd name="T54" fmla="*/ 0 w 307"/>
                  <a:gd name="T55" fmla="*/ 0 h 450"/>
                  <a:gd name="T56" fmla="*/ 0 w 307"/>
                  <a:gd name="T57" fmla="*/ 0 h 450"/>
                  <a:gd name="T58" fmla="*/ 0 w 307"/>
                  <a:gd name="T59" fmla="*/ 0 h 450"/>
                  <a:gd name="T60" fmla="*/ 0 w 307"/>
                  <a:gd name="T61" fmla="*/ 0 h 450"/>
                  <a:gd name="T62" fmla="*/ 0 w 307"/>
                  <a:gd name="T63" fmla="*/ 0 h 450"/>
                  <a:gd name="T64" fmla="*/ 0 w 307"/>
                  <a:gd name="T65" fmla="*/ 0 h 450"/>
                  <a:gd name="T66" fmla="*/ 0 w 307"/>
                  <a:gd name="T67" fmla="*/ 0 h 450"/>
                  <a:gd name="T68" fmla="*/ 0 w 307"/>
                  <a:gd name="T69" fmla="*/ 0 h 450"/>
                  <a:gd name="T70" fmla="*/ 0 w 307"/>
                  <a:gd name="T71" fmla="*/ 0 h 450"/>
                  <a:gd name="T72" fmla="*/ 0 w 307"/>
                  <a:gd name="T73" fmla="*/ 0 h 450"/>
                  <a:gd name="T74" fmla="*/ 0 w 307"/>
                  <a:gd name="T75" fmla="*/ 0 h 450"/>
                  <a:gd name="T76" fmla="*/ 0 w 307"/>
                  <a:gd name="T77" fmla="*/ 0 h 450"/>
                  <a:gd name="T78" fmla="*/ 0 w 307"/>
                  <a:gd name="T79" fmla="*/ 0 h 450"/>
                  <a:gd name="T80" fmla="*/ 0 w 307"/>
                  <a:gd name="T81" fmla="*/ 0 h 450"/>
                  <a:gd name="T82" fmla="*/ 0 w 307"/>
                  <a:gd name="T83" fmla="*/ 0 h 450"/>
                  <a:gd name="T84" fmla="*/ 0 w 307"/>
                  <a:gd name="T85" fmla="*/ 0 h 450"/>
                  <a:gd name="T86" fmla="*/ 0 w 307"/>
                  <a:gd name="T87" fmla="*/ 0 h 450"/>
                  <a:gd name="T88" fmla="*/ 0 w 307"/>
                  <a:gd name="T89" fmla="*/ 0 h 450"/>
                  <a:gd name="T90" fmla="*/ 0 w 307"/>
                  <a:gd name="T91" fmla="*/ 0 h 450"/>
                  <a:gd name="T92" fmla="*/ 0 w 307"/>
                  <a:gd name="T93" fmla="*/ 0 h 450"/>
                  <a:gd name="T94" fmla="*/ 0 w 307"/>
                  <a:gd name="T95" fmla="*/ 0 h 450"/>
                  <a:gd name="T96" fmla="*/ 0 w 30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7"/>
                  <a:gd name="T148" fmla="*/ 0 h 450"/>
                  <a:gd name="T149" fmla="*/ 307 w 307"/>
                  <a:gd name="T150" fmla="*/ 450 h 4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7" h="450">
                    <a:moveTo>
                      <a:pt x="21" y="450"/>
                    </a:moveTo>
                    <a:lnTo>
                      <a:pt x="22" y="444"/>
                    </a:lnTo>
                    <a:lnTo>
                      <a:pt x="26" y="427"/>
                    </a:lnTo>
                    <a:lnTo>
                      <a:pt x="33" y="398"/>
                    </a:lnTo>
                    <a:lnTo>
                      <a:pt x="45" y="363"/>
                    </a:lnTo>
                    <a:lnTo>
                      <a:pt x="52" y="342"/>
                    </a:lnTo>
                    <a:lnTo>
                      <a:pt x="62" y="321"/>
                    </a:lnTo>
                    <a:lnTo>
                      <a:pt x="72" y="298"/>
                    </a:lnTo>
                    <a:lnTo>
                      <a:pt x="83" y="273"/>
                    </a:lnTo>
                    <a:lnTo>
                      <a:pt x="96" y="249"/>
                    </a:lnTo>
                    <a:lnTo>
                      <a:pt x="111" y="224"/>
                    </a:lnTo>
                    <a:lnTo>
                      <a:pt x="126" y="199"/>
                    </a:lnTo>
                    <a:lnTo>
                      <a:pt x="144" y="174"/>
                    </a:lnTo>
                    <a:lnTo>
                      <a:pt x="162" y="151"/>
                    </a:lnTo>
                    <a:lnTo>
                      <a:pt x="181" y="128"/>
                    </a:lnTo>
                    <a:lnTo>
                      <a:pt x="198" y="107"/>
                    </a:lnTo>
                    <a:lnTo>
                      <a:pt x="217" y="87"/>
                    </a:lnTo>
                    <a:lnTo>
                      <a:pt x="249" y="53"/>
                    </a:lnTo>
                    <a:lnTo>
                      <a:pt x="278" y="26"/>
                    </a:lnTo>
                    <a:lnTo>
                      <a:pt x="298" y="8"/>
                    </a:lnTo>
                    <a:lnTo>
                      <a:pt x="307" y="0"/>
                    </a:lnTo>
                    <a:lnTo>
                      <a:pt x="303" y="2"/>
                    </a:lnTo>
                    <a:lnTo>
                      <a:pt x="283" y="16"/>
                    </a:lnTo>
                    <a:lnTo>
                      <a:pt x="268" y="27"/>
                    </a:lnTo>
                    <a:lnTo>
                      <a:pt x="253" y="38"/>
                    </a:lnTo>
                    <a:lnTo>
                      <a:pt x="239" y="51"/>
                    </a:lnTo>
                    <a:lnTo>
                      <a:pt x="226" y="63"/>
                    </a:lnTo>
                    <a:lnTo>
                      <a:pt x="198" y="92"/>
                    </a:lnTo>
                    <a:lnTo>
                      <a:pt x="172" y="121"/>
                    </a:lnTo>
                    <a:lnTo>
                      <a:pt x="148" y="150"/>
                    </a:lnTo>
                    <a:lnTo>
                      <a:pt x="126" y="178"/>
                    </a:lnTo>
                    <a:lnTo>
                      <a:pt x="104" y="204"/>
                    </a:lnTo>
                    <a:lnTo>
                      <a:pt x="84" y="228"/>
                    </a:lnTo>
                    <a:lnTo>
                      <a:pt x="66" y="251"/>
                    </a:lnTo>
                    <a:lnTo>
                      <a:pt x="50" y="271"/>
                    </a:lnTo>
                    <a:lnTo>
                      <a:pt x="36" y="289"/>
                    </a:lnTo>
                    <a:lnTo>
                      <a:pt x="25" y="306"/>
                    </a:lnTo>
                    <a:lnTo>
                      <a:pt x="11" y="328"/>
                    </a:lnTo>
                    <a:lnTo>
                      <a:pt x="6" y="337"/>
                    </a:lnTo>
                    <a:lnTo>
                      <a:pt x="3" y="352"/>
                    </a:lnTo>
                    <a:lnTo>
                      <a:pt x="0" y="387"/>
                    </a:lnTo>
                    <a:lnTo>
                      <a:pt x="0" y="397"/>
                    </a:lnTo>
                    <a:lnTo>
                      <a:pt x="1" y="407"/>
                    </a:lnTo>
                    <a:lnTo>
                      <a:pt x="2" y="415"/>
                    </a:lnTo>
                    <a:lnTo>
                      <a:pt x="3" y="425"/>
                    </a:lnTo>
                    <a:lnTo>
                      <a:pt x="6" y="433"/>
                    </a:lnTo>
                    <a:lnTo>
                      <a:pt x="10" y="440"/>
                    </a:lnTo>
                    <a:lnTo>
                      <a:pt x="15" y="447"/>
                    </a:lnTo>
                    <a:lnTo>
                      <a:pt x="21" y="4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9" name="Freeform 210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0" name="Freeform 211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1" name="Freeform 212"/>
              <p:cNvSpPr>
                <a:spLocks/>
              </p:cNvSpPr>
              <p:nvPr/>
            </p:nvSpPr>
            <p:spPr bwMode="auto">
              <a:xfrm>
                <a:off x="1700" y="2028"/>
                <a:ext cx="90" cy="30"/>
              </a:xfrm>
              <a:custGeom>
                <a:avLst/>
                <a:gdLst>
                  <a:gd name="T0" fmla="*/ 0 w 450"/>
                  <a:gd name="T1" fmla="*/ 0 h 150"/>
                  <a:gd name="T2" fmla="*/ 0 w 450"/>
                  <a:gd name="T3" fmla="*/ 0 h 150"/>
                  <a:gd name="T4" fmla="*/ 0 w 450"/>
                  <a:gd name="T5" fmla="*/ 0 h 150"/>
                  <a:gd name="T6" fmla="*/ 0 w 450"/>
                  <a:gd name="T7" fmla="*/ 0 h 150"/>
                  <a:gd name="T8" fmla="*/ 0 w 450"/>
                  <a:gd name="T9" fmla="*/ 0 h 150"/>
                  <a:gd name="T10" fmla="*/ 0 w 450"/>
                  <a:gd name="T11" fmla="*/ 0 h 150"/>
                  <a:gd name="T12" fmla="*/ 0 w 450"/>
                  <a:gd name="T13" fmla="*/ 0 h 150"/>
                  <a:gd name="T14" fmla="*/ 0 w 450"/>
                  <a:gd name="T15" fmla="*/ 0 h 150"/>
                  <a:gd name="T16" fmla="*/ 0 w 450"/>
                  <a:gd name="T17" fmla="*/ 0 h 150"/>
                  <a:gd name="T18" fmla="*/ 0 w 450"/>
                  <a:gd name="T19" fmla="*/ 0 h 150"/>
                  <a:gd name="T20" fmla="*/ 0 w 450"/>
                  <a:gd name="T21" fmla="*/ 0 h 150"/>
                  <a:gd name="T22" fmla="*/ 0 w 450"/>
                  <a:gd name="T23" fmla="*/ 0 h 150"/>
                  <a:gd name="T24" fmla="*/ 0 w 450"/>
                  <a:gd name="T25" fmla="*/ 0 h 150"/>
                  <a:gd name="T26" fmla="*/ 0 w 450"/>
                  <a:gd name="T27" fmla="*/ 0 h 150"/>
                  <a:gd name="T28" fmla="*/ 0 w 450"/>
                  <a:gd name="T29" fmla="*/ 0 h 150"/>
                  <a:gd name="T30" fmla="*/ 0 w 450"/>
                  <a:gd name="T31" fmla="*/ 0 h 150"/>
                  <a:gd name="T32" fmla="*/ 0 w 450"/>
                  <a:gd name="T33" fmla="*/ 0 h 150"/>
                  <a:gd name="T34" fmla="*/ 0 w 450"/>
                  <a:gd name="T35" fmla="*/ 0 h 150"/>
                  <a:gd name="T36" fmla="*/ 0 w 450"/>
                  <a:gd name="T37" fmla="*/ 0 h 150"/>
                  <a:gd name="T38" fmla="*/ 0 w 450"/>
                  <a:gd name="T39" fmla="*/ 0 h 150"/>
                  <a:gd name="T40" fmla="*/ 0 w 450"/>
                  <a:gd name="T41" fmla="*/ 0 h 150"/>
                  <a:gd name="T42" fmla="*/ 0 w 450"/>
                  <a:gd name="T43" fmla="*/ 0 h 150"/>
                  <a:gd name="T44" fmla="*/ 0 w 450"/>
                  <a:gd name="T45" fmla="*/ 0 h 150"/>
                  <a:gd name="T46" fmla="*/ 0 w 450"/>
                  <a:gd name="T47" fmla="*/ 0 h 150"/>
                  <a:gd name="T48" fmla="*/ 0 w 450"/>
                  <a:gd name="T49" fmla="*/ 0 h 150"/>
                  <a:gd name="T50" fmla="*/ 0 w 450"/>
                  <a:gd name="T51" fmla="*/ 0 h 150"/>
                  <a:gd name="T52" fmla="*/ 0 w 450"/>
                  <a:gd name="T53" fmla="*/ 0 h 150"/>
                  <a:gd name="T54" fmla="*/ 0 w 450"/>
                  <a:gd name="T55" fmla="*/ 0 h 150"/>
                  <a:gd name="T56" fmla="*/ 0 w 450"/>
                  <a:gd name="T57" fmla="*/ 0 h 150"/>
                  <a:gd name="T58" fmla="*/ 0 w 450"/>
                  <a:gd name="T59" fmla="*/ 0 h 150"/>
                  <a:gd name="T60" fmla="*/ 0 w 450"/>
                  <a:gd name="T61" fmla="*/ 0 h 150"/>
                  <a:gd name="T62" fmla="*/ 0 w 450"/>
                  <a:gd name="T63" fmla="*/ 0 h 150"/>
                  <a:gd name="T64" fmla="*/ 0 w 450"/>
                  <a:gd name="T65" fmla="*/ 0 h 150"/>
                  <a:gd name="T66" fmla="*/ 0 w 450"/>
                  <a:gd name="T67" fmla="*/ 0 h 150"/>
                  <a:gd name="T68" fmla="*/ 0 w 450"/>
                  <a:gd name="T69" fmla="*/ 0 h 150"/>
                  <a:gd name="T70" fmla="*/ 0 w 450"/>
                  <a:gd name="T71" fmla="*/ 0 h 150"/>
                  <a:gd name="T72" fmla="*/ 0 w 450"/>
                  <a:gd name="T73" fmla="*/ 0 h 150"/>
                  <a:gd name="T74" fmla="*/ 0 w 450"/>
                  <a:gd name="T75" fmla="*/ 0 h 150"/>
                  <a:gd name="T76" fmla="*/ 0 w 450"/>
                  <a:gd name="T77" fmla="*/ 0 h 150"/>
                  <a:gd name="T78" fmla="*/ 0 w 450"/>
                  <a:gd name="T79" fmla="*/ 0 h 150"/>
                  <a:gd name="T80" fmla="*/ 0 w 450"/>
                  <a:gd name="T81" fmla="*/ 0 h 150"/>
                  <a:gd name="T82" fmla="*/ 0 w 450"/>
                  <a:gd name="T83" fmla="*/ 0 h 150"/>
                  <a:gd name="T84" fmla="*/ 0 w 450"/>
                  <a:gd name="T85" fmla="*/ 0 h 150"/>
                  <a:gd name="T86" fmla="*/ 0 w 450"/>
                  <a:gd name="T87" fmla="*/ 0 h 150"/>
                  <a:gd name="T88" fmla="*/ 0 w 450"/>
                  <a:gd name="T89" fmla="*/ 0 h 150"/>
                  <a:gd name="T90" fmla="*/ 0 w 450"/>
                  <a:gd name="T91" fmla="*/ 0 h 150"/>
                  <a:gd name="T92" fmla="*/ 0 w 450"/>
                  <a:gd name="T93" fmla="*/ 0 h 150"/>
                  <a:gd name="T94" fmla="*/ 0 w 450"/>
                  <a:gd name="T95" fmla="*/ 0 h 150"/>
                  <a:gd name="T96" fmla="*/ 0 w 450"/>
                  <a:gd name="T97" fmla="*/ 0 h 150"/>
                  <a:gd name="T98" fmla="*/ 0 w 450"/>
                  <a:gd name="T99" fmla="*/ 0 h 150"/>
                  <a:gd name="T100" fmla="*/ 0 w 450"/>
                  <a:gd name="T101" fmla="*/ 0 h 150"/>
                  <a:gd name="T102" fmla="*/ 0 w 450"/>
                  <a:gd name="T103" fmla="*/ 0 h 150"/>
                  <a:gd name="T104" fmla="*/ 0 w 450"/>
                  <a:gd name="T105" fmla="*/ 0 h 150"/>
                  <a:gd name="T106" fmla="*/ 0 w 450"/>
                  <a:gd name="T107" fmla="*/ 0 h 150"/>
                  <a:gd name="T108" fmla="*/ 0 w 450"/>
                  <a:gd name="T109" fmla="*/ 0 h 150"/>
                  <a:gd name="T110" fmla="*/ 0 w 450"/>
                  <a:gd name="T111" fmla="*/ 0 h 150"/>
                  <a:gd name="T112" fmla="*/ 0 w 450"/>
                  <a:gd name="T113" fmla="*/ 0 h 150"/>
                  <a:gd name="T114" fmla="*/ 0 w 450"/>
                  <a:gd name="T115" fmla="*/ 0 h 150"/>
                  <a:gd name="T116" fmla="*/ 0 w 450"/>
                  <a:gd name="T117" fmla="*/ 0 h 150"/>
                  <a:gd name="T118" fmla="*/ 0 w 450"/>
                  <a:gd name="T119" fmla="*/ 0 h 150"/>
                  <a:gd name="T120" fmla="*/ 0 w 450"/>
                  <a:gd name="T121" fmla="*/ 0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0"/>
                  <a:gd name="T184" fmla="*/ 0 h 150"/>
                  <a:gd name="T185" fmla="*/ 450 w 450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0" h="150">
                    <a:moveTo>
                      <a:pt x="40" y="145"/>
                    </a:moveTo>
                    <a:lnTo>
                      <a:pt x="59" y="132"/>
                    </a:lnTo>
                    <a:lnTo>
                      <a:pt x="80" y="121"/>
                    </a:lnTo>
                    <a:lnTo>
                      <a:pt x="100" y="110"/>
                    </a:lnTo>
                    <a:lnTo>
                      <a:pt x="121" y="101"/>
                    </a:lnTo>
                    <a:lnTo>
                      <a:pt x="141" y="92"/>
                    </a:lnTo>
                    <a:lnTo>
                      <a:pt x="162" y="84"/>
                    </a:lnTo>
                    <a:lnTo>
                      <a:pt x="185" y="76"/>
                    </a:lnTo>
                    <a:lnTo>
                      <a:pt x="206" y="70"/>
                    </a:lnTo>
                    <a:lnTo>
                      <a:pt x="248" y="59"/>
                    </a:lnTo>
                    <a:lnTo>
                      <a:pt x="292" y="50"/>
                    </a:lnTo>
                    <a:lnTo>
                      <a:pt x="334" y="42"/>
                    </a:lnTo>
                    <a:lnTo>
                      <a:pt x="376" y="36"/>
                    </a:lnTo>
                    <a:lnTo>
                      <a:pt x="394" y="32"/>
                    </a:lnTo>
                    <a:lnTo>
                      <a:pt x="409" y="29"/>
                    </a:lnTo>
                    <a:lnTo>
                      <a:pt x="423" y="25"/>
                    </a:lnTo>
                    <a:lnTo>
                      <a:pt x="433" y="21"/>
                    </a:lnTo>
                    <a:lnTo>
                      <a:pt x="442" y="16"/>
                    </a:lnTo>
                    <a:lnTo>
                      <a:pt x="447" y="12"/>
                    </a:lnTo>
                    <a:lnTo>
                      <a:pt x="450" y="9"/>
                    </a:lnTo>
                    <a:lnTo>
                      <a:pt x="450" y="6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34" y="0"/>
                    </a:lnTo>
                    <a:lnTo>
                      <a:pt x="423" y="0"/>
                    </a:lnTo>
                    <a:lnTo>
                      <a:pt x="409" y="2"/>
                    </a:lnTo>
                    <a:lnTo>
                      <a:pt x="393" y="5"/>
                    </a:lnTo>
                    <a:lnTo>
                      <a:pt x="373" y="10"/>
                    </a:lnTo>
                    <a:lnTo>
                      <a:pt x="351" y="16"/>
                    </a:lnTo>
                    <a:lnTo>
                      <a:pt x="301" y="29"/>
                    </a:lnTo>
                    <a:lnTo>
                      <a:pt x="248" y="40"/>
                    </a:lnTo>
                    <a:lnTo>
                      <a:pt x="196" y="51"/>
                    </a:lnTo>
                    <a:lnTo>
                      <a:pt x="147" y="60"/>
                    </a:lnTo>
                    <a:lnTo>
                      <a:pt x="102" y="66"/>
                    </a:lnTo>
                    <a:lnTo>
                      <a:pt x="66" y="69"/>
                    </a:lnTo>
                    <a:lnTo>
                      <a:pt x="51" y="70"/>
                    </a:lnTo>
                    <a:lnTo>
                      <a:pt x="39" y="69"/>
                    </a:lnTo>
                    <a:lnTo>
                      <a:pt x="30" y="67"/>
                    </a:lnTo>
                    <a:lnTo>
                      <a:pt x="25" y="66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7" y="64"/>
                    </a:lnTo>
                    <a:lnTo>
                      <a:pt x="16" y="65"/>
                    </a:lnTo>
                    <a:lnTo>
                      <a:pt x="11" y="69"/>
                    </a:lnTo>
                    <a:lnTo>
                      <a:pt x="9" y="75"/>
                    </a:lnTo>
                    <a:lnTo>
                      <a:pt x="5" y="82"/>
                    </a:lnTo>
                    <a:lnTo>
                      <a:pt x="2" y="91"/>
                    </a:lnTo>
                    <a:lnTo>
                      <a:pt x="1" y="101"/>
                    </a:lnTo>
                    <a:lnTo>
                      <a:pt x="0" y="111"/>
                    </a:lnTo>
                    <a:lnTo>
                      <a:pt x="1" y="121"/>
                    </a:lnTo>
                    <a:lnTo>
                      <a:pt x="2" y="130"/>
                    </a:lnTo>
                    <a:lnTo>
                      <a:pt x="5" y="137"/>
                    </a:lnTo>
                    <a:lnTo>
                      <a:pt x="9" y="144"/>
                    </a:lnTo>
                    <a:lnTo>
                      <a:pt x="11" y="146"/>
                    </a:lnTo>
                    <a:lnTo>
                      <a:pt x="14" y="149"/>
                    </a:lnTo>
                    <a:lnTo>
                      <a:pt x="17" y="150"/>
                    </a:lnTo>
                    <a:lnTo>
                      <a:pt x="21" y="150"/>
                    </a:lnTo>
                    <a:lnTo>
                      <a:pt x="25" y="150"/>
                    </a:lnTo>
                    <a:lnTo>
                      <a:pt x="29" y="150"/>
                    </a:lnTo>
                    <a:lnTo>
                      <a:pt x="34" y="147"/>
                    </a:lnTo>
                    <a:lnTo>
                      <a:pt x="40" y="1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3" name="Group 213"/>
            <p:cNvGrpSpPr>
              <a:grpSpLocks/>
            </p:cNvGrpSpPr>
            <p:nvPr/>
          </p:nvGrpSpPr>
          <p:grpSpPr bwMode="auto">
            <a:xfrm>
              <a:off x="1550" y="894"/>
              <a:ext cx="2689" cy="2013"/>
              <a:chOff x="1550" y="894"/>
              <a:chExt cx="2689" cy="2013"/>
            </a:xfrm>
          </p:grpSpPr>
          <p:sp>
            <p:nvSpPr>
              <p:cNvPr id="232" name="Freeform 214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3" name="Freeform 215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4" name="Freeform 216"/>
              <p:cNvSpPr>
                <a:spLocks/>
              </p:cNvSpPr>
              <p:nvPr/>
            </p:nvSpPr>
            <p:spPr bwMode="auto">
              <a:xfrm>
                <a:off x="1696" y="2074"/>
                <a:ext cx="65" cy="35"/>
              </a:xfrm>
              <a:custGeom>
                <a:avLst/>
                <a:gdLst>
                  <a:gd name="T0" fmla="*/ 0 w 325"/>
                  <a:gd name="T1" fmla="*/ 0 h 175"/>
                  <a:gd name="T2" fmla="*/ 0 w 325"/>
                  <a:gd name="T3" fmla="*/ 0 h 175"/>
                  <a:gd name="T4" fmla="*/ 0 w 325"/>
                  <a:gd name="T5" fmla="*/ 0 h 175"/>
                  <a:gd name="T6" fmla="*/ 0 w 325"/>
                  <a:gd name="T7" fmla="*/ 0 h 175"/>
                  <a:gd name="T8" fmla="*/ 0 w 325"/>
                  <a:gd name="T9" fmla="*/ 0 h 175"/>
                  <a:gd name="T10" fmla="*/ 0 w 325"/>
                  <a:gd name="T11" fmla="*/ 0 h 175"/>
                  <a:gd name="T12" fmla="*/ 0 w 325"/>
                  <a:gd name="T13" fmla="*/ 0 h 175"/>
                  <a:gd name="T14" fmla="*/ 0 w 325"/>
                  <a:gd name="T15" fmla="*/ 0 h 175"/>
                  <a:gd name="T16" fmla="*/ 0 w 325"/>
                  <a:gd name="T17" fmla="*/ 0 h 175"/>
                  <a:gd name="T18" fmla="*/ 0 w 325"/>
                  <a:gd name="T19" fmla="*/ 0 h 175"/>
                  <a:gd name="T20" fmla="*/ 0 w 325"/>
                  <a:gd name="T21" fmla="*/ 0 h 175"/>
                  <a:gd name="T22" fmla="*/ 0 w 325"/>
                  <a:gd name="T23" fmla="*/ 0 h 175"/>
                  <a:gd name="T24" fmla="*/ 0 w 325"/>
                  <a:gd name="T25" fmla="*/ 0 h 175"/>
                  <a:gd name="T26" fmla="*/ 0 w 325"/>
                  <a:gd name="T27" fmla="*/ 0 h 175"/>
                  <a:gd name="T28" fmla="*/ 0 w 325"/>
                  <a:gd name="T29" fmla="*/ 0 h 175"/>
                  <a:gd name="T30" fmla="*/ 0 w 325"/>
                  <a:gd name="T31" fmla="*/ 0 h 175"/>
                  <a:gd name="T32" fmla="*/ 0 w 325"/>
                  <a:gd name="T33" fmla="*/ 0 h 175"/>
                  <a:gd name="T34" fmla="*/ 0 w 325"/>
                  <a:gd name="T35" fmla="*/ 0 h 175"/>
                  <a:gd name="T36" fmla="*/ 0 w 325"/>
                  <a:gd name="T37" fmla="*/ 0 h 175"/>
                  <a:gd name="T38" fmla="*/ 0 w 325"/>
                  <a:gd name="T39" fmla="*/ 0 h 175"/>
                  <a:gd name="T40" fmla="*/ 0 w 325"/>
                  <a:gd name="T41" fmla="*/ 0 h 175"/>
                  <a:gd name="T42" fmla="*/ 0 w 325"/>
                  <a:gd name="T43" fmla="*/ 0 h 175"/>
                  <a:gd name="T44" fmla="*/ 0 w 325"/>
                  <a:gd name="T45" fmla="*/ 0 h 175"/>
                  <a:gd name="T46" fmla="*/ 0 w 325"/>
                  <a:gd name="T47" fmla="*/ 0 h 175"/>
                  <a:gd name="T48" fmla="*/ 0 w 325"/>
                  <a:gd name="T49" fmla="*/ 0 h 175"/>
                  <a:gd name="T50" fmla="*/ 0 w 325"/>
                  <a:gd name="T51" fmla="*/ 0 h 175"/>
                  <a:gd name="T52" fmla="*/ 0 w 325"/>
                  <a:gd name="T53" fmla="*/ 0 h 175"/>
                  <a:gd name="T54" fmla="*/ 0 w 325"/>
                  <a:gd name="T55" fmla="*/ 0 h 175"/>
                  <a:gd name="T56" fmla="*/ 0 w 325"/>
                  <a:gd name="T57" fmla="*/ 0 h 175"/>
                  <a:gd name="T58" fmla="*/ 0 w 325"/>
                  <a:gd name="T59" fmla="*/ 0 h 175"/>
                  <a:gd name="T60" fmla="*/ 0 w 325"/>
                  <a:gd name="T61" fmla="*/ 0 h 175"/>
                  <a:gd name="T62" fmla="*/ 0 w 325"/>
                  <a:gd name="T63" fmla="*/ 0 h 175"/>
                  <a:gd name="T64" fmla="*/ 0 w 325"/>
                  <a:gd name="T65" fmla="*/ 0 h 175"/>
                  <a:gd name="T66" fmla="*/ 0 w 325"/>
                  <a:gd name="T67" fmla="*/ 0 h 175"/>
                  <a:gd name="T68" fmla="*/ 0 w 325"/>
                  <a:gd name="T69" fmla="*/ 0 h 175"/>
                  <a:gd name="T70" fmla="*/ 0 w 325"/>
                  <a:gd name="T71" fmla="*/ 0 h 175"/>
                  <a:gd name="T72" fmla="*/ 0 w 325"/>
                  <a:gd name="T73" fmla="*/ 0 h 175"/>
                  <a:gd name="T74" fmla="*/ 0 w 325"/>
                  <a:gd name="T75" fmla="*/ 0 h 175"/>
                  <a:gd name="T76" fmla="*/ 0 w 325"/>
                  <a:gd name="T77" fmla="*/ 0 h 175"/>
                  <a:gd name="T78" fmla="*/ 0 w 325"/>
                  <a:gd name="T79" fmla="*/ 0 h 175"/>
                  <a:gd name="T80" fmla="*/ 0 w 325"/>
                  <a:gd name="T81" fmla="*/ 0 h 175"/>
                  <a:gd name="T82" fmla="*/ 0 w 325"/>
                  <a:gd name="T83" fmla="*/ 0 h 175"/>
                  <a:gd name="T84" fmla="*/ 0 w 325"/>
                  <a:gd name="T85" fmla="*/ 0 h 1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5"/>
                  <a:gd name="T130" fmla="*/ 0 h 175"/>
                  <a:gd name="T131" fmla="*/ 325 w 325"/>
                  <a:gd name="T132" fmla="*/ 175 h 1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5" h="175">
                    <a:moveTo>
                      <a:pt x="21" y="89"/>
                    </a:moveTo>
                    <a:lnTo>
                      <a:pt x="41" y="92"/>
                    </a:lnTo>
                    <a:lnTo>
                      <a:pt x="65" y="94"/>
                    </a:lnTo>
                    <a:lnTo>
                      <a:pt x="90" y="98"/>
                    </a:lnTo>
                    <a:lnTo>
                      <a:pt x="115" y="101"/>
                    </a:lnTo>
                    <a:lnTo>
                      <a:pt x="141" y="106"/>
                    </a:lnTo>
                    <a:lnTo>
                      <a:pt x="166" y="113"/>
                    </a:lnTo>
                    <a:lnTo>
                      <a:pt x="188" y="120"/>
                    </a:lnTo>
                    <a:lnTo>
                      <a:pt x="208" y="129"/>
                    </a:lnTo>
                    <a:lnTo>
                      <a:pt x="231" y="139"/>
                    </a:lnTo>
                    <a:lnTo>
                      <a:pt x="258" y="150"/>
                    </a:lnTo>
                    <a:lnTo>
                      <a:pt x="287" y="161"/>
                    </a:lnTo>
                    <a:lnTo>
                      <a:pt x="312" y="170"/>
                    </a:lnTo>
                    <a:lnTo>
                      <a:pt x="319" y="174"/>
                    </a:lnTo>
                    <a:lnTo>
                      <a:pt x="324" y="175"/>
                    </a:lnTo>
                    <a:lnTo>
                      <a:pt x="325" y="174"/>
                    </a:lnTo>
                    <a:lnTo>
                      <a:pt x="322" y="171"/>
                    </a:lnTo>
                    <a:lnTo>
                      <a:pt x="295" y="159"/>
                    </a:lnTo>
                    <a:lnTo>
                      <a:pt x="243" y="134"/>
                    </a:lnTo>
                    <a:lnTo>
                      <a:pt x="182" y="103"/>
                    </a:lnTo>
                    <a:lnTo>
                      <a:pt x="133" y="77"/>
                    </a:lnTo>
                    <a:lnTo>
                      <a:pt x="97" y="54"/>
                    </a:lnTo>
                    <a:lnTo>
                      <a:pt x="71" y="35"/>
                    </a:lnTo>
                    <a:lnTo>
                      <a:pt x="52" y="22"/>
                    </a:lnTo>
                    <a:lnTo>
                      <a:pt x="41" y="12"/>
                    </a:lnTo>
                    <a:lnTo>
                      <a:pt x="33" y="4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2" y="23"/>
                    </a:lnTo>
                    <a:lnTo>
                      <a:pt x="6" y="39"/>
                    </a:lnTo>
                    <a:lnTo>
                      <a:pt x="2" y="48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3" y="79"/>
                    </a:lnTo>
                    <a:lnTo>
                      <a:pt x="7" y="84"/>
                    </a:lnTo>
                    <a:lnTo>
                      <a:pt x="10" y="87"/>
                    </a:lnTo>
                    <a:lnTo>
                      <a:pt x="12" y="88"/>
                    </a:lnTo>
                    <a:lnTo>
                      <a:pt x="16" y="89"/>
                    </a:lnTo>
                    <a:lnTo>
                      <a:pt x="21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5" name="Freeform 217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6" name="Freeform 218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7" name="Freeform 219"/>
              <p:cNvSpPr>
                <a:spLocks/>
              </p:cNvSpPr>
              <p:nvPr/>
            </p:nvSpPr>
            <p:spPr bwMode="auto">
              <a:xfrm>
                <a:off x="1554" y="1948"/>
                <a:ext cx="152" cy="235"/>
              </a:xfrm>
              <a:custGeom>
                <a:avLst/>
                <a:gdLst>
                  <a:gd name="T0" fmla="*/ 0 w 761"/>
                  <a:gd name="T1" fmla="*/ 0 h 1179"/>
                  <a:gd name="T2" fmla="*/ 0 w 761"/>
                  <a:gd name="T3" fmla="*/ 0 h 1179"/>
                  <a:gd name="T4" fmla="*/ 0 w 761"/>
                  <a:gd name="T5" fmla="*/ 0 h 1179"/>
                  <a:gd name="T6" fmla="*/ 0 w 761"/>
                  <a:gd name="T7" fmla="*/ 0 h 1179"/>
                  <a:gd name="T8" fmla="*/ 0 w 761"/>
                  <a:gd name="T9" fmla="*/ 0 h 1179"/>
                  <a:gd name="T10" fmla="*/ 0 w 761"/>
                  <a:gd name="T11" fmla="*/ 0 h 1179"/>
                  <a:gd name="T12" fmla="*/ 0 w 761"/>
                  <a:gd name="T13" fmla="*/ 0 h 1179"/>
                  <a:gd name="T14" fmla="*/ 0 w 761"/>
                  <a:gd name="T15" fmla="*/ 0 h 1179"/>
                  <a:gd name="T16" fmla="*/ 0 w 761"/>
                  <a:gd name="T17" fmla="*/ 0 h 1179"/>
                  <a:gd name="T18" fmla="*/ 0 w 761"/>
                  <a:gd name="T19" fmla="*/ 0 h 1179"/>
                  <a:gd name="T20" fmla="*/ 0 w 761"/>
                  <a:gd name="T21" fmla="*/ 0 h 1179"/>
                  <a:gd name="T22" fmla="*/ 0 w 761"/>
                  <a:gd name="T23" fmla="*/ 0 h 1179"/>
                  <a:gd name="T24" fmla="*/ 0 w 761"/>
                  <a:gd name="T25" fmla="*/ 0 h 1179"/>
                  <a:gd name="T26" fmla="*/ 0 w 761"/>
                  <a:gd name="T27" fmla="*/ 0 h 1179"/>
                  <a:gd name="T28" fmla="*/ 0 w 761"/>
                  <a:gd name="T29" fmla="*/ 0 h 1179"/>
                  <a:gd name="T30" fmla="*/ 0 w 761"/>
                  <a:gd name="T31" fmla="*/ 0 h 1179"/>
                  <a:gd name="T32" fmla="*/ 0 w 761"/>
                  <a:gd name="T33" fmla="*/ 0 h 1179"/>
                  <a:gd name="T34" fmla="*/ 0 w 761"/>
                  <a:gd name="T35" fmla="*/ 0 h 1179"/>
                  <a:gd name="T36" fmla="*/ 0 w 761"/>
                  <a:gd name="T37" fmla="*/ 0 h 1179"/>
                  <a:gd name="T38" fmla="*/ 0 w 761"/>
                  <a:gd name="T39" fmla="*/ 0 h 1179"/>
                  <a:gd name="T40" fmla="*/ 0 w 761"/>
                  <a:gd name="T41" fmla="*/ 0 h 1179"/>
                  <a:gd name="T42" fmla="*/ 0 w 761"/>
                  <a:gd name="T43" fmla="*/ 0 h 1179"/>
                  <a:gd name="T44" fmla="*/ 0 w 761"/>
                  <a:gd name="T45" fmla="*/ 0 h 1179"/>
                  <a:gd name="T46" fmla="*/ 0 w 761"/>
                  <a:gd name="T47" fmla="*/ 0 h 1179"/>
                  <a:gd name="T48" fmla="*/ 0 w 761"/>
                  <a:gd name="T49" fmla="*/ 0 h 1179"/>
                  <a:gd name="T50" fmla="*/ 0 w 761"/>
                  <a:gd name="T51" fmla="*/ 0 h 1179"/>
                  <a:gd name="T52" fmla="*/ 0 w 761"/>
                  <a:gd name="T53" fmla="*/ 0 h 1179"/>
                  <a:gd name="T54" fmla="*/ 0 w 761"/>
                  <a:gd name="T55" fmla="*/ 0 h 1179"/>
                  <a:gd name="T56" fmla="*/ 0 w 761"/>
                  <a:gd name="T57" fmla="*/ 0 h 1179"/>
                  <a:gd name="T58" fmla="*/ 0 w 761"/>
                  <a:gd name="T59" fmla="*/ 0 h 1179"/>
                  <a:gd name="T60" fmla="*/ 0 w 761"/>
                  <a:gd name="T61" fmla="*/ 0 h 1179"/>
                  <a:gd name="T62" fmla="*/ 0 w 761"/>
                  <a:gd name="T63" fmla="*/ 0 h 1179"/>
                  <a:gd name="T64" fmla="*/ 0 w 761"/>
                  <a:gd name="T65" fmla="*/ 0 h 1179"/>
                  <a:gd name="T66" fmla="*/ 0 w 761"/>
                  <a:gd name="T67" fmla="*/ 0 h 1179"/>
                  <a:gd name="T68" fmla="*/ 0 w 761"/>
                  <a:gd name="T69" fmla="*/ 0 h 1179"/>
                  <a:gd name="T70" fmla="*/ 0 w 761"/>
                  <a:gd name="T71" fmla="*/ 0 h 1179"/>
                  <a:gd name="T72" fmla="*/ 0 w 761"/>
                  <a:gd name="T73" fmla="*/ 0 h 1179"/>
                  <a:gd name="T74" fmla="*/ 0 w 761"/>
                  <a:gd name="T75" fmla="*/ 0 h 1179"/>
                  <a:gd name="T76" fmla="*/ 0 w 761"/>
                  <a:gd name="T77" fmla="*/ 0 h 1179"/>
                  <a:gd name="T78" fmla="*/ 0 w 761"/>
                  <a:gd name="T79" fmla="*/ 0 h 1179"/>
                  <a:gd name="T80" fmla="*/ 0 w 761"/>
                  <a:gd name="T81" fmla="*/ 0 h 1179"/>
                  <a:gd name="T82" fmla="*/ 0 w 761"/>
                  <a:gd name="T83" fmla="*/ 0 h 1179"/>
                  <a:gd name="T84" fmla="*/ 0 w 761"/>
                  <a:gd name="T85" fmla="*/ 0 h 1179"/>
                  <a:gd name="T86" fmla="*/ 0 w 761"/>
                  <a:gd name="T87" fmla="*/ 0 h 1179"/>
                  <a:gd name="T88" fmla="*/ 0 w 761"/>
                  <a:gd name="T89" fmla="*/ 0 h 1179"/>
                  <a:gd name="T90" fmla="*/ 0 w 761"/>
                  <a:gd name="T91" fmla="*/ 0 h 1179"/>
                  <a:gd name="T92" fmla="*/ 0 w 761"/>
                  <a:gd name="T93" fmla="*/ 0 h 1179"/>
                  <a:gd name="T94" fmla="*/ 0 w 761"/>
                  <a:gd name="T95" fmla="*/ 0 h 1179"/>
                  <a:gd name="T96" fmla="*/ 0 w 761"/>
                  <a:gd name="T97" fmla="*/ 0 h 1179"/>
                  <a:gd name="T98" fmla="*/ 0 w 761"/>
                  <a:gd name="T99" fmla="*/ 0 h 1179"/>
                  <a:gd name="T100" fmla="*/ 0 w 761"/>
                  <a:gd name="T101" fmla="*/ 0 h 1179"/>
                  <a:gd name="T102" fmla="*/ 0 w 761"/>
                  <a:gd name="T103" fmla="*/ 0 h 1179"/>
                  <a:gd name="T104" fmla="*/ 0 w 761"/>
                  <a:gd name="T105" fmla="*/ 0 h 1179"/>
                  <a:gd name="T106" fmla="*/ 0 w 761"/>
                  <a:gd name="T107" fmla="*/ 0 h 1179"/>
                  <a:gd name="T108" fmla="*/ 0 w 761"/>
                  <a:gd name="T109" fmla="*/ 0 h 1179"/>
                  <a:gd name="T110" fmla="*/ 0 w 761"/>
                  <a:gd name="T111" fmla="*/ 0 h 1179"/>
                  <a:gd name="T112" fmla="*/ 0 w 761"/>
                  <a:gd name="T113" fmla="*/ 0 h 1179"/>
                  <a:gd name="T114" fmla="*/ 0 w 761"/>
                  <a:gd name="T115" fmla="*/ 0 h 1179"/>
                  <a:gd name="T116" fmla="*/ 0 w 761"/>
                  <a:gd name="T117" fmla="*/ 0 h 1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61"/>
                  <a:gd name="T178" fmla="*/ 0 h 1179"/>
                  <a:gd name="T179" fmla="*/ 761 w 761"/>
                  <a:gd name="T180" fmla="*/ 1179 h 11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61" h="1179">
                    <a:moveTo>
                      <a:pt x="716" y="157"/>
                    </a:moveTo>
                    <a:lnTo>
                      <a:pt x="702" y="132"/>
                    </a:lnTo>
                    <a:lnTo>
                      <a:pt x="689" y="110"/>
                    </a:lnTo>
                    <a:lnTo>
                      <a:pt x="675" y="91"/>
                    </a:lnTo>
                    <a:lnTo>
                      <a:pt x="662" y="75"/>
                    </a:lnTo>
                    <a:lnTo>
                      <a:pt x="650" y="61"/>
                    </a:lnTo>
                    <a:lnTo>
                      <a:pt x="639" y="49"/>
                    </a:lnTo>
                    <a:lnTo>
                      <a:pt x="627" y="40"/>
                    </a:lnTo>
                    <a:lnTo>
                      <a:pt x="616" y="32"/>
                    </a:lnTo>
                    <a:lnTo>
                      <a:pt x="607" y="26"/>
                    </a:lnTo>
                    <a:lnTo>
                      <a:pt x="599" y="21"/>
                    </a:lnTo>
                    <a:lnTo>
                      <a:pt x="591" y="19"/>
                    </a:lnTo>
                    <a:lnTo>
                      <a:pt x="585" y="16"/>
                    </a:lnTo>
                    <a:lnTo>
                      <a:pt x="576" y="14"/>
                    </a:lnTo>
                    <a:lnTo>
                      <a:pt x="572" y="14"/>
                    </a:lnTo>
                    <a:lnTo>
                      <a:pt x="561" y="9"/>
                    </a:lnTo>
                    <a:lnTo>
                      <a:pt x="547" y="5"/>
                    </a:lnTo>
                    <a:lnTo>
                      <a:pt x="533" y="1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74" y="1"/>
                    </a:lnTo>
                    <a:lnTo>
                      <a:pt x="453" y="4"/>
                    </a:lnTo>
                    <a:lnTo>
                      <a:pt x="429" y="9"/>
                    </a:lnTo>
                    <a:lnTo>
                      <a:pt x="404" y="15"/>
                    </a:lnTo>
                    <a:lnTo>
                      <a:pt x="379" y="25"/>
                    </a:lnTo>
                    <a:lnTo>
                      <a:pt x="354" y="36"/>
                    </a:lnTo>
                    <a:lnTo>
                      <a:pt x="328" y="50"/>
                    </a:lnTo>
                    <a:lnTo>
                      <a:pt x="302" y="66"/>
                    </a:lnTo>
                    <a:lnTo>
                      <a:pt x="274" y="85"/>
                    </a:lnTo>
                    <a:lnTo>
                      <a:pt x="248" y="107"/>
                    </a:lnTo>
                    <a:lnTo>
                      <a:pt x="222" y="132"/>
                    </a:lnTo>
                    <a:lnTo>
                      <a:pt x="198" y="160"/>
                    </a:lnTo>
                    <a:lnTo>
                      <a:pt x="174" y="187"/>
                    </a:lnTo>
                    <a:lnTo>
                      <a:pt x="152" y="215"/>
                    </a:lnTo>
                    <a:lnTo>
                      <a:pt x="132" y="244"/>
                    </a:lnTo>
                    <a:lnTo>
                      <a:pt x="112" y="276"/>
                    </a:lnTo>
                    <a:lnTo>
                      <a:pt x="95" y="308"/>
                    </a:lnTo>
                    <a:lnTo>
                      <a:pt x="78" y="341"/>
                    </a:lnTo>
                    <a:lnTo>
                      <a:pt x="62" y="376"/>
                    </a:lnTo>
                    <a:lnTo>
                      <a:pt x="50" y="410"/>
                    </a:lnTo>
                    <a:lnTo>
                      <a:pt x="37" y="448"/>
                    </a:lnTo>
                    <a:lnTo>
                      <a:pt x="27" y="485"/>
                    </a:lnTo>
                    <a:lnTo>
                      <a:pt x="17" y="525"/>
                    </a:lnTo>
                    <a:lnTo>
                      <a:pt x="11" y="565"/>
                    </a:lnTo>
                    <a:lnTo>
                      <a:pt x="5" y="608"/>
                    </a:lnTo>
                    <a:lnTo>
                      <a:pt x="1" y="651"/>
                    </a:lnTo>
                    <a:lnTo>
                      <a:pt x="0" y="696"/>
                    </a:lnTo>
                    <a:lnTo>
                      <a:pt x="0" y="719"/>
                    </a:lnTo>
                    <a:lnTo>
                      <a:pt x="0" y="740"/>
                    </a:lnTo>
                    <a:lnTo>
                      <a:pt x="2" y="762"/>
                    </a:lnTo>
                    <a:lnTo>
                      <a:pt x="3" y="782"/>
                    </a:lnTo>
                    <a:lnTo>
                      <a:pt x="7" y="804"/>
                    </a:lnTo>
                    <a:lnTo>
                      <a:pt x="10" y="824"/>
                    </a:lnTo>
                    <a:lnTo>
                      <a:pt x="13" y="844"/>
                    </a:lnTo>
                    <a:lnTo>
                      <a:pt x="18" y="862"/>
                    </a:lnTo>
                    <a:lnTo>
                      <a:pt x="30" y="898"/>
                    </a:lnTo>
                    <a:lnTo>
                      <a:pt x="41" y="933"/>
                    </a:lnTo>
                    <a:lnTo>
                      <a:pt x="55" y="966"/>
                    </a:lnTo>
                    <a:lnTo>
                      <a:pt x="70" y="996"/>
                    </a:lnTo>
                    <a:lnTo>
                      <a:pt x="85" y="1023"/>
                    </a:lnTo>
                    <a:lnTo>
                      <a:pt x="101" y="1048"/>
                    </a:lnTo>
                    <a:lnTo>
                      <a:pt x="117" y="1072"/>
                    </a:lnTo>
                    <a:lnTo>
                      <a:pt x="132" y="1093"/>
                    </a:lnTo>
                    <a:lnTo>
                      <a:pt x="148" y="1111"/>
                    </a:lnTo>
                    <a:lnTo>
                      <a:pt x="162" y="1127"/>
                    </a:lnTo>
                    <a:lnTo>
                      <a:pt x="176" y="1139"/>
                    </a:lnTo>
                    <a:lnTo>
                      <a:pt x="187" y="1151"/>
                    </a:lnTo>
                    <a:lnTo>
                      <a:pt x="194" y="1156"/>
                    </a:lnTo>
                    <a:lnTo>
                      <a:pt x="201" y="1159"/>
                    </a:lnTo>
                    <a:lnTo>
                      <a:pt x="208" y="1164"/>
                    </a:lnTo>
                    <a:lnTo>
                      <a:pt x="217" y="1168"/>
                    </a:lnTo>
                    <a:lnTo>
                      <a:pt x="236" y="1173"/>
                    </a:lnTo>
                    <a:lnTo>
                      <a:pt x="256" y="1177"/>
                    </a:lnTo>
                    <a:lnTo>
                      <a:pt x="278" y="1179"/>
                    </a:lnTo>
                    <a:lnTo>
                      <a:pt x="302" y="1179"/>
                    </a:lnTo>
                    <a:lnTo>
                      <a:pt x="325" y="1177"/>
                    </a:lnTo>
                    <a:lnTo>
                      <a:pt x="352" y="1173"/>
                    </a:lnTo>
                    <a:lnTo>
                      <a:pt x="377" y="1166"/>
                    </a:lnTo>
                    <a:lnTo>
                      <a:pt x="403" y="1157"/>
                    </a:lnTo>
                    <a:lnTo>
                      <a:pt x="416" y="1152"/>
                    </a:lnTo>
                    <a:lnTo>
                      <a:pt x="429" y="1146"/>
                    </a:lnTo>
                    <a:lnTo>
                      <a:pt x="443" y="1138"/>
                    </a:lnTo>
                    <a:lnTo>
                      <a:pt x="455" y="1131"/>
                    </a:lnTo>
                    <a:lnTo>
                      <a:pt x="468" y="1123"/>
                    </a:lnTo>
                    <a:lnTo>
                      <a:pt x="480" y="1114"/>
                    </a:lnTo>
                    <a:lnTo>
                      <a:pt x="493" y="1104"/>
                    </a:lnTo>
                    <a:lnTo>
                      <a:pt x="504" y="1094"/>
                    </a:lnTo>
                    <a:lnTo>
                      <a:pt x="515" y="1083"/>
                    </a:lnTo>
                    <a:lnTo>
                      <a:pt x="526" y="1072"/>
                    </a:lnTo>
                    <a:lnTo>
                      <a:pt x="538" y="1060"/>
                    </a:lnTo>
                    <a:lnTo>
                      <a:pt x="547" y="1047"/>
                    </a:lnTo>
                    <a:lnTo>
                      <a:pt x="567" y="1021"/>
                    </a:lnTo>
                    <a:lnTo>
                      <a:pt x="585" y="995"/>
                    </a:lnTo>
                    <a:lnTo>
                      <a:pt x="601" y="968"/>
                    </a:lnTo>
                    <a:lnTo>
                      <a:pt x="617" y="942"/>
                    </a:lnTo>
                    <a:lnTo>
                      <a:pt x="631" y="917"/>
                    </a:lnTo>
                    <a:lnTo>
                      <a:pt x="645" y="891"/>
                    </a:lnTo>
                    <a:lnTo>
                      <a:pt x="657" y="866"/>
                    </a:lnTo>
                    <a:lnTo>
                      <a:pt x="669" y="841"/>
                    </a:lnTo>
                    <a:lnTo>
                      <a:pt x="690" y="792"/>
                    </a:lnTo>
                    <a:lnTo>
                      <a:pt x="706" y="746"/>
                    </a:lnTo>
                    <a:lnTo>
                      <a:pt x="720" y="703"/>
                    </a:lnTo>
                    <a:lnTo>
                      <a:pt x="731" y="661"/>
                    </a:lnTo>
                    <a:lnTo>
                      <a:pt x="741" y="615"/>
                    </a:lnTo>
                    <a:lnTo>
                      <a:pt x="750" y="558"/>
                    </a:lnTo>
                    <a:lnTo>
                      <a:pt x="753" y="527"/>
                    </a:lnTo>
                    <a:lnTo>
                      <a:pt x="757" y="493"/>
                    </a:lnTo>
                    <a:lnTo>
                      <a:pt x="760" y="458"/>
                    </a:lnTo>
                    <a:lnTo>
                      <a:pt x="761" y="422"/>
                    </a:lnTo>
                    <a:lnTo>
                      <a:pt x="761" y="387"/>
                    </a:lnTo>
                    <a:lnTo>
                      <a:pt x="760" y="351"/>
                    </a:lnTo>
                    <a:lnTo>
                      <a:pt x="757" y="314"/>
                    </a:lnTo>
                    <a:lnTo>
                      <a:pt x="753" y="279"/>
                    </a:lnTo>
                    <a:lnTo>
                      <a:pt x="747" y="246"/>
                    </a:lnTo>
                    <a:lnTo>
                      <a:pt x="738" y="215"/>
                    </a:lnTo>
                    <a:lnTo>
                      <a:pt x="735" y="200"/>
                    </a:lnTo>
                    <a:lnTo>
                      <a:pt x="728" y="185"/>
                    </a:lnTo>
                    <a:lnTo>
                      <a:pt x="722" y="171"/>
                    </a:lnTo>
                    <a:lnTo>
                      <a:pt x="716" y="157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8" name="Freeform 220"/>
              <p:cNvSpPr>
                <a:spLocks/>
              </p:cNvSpPr>
              <p:nvPr/>
            </p:nvSpPr>
            <p:spPr bwMode="auto">
              <a:xfrm>
                <a:off x="1556" y="1952"/>
                <a:ext cx="142" cy="225"/>
              </a:xfrm>
              <a:custGeom>
                <a:avLst/>
                <a:gdLst>
                  <a:gd name="T0" fmla="*/ 0 w 713"/>
                  <a:gd name="T1" fmla="*/ 0 h 1129"/>
                  <a:gd name="T2" fmla="*/ 0 w 713"/>
                  <a:gd name="T3" fmla="*/ 0 h 1129"/>
                  <a:gd name="T4" fmla="*/ 0 w 713"/>
                  <a:gd name="T5" fmla="*/ 0 h 1129"/>
                  <a:gd name="T6" fmla="*/ 0 w 713"/>
                  <a:gd name="T7" fmla="*/ 0 h 1129"/>
                  <a:gd name="T8" fmla="*/ 0 w 713"/>
                  <a:gd name="T9" fmla="*/ 0 h 1129"/>
                  <a:gd name="T10" fmla="*/ 0 w 713"/>
                  <a:gd name="T11" fmla="*/ 0 h 1129"/>
                  <a:gd name="T12" fmla="*/ 0 w 713"/>
                  <a:gd name="T13" fmla="*/ 0 h 1129"/>
                  <a:gd name="T14" fmla="*/ 0 w 713"/>
                  <a:gd name="T15" fmla="*/ 0 h 1129"/>
                  <a:gd name="T16" fmla="*/ 0 w 713"/>
                  <a:gd name="T17" fmla="*/ 0 h 1129"/>
                  <a:gd name="T18" fmla="*/ 0 w 713"/>
                  <a:gd name="T19" fmla="*/ 0 h 1129"/>
                  <a:gd name="T20" fmla="*/ 0 w 713"/>
                  <a:gd name="T21" fmla="*/ 0 h 1129"/>
                  <a:gd name="T22" fmla="*/ 0 w 713"/>
                  <a:gd name="T23" fmla="*/ 0 h 1129"/>
                  <a:gd name="T24" fmla="*/ 0 w 713"/>
                  <a:gd name="T25" fmla="*/ 0 h 1129"/>
                  <a:gd name="T26" fmla="*/ 0 w 713"/>
                  <a:gd name="T27" fmla="*/ 0 h 1129"/>
                  <a:gd name="T28" fmla="*/ 0 w 713"/>
                  <a:gd name="T29" fmla="*/ 0 h 1129"/>
                  <a:gd name="T30" fmla="*/ 0 w 713"/>
                  <a:gd name="T31" fmla="*/ 0 h 1129"/>
                  <a:gd name="T32" fmla="*/ 0 w 713"/>
                  <a:gd name="T33" fmla="*/ 0 h 1129"/>
                  <a:gd name="T34" fmla="*/ 0 w 713"/>
                  <a:gd name="T35" fmla="*/ 0 h 1129"/>
                  <a:gd name="T36" fmla="*/ 0 w 713"/>
                  <a:gd name="T37" fmla="*/ 0 h 1129"/>
                  <a:gd name="T38" fmla="*/ 0 w 713"/>
                  <a:gd name="T39" fmla="*/ 0 h 1129"/>
                  <a:gd name="T40" fmla="*/ 0 w 713"/>
                  <a:gd name="T41" fmla="*/ 0 h 1129"/>
                  <a:gd name="T42" fmla="*/ 0 w 713"/>
                  <a:gd name="T43" fmla="*/ 0 h 1129"/>
                  <a:gd name="T44" fmla="*/ 0 w 713"/>
                  <a:gd name="T45" fmla="*/ 0 h 1129"/>
                  <a:gd name="T46" fmla="*/ 0 w 713"/>
                  <a:gd name="T47" fmla="*/ 0 h 1129"/>
                  <a:gd name="T48" fmla="*/ 0 w 713"/>
                  <a:gd name="T49" fmla="*/ 0 h 1129"/>
                  <a:gd name="T50" fmla="*/ 0 w 713"/>
                  <a:gd name="T51" fmla="*/ 0 h 1129"/>
                  <a:gd name="T52" fmla="*/ 0 w 713"/>
                  <a:gd name="T53" fmla="*/ 0 h 1129"/>
                  <a:gd name="T54" fmla="*/ 0 w 713"/>
                  <a:gd name="T55" fmla="*/ 0 h 1129"/>
                  <a:gd name="T56" fmla="*/ 0 w 713"/>
                  <a:gd name="T57" fmla="*/ 0 h 1129"/>
                  <a:gd name="T58" fmla="*/ 0 w 713"/>
                  <a:gd name="T59" fmla="*/ 0 h 1129"/>
                  <a:gd name="T60" fmla="*/ 0 w 713"/>
                  <a:gd name="T61" fmla="*/ 0 h 1129"/>
                  <a:gd name="T62" fmla="*/ 0 w 713"/>
                  <a:gd name="T63" fmla="*/ 0 h 1129"/>
                  <a:gd name="T64" fmla="*/ 0 w 713"/>
                  <a:gd name="T65" fmla="*/ 0 h 1129"/>
                  <a:gd name="T66" fmla="*/ 0 w 713"/>
                  <a:gd name="T67" fmla="*/ 0 h 1129"/>
                  <a:gd name="T68" fmla="*/ 0 w 713"/>
                  <a:gd name="T69" fmla="*/ 0 h 1129"/>
                  <a:gd name="T70" fmla="*/ 0 w 713"/>
                  <a:gd name="T71" fmla="*/ 0 h 1129"/>
                  <a:gd name="T72" fmla="*/ 0 w 713"/>
                  <a:gd name="T73" fmla="*/ 0 h 1129"/>
                  <a:gd name="T74" fmla="*/ 0 w 713"/>
                  <a:gd name="T75" fmla="*/ 0 h 1129"/>
                  <a:gd name="T76" fmla="*/ 0 w 713"/>
                  <a:gd name="T77" fmla="*/ 0 h 1129"/>
                  <a:gd name="T78" fmla="*/ 0 w 713"/>
                  <a:gd name="T79" fmla="*/ 0 h 1129"/>
                  <a:gd name="T80" fmla="*/ 0 w 713"/>
                  <a:gd name="T81" fmla="*/ 0 h 1129"/>
                  <a:gd name="T82" fmla="*/ 0 w 713"/>
                  <a:gd name="T83" fmla="*/ 0 h 1129"/>
                  <a:gd name="T84" fmla="*/ 0 w 713"/>
                  <a:gd name="T85" fmla="*/ 0 h 1129"/>
                  <a:gd name="T86" fmla="*/ 0 w 713"/>
                  <a:gd name="T87" fmla="*/ 0 h 1129"/>
                  <a:gd name="T88" fmla="*/ 0 w 713"/>
                  <a:gd name="T89" fmla="*/ 0 h 1129"/>
                  <a:gd name="T90" fmla="*/ 0 w 713"/>
                  <a:gd name="T91" fmla="*/ 0 h 1129"/>
                  <a:gd name="T92" fmla="*/ 0 w 713"/>
                  <a:gd name="T93" fmla="*/ 0 h 1129"/>
                  <a:gd name="T94" fmla="*/ 0 w 713"/>
                  <a:gd name="T95" fmla="*/ 0 h 1129"/>
                  <a:gd name="T96" fmla="*/ 0 w 713"/>
                  <a:gd name="T97" fmla="*/ 0 h 1129"/>
                  <a:gd name="T98" fmla="*/ 0 w 713"/>
                  <a:gd name="T99" fmla="*/ 0 h 1129"/>
                  <a:gd name="T100" fmla="*/ 0 w 713"/>
                  <a:gd name="T101" fmla="*/ 0 h 1129"/>
                  <a:gd name="T102" fmla="*/ 0 w 713"/>
                  <a:gd name="T103" fmla="*/ 0 h 1129"/>
                  <a:gd name="T104" fmla="*/ 0 w 713"/>
                  <a:gd name="T105" fmla="*/ 0 h 1129"/>
                  <a:gd name="T106" fmla="*/ 0 w 713"/>
                  <a:gd name="T107" fmla="*/ 0 h 1129"/>
                  <a:gd name="T108" fmla="*/ 0 w 713"/>
                  <a:gd name="T109" fmla="*/ 0 h 1129"/>
                  <a:gd name="T110" fmla="*/ 0 w 713"/>
                  <a:gd name="T111" fmla="*/ 0 h 1129"/>
                  <a:gd name="T112" fmla="*/ 0 w 713"/>
                  <a:gd name="T113" fmla="*/ 0 h 1129"/>
                  <a:gd name="T114" fmla="*/ 0 w 713"/>
                  <a:gd name="T115" fmla="*/ 0 h 11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13"/>
                  <a:gd name="T175" fmla="*/ 0 h 1129"/>
                  <a:gd name="T176" fmla="*/ 713 w 713"/>
                  <a:gd name="T177" fmla="*/ 1129 h 11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13" h="1129">
                    <a:moveTo>
                      <a:pt x="673" y="142"/>
                    </a:moveTo>
                    <a:lnTo>
                      <a:pt x="662" y="118"/>
                    </a:lnTo>
                    <a:lnTo>
                      <a:pt x="649" y="98"/>
                    </a:lnTo>
                    <a:lnTo>
                      <a:pt x="637" y="81"/>
                    </a:lnTo>
                    <a:lnTo>
                      <a:pt x="626" y="66"/>
                    </a:lnTo>
                    <a:lnTo>
                      <a:pt x="614" y="53"/>
                    </a:lnTo>
                    <a:lnTo>
                      <a:pt x="603" y="42"/>
                    </a:lnTo>
                    <a:lnTo>
                      <a:pt x="593" y="35"/>
                    </a:lnTo>
                    <a:lnTo>
                      <a:pt x="583" y="27"/>
                    </a:lnTo>
                    <a:lnTo>
                      <a:pt x="573" y="22"/>
                    </a:lnTo>
                    <a:lnTo>
                      <a:pt x="566" y="19"/>
                    </a:lnTo>
                    <a:lnTo>
                      <a:pt x="558" y="16"/>
                    </a:lnTo>
                    <a:lnTo>
                      <a:pt x="552" y="15"/>
                    </a:lnTo>
                    <a:lnTo>
                      <a:pt x="543" y="14"/>
                    </a:lnTo>
                    <a:lnTo>
                      <a:pt x="539" y="14"/>
                    </a:lnTo>
                    <a:lnTo>
                      <a:pt x="528" y="9"/>
                    </a:lnTo>
                    <a:lnTo>
                      <a:pt x="516" y="5"/>
                    </a:lnTo>
                    <a:lnTo>
                      <a:pt x="501" y="2"/>
                    </a:lnTo>
                    <a:lnTo>
                      <a:pt x="485" y="0"/>
                    </a:lnTo>
                    <a:lnTo>
                      <a:pt x="466" y="0"/>
                    </a:lnTo>
                    <a:lnTo>
                      <a:pt x="447" y="2"/>
                    </a:lnTo>
                    <a:lnTo>
                      <a:pt x="426" y="5"/>
                    </a:lnTo>
                    <a:lnTo>
                      <a:pt x="405" y="10"/>
                    </a:lnTo>
                    <a:lnTo>
                      <a:pt x="382" y="17"/>
                    </a:lnTo>
                    <a:lnTo>
                      <a:pt x="360" y="26"/>
                    </a:lnTo>
                    <a:lnTo>
                      <a:pt x="336" y="37"/>
                    </a:lnTo>
                    <a:lnTo>
                      <a:pt x="311" y="51"/>
                    </a:lnTo>
                    <a:lnTo>
                      <a:pt x="287" y="67"/>
                    </a:lnTo>
                    <a:lnTo>
                      <a:pt x="262" y="86"/>
                    </a:lnTo>
                    <a:lnTo>
                      <a:pt x="239" y="108"/>
                    </a:lnTo>
                    <a:lnTo>
                      <a:pt x="214" y="132"/>
                    </a:lnTo>
                    <a:lnTo>
                      <a:pt x="190" y="158"/>
                    </a:lnTo>
                    <a:lnTo>
                      <a:pt x="169" y="186"/>
                    </a:lnTo>
                    <a:lnTo>
                      <a:pt x="148" y="214"/>
                    </a:lnTo>
                    <a:lnTo>
                      <a:pt x="128" y="243"/>
                    </a:lnTo>
                    <a:lnTo>
                      <a:pt x="110" y="273"/>
                    </a:lnTo>
                    <a:lnTo>
                      <a:pt x="93" y="304"/>
                    </a:lnTo>
                    <a:lnTo>
                      <a:pt x="78" y="336"/>
                    </a:lnTo>
                    <a:lnTo>
                      <a:pt x="63" y="369"/>
                    </a:lnTo>
                    <a:lnTo>
                      <a:pt x="50" y="403"/>
                    </a:lnTo>
                    <a:lnTo>
                      <a:pt x="39" y="438"/>
                    </a:lnTo>
                    <a:lnTo>
                      <a:pt x="29" y="475"/>
                    </a:lnTo>
                    <a:lnTo>
                      <a:pt x="20" y="513"/>
                    </a:lnTo>
                    <a:lnTo>
                      <a:pt x="14" y="551"/>
                    </a:lnTo>
                    <a:lnTo>
                      <a:pt x="8" y="591"/>
                    </a:lnTo>
                    <a:lnTo>
                      <a:pt x="4" y="633"/>
                    </a:lnTo>
                    <a:lnTo>
                      <a:pt x="2" y="676"/>
                    </a:lnTo>
                    <a:lnTo>
                      <a:pt x="0" y="698"/>
                    </a:lnTo>
                    <a:lnTo>
                      <a:pt x="2" y="717"/>
                    </a:lnTo>
                    <a:lnTo>
                      <a:pt x="2" y="737"/>
                    </a:lnTo>
                    <a:lnTo>
                      <a:pt x="4" y="757"/>
                    </a:lnTo>
                    <a:lnTo>
                      <a:pt x="7" y="777"/>
                    </a:lnTo>
                    <a:lnTo>
                      <a:pt x="9" y="796"/>
                    </a:lnTo>
                    <a:lnTo>
                      <a:pt x="13" y="814"/>
                    </a:lnTo>
                    <a:lnTo>
                      <a:pt x="17" y="832"/>
                    </a:lnTo>
                    <a:lnTo>
                      <a:pt x="27" y="866"/>
                    </a:lnTo>
                    <a:lnTo>
                      <a:pt x="38" y="898"/>
                    </a:lnTo>
                    <a:lnTo>
                      <a:pt x="50" y="928"/>
                    </a:lnTo>
                    <a:lnTo>
                      <a:pt x="64" y="957"/>
                    </a:lnTo>
                    <a:lnTo>
                      <a:pt x="78" y="983"/>
                    </a:lnTo>
                    <a:lnTo>
                      <a:pt x="93" y="1007"/>
                    </a:lnTo>
                    <a:lnTo>
                      <a:pt x="108" y="1028"/>
                    </a:lnTo>
                    <a:lnTo>
                      <a:pt x="123" y="1048"/>
                    </a:lnTo>
                    <a:lnTo>
                      <a:pt x="138" y="1064"/>
                    </a:lnTo>
                    <a:lnTo>
                      <a:pt x="151" y="1079"/>
                    </a:lnTo>
                    <a:lnTo>
                      <a:pt x="164" y="1092"/>
                    </a:lnTo>
                    <a:lnTo>
                      <a:pt x="174" y="1101"/>
                    </a:lnTo>
                    <a:lnTo>
                      <a:pt x="181" y="1106"/>
                    </a:lnTo>
                    <a:lnTo>
                      <a:pt x="188" y="1111"/>
                    </a:lnTo>
                    <a:lnTo>
                      <a:pt x="195" y="1114"/>
                    </a:lnTo>
                    <a:lnTo>
                      <a:pt x="204" y="1118"/>
                    </a:lnTo>
                    <a:lnTo>
                      <a:pt x="221" y="1123"/>
                    </a:lnTo>
                    <a:lnTo>
                      <a:pt x="240" y="1127"/>
                    </a:lnTo>
                    <a:lnTo>
                      <a:pt x="261" y="1129"/>
                    </a:lnTo>
                    <a:lnTo>
                      <a:pt x="282" y="1128"/>
                    </a:lnTo>
                    <a:lnTo>
                      <a:pt x="306" y="1126"/>
                    </a:lnTo>
                    <a:lnTo>
                      <a:pt x="330" y="1122"/>
                    </a:lnTo>
                    <a:lnTo>
                      <a:pt x="354" y="1114"/>
                    </a:lnTo>
                    <a:lnTo>
                      <a:pt x="377" y="1106"/>
                    </a:lnTo>
                    <a:lnTo>
                      <a:pt x="402" y="1093"/>
                    </a:lnTo>
                    <a:lnTo>
                      <a:pt x="425" y="1079"/>
                    </a:lnTo>
                    <a:lnTo>
                      <a:pt x="437" y="1072"/>
                    </a:lnTo>
                    <a:lnTo>
                      <a:pt x="448" y="1063"/>
                    </a:lnTo>
                    <a:lnTo>
                      <a:pt x="460" y="1053"/>
                    </a:lnTo>
                    <a:lnTo>
                      <a:pt x="471" y="1043"/>
                    </a:lnTo>
                    <a:lnTo>
                      <a:pt x="481" y="1033"/>
                    </a:lnTo>
                    <a:lnTo>
                      <a:pt x="491" y="1022"/>
                    </a:lnTo>
                    <a:lnTo>
                      <a:pt x="501" y="1010"/>
                    </a:lnTo>
                    <a:lnTo>
                      <a:pt x="511" y="997"/>
                    </a:lnTo>
                    <a:lnTo>
                      <a:pt x="530" y="972"/>
                    </a:lnTo>
                    <a:lnTo>
                      <a:pt x="547" y="946"/>
                    </a:lnTo>
                    <a:lnTo>
                      <a:pt x="563" y="921"/>
                    </a:lnTo>
                    <a:lnTo>
                      <a:pt x="578" y="895"/>
                    </a:lnTo>
                    <a:lnTo>
                      <a:pt x="593" y="869"/>
                    </a:lnTo>
                    <a:lnTo>
                      <a:pt x="606" y="842"/>
                    </a:lnTo>
                    <a:lnTo>
                      <a:pt x="618" y="817"/>
                    </a:lnTo>
                    <a:lnTo>
                      <a:pt x="629" y="791"/>
                    </a:lnTo>
                    <a:lnTo>
                      <a:pt x="648" y="742"/>
                    </a:lnTo>
                    <a:lnTo>
                      <a:pt x="664" y="695"/>
                    </a:lnTo>
                    <a:lnTo>
                      <a:pt x="678" y="651"/>
                    </a:lnTo>
                    <a:lnTo>
                      <a:pt x="688" y="611"/>
                    </a:lnTo>
                    <a:lnTo>
                      <a:pt x="695" y="569"/>
                    </a:lnTo>
                    <a:lnTo>
                      <a:pt x="703" y="515"/>
                    </a:lnTo>
                    <a:lnTo>
                      <a:pt x="707" y="485"/>
                    </a:lnTo>
                    <a:lnTo>
                      <a:pt x="709" y="455"/>
                    </a:lnTo>
                    <a:lnTo>
                      <a:pt x="712" y="423"/>
                    </a:lnTo>
                    <a:lnTo>
                      <a:pt x="713" y="390"/>
                    </a:lnTo>
                    <a:lnTo>
                      <a:pt x="713" y="357"/>
                    </a:lnTo>
                    <a:lnTo>
                      <a:pt x="712" y="323"/>
                    </a:lnTo>
                    <a:lnTo>
                      <a:pt x="709" y="291"/>
                    </a:lnTo>
                    <a:lnTo>
                      <a:pt x="705" y="258"/>
                    </a:lnTo>
                    <a:lnTo>
                      <a:pt x="700" y="227"/>
                    </a:lnTo>
                    <a:lnTo>
                      <a:pt x="693" y="197"/>
                    </a:lnTo>
                    <a:lnTo>
                      <a:pt x="689" y="182"/>
                    </a:lnTo>
                    <a:lnTo>
                      <a:pt x="684" y="168"/>
                    </a:lnTo>
                    <a:lnTo>
                      <a:pt x="679" y="155"/>
                    </a:lnTo>
                    <a:lnTo>
                      <a:pt x="673" y="142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9" name="Freeform 221"/>
              <p:cNvSpPr>
                <a:spLocks/>
              </p:cNvSpPr>
              <p:nvPr/>
            </p:nvSpPr>
            <p:spPr bwMode="auto">
              <a:xfrm>
                <a:off x="1558" y="1955"/>
                <a:ext cx="133" cy="216"/>
              </a:xfrm>
              <a:custGeom>
                <a:avLst/>
                <a:gdLst>
                  <a:gd name="T0" fmla="*/ 0 w 666"/>
                  <a:gd name="T1" fmla="*/ 0 h 1077"/>
                  <a:gd name="T2" fmla="*/ 0 w 666"/>
                  <a:gd name="T3" fmla="*/ 0 h 1077"/>
                  <a:gd name="T4" fmla="*/ 0 w 666"/>
                  <a:gd name="T5" fmla="*/ 0 h 1077"/>
                  <a:gd name="T6" fmla="*/ 0 w 666"/>
                  <a:gd name="T7" fmla="*/ 0 h 1077"/>
                  <a:gd name="T8" fmla="*/ 0 w 666"/>
                  <a:gd name="T9" fmla="*/ 0 h 1077"/>
                  <a:gd name="T10" fmla="*/ 0 w 666"/>
                  <a:gd name="T11" fmla="*/ 0 h 1077"/>
                  <a:gd name="T12" fmla="*/ 0 w 666"/>
                  <a:gd name="T13" fmla="*/ 0 h 1077"/>
                  <a:gd name="T14" fmla="*/ 0 w 666"/>
                  <a:gd name="T15" fmla="*/ 0 h 1077"/>
                  <a:gd name="T16" fmla="*/ 0 w 666"/>
                  <a:gd name="T17" fmla="*/ 0 h 1077"/>
                  <a:gd name="T18" fmla="*/ 0 w 666"/>
                  <a:gd name="T19" fmla="*/ 0 h 1077"/>
                  <a:gd name="T20" fmla="*/ 0 w 666"/>
                  <a:gd name="T21" fmla="*/ 0 h 1077"/>
                  <a:gd name="T22" fmla="*/ 0 w 666"/>
                  <a:gd name="T23" fmla="*/ 0 h 1077"/>
                  <a:gd name="T24" fmla="*/ 0 w 666"/>
                  <a:gd name="T25" fmla="*/ 0 h 1077"/>
                  <a:gd name="T26" fmla="*/ 0 w 666"/>
                  <a:gd name="T27" fmla="*/ 0 h 1077"/>
                  <a:gd name="T28" fmla="*/ 0 w 666"/>
                  <a:gd name="T29" fmla="*/ 0 h 1077"/>
                  <a:gd name="T30" fmla="*/ 0 w 666"/>
                  <a:gd name="T31" fmla="*/ 0 h 1077"/>
                  <a:gd name="T32" fmla="*/ 0 w 666"/>
                  <a:gd name="T33" fmla="*/ 0 h 1077"/>
                  <a:gd name="T34" fmla="*/ 0 w 666"/>
                  <a:gd name="T35" fmla="*/ 0 h 1077"/>
                  <a:gd name="T36" fmla="*/ 0 w 666"/>
                  <a:gd name="T37" fmla="*/ 0 h 1077"/>
                  <a:gd name="T38" fmla="*/ 0 w 666"/>
                  <a:gd name="T39" fmla="*/ 0 h 1077"/>
                  <a:gd name="T40" fmla="*/ 0 w 666"/>
                  <a:gd name="T41" fmla="*/ 0 h 1077"/>
                  <a:gd name="T42" fmla="*/ 0 w 666"/>
                  <a:gd name="T43" fmla="*/ 0 h 1077"/>
                  <a:gd name="T44" fmla="*/ 0 w 666"/>
                  <a:gd name="T45" fmla="*/ 0 h 1077"/>
                  <a:gd name="T46" fmla="*/ 0 w 666"/>
                  <a:gd name="T47" fmla="*/ 0 h 1077"/>
                  <a:gd name="T48" fmla="*/ 0 w 666"/>
                  <a:gd name="T49" fmla="*/ 0 h 1077"/>
                  <a:gd name="T50" fmla="*/ 0 w 666"/>
                  <a:gd name="T51" fmla="*/ 0 h 1077"/>
                  <a:gd name="T52" fmla="*/ 0 w 666"/>
                  <a:gd name="T53" fmla="*/ 0 h 1077"/>
                  <a:gd name="T54" fmla="*/ 0 w 666"/>
                  <a:gd name="T55" fmla="*/ 0 h 1077"/>
                  <a:gd name="T56" fmla="*/ 0 w 666"/>
                  <a:gd name="T57" fmla="*/ 0 h 1077"/>
                  <a:gd name="T58" fmla="*/ 0 w 666"/>
                  <a:gd name="T59" fmla="*/ 0 h 1077"/>
                  <a:gd name="T60" fmla="*/ 0 w 666"/>
                  <a:gd name="T61" fmla="*/ 0 h 1077"/>
                  <a:gd name="T62" fmla="*/ 0 w 666"/>
                  <a:gd name="T63" fmla="*/ 0 h 1077"/>
                  <a:gd name="T64" fmla="*/ 0 w 666"/>
                  <a:gd name="T65" fmla="*/ 0 h 1077"/>
                  <a:gd name="T66" fmla="*/ 0 w 666"/>
                  <a:gd name="T67" fmla="*/ 0 h 1077"/>
                  <a:gd name="T68" fmla="*/ 0 w 666"/>
                  <a:gd name="T69" fmla="*/ 0 h 1077"/>
                  <a:gd name="T70" fmla="*/ 0 w 666"/>
                  <a:gd name="T71" fmla="*/ 0 h 1077"/>
                  <a:gd name="T72" fmla="*/ 0 w 666"/>
                  <a:gd name="T73" fmla="*/ 0 h 1077"/>
                  <a:gd name="T74" fmla="*/ 0 w 666"/>
                  <a:gd name="T75" fmla="*/ 0 h 1077"/>
                  <a:gd name="T76" fmla="*/ 0 w 666"/>
                  <a:gd name="T77" fmla="*/ 0 h 1077"/>
                  <a:gd name="T78" fmla="*/ 0 w 666"/>
                  <a:gd name="T79" fmla="*/ 0 h 1077"/>
                  <a:gd name="T80" fmla="*/ 0 w 666"/>
                  <a:gd name="T81" fmla="*/ 0 h 1077"/>
                  <a:gd name="T82" fmla="*/ 0 w 666"/>
                  <a:gd name="T83" fmla="*/ 0 h 1077"/>
                  <a:gd name="T84" fmla="*/ 0 w 666"/>
                  <a:gd name="T85" fmla="*/ 0 h 1077"/>
                  <a:gd name="T86" fmla="*/ 0 w 666"/>
                  <a:gd name="T87" fmla="*/ 0 h 1077"/>
                  <a:gd name="T88" fmla="*/ 0 w 666"/>
                  <a:gd name="T89" fmla="*/ 0 h 1077"/>
                  <a:gd name="T90" fmla="*/ 0 w 666"/>
                  <a:gd name="T91" fmla="*/ 0 h 1077"/>
                  <a:gd name="T92" fmla="*/ 0 w 666"/>
                  <a:gd name="T93" fmla="*/ 0 h 1077"/>
                  <a:gd name="T94" fmla="*/ 0 w 666"/>
                  <a:gd name="T95" fmla="*/ 0 h 1077"/>
                  <a:gd name="T96" fmla="*/ 0 w 666"/>
                  <a:gd name="T97" fmla="*/ 0 h 1077"/>
                  <a:gd name="T98" fmla="*/ 0 w 666"/>
                  <a:gd name="T99" fmla="*/ 0 h 1077"/>
                  <a:gd name="T100" fmla="*/ 0 w 666"/>
                  <a:gd name="T101" fmla="*/ 0 h 1077"/>
                  <a:gd name="T102" fmla="*/ 0 w 666"/>
                  <a:gd name="T103" fmla="*/ 0 h 1077"/>
                  <a:gd name="T104" fmla="*/ 0 w 666"/>
                  <a:gd name="T105" fmla="*/ 0 h 1077"/>
                  <a:gd name="T106" fmla="*/ 0 w 666"/>
                  <a:gd name="T107" fmla="*/ 0 h 1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6"/>
                  <a:gd name="T163" fmla="*/ 0 h 1077"/>
                  <a:gd name="T164" fmla="*/ 666 w 666"/>
                  <a:gd name="T165" fmla="*/ 1077 h 107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6" h="1077">
                    <a:moveTo>
                      <a:pt x="629" y="128"/>
                    </a:moveTo>
                    <a:lnTo>
                      <a:pt x="618" y="107"/>
                    </a:lnTo>
                    <a:lnTo>
                      <a:pt x="607" y="88"/>
                    </a:lnTo>
                    <a:lnTo>
                      <a:pt x="596" y="71"/>
                    </a:lnTo>
                    <a:lnTo>
                      <a:pt x="584" y="57"/>
                    </a:lnTo>
                    <a:lnTo>
                      <a:pt x="574" y="46"/>
                    </a:lnTo>
                    <a:lnTo>
                      <a:pt x="563" y="36"/>
                    </a:lnTo>
                    <a:lnTo>
                      <a:pt x="554" y="28"/>
                    </a:lnTo>
                    <a:lnTo>
                      <a:pt x="544" y="22"/>
                    </a:lnTo>
                    <a:lnTo>
                      <a:pt x="537" y="18"/>
                    </a:lnTo>
                    <a:lnTo>
                      <a:pt x="528" y="15"/>
                    </a:lnTo>
                    <a:lnTo>
                      <a:pt x="522" y="12"/>
                    </a:lnTo>
                    <a:lnTo>
                      <a:pt x="516" y="11"/>
                    </a:lnTo>
                    <a:lnTo>
                      <a:pt x="508" y="10"/>
                    </a:lnTo>
                    <a:lnTo>
                      <a:pt x="506" y="10"/>
                    </a:lnTo>
                    <a:lnTo>
                      <a:pt x="495" y="6"/>
                    </a:lnTo>
                    <a:lnTo>
                      <a:pt x="483" y="2"/>
                    </a:lnTo>
                    <a:lnTo>
                      <a:pt x="470" y="1"/>
                    </a:lnTo>
                    <a:lnTo>
                      <a:pt x="455" y="0"/>
                    </a:lnTo>
                    <a:lnTo>
                      <a:pt x="437" y="1"/>
                    </a:lnTo>
                    <a:lnTo>
                      <a:pt x="420" y="2"/>
                    </a:lnTo>
                    <a:lnTo>
                      <a:pt x="400" y="6"/>
                    </a:lnTo>
                    <a:lnTo>
                      <a:pt x="380" y="12"/>
                    </a:lnTo>
                    <a:lnTo>
                      <a:pt x="359" y="20"/>
                    </a:lnTo>
                    <a:lnTo>
                      <a:pt x="337" y="28"/>
                    </a:lnTo>
                    <a:lnTo>
                      <a:pt x="315" y="41"/>
                    </a:lnTo>
                    <a:lnTo>
                      <a:pt x="292" y="54"/>
                    </a:lnTo>
                    <a:lnTo>
                      <a:pt x="269" y="69"/>
                    </a:lnTo>
                    <a:lnTo>
                      <a:pt x="246" y="88"/>
                    </a:lnTo>
                    <a:lnTo>
                      <a:pt x="223" y="109"/>
                    </a:lnTo>
                    <a:lnTo>
                      <a:pt x="199" y="133"/>
                    </a:lnTo>
                    <a:lnTo>
                      <a:pt x="178" y="158"/>
                    </a:lnTo>
                    <a:lnTo>
                      <a:pt x="156" y="186"/>
                    </a:lnTo>
                    <a:lnTo>
                      <a:pt x="138" y="212"/>
                    </a:lnTo>
                    <a:lnTo>
                      <a:pt x="119" y="240"/>
                    </a:lnTo>
                    <a:lnTo>
                      <a:pt x="103" y="270"/>
                    </a:lnTo>
                    <a:lnTo>
                      <a:pt x="87" y="300"/>
                    </a:lnTo>
                    <a:lnTo>
                      <a:pt x="73" y="332"/>
                    </a:lnTo>
                    <a:lnTo>
                      <a:pt x="59" y="364"/>
                    </a:lnTo>
                    <a:lnTo>
                      <a:pt x="48" y="396"/>
                    </a:lnTo>
                    <a:lnTo>
                      <a:pt x="37" y="431"/>
                    </a:lnTo>
                    <a:lnTo>
                      <a:pt x="28" y="466"/>
                    </a:lnTo>
                    <a:lnTo>
                      <a:pt x="20" y="503"/>
                    </a:lnTo>
                    <a:lnTo>
                      <a:pt x="13" y="539"/>
                    </a:lnTo>
                    <a:lnTo>
                      <a:pt x="8" y="577"/>
                    </a:lnTo>
                    <a:lnTo>
                      <a:pt x="4" y="616"/>
                    </a:lnTo>
                    <a:lnTo>
                      <a:pt x="2" y="657"/>
                    </a:lnTo>
                    <a:lnTo>
                      <a:pt x="0" y="677"/>
                    </a:lnTo>
                    <a:lnTo>
                      <a:pt x="0" y="697"/>
                    </a:lnTo>
                    <a:lnTo>
                      <a:pt x="2" y="716"/>
                    </a:lnTo>
                    <a:lnTo>
                      <a:pt x="3" y="735"/>
                    </a:lnTo>
                    <a:lnTo>
                      <a:pt x="8" y="771"/>
                    </a:lnTo>
                    <a:lnTo>
                      <a:pt x="14" y="805"/>
                    </a:lnTo>
                    <a:lnTo>
                      <a:pt x="23" y="837"/>
                    </a:lnTo>
                    <a:lnTo>
                      <a:pt x="33" y="867"/>
                    </a:lnTo>
                    <a:lnTo>
                      <a:pt x="44" y="896"/>
                    </a:lnTo>
                    <a:lnTo>
                      <a:pt x="57" y="922"/>
                    </a:lnTo>
                    <a:lnTo>
                      <a:pt x="69" y="946"/>
                    </a:lnTo>
                    <a:lnTo>
                      <a:pt x="83" y="967"/>
                    </a:lnTo>
                    <a:lnTo>
                      <a:pt x="97" y="987"/>
                    </a:lnTo>
                    <a:lnTo>
                      <a:pt x="110" y="1004"/>
                    </a:lnTo>
                    <a:lnTo>
                      <a:pt x="124" y="1019"/>
                    </a:lnTo>
                    <a:lnTo>
                      <a:pt x="136" y="1033"/>
                    </a:lnTo>
                    <a:lnTo>
                      <a:pt x="149" y="1044"/>
                    </a:lnTo>
                    <a:lnTo>
                      <a:pt x="160" y="1052"/>
                    </a:lnTo>
                    <a:lnTo>
                      <a:pt x="173" y="1060"/>
                    </a:lnTo>
                    <a:lnTo>
                      <a:pt x="188" y="1068"/>
                    </a:lnTo>
                    <a:lnTo>
                      <a:pt x="205" y="1073"/>
                    </a:lnTo>
                    <a:lnTo>
                      <a:pt x="223" y="1075"/>
                    </a:lnTo>
                    <a:lnTo>
                      <a:pt x="243" y="1077"/>
                    </a:lnTo>
                    <a:lnTo>
                      <a:pt x="262" y="1077"/>
                    </a:lnTo>
                    <a:lnTo>
                      <a:pt x="285" y="1074"/>
                    </a:lnTo>
                    <a:lnTo>
                      <a:pt x="306" y="1069"/>
                    </a:lnTo>
                    <a:lnTo>
                      <a:pt x="329" y="1062"/>
                    </a:lnTo>
                    <a:lnTo>
                      <a:pt x="351" y="1053"/>
                    </a:lnTo>
                    <a:lnTo>
                      <a:pt x="374" y="1042"/>
                    </a:lnTo>
                    <a:lnTo>
                      <a:pt x="396" y="1028"/>
                    </a:lnTo>
                    <a:lnTo>
                      <a:pt x="417" y="1012"/>
                    </a:lnTo>
                    <a:lnTo>
                      <a:pt x="438" y="993"/>
                    </a:lnTo>
                    <a:lnTo>
                      <a:pt x="447" y="983"/>
                    </a:lnTo>
                    <a:lnTo>
                      <a:pt x="457" y="972"/>
                    </a:lnTo>
                    <a:lnTo>
                      <a:pt x="467" y="961"/>
                    </a:lnTo>
                    <a:lnTo>
                      <a:pt x="476" y="948"/>
                    </a:lnTo>
                    <a:lnTo>
                      <a:pt x="493" y="924"/>
                    </a:lnTo>
                    <a:lnTo>
                      <a:pt x="510" y="899"/>
                    </a:lnTo>
                    <a:lnTo>
                      <a:pt x="525" y="873"/>
                    </a:lnTo>
                    <a:lnTo>
                      <a:pt x="538" y="848"/>
                    </a:lnTo>
                    <a:lnTo>
                      <a:pt x="552" y="822"/>
                    </a:lnTo>
                    <a:lnTo>
                      <a:pt x="564" y="796"/>
                    </a:lnTo>
                    <a:lnTo>
                      <a:pt x="577" y="771"/>
                    </a:lnTo>
                    <a:lnTo>
                      <a:pt x="587" y="745"/>
                    </a:lnTo>
                    <a:lnTo>
                      <a:pt x="607" y="696"/>
                    </a:lnTo>
                    <a:lnTo>
                      <a:pt x="622" y="649"/>
                    </a:lnTo>
                    <a:lnTo>
                      <a:pt x="634" y="606"/>
                    </a:lnTo>
                    <a:lnTo>
                      <a:pt x="644" y="567"/>
                    </a:lnTo>
                    <a:lnTo>
                      <a:pt x="652" y="527"/>
                    </a:lnTo>
                    <a:lnTo>
                      <a:pt x="658" y="478"/>
                    </a:lnTo>
                    <a:lnTo>
                      <a:pt x="661" y="449"/>
                    </a:lnTo>
                    <a:lnTo>
                      <a:pt x="663" y="420"/>
                    </a:lnTo>
                    <a:lnTo>
                      <a:pt x="666" y="390"/>
                    </a:lnTo>
                    <a:lnTo>
                      <a:pt x="666" y="359"/>
                    </a:lnTo>
                    <a:lnTo>
                      <a:pt x="666" y="328"/>
                    </a:lnTo>
                    <a:lnTo>
                      <a:pt x="664" y="297"/>
                    </a:lnTo>
                    <a:lnTo>
                      <a:pt x="663" y="265"/>
                    </a:lnTo>
                    <a:lnTo>
                      <a:pt x="659" y="235"/>
                    </a:lnTo>
                    <a:lnTo>
                      <a:pt x="654" y="207"/>
                    </a:lnTo>
                    <a:lnTo>
                      <a:pt x="647" y="178"/>
                    </a:lnTo>
                    <a:lnTo>
                      <a:pt x="639" y="152"/>
                    </a:lnTo>
                    <a:lnTo>
                      <a:pt x="629" y="128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0" name="Freeform 222"/>
              <p:cNvSpPr>
                <a:spLocks/>
              </p:cNvSpPr>
              <p:nvPr/>
            </p:nvSpPr>
            <p:spPr bwMode="auto">
              <a:xfrm>
                <a:off x="1560" y="1959"/>
                <a:ext cx="123" cy="206"/>
              </a:xfrm>
              <a:custGeom>
                <a:avLst/>
                <a:gdLst>
                  <a:gd name="T0" fmla="*/ 0 w 619"/>
                  <a:gd name="T1" fmla="*/ 0 h 1029"/>
                  <a:gd name="T2" fmla="*/ 0 w 619"/>
                  <a:gd name="T3" fmla="*/ 0 h 1029"/>
                  <a:gd name="T4" fmla="*/ 0 w 619"/>
                  <a:gd name="T5" fmla="*/ 0 h 1029"/>
                  <a:gd name="T6" fmla="*/ 0 w 619"/>
                  <a:gd name="T7" fmla="*/ 0 h 1029"/>
                  <a:gd name="T8" fmla="*/ 0 w 619"/>
                  <a:gd name="T9" fmla="*/ 0 h 1029"/>
                  <a:gd name="T10" fmla="*/ 0 w 619"/>
                  <a:gd name="T11" fmla="*/ 0 h 1029"/>
                  <a:gd name="T12" fmla="*/ 0 w 619"/>
                  <a:gd name="T13" fmla="*/ 0 h 1029"/>
                  <a:gd name="T14" fmla="*/ 0 w 619"/>
                  <a:gd name="T15" fmla="*/ 0 h 1029"/>
                  <a:gd name="T16" fmla="*/ 0 w 619"/>
                  <a:gd name="T17" fmla="*/ 0 h 1029"/>
                  <a:gd name="T18" fmla="*/ 0 w 619"/>
                  <a:gd name="T19" fmla="*/ 0 h 1029"/>
                  <a:gd name="T20" fmla="*/ 0 w 619"/>
                  <a:gd name="T21" fmla="*/ 0 h 1029"/>
                  <a:gd name="T22" fmla="*/ 0 w 619"/>
                  <a:gd name="T23" fmla="*/ 0 h 1029"/>
                  <a:gd name="T24" fmla="*/ 0 w 619"/>
                  <a:gd name="T25" fmla="*/ 0 h 1029"/>
                  <a:gd name="T26" fmla="*/ 0 w 619"/>
                  <a:gd name="T27" fmla="*/ 0 h 1029"/>
                  <a:gd name="T28" fmla="*/ 0 w 619"/>
                  <a:gd name="T29" fmla="*/ 0 h 1029"/>
                  <a:gd name="T30" fmla="*/ 0 w 619"/>
                  <a:gd name="T31" fmla="*/ 0 h 1029"/>
                  <a:gd name="T32" fmla="*/ 0 w 619"/>
                  <a:gd name="T33" fmla="*/ 0 h 1029"/>
                  <a:gd name="T34" fmla="*/ 0 w 619"/>
                  <a:gd name="T35" fmla="*/ 0 h 1029"/>
                  <a:gd name="T36" fmla="*/ 0 w 619"/>
                  <a:gd name="T37" fmla="*/ 0 h 1029"/>
                  <a:gd name="T38" fmla="*/ 0 w 619"/>
                  <a:gd name="T39" fmla="*/ 0 h 1029"/>
                  <a:gd name="T40" fmla="*/ 0 w 619"/>
                  <a:gd name="T41" fmla="*/ 0 h 1029"/>
                  <a:gd name="T42" fmla="*/ 0 w 619"/>
                  <a:gd name="T43" fmla="*/ 0 h 1029"/>
                  <a:gd name="T44" fmla="*/ 0 w 619"/>
                  <a:gd name="T45" fmla="*/ 0 h 1029"/>
                  <a:gd name="T46" fmla="*/ 0 w 619"/>
                  <a:gd name="T47" fmla="*/ 0 h 1029"/>
                  <a:gd name="T48" fmla="*/ 0 w 619"/>
                  <a:gd name="T49" fmla="*/ 0 h 1029"/>
                  <a:gd name="T50" fmla="*/ 0 w 619"/>
                  <a:gd name="T51" fmla="*/ 0 h 1029"/>
                  <a:gd name="T52" fmla="*/ 0 w 619"/>
                  <a:gd name="T53" fmla="*/ 0 h 1029"/>
                  <a:gd name="T54" fmla="*/ 0 w 619"/>
                  <a:gd name="T55" fmla="*/ 0 h 1029"/>
                  <a:gd name="T56" fmla="*/ 0 w 619"/>
                  <a:gd name="T57" fmla="*/ 0 h 1029"/>
                  <a:gd name="T58" fmla="*/ 0 w 619"/>
                  <a:gd name="T59" fmla="*/ 0 h 1029"/>
                  <a:gd name="T60" fmla="*/ 0 w 619"/>
                  <a:gd name="T61" fmla="*/ 0 h 1029"/>
                  <a:gd name="T62" fmla="*/ 0 w 619"/>
                  <a:gd name="T63" fmla="*/ 0 h 1029"/>
                  <a:gd name="T64" fmla="*/ 0 w 619"/>
                  <a:gd name="T65" fmla="*/ 0 h 1029"/>
                  <a:gd name="T66" fmla="*/ 0 w 619"/>
                  <a:gd name="T67" fmla="*/ 0 h 1029"/>
                  <a:gd name="T68" fmla="*/ 0 w 619"/>
                  <a:gd name="T69" fmla="*/ 0 h 1029"/>
                  <a:gd name="T70" fmla="*/ 0 w 619"/>
                  <a:gd name="T71" fmla="*/ 0 h 1029"/>
                  <a:gd name="T72" fmla="*/ 0 w 619"/>
                  <a:gd name="T73" fmla="*/ 0 h 1029"/>
                  <a:gd name="T74" fmla="*/ 0 w 619"/>
                  <a:gd name="T75" fmla="*/ 0 h 1029"/>
                  <a:gd name="T76" fmla="*/ 0 w 619"/>
                  <a:gd name="T77" fmla="*/ 0 h 1029"/>
                  <a:gd name="T78" fmla="*/ 0 w 619"/>
                  <a:gd name="T79" fmla="*/ 0 h 1029"/>
                  <a:gd name="T80" fmla="*/ 0 w 619"/>
                  <a:gd name="T81" fmla="*/ 0 h 1029"/>
                  <a:gd name="T82" fmla="*/ 0 w 619"/>
                  <a:gd name="T83" fmla="*/ 0 h 1029"/>
                  <a:gd name="T84" fmla="*/ 0 w 619"/>
                  <a:gd name="T85" fmla="*/ 0 h 1029"/>
                  <a:gd name="T86" fmla="*/ 0 w 619"/>
                  <a:gd name="T87" fmla="*/ 0 h 1029"/>
                  <a:gd name="T88" fmla="*/ 0 w 619"/>
                  <a:gd name="T89" fmla="*/ 0 h 1029"/>
                  <a:gd name="T90" fmla="*/ 0 w 619"/>
                  <a:gd name="T91" fmla="*/ 0 h 1029"/>
                  <a:gd name="T92" fmla="*/ 0 w 619"/>
                  <a:gd name="T93" fmla="*/ 0 h 1029"/>
                  <a:gd name="T94" fmla="*/ 0 w 619"/>
                  <a:gd name="T95" fmla="*/ 0 h 1029"/>
                  <a:gd name="T96" fmla="*/ 0 w 619"/>
                  <a:gd name="T97" fmla="*/ 0 h 1029"/>
                  <a:gd name="T98" fmla="*/ 0 w 619"/>
                  <a:gd name="T99" fmla="*/ 0 h 1029"/>
                  <a:gd name="T100" fmla="*/ 0 w 619"/>
                  <a:gd name="T101" fmla="*/ 0 h 10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9"/>
                  <a:gd name="T154" fmla="*/ 0 h 1029"/>
                  <a:gd name="T155" fmla="*/ 619 w 619"/>
                  <a:gd name="T156" fmla="*/ 1029 h 10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9" h="1029">
                    <a:moveTo>
                      <a:pt x="584" y="115"/>
                    </a:moveTo>
                    <a:lnTo>
                      <a:pt x="574" y="95"/>
                    </a:lnTo>
                    <a:lnTo>
                      <a:pt x="564" y="78"/>
                    </a:lnTo>
                    <a:lnTo>
                      <a:pt x="553" y="63"/>
                    </a:lnTo>
                    <a:lnTo>
                      <a:pt x="543" y="50"/>
                    </a:lnTo>
                    <a:lnTo>
                      <a:pt x="534" y="39"/>
                    </a:lnTo>
                    <a:lnTo>
                      <a:pt x="524" y="30"/>
                    </a:lnTo>
                    <a:lnTo>
                      <a:pt x="516" y="24"/>
                    </a:lnTo>
                    <a:lnTo>
                      <a:pt x="507" y="18"/>
                    </a:lnTo>
                    <a:lnTo>
                      <a:pt x="492" y="10"/>
                    </a:lnTo>
                    <a:lnTo>
                      <a:pt x="481" y="8"/>
                    </a:lnTo>
                    <a:lnTo>
                      <a:pt x="473" y="7"/>
                    </a:lnTo>
                    <a:lnTo>
                      <a:pt x="471" y="7"/>
                    </a:lnTo>
                    <a:lnTo>
                      <a:pt x="461" y="3"/>
                    </a:lnTo>
                    <a:lnTo>
                      <a:pt x="451" y="2"/>
                    </a:lnTo>
                    <a:lnTo>
                      <a:pt x="438" y="0"/>
                    </a:lnTo>
                    <a:lnTo>
                      <a:pt x="423" y="0"/>
                    </a:lnTo>
                    <a:lnTo>
                      <a:pt x="408" y="2"/>
                    </a:lnTo>
                    <a:lnTo>
                      <a:pt x="392" y="5"/>
                    </a:lnTo>
                    <a:lnTo>
                      <a:pt x="375" y="9"/>
                    </a:lnTo>
                    <a:lnTo>
                      <a:pt x="356" y="15"/>
                    </a:lnTo>
                    <a:lnTo>
                      <a:pt x="336" y="24"/>
                    </a:lnTo>
                    <a:lnTo>
                      <a:pt x="316" y="34"/>
                    </a:lnTo>
                    <a:lnTo>
                      <a:pt x="296" y="45"/>
                    </a:lnTo>
                    <a:lnTo>
                      <a:pt x="275" y="60"/>
                    </a:lnTo>
                    <a:lnTo>
                      <a:pt x="254" y="76"/>
                    </a:lnTo>
                    <a:lnTo>
                      <a:pt x="233" y="95"/>
                    </a:lnTo>
                    <a:lnTo>
                      <a:pt x="210" y="116"/>
                    </a:lnTo>
                    <a:lnTo>
                      <a:pt x="189" y="140"/>
                    </a:lnTo>
                    <a:lnTo>
                      <a:pt x="169" y="164"/>
                    </a:lnTo>
                    <a:lnTo>
                      <a:pt x="150" y="190"/>
                    </a:lnTo>
                    <a:lnTo>
                      <a:pt x="133" y="216"/>
                    </a:lnTo>
                    <a:lnTo>
                      <a:pt x="115" y="242"/>
                    </a:lnTo>
                    <a:lnTo>
                      <a:pt x="99" y="271"/>
                    </a:lnTo>
                    <a:lnTo>
                      <a:pt x="84" y="299"/>
                    </a:lnTo>
                    <a:lnTo>
                      <a:pt x="70" y="329"/>
                    </a:lnTo>
                    <a:lnTo>
                      <a:pt x="58" y="358"/>
                    </a:lnTo>
                    <a:lnTo>
                      <a:pt x="47" y="391"/>
                    </a:lnTo>
                    <a:lnTo>
                      <a:pt x="37" y="422"/>
                    </a:lnTo>
                    <a:lnTo>
                      <a:pt x="28" y="456"/>
                    </a:lnTo>
                    <a:lnTo>
                      <a:pt x="19" y="490"/>
                    </a:lnTo>
                    <a:lnTo>
                      <a:pt x="13" y="524"/>
                    </a:lnTo>
                    <a:lnTo>
                      <a:pt x="8" y="559"/>
                    </a:lnTo>
                    <a:lnTo>
                      <a:pt x="4" y="597"/>
                    </a:lnTo>
                    <a:lnTo>
                      <a:pt x="2" y="634"/>
                    </a:lnTo>
                    <a:lnTo>
                      <a:pt x="0" y="672"/>
                    </a:lnTo>
                    <a:lnTo>
                      <a:pt x="3" y="708"/>
                    </a:lnTo>
                    <a:lnTo>
                      <a:pt x="7" y="743"/>
                    </a:lnTo>
                    <a:lnTo>
                      <a:pt x="13" y="774"/>
                    </a:lnTo>
                    <a:lnTo>
                      <a:pt x="20" y="805"/>
                    </a:lnTo>
                    <a:lnTo>
                      <a:pt x="29" y="833"/>
                    </a:lnTo>
                    <a:lnTo>
                      <a:pt x="39" y="860"/>
                    </a:lnTo>
                    <a:lnTo>
                      <a:pt x="50" y="884"/>
                    </a:lnTo>
                    <a:lnTo>
                      <a:pt x="62" y="906"/>
                    </a:lnTo>
                    <a:lnTo>
                      <a:pt x="74" y="926"/>
                    </a:lnTo>
                    <a:lnTo>
                      <a:pt x="85" y="945"/>
                    </a:lnTo>
                    <a:lnTo>
                      <a:pt x="98" y="961"/>
                    </a:lnTo>
                    <a:lnTo>
                      <a:pt x="109" y="975"/>
                    </a:lnTo>
                    <a:lnTo>
                      <a:pt x="120" y="988"/>
                    </a:lnTo>
                    <a:lnTo>
                      <a:pt x="130" y="998"/>
                    </a:lnTo>
                    <a:lnTo>
                      <a:pt x="140" y="1005"/>
                    </a:lnTo>
                    <a:lnTo>
                      <a:pt x="154" y="1012"/>
                    </a:lnTo>
                    <a:lnTo>
                      <a:pt x="169" y="1020"/>
                    </a:lnTo>
                    <a:lnTo>
                      <a:pt x="185" y="1025"/>
                    </a:lnTo>
                    <a:lnTo>
                      <a:pt x="204" y="1027"/>
                    </a:lnTo>
                    <a:lnTo>
                      <a:pt x="223" y="1029"/>
                    </a:lnTo>
                    <a:lnTo>
                      <a:pt x="241" y="1027"/>
                    </a:lnTo>
                    <a:lnTo>
                      <a:pt x="261" y="1025"/>
                    </a:lnTo>
                    <a:lnTo>
                      <a:pt x="282" y="1020"/>
                    </a:lnTo>
                    <a:lnTo>
                      <a:pt x="302" y="1012"/>
                    </a:lnTo>
                    <a:lnTo>
                      <a:pt x="324" y="1004"/>
                    </a:lnTo>
                    <a:lnTo>
                      <a:pt x="344" y="991"/>
                    </a:lnTo>
                    <a:lnTo>
                      <a:pt x="364" y="979"/>
                    </a:lnTo>
                    <a:lnTo>
                      <a:pt x="383" y="963"/>
                    </a:lnTo>
                    <a:lnTo>
                      <a:pt x="402" y="944"/>
                    </a:lnTo>
                    <a:lnTo>
                      <a:pt x="420" y="924"/>
                    </a:lnTo>
                    <a:lnTo>
                      <a:pt x="436" y="901"/>
                    </a:lnTo>
                    <a:lnTo>
                      <a:pt x="452" y="878"/>
                    </a:lnTo>
                    <a:lnTo>
                      <a:pt x="468" y="853"/>
                    </a:lnTo>
                    <a:lnTo>
                      <a:pt x="482" y="828"/>
                    </a:lnTo>
                    <a:lnTo>
                      <a:pt x="496" y="803"/>
                    </a:lnTo>
                    <a:lnTo>
                      <a:pt x="510" y="777"/>
                    </a:lnTo>
                    <a:lnTo>
                      <a:pt x="522" y="752"/>
                    </a:lnTo>
                    <a:lnTo>
                      <a:pt x="533" y="725"/>
                    </a:lnTo>
                    <a:lnTo>
                      <a:pt x="543" y="700"/>
                    </a:lnTo>
                    <a:lnTo>
                      <a:pt x="562" y="651"/>
                    </a:lnTo>
                    <a:lnTo>
                      <a:pt x="578" y="604"/>
                    </a:lnTo>
                    <a:lnTo>
                      <a:pt x="591" y="562"/>
                    </a:lnTo>
                    <a:lnTo>
                      <a:pt x="599" y="526"/>
                    </a:lnTo>
                    <a:lnTo>
                      <a:pt x="607" y="487"/>
                    </a:lnTo>
                    <a:lnTo>
                      <a:pt x="613" y="440"/>
                    </a:lnTo>
                    <a:lnTo>
                      <a:pt x="616" y="413"/>
                    </a:lnTo>
                    <a:lnTo>
                      <a:pt x="618" y="386"/>
                    </a:lnTo>
                    <a:lnTo>
                      <a:pt x="619" y="358"/>
                    </a:lnTo>
                    <a:lnTo>
                      <a:pt x="619" y="330"/>
                    </a:lnTo>
                    <a:lnTo>
                      <a:pt x="619" y="300"/>
                    </a:lnTo>
                    <a:lnTo>
                      <a:pt x="618" y="271"/>
                    </a:lnTo>
                    <a:lnTo>
                      <a:pt x="616" y="242"/>
                    </a:lnTo>
                    <a:lnTo>
                      <a:pt x="612" y="215"/>
                    </a:lnTo>
                    <a:lnTo>
                      <a:pt x="608" y="187"/>
                    </a:lnTo>
                    <a:lnTo>
                      <a:pt x="602" y="161"/>
                    </a:lnTo>
                    <a:lnTo>
                      <a:pt x="593" y="138"/>
                    </a:lnTo>
                    <a:lnTo>
                      <a:pt x="584" y="115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1" name="Freeform 223"/>
              <p:cNvSpPr>
                <a:spLocks/>
              </p:cNvSpPr>
              <p:nvPr/>
            </p:nvSpPr>
            <p:spPr bwMode="auto">
              <a:xfrm>
                <a:off x="1562" y="1963"/>
                <a:ext cx="114" cy="196"/>
              </a:xfrm>
              <a:custGeom>
                <a:avLst/>
                <a:gdLst>
                  <a:gd name="T0" fmla="*/ 0 w 573"/>
                  <a:gd name="T1" fmla="*/ 0 h 979"/>
                  <a:gd name="T2" fmla="*/ 0 w 573"/>
                  <a:gd name="T3" fmla="*/ 0 h 979"/>
                  <a:gd name="T4" fmla="*/ 0 w 573"/>
                  <a:gd name="T5" fmla="*/ 0 h 979"/>
                  <a:gd name="T6" fmla="*/ 0 w 573"/>
                  <a:gd name="T7" fmla="*/ 0 h 979"/>
                  <a:gd name="T8" fmla="*/ 0 w 573"/>
                  <a:gd name="T9" fmla="*/ 0 h 979"/>
                  <a:gd name="T10" fmla="*/ 0 w 573"/>
                  <a:gd name="T11" fmla="*/ 0 h 979"/>
                  <a:gd name="T12" fmla="*/ 0 w 573"/>
                  <a:gd name="T13" fmla="*/ 0 h 979"/>
                  <a:gd name="T14" fmla="*/ 0 w 573"/>
                  <a:gd name="T15" fmla="*/ 0 h 979"/>
                  <a:gd name="T16" fmla="*/ 0 w 573"/>
                  <a:gd name="T17" fmla="*/ 0 h 979"/>
                  <a:gd name="T18" fmla="*/ 0 w 573"/>
                  <a:gd name="T19" fmla="*/ 0 h 979"/>
                  <a:gd name="T20" fmla="*/ 0 w 573"/>
                  <a:gd name="T21" fmla="*/ 0 h 979"/>
                  <a:gd name="T22" fmla="*/ 0 w 573"/>
                  <a:gd name="T23" fmla="*/ 0 h 979"/>
                  <a:gd name="T24" fmla="*/ 0 w 573"/>
                  <a:gd name="T25" fmla="*/ 0 h 979"/>
                  <a:gd name="T26" fmla="*/ 0 w 573"/>
                  <a:gd name="T27" fmla="*/ 0 h 979"/>
                  <a:gd name="T28" fmla="*/ 0 w 573"/>
                  <a:gd name="T29" fmla="*/ 0 h 979"/>
                  <a:gd name="T30" fmla="*/ 0 w 573"/>
                  <a:gd name="T31" fmla="*/ 0 h 979"/>
                  <a:gd name="T32" fmla="*/ 0 w 573"/>
                  <a:gd name="T33" fmla="*/ 0 h 979"/>
                  <a:gd name="T34" fmla="*/ 0 w 573"/>
                  <a:gd name="T35" fmla="*/ 0 h 979"/>
                  <a:gd name="T36" fmla="*/ 0 w 573"/>
                  <a:gd name="T37" fmla="*/ 0 h 979"/>
                  <a:gd name="T38" fmla="*/ 0 w 573"/>
                  <a:gd name="T39" fmla="*/ 0 h 979"/>
                  <a:gd name="T40" fmla="*/ 0 w 573"/>
                  <a:gd name="T41" fmla="*/ 0 h 979"/>
                  <a:gd name="T42" fmla="*/ 0 w 573"/>
                  <a:gd name="T43" fmla="*/ 0 h 979"/>
                  <a:gd name="T44" fmla="*/ 0 w 573"/>
                  <a:gd name="T45" fmla="*/ 0 h 979"/>
                  <a:gd name="T46" fmla="*/ 0 w 573"/>
                  <a:gd name="T47" fmla="*/ 0 h 979"/>
                  <a:gd name="T48" fmla="*/ 0 w 573"/>
                  <a:gd name="T49" fmla="*/ 0 h 979"/>
                  <a:gd name="T50" fmla="*/ 0 w 573"/>
                  <a:gd name="T51" fmla="*/ 0 h 979"/>
                  <a:gd name="T52" fmla="*/ 0 w 573"/>
                  <a:gd name="T53" fmla="*/ 0 h 979"/>
                  <a:gd name="T54" fmla="*/ 0 w 573"/>
                  <a:gd name="T55" fmla="*/ 0 h 979"/>
                  <a:gd name="T56" fmla="*/ 0 w 573"/>
                  <a:gd name="T57" fmla="*/ 0 h 979"/>
                  <a:gd name="T58" fmla="*/ 0 w 573"/>
                  <a:gd name="T59" fmla="*/ 0 h 979"/>
                  <a:gd name="T60" fmla="*/ 0 w 573"/>
                  <a:gd name="T61" fmla="*/ 0 h 979"/>
                  <a:gd name="T62" fmla="*/ 0 w 573"/>
                  <a:gd name="T63" fmla="*/ 0 h 979"/>
                  <a:gd name="T64" fmla="*/ 0 w 573"/>
                  <a:gd name="T65" fmla="*/ 0 h 979"/>
                  <a:gd name="T66" fmla="*/ 0 w 573"/>
                  <a:gd name="T67" fmla="*/ 0 h 979"/>
                  <a:gd name="T68" fmla="*/ 0 w 573"/>
                  <a:gd name="T69" fmla="*/ 0 h 979"/>
                  <a:gd name="T70" fmla="*/ 0 w 573"/>
                  <a:gd name="T71" fmla="*/ 0 h 979"/>
                  <a:gd name="T72" fmla="*/ 0 w 573"/>
                  <a:gd name="T73" fmla="*/ 0 h 979"/>
                  <a:gd name="T74" fmla="*/ 0 w 573"/>
                  <a:gd name="T75" fmla="*/ 0 h 979"/>
                  <a:gd name="T76" fmla="*/ 0 w 573"/>
                  <a:gd name="T77" fmla="*/ 0 h 979"/>
                  <a:gd name="T78" fmla="*/ 0 w 573"/>
                  <a:gd name="T79" fmla="*/ 0 h 979"/>
                  <a:gd name="T80" fmla="*/ 0 w 573"/>
                  <a:gd name="T81" fmla="*/ 0 h 979"/>
                  <a:gd name="T82" fmla="*/ 0 w 573"/>
                  <a:gd name="T83" fmla="*/ 0 h 979"/>
                  <a:gd name="T84" fmla="*/ 0 w 573"/>
                  <a:gd name="T85" fmla="*/ 0 h 979"/>
                  <a:gd name="T86" fmla="*/ 0 w 573"/>
                  <a:gd name="T87" fmla="*/ 0 h 979"/>
                  <a:gd name="T88" fmla="*/ 0 w 573"/>
                  <a:gd name="T89" fmla="*/ 0 h 979"/>
                  <a:gd name="T90" fmla="*/ 0 w 573"/>
                  <a:gd name="T91" fmla="*/ 0 h 979"/>
                  <a:gd name="T92" fmla="*/ 0 w 573"/>
                  <a:gd name="T93" fmla="*/ 0 h 979"/>
                  <a:gd name="T94" fmla="*/ 0 w 573"/>
                  <a:gd name="T95" fmla="*/ 0 h 979"/>
                  <a:gd name="T96" fmla="*/ 0 w 573"/>
                  <a:gd name="T97" fmla="*/ 0 h 979"/>
                  <a:gd name="T98" fmla="*/ 0 w 573"/>
                  <a:gd name="T99" fmla="*/ 0 h 979"/>
                  <a:gd name="T100" fmla="*/ 0 w 573"/>
                  <a:gd name="T101" fmla="*/ 0 h 9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979"/>
                  <a:gd name="T155" fmla="*/ 573 w 573"/>
                  <a:gd name="T156" fmla="*/ 979 h 9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979">
                    <a:moveTo>
                      <a:pt x="436" y="6"/>
                    </a:moveTo>
                    <a:lnTo>
                      <a:pt x="427" y="3"/>
                    </a:lnTo>
                    <a:lnTo>
                      <a:pt x="418" y="1"/>
                    </a:lnTo>
                    <a:lnTo>
                      <a:pt x="406" y="0"/>
                    </a:lnTo>
                    <a:lnTo>
                      <a:pt x="393" y="0"/>
                    </a:lnTo>
                    <a:lnTo>
                      <a:pt x="380" y="3"/>
                    </a:lnTo>
                    <a:lnTo>
                      <a:pt x="365" y="5"/>
                    </a:lnTo>
                    <a:lnTo>
                      <a:pt x="349" y="10"/>
                    </a:lnTo>
                    <a:lnTo>
                      <a:pt x="331" y="18"/>
                    </a:lnTo>
                    <a:lnTo>
                      <a:pt x="314" y="25"/>
                    </a:lnTo>
                    <a:lnTo>
                      <a:pt x="296" y="35"/>
                    </a:lnTo>
                    <a:lnTo>
                      <a:pt x="276" y="48"/>
                    </a:lnTo>
                    <a:lnTo>
                      <a:pt x="257" y="61"/>
                    </a:lnTo>
                    <a:lnTo>
                      <a:pt x="237" y="78"/>
                    </a:lnTo>
                    <a:lnTo>
                      <a:pt x="219" y="96"/>
                    </a:lnTo>
                    <a:lnTo>
                      <a:pt x="199" y="116"/>
                    </a:lnTo>
                    <a:lnTo>
                      <a:pt x="179" y="140"/>
                    </a:lnTo>
                    <a:lnTo>
                      <a:pt x="160" y="164"/>
                    </a:lnTo>
                    <a:lnTo>
                      <a:pt x="143" y="189"/>
                    </a:lnTo>
                    <a:lnTo>
                      <a:pt x="125" y="215"/>
                    </a:lnTo>
                    <a:lnTo>
                      <a:pt x="109" y="241"/>
                    </a:lnTo>
                    <a:lnTo>
                      <a:pt x="94" y="267"/>
                    </a:lnTo>
                    <a:lnTo>
                      <a:pt x="80" y="295"/>
                    </a:lnTo>
                    <a:lnTo>
                      <a:pt x="67" y="323"/>
                    </a:lnTo>
                    <a:lnTo>
                      <a:pt x="55" y="352"/>
                    </a:lnTo>
                    <a:lnTo>
                      <a:pt x="44" y="382"/>
                    </a:lnTo>
                    <a:lnTo>
                      <a:pt x="34" y="413"/>
                    </a:lnTo>
                    <a:lnTo>
                      <a:pt x="25" y="445"/>
                    </a:lnTo>
                    <a:lnTo>
                      <a:pt x="19" y="477"/>
                    </a:lnTo>
                    <a:lnTo>
                      <a:pt x="13" y="509"/>
                    </a:lnTo>
                    <a:lnTo>
                      <a:pt x="8" y="543"/>
                    </a:lnTo>
                    <a:lnTo>
                      <a:pt x="4" y="578"/>
                    </a:lnTo>
                    <a:lnTo>
                      <a:pt x="2" y="614"/>
                    </a:lnTo>
                    <a:lnTo>
                      <a:pt x="0" y="649"/>
                    </a:lnTo>
                    <a:lnTo>
                      <a:pt x="2" y="683"/>
                    </a:lnTo>
                    <a:lnTo>
                      <a:pt x="5" y="714"/>
                    </a:lnTo>
                    <a:lnTo>
                      <a:pt x="10" y="744"/>
                    </a:lnTo>
                    <a:lnTo>
                      <a:pt x="18" y="772"/>
                    </a:lnTo>
                    <a:lnTo>
                      <a:pt x="25" y="798"/>
                    </a:lnTo>
                    <a:lnTo>
                      <a:pt x="34" y="821"/>
                    </a:lnTo>
                    <a:lnTo>
                      <a:pt x="44" y="844"/>
                    </a:lnTo>
                    <a:lnTo>
                      <a:pt x="55" y="864"/>
                    </a:lnTo>
                    <a:lnTo>
                      <a:pt x="65" y="883"/>
                    </a:lnTo>
                    <a:lnTo>
                      <a:pt x="77" y="899"/>
                    </a:lnTo>
                    <a:lnTo>
                      <a:pt x="88" y="914"/>
                    </a:lnTo>
                    <a:lnTo>
                      <a:pt x="98" y="928"/>
                    </a:lnTo>
                    <a:lnTo>
                      <a:pt x="108" y="939"/>
                    </a:lnTo>
                    <a:lnTo>
                      <a:pt x="116" y="948"/>
                    </a:lnTo>
                    <a:lnTo>
                      <a:pt x="125" y="955"/>
                    </a:lnTo>
                    <a:lnTo>
                      <a:pt x="139" y="964"/>
                    </a:lnTo>
                    <a:lnTo>
                      <a:pt x="154" y="970"/>
                    </a:lnTo>
                    <a:lnTo>
                      <a:pt x="170" y="975"/>
                    </a:lnTo>
                    <a:lnTo>
                      <a:pt x="188" y="978"/>
                    </a:lnTo>
                    <a:lnTo>
                      <a:pt x="205" y="979"/>
                    </a:lnTo>
                    <a:lnTo>
                      <a:pt x="223" y="978"/>
                    </a:lnTo>
                    <a:lnTo>
                      <a:pt x="241" y="975"/>
                    </a:lnTo>
                    <a:lnTo>
                      <a:pt x="260" y="970"/>
                    </a:lnTo>
                    <a:lnTo>
                      <a:pt x="277" y="963"/>
                    </a:lnTo>
                    <a:lnTo>
                      <a:pt x="296" y="954"/>
                    </a:lnTo>
                    <a:lnTo>
                      <a:pt x="315" y="943"/>
                    </a:lnTo>
                    <a:lnTo>
                      <a:pt x="334" y="929"/>
                    </a:lnTo>
                    <a:lnTo>
                      <a:pt x="351" y="913"/>
                    </a:lnTo>
                    <a:lnTo>
                      <a:pt x="368" y="895"/>
                    </a:lnTo>
                    <a:lnTo>
                      <a:pt x="385" y="874"/>
                    </a:lnTo>
                    <a:lnTo>
                      <a:pt x="401" y="851"/>
                    </a:lnTo>
                    <a:lnTo>
                      <a:pt x="417" y="828"/>
                    </a:lnTo>
                    <a:lnTo>
                      <a:pt x="431" y="803"/>
                    </a:lnTo>
                    <a:lnTo>
                      <a:pt x="445" y="778"/>
                    </a:lnTo>
                    <a:lnTo>
                      <a:pt x="458" y="752"/>
                    </a:lnTo>
                    <a:lnTo>
                      <a:pt x="470" y="727"/>
                    </a:lnTo>
                    <a:lnTo>
                      <a:pt x="482" y="700"/>
                    </a:lnTo>
                    <a:lnTo>
                      <a:pt x="492" y="674"/>
                    </a:lnTo>
                    <a:lnTo>
                      <a:pt x="502" y="648"/>
                    </a:lnTo>
                    <a:lnTo>
                      <a:pt x="519" y="599"/>
                    </a:lnTo>
                    <a:lnTo>
                      <a:pt x="534" y="552"/>
                    </a:lnTo>
                    <a:lnTo>
                      <a:pt x="546" y="511"/>
                    </a:lnTo>
                    <a:lnTo>
                      <a:pt x="554" y="476"/>
                    </a:lnTo>
                    <a:lnTo>
                      <a:pt x="562" y="440"/>
                    </a:lnTo>
                    <a:lnTo>
                      <a:pt x="567" y="396"/>
                    </a:lnTo>
                    <a:lnTo>
                      <a:pt x="569" y="372"/>
                    </a:lnTo>
                    <a:lnTo>
                      <a:pt x="572" y="347"/>
                    </a:lnTo>
                    <a:lnTo>
                      <a:pt x="573" y="321"/>
                    </a:lnTo>
                    <a:lnTo>
                      <a:pt x="573" y="295"/>
                    </a:lnTo>
                    <a:lnTo>
                      <a:pt x="573" y="269"/>
                    </a:lnTo>
                    <a:lnTo>
                      <a:pt x="572" y="242"/>
                    </a:lnTo>
                    <a:lnTo>
                      <a:pt x="569" y="216"/>
                    </a:lnTo>
                    <a:lnTo>
                      <a:pt x="566" y="191"/>
                    </a:lnTo>
                    <a:lnTo>
                      <a:pt x="561" y="166"/>
                    </a:lnTo>
                    <a:lnTo>
                      <a:pt x="556" y="143"/>
                    </a:lnTo>
                    <a:lnTo>
                      <a:pt x="548" y="120"/>
                    </a:lnTo>
                    <a:lnTo>
                      <a:pt x="539" y="100"/>
                    </a:lnTo>
                    <a:lnTo>
                      <a:pt x="531" y="81"/>
                    </a:lnTo>
                    <a:lnTo>
                      <a:pt x="521" y="66"/>
                    </a:lnTo>
                    <a:lnTo>
                      <a:pt x="512" y="53"/>
                    </a:lnTo>
                    <a:lnTo>
                      <a:pt x="503" y="41"/>
                    </a:lnTo>
                    <a:lnTo>
                      <a:pt x="493" y="33"/>
                    </a:lnTo>
                    <a:lnTo>
                      <a:pt x="486" y="25"/>
                    </a:lnTo>
                    <a:lnTo>
                      <a:pt x="477" y="19"/>
                    </a:lnTo>
                    <a:lnTo>
                      <a:pt x="470" y="14"/>
                    </a:lnTo>
                    <a:lnTo>
                      <a:pt x="456" y="9"/>
                    </a:lnTo>
                    <a:lnTo>
                      <a:pt x="446" y="6"/>
                    </a:lnTo>
                    <a:lnTo>
                      <a:pt x="438" y="6"/>
                    </a:lnTo>
                    <a:lnTo>
                      <a:pt x="436" y="6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2" name="Freeform 224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3" name="Freeform 225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4" name="Freeform 226"/>
              <p:cNvSpPr>
                <a:spLocks/>
              </p:cNvSpPr>
              <p:nvPr/>
            </p:nvSpPr>
            <p:spPr bwMode="auto">
              <a:xfrm>
                <a:off x="1940" y="921"/>
                <a:ext cx="109" cy="197"/>
              </a:xfrm>
              <a:custGeom>
                <a:avLst/>
                <a:gdLst>
                  <a:gd name="T0" fmla="*/ 0 w 542"/>
                  <a:gd name="T1" fmla="*/ 0 h 983"/>
                  <a:gd name="T2" fmla="*/ 0 w 542"/>
                  <a:gd name="T3" fmla="*/ 0 h 983"/>
                  <a:gd name="T4" fmla="*/ 0 w 542"/>
                  <a:gd name="T5" fmla="*/ 0 h 983"/>
                  <a:gd name="T6" fmla="*/ 0 w 542"/>
                  <a:gd name="T7" fmla="*/ 0 h 983"/>
                  <a:gd name="T8" fmla="*/ 0 w 542"/>
                  <a:gd name="T9" fmla="*/ 0 h 983"/>
                  <a:gd name="T10" fmla="*/ 0 w 542"/>
                  <a:gd name="T11" fmla="*/ 0 h 983"/>
                  <a:gd name="T12" fmla="*/ 0 w 542"/>
                  <a:gd name="T13" fmla="*/ 0 h 983"/>
                  <a:gd name="T14" fmla="*/ 0 w 542"/>
                  <a:gd name="T15" fmla="*/ 0 h 983"/>
                  <a:gd name="T16" fmla="*/ 0 w 542"/>
                  <a:gd name="T17" fmla="*/ 0 h 983"/>
                  <a:gd name="T18" fmla="*/ 0 w 542"/>
                  <a:gd name="T19" fmla="*/ 0 h 983"/>
                  <a:gd name="T20" fmla="*/ 0 w 542"/>
                  <a:gd name="T21" fmla="*/ 0 h 983"/>
                  <a:gd name="T22" fmla="*/ 0 w 542"/>
                  <a:gd name="T23" fmla="*/ 0 h 983"/>
                  <a:gd name="T24" fmla="*/ 0 w 542"/>
                  <a:gd name="T25" fmla="*/ 0 h 983"/>
                  <a:gd name="T26" fmla="*/ 0 w 542"/>
                  <a:gd name="T27" fmla="*/ 0 h 983"/>
                  <a:gd name="T28" fmla="*/ 0 w 542"/>
                  <a:gd name="T29" fmla="*/ 0 h 983"/>
                  <a:gd name="T30" fmla="*/ 0 w 542"/>
                  <a:gd name="T31" fmla="*/ 0 h 983"/>
                  <a:gd name="T32" fmla="*/ 0 w 542"/>
                  <a:gd name="T33" fmla="*/ 0 h 983"/>
                  <a:gd name="T34" fmla="*/ 0 w 542"/>
                  <a:gd name="T35" fmla="*/ 0 h 983"/>
                  <a:gd name="T36" fmla="*/ 0 w 542"/>
                  <a:gd name="T37" fmla="*/ 0 h 983"/>
                  <a:gd name="T38" fmla="*/ 0 w 542"/>
                  <a:gd name="T39" fmla="*/ 0 h 983"/>
                  <a:gd name="T40" fmla="*/ 0 w 542"/>
                  <a:gd name="T41" fmla="*/ 0 h 983"/>
                  <a:gd name="T42" fmla="*/ 0 w 542"/>
                  <a:gd name="T43" fmla="*/ 0 h 983"/>
                  <a:gd name="T44" fmla="*/ 0 w 542"/>
                  <a:gd name="T45" fmla="*/ 0 h 983"/>
                  <a:gd name="T46" fmla="*/ 0 w 542"/>
                  <a:gd name="T47" fmla="*/ 0 h 983"/>
                  <a:gd name="T48" fmla="*/ 0 w 542"/>
                  <a:gd name="T49" fmla="*/ 0 h 983"/>
                  <a:gd name="T50" fmla="*/ 0 w 542"/>
                  <a:gd name="T51" fmla="*/ 0 h 983"/>
                  <a:gd name="T52" fmla="*/ 0 w 542"/>
                  <a:gd name="T53" fmla="*/ 0 h 983"/>
                  <a:gd name="T54" fmla="*/ 0 w 542"/>
                  <a:gd name="T55" fmla="*/ 0 h 983"/>
                  <a:gd name="T56" fmla="*/ 0 w 542"/>
                  <a:gd name="T57" fmla="*/ 0 h 983"/>
                  <a:gd name="T58" fmla="*/ 0 w 542"/>
                  <a:gd name="T59" fmla="*/ 0 h 983"/>
                  <a:gd name="T60" fmla="*/ 0 w 542"/>
                  <a:gd name="T61" fmla="*/ 0 h 983"/>
                  <a:gd name="T62" fmla="*/ 0 w 542"/>
                  <a:gd name="T63" fmla="*/ 0 h 983"/>
                  <a:gd name="T64" fmla="*/ 0 w 542"/>
                  <a:gd name="T65" fmla="*/ 0 h 983"/>
                  <a:gd name="T66" fmla="*/ 0 w 542"/>
                  <a:gd name="T67" fmla="*/ 0 h 983"/>
                  <a:gd name="T68" fmla="*/ 0 w 542"/>
                  <a:gd name="T69" fmla="*/ 0 h 983"/>
                  <a:gd name="T70" fmla="*/ 0 w 542"/>
                  <a:gd name="T71" fmla="*/ 0 h 983"/>
                  <a:gd name="T72" fmla="*/ 0 w 542"/>
                  <a:gd name="T73" fmla="*/ 0 h 983"/>
                  <a:gd name="T74" fmla="*/ 0 w 542"/>
                  <a:gd name="T75" fmla="*/ 0 h 983"/>
                  <a:gd name="T76" fmla="*/ 0 w 542"/>
                  <a:gd name="T77" fmla="*/ 0 h 983"/>
                  <a:gd name="T78" fmla="*/ 0 w 542"/>
                  <a:gd name="T79" fmla="*/ 0 h 983"/>
                  <a:gd name="T80" fmla="*/ 0 w 542"/>
                  <a:gd name="T81" fmla="*/ 0 h 983"/>
                  <a:gd name="T82" fmla="*/ 0 w 542"/>
                  <a:gd name="T83" fmla="*/ 0 h 983"/>
                  <a:gd name="T84" fmla="*/ 0 w 542"/>
                  <a:gd name="T85" fmla="*/ 0 h 983"/>
                  <a:gd name="T86" fmla="*/ 0 w 542"/>
                  <a:gd name="T87" fmla="*/ 0 h 983"/>
                  <a:gd name="T88" fmla="*/ 0 w 542"/>
                  <a:gd name="T89" fmla="*/ 0 h 983"/>
                  <a:gd name="T90" fmla="*/ 0 w 542"/>
                  <a:gd name="T91" fmla="*/ 0 h 983"/>
                  <a:gd name="T92" fmla="*/ 0 w 542"/>
                  <a:gd name="T93" fmla="*/ 0 h 983"/>
                  <a:gd name="T94" fmla="*/ 0 w 542"/>
                  <a:gd name="T95" fmla="*/ 0 h 983"/>
                  <a:gd name="T96" fmla="*/ 0 w 542"/>
                  <a:gd name="T97" fmla="*/ 0 h 983"/>
                  <a:gd name="T98" fmla="*/ 0 w 542"/>
                  <a:gd name="T99" fmla="*/ 0 h 983"/>
                  <a:gd name="T100" fmla="*/ 0 w 542"/>
                  <a:gd name="T101" fmla="*/ 0 h 983"/>
                  <a:gd name="T102" fmla="*/ 0 w 542"/>
                  <a:gd name="T103" fmla="*/ 0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42"/>
                  <a:gd name="T157" fmla="*/ 0 h 983"/>
                  <a:gd name="T158" fmla="*/ 542 w 542"/>
                  <a:gd name="T159" fmla="*/ 983 h 9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42" h="983">
                    <a:moveTo>
                      <a:pt x="529" y="445"/>
                    </a:moveTo>
                    <a:lnTo>
                      <a:pt x="531" y="438"/>
                    </a:lnTo>
                    <a:lnTo>
                      <a:pt x="534" y="420"/>
                    </a:lnTo>
                    <a:lnTo>
                      <a:pt x="538" y="393"/>
                    </a:lnTo>
                    <a:lnTo>
                      <a:pt x="541" y="359"/>
                    </a:lnTo>
                    <a:lnTo>
                      <a:pt x="542" y="341"/>
                    </a:lnTo>
                    <a:lnTo>
                      <a:pt x="542" y="321"/>
                    </a:lnTo>
                    <a:lnTo>
                      <a:pt x="541" y="301"/>
                    </a:lnTo>
                    <a:lnTo>
                      <a:pt x="539" y="281"/>
                    </a:lnTo>
                    <a:lnTo>
                      <a:pt x="537" y="261"/>
                    </a:lnTo>
                    <a:lnTo>
                      <a:pt x="532" y="241"/>
                    </a:lnTo>
                    <a:lnTo>
                      <a:pt x="527" y="221"/>
                    </a:lnTo>
                    <a:lnTo>
                      <a:pt x="519" y="203"/>
                    </a:lnTo>
                    <a:lnTo>
                      <a:pt x="512" y="187"/>
                    </a:lnTo>
                    <a:lnTo>
                      <a:pt x="506" y="175"/>
                    </a:lnTo>
                    <a:lnTo>
                      <a:pt x="501" y="166"/>
                    </a:lnTo>
                    <a:lnTo>
                      <a:pt x="497" y="161"/>
                    </a:lnTo>
                    <a:lnTo>
                      <a:pt x="493" y="160"/>
                    </a:lnTo>
                    <a:lnTo>
                      <a:pt x="492" y="160"/>
                    </a:lnTo>
                    <a:lnTo>
                      <a:pt x="491" y="162"/>
                    </a:lnTo>
                    <a:lnTo>
                      <a:pt x="491" y="166"/>
                    </a:lnTo>
                    <a:lnTo>
                      <a:pt x="491" y="177"/>
                    </a:lnTo>
                    <a:lnTo>
                      <a:pt x="492" y="190"/>
                    </a:lnTo>
                    <a:lnTo>
                      <a:pt x="493" y="198"/>
                    </a:lnTo>
                    <a:lnTo>
                      <a:pt x="494" y="203"/>
                    </a:lnTo>
                    <a:lnTo>
                      <a:pt x="488" y="226"/>
                    </a:lnTo>
                    <a:lnTo>
                      <a:pt x="472" y="283"/>
                    </a:lnTo>
                    <a:lnTo>
                      <a:pt x="462" y="321"/>
                    </a:lnTo>
                    <a:lnTo>
                      <a:pt x="450" y="359"/>
                    </a:lnTo>
                    <a:lnTo>
                      <a:pt x="436" y="399"/>
                    </a:lnTo>
                    <a:lnTo>
                      <a:pt x="422" y="438"/>
                    </a:lnTo>
                    <a:lnTo>
                      <a:pt x="408" y="474"/>
                    </a:lnTo>
                    <a:lnTo>
                      <a:pt x="393" y="503"/>
                    </a:lnTo>
                    <a:lnTo>
                      <a:pt x="387" y="515"/>
                    </a:lnTo>
                    <a:lnTo>
                      <a:pt x="380" y="525"/>
                    </a:lnTo>
                    <a:lnTo>
                      <a:pt x="373" y="534"/>
                    </a:lnTo>
                    <a:lnTo>
                      <a:pt x="367" y="539"/>
                    </a:lnTo>
                    <a:lnTo>
                      <a:pt x="361" y="540"/>
                    </a:lnTo>
                    <a:lnTo>
                      <a:pt x="356" y="540"/>
                    </a:lnTo>
                    <a:lnTo>
                      <a:pt x="351" y="535"/>
                    </a:lnTo>
                    <a:lnTo>
                      <a:pt x="346" y="528"/>
                    </a:lnTo>
                    <a:lnTo>
                      <a:pt x="341" y="517"/>
                    </a:lnTo>
                    <a:lnTo>
                      <a:pt x="337" y="500"/>
                    </a:lnTo>
                    <a:lnTo>
                      <a:pt x="335" y="480"/>
                    </a:lnTo>
                    <a:lnTo>
                      <a:pt x="331" y="455"/>
                    </a:lnTo>
                    <a:lnTo>
                      <a:pt x="330" y="423"/>
                    </a:lnTo>
                    <a:lnTo>
                      <a:pt x="329" y="392"/>
                    </a:lnTo>
                    <a:lnTo>
                      <a:pt x="329" y="359"/>
                    </a:lnTo>
                    <a:lnTo>
                      <a:pt x="330" y="328"/>
                    </a:lnTo>
                    <a:lnTo>
                      <a:pt x="333" y="264"/>
                    </a:lnTo>
                    <a:lnTo>
                      <a:pt x="336" y="203"/>
                    </a:lnTo>
                    <a:lnTo>
                      <a:pt x="337" y="175"/>
                    </a:lnTo>
                    <a:lnTo>
                      <a:pt x="338" y="146"/>
                    </a:lnTo>
                    <a:lnTo>
                      <a:pt x="337" y="118"/>
                    </a:lnTo>
                    <a:lnTo>
                      <a:pt x="336" y="91"/>
                    </a:lnTo>
                    <a:lnTo>
                      <a:pt x="332" y="66"/>
                    </a:lnTo>
                    <a:lnTo>
                      <a:pt x="327" y="42"/>
                    </a:lnTo>
                    <a:lnTo>
                      <a:pt x="325" y="31"/>
                    </a:lnTo>
                    <a:lnTo>
                      <a:pt x="321" y="21"/>
                    </a:lnTo>
                    <a:lnTo>
                      <a:pt x="316" y="10"/>
                    </a:lnTo>
                    <a:lnTo>
                      <a:pt x="312" y="0"/>
                    </a:lnTo>
                    <a:lnTo>
                      <a:pt x="311" y="6"/>
                    </a:lnTo>
                    <a:lnTo>
                      <a:pt x="310" y="21"/>
                    </a:lnTo>
                    <a:lnTo>
                      <a:pt x="307" y="45"/>
                    </a:lnTo>
                    <a:lnTo>
                      <a:pt x="305" y="77"/>
                    </a:lnTo>
                    <a:lnTo>
                      <a:pt x="301" y="117"/>
                    </a:lnTo>
                    <a:lnTo>
                      <a:pt x="297" y="163"/>
                    </a:lnTo>
                    <a:lnTo>
                      <a:pt x="292" y="214"/>
                    </a:lnTo>
                    <a:lnTo>
                      <a:pt x="287" y="272"/>
                    </a:lnTo>
                    <a:lnTo>
                      <a:pt x="279" y="329"/>
                    </a:lnTo>
                    <a:lnTo>
                      <a:pt x="270" y="384"/>
                    </a:lnTo>
                    <a:lnTo>
                      <a:pt x="260" y="434"/>
                    </a:lnTo>
                    <a:lnTo>
                      <a:pt x="251" y="473"/>
                    </a:lnTo>
                    <a:lnTo>
                      <a:pt x="246" y="488"/>
                    </a:lnTo>
                    <a:lnTo>
                      <a:pt x="241" y="499"/>
                    </a:lnTo>
                    <a:lnTo>
                      <a:pt x="239" y="504"/>
                    </a:lnTo>
                    <a:lnTo>
                      <a:pt x="236" y="507"/>
                    </a:lnTo>
                    <a:lnTo>
                      <a:pt x="234" y="508"/>
                    </a:lnTo>
                    <a:lnTo>
                      <a:pt x="232" y="508"/>
                    </a:lnTo>
                    <a:lnTo>
                      <a:pt x="230" y="508"/>
                    </a:lnTo>
                    <a:lnTo>
                      <a:pt x="229" y="505"/>
                    </a:lnTo>
                    <a:lnTo>
                      <a:pt x="226" y="502"/>
                    </a:lnTo>
                    <a:lnTo>
                      <a:pt x="224" y="497"/>
                    </a:lnTo>
                    <a:lnTo>
                      <a:pt x="221" y="482"/>
                    </a:lnTo>
                    <a:lnTo>
                      <a:pt x="217" y="460"/>
                    </a:lnTo>
                    <a:lnTo>
                      <a:pt x="211" y="409"/>
                    </a:lnTo>
                    <a:lnTo>
                      <a:pt x="205" y="354"/>
                    </a:lnTo>
                    <a:lnTo>
                      <a:pt x="200" y="303"/>
                    </a:lnTo>
                    <a:lnTo>
                      <a:pt x="195" y="257"/>
                    </a:lnTo>
                    <a:lnTo>
                      <a:pt x="191" y="22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4" y="227"/>
                    </a:lnTo>
                    <a:lnTo>
                      <a:pt x="180" y="266"/>
                    </a:lnTo>
                    <a:lnTo>
                      <a:pt x="176" y="302"/>
                    </a:lnTo>
                    <a:lnTo>
                      <a:pt x="173" y="333"/>
                    </a:lnTo>
                    <a:lnTo>
                      <a:pt x="168" y="361"/>
                    </a:lnTo>
                    <a:lnTo>
                      <a:pt x="165" y="372"/>
                    </a:lnTo>
                    <a:lnTo>
                      <a:pt x="160" y="380"/>
                    </a:lnTo>
                    <a:lnTo>
                      <a:pt x="156" y="388"/>
                    </a:lnTo>
                    <a:lnTo>
                      <a:pt x="150" y="392"/>
                    </a:lnTo>
                    <a:lnTo>
                      <a:pt x="148" y="394"/>
                    </a:lnTo>
                    <a:lnTo>
                      <a:pt x="144" y="394"/>
                    </a:lnTo>
                    <a:lnTo>
                      <a:pt x="141" y="395"/>
                    </a:lnTo>
                    <a:lnTo>
                      <a:pt x="138" y="394"/>
                    </a:lnTo>
                    <a:lnTo>
                      <a:pt x="129" y="392"/>
                    </a:lnTo>
                    <a:lnTo>
                      <a:pt x="119" y="385"/>
                    </a:lnTo>
                    <a:lnTo>
                      <a:pt x="80" y="348"/>
                    </a:lnTo>
                    <a:lnTo>
                      <a:pt x="42" y="307"/>
                    </a:lnTo>
                    <a:lnTo>
                      <a:pt x="12" y="276"/>
                    </a:lnTo>
                    <a:lnTo>
                      <a:pt x="0" y="262"/>
                    </a:lnTo>
                    <a:lnTo>
                      <a:pt x="0" y="274"/>
                    </a:lnTo>
                    <a:lnTo>
                      <a:pt x="0" y="306"/>
                    </a:lnTo>
                    <a:lnTo>
                      <a:pt x="0" y="349"/>
                    </a:lnTo>
                    <a:lnTo>
                      <a:pt x="0" y="400"/>
                    </a:lnTo>
                    <a:lnTo>
                      <a:pt x="2" y="409"/>
                    </a:lnTo>
                    <a:lnTo>
                      <a:pt x="3" y="419"/>
                    </a:lnTo>
                    <a:lnTo>
                      <a:pt x="7" y="433"/>
                    </a:lnTo>
                    <a:lnTo>
                      <a:pt x="12" y="449"/>
                    </a:lnTo>
                    <a:lnTo>
                      <a:pt x="24" y="488"/>
                    </a:lnTo>
                    <a:lnTo>
                      <a:pt x="40" y="533"/>
                    </a:lnTo>
                    <a:lnTo>
                      <a:pt x="59" y="583"/>
                    </a:lnTo>
                    <a:lnTo>
                      <a:pt x="81" y="638"/>
                    </a:lnTo>
                    <a:lnTo>
                      <a:pt x="106" y="693"/>
                    </a:lnTo>
                    <a:lnTo>
                      <a:pt x="134" y="749"/>
                    </a:lnTo>
                    <a:lnTo>
                      <a:pt x="161" y="802"/>
                    </a:lnTo>
                    <a:lnTo>
                      <a:pt x="189" y="852"/>
                    </a:lnTo>
                    <a:lnTo>
                      <a:pt x="202" y="875"/>
                    </a:lnTo>
                    <a:lnTo>
                      <a:pt x="217" y="896"/>
                    </a:lnTo>
                    <a:lnTo>
                      <a:pt x="231" y="916"/>
                    </a:lnTo>
                    <a:lnTo>
                      <a:pt x="245" y="933"/>
                    </a:lnTo>
                    <a:lnTo>
                      <a:pt x="257" y="948"/>
                    </a:lnTo>
                    <a:lnTo>
                      <a:pt x="271" y="962"/>
                    </a:lnTo>
                    <a:lnTo>
                      <a:pt x="284" y="972"/>
                    </a:lnTo>
                    <a:lnTo>
                      <a:pt x="295" y="980"/>
                    </a:lnTo>
                    <a:lnTo>
                      <a:pt x="306" y="983"/>
                    </a:lnTo>
                    <a:lnTo>
                      <a:pt x="317" y="983"/>
                    </a:lnTo>
                    <a:lnTo>
                      <a:pt x="327" y="981"/>
                    </a:lnTo>
                    <a:lnTo>
                      <a:pt x="336" y="973"/>
                    </a:lnTo>
                    <a:lnTo>
                      <a:pt x="346" y="963"/>
                    </a:lnTo>
                    <a:lnTo>
                      <a:pt x="355" y="952"/>
                    </a:lnTo>
                    <a:lnTo>
                      <a:pt x="363" y="938"/>
                    </a:lnTo>
                    <a:lnTo>
                      <a:pt x="373" y="922"/>
                    </a:lnTo>
                    <a:lnTo>
                      <a:pt x="391" y="888"/>
                    </a:lnTo>
                    <a:lnTo>
                      <a:pt x="408" y="850"/>
                    </a:lnTo>
                    <a:lnTo>
                      <a:pt x="425" y="807"/>
                    </a:lnTo>
                    <a:lnTo>
                      <a:pt x="441" y="764"/>
                    </a:lnTo>
                    <a:lnTo>
                      <a:pt x="456" y="717"/>
                    </a:lnTo>
                    <a:lnTo>
                      <a:pt x="470" y="673"/>
                    </a:lnTo>
                    <a:lnTo>
                      <a:pt x="494" y="586"/>
                    </a:lnTo>
                    <a:lnTo>
                      <a:pt x="513" y="514"/>
                    </a:lnTo>
                    <a:lnTo>
                      <a:pt x="524" y="464"/>
                    </a:lnTo>
                    <a:lnTo>
                      <a:pt x="529" y="4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5" name="Freeform 227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6" name="Freeform 228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7" name="Freeform 229"/>
              <p:cNvSpPr>
                <a:spLocks/>
              </p:cNvSpPr>
              <p:nvPr/>
            </p:nvSpPr>
            <p:spPr bwMode="auto">
              <a:xfrm>
                <a:off x="2091" y="949"/>
                <a:ext cx="70" cy="183"/>
              </a:xfrm>
              <a:custGeom>
                <a:avLst/>
                <a:gdLst>
                  <a:gd name="T0" fmla="*/ 0 w 348"/>
                  <a:gd name="T1" fmla="*/ 0 h 916"/>
                  <a:gd name="T2" fmla="*/ 0 w 348"/>
                  <a:gd name="T3" fmla="*/ 0 h 916"/>
                  <a:gd name="T4" fmla="*/ 0 w 348"/>
                  <a:gd name="T5" fmla="*/ 0 h 916"/>
                  <a:gd name="T6" fmla="*/ 0 w 348"/>
                  <a:gd name="T7" fmla="*/ 0 h 916"/>
                  <a:gd name="T8" fmla="*/ 0 w 348"/>
                  <a:gd name="T9" fmla="*/ 0 h 916"/>
                  <a:gd name="T10" fmla="*/ 0 w 348"/>
                  <a:gd name="T11" fmla="*/ 0 h 916"/>
                  <a:gd name="T12" fmla="*/ 0 w 348"/>
                  <a:gd name="T13" fmla="*/ 0 h 916"/>
                  <a:gd name="T14" fmla="*/ 0 w 348"/>
                  <a:gd name="T15" fmla="*/ 0 h 916"/>
                  <a:gd name="T16" fmla="*/ 0 w 348"/>
                  <a:gd name="T17" fmla="*/ 0 h 916"/>
                  <a:gd name="T18" fmla="*/ 0 w 348"/>
                  <a:gd name="T19" fmla="*/ 0 h 916"/>
                  <a:gd name="T20" fmla="*/ 0 w 348"/>
                  <a:gd name="T21" fmla="*/ 0 h 916"/>
                  <a:gd name="T22" fmla="*/ 0 w 348"/>
                  <a:gd name="T23" fmla="*/ 0 h 916"/>
                  <a:gd name="T24" fmla="*/ 0 w 348"/>
                  <a:gd name="T25" fmla="*/ 0 h 916"/>
                  <a:gd name="T26" fmla="*/ 0 w 348"/>
                  <a:gd name="T27" fmla="*/ 0 h 916"/>
                  <a:gd name="T28" fmla="*/ 0 w 348"/>
                  <a:gd name="T29" fmla="*/ 0 h 916"/>
                  <a:gd name="T30" fmla="*/ 0 w 348"/>
                  <a:gd name="T31" fmla="*/ 0 h 916"/>
                  <a:gd name="T32" fmla="*/ 0 w 348"/>
                  <a:gd name="T33" fmla="*/ 0 h 916"/>
                  <a:gd name="T34" fmla="*/ 0 w 348"/>
                  <a:gd name="T35" fmla="*/ 0 h 916"/>
                  <a:gd name="T36" fmla="*/ 0 w 348"/>
                  <a:gd name="T37" fmla="*/ 0 h 916"/>
                  <a:gd name="T38" fmla="*/ 0 w 348"/>
                  <a:gd name="T39" fmla="*/ 0 h 916"/>
                  <a:gd name="T40" fmla="*/ 0 w 348"/>
                  <a:gd name="T41" fmla="*/ 0 h 916"/>
                  <a:gd name="T42" fmla="*/ 0 w 348"/>
                  <a:gd name="T43" fmla="*/ 0 h 916"/>
                  <a:gd name="T44" fmla="*/ 0 w 348"/>
                  <a:gd name="T45" fmla="*/ 0 h 916"/>
                  <a:gd name="T46" fmla="*/ 0 w 348"/>
                  <a:gd name="T47" fmla="*/ 0 h 916"/>
                  <a:gd name="T48" fmla="*/ 0 w 348"/>
                  <a:gd name="T49" fmla="*/ 0 h 916"/>
                  <a:gd name="T50" fmla="*/ 0 w 348"/>
                  <a:gd name="T51" fmla="*/ 0 h 916"/>
                  <a:gd name="T52" fmla="*/ 0 w 348"/>
                  <a:gd name="T53" fmla="*/ 0 h 916"/>
                  <a:gd name="T54" fmla="*/ 0 w 348"/>
                  <a:gd name="T55" fmla="*/ 0 h 916"/>
                  <a:gd name="T56" fmla="*/ 0 w 348"/>
                  <a:gd name="T57" fmla="*/ 0 h 916"/>
                  <a:gd name="T58" fmla="*/ 0 w 348"/>
                  <a:gd name="T59" fmla="*/ 0 h 916"/>
                  <a:gd name="T60" fmla="*/ 0 w 348"/>
                  <a:gd name="T61" fmla="*/ 0 h 916"/>
                  <a:gd name="T62" fmla="*/ 0 w 348"/>
                  <a:gd name="T63" fmla="*/ 0 h 916"/>
                  <a:gd name="T64" fmla="*/ 0 w 348"/>
                  <a:gd name="T65" fmla="*/ 0 h 916"/>
                  <a:gd name="T66" fmla="*/ 0 w 348"/>
                  <a:gd name="T67" fmla="*/ 0 h 916"/>
                  <a:gd name="T68" fmla="*/ 0 w 348"/>
                  <a:gd name="T69" fmla="*/ 0 h 916"/>
                  <a:gd name="T70" fmla="*/ 0 w 348"/>
                  <a:gd name="T71" fmla="*/ 0 h 916"/>
                  <a:gd name="T72" fmla="*/ 0 w 348"/>
                  <a:gd name="T73" fmla="*/ 0 h 916"/>
                  <a:gd name="T74" fmla="*/ 0 w 348"/>
                  <a:gd name="T75" fmla="*/ 0 h 916"/>
                  <a:gd name="T76" fmla="*/ 0 w 348"/>
                  <a:gd name="T77" fmla="*/ 0 h 916"/>
                  <a:gd name="T78" fmla="*/ 0 w 348"/>
                  <a:gd name="T79" fmla="*/ 0 h 916"/>
                  <a:gd name="T80" fmla="*/ 0 w 348"/>
                  <a:gd name="T81" fmla="*/ 0 h 916"/>
                  <a:gd name="T82" fmla="*/ 0 w 348"/>
                  <a:gd name="T83" fmla="*/ 0 h 916"/>
                  <a:gd name="T84" fmla="*/ 0 w 348"/>
                  <a:gd name="T85" fmla="*/ 0 h 916"/>
                  <a:gd name="T86" fmla="*/ 0 w 348"/>
                  <a:gd name="T87" fmla="*/ 0 h 916"/>
                  <a:gd name="T88" fmla="*/ 0 w 348"/>
                  <a:gd name="T89" fmla="*/ 0 h 916"/>
                  <a:gd name="T90" fmla="*/ 0 w 348"/>
                  <a:gd name="T91" fmla="*/ 0 h 916"/>
                  <a:gd name="T92" fmla="*/ 0 w 348"/>
                  <a:gd name="T93" fmla="*/ 0 h 916"/>
                  <a:gd name="T94" fmla="*/ 0 w 348"/>
                  <a:gd name="T95" fmla="*/ 0 h 916"/>
                  <a:gd name="T96" fmla="*/ 0 w 348"/>
                  <a:gd name="T97" fmla="*/ 0 h 916"/>
                  <a:gd name="T98" fmla="*/ 0 w 348"/>
                  <a:gd name="T99" fmla="*/ 0 h 916"/>
                  <a:gd name="T100" fmla="*/ 0 w 348"/>
                  <a:gd name="T101" fmla="*/ 0 h 916"/>
                  <a:gd name="T102" fmla="*/ 0 w 348"/>
                  <a:gd name="T103" fmla="*/ 0 h 9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8"/>
                  <a:gd name="T157" fmla="*/ 0 h 916"/>
                  <a:gd name="T158" fmla="*/ 348 w 348"/>
                  <a:gd name="T159" fmla="*/ 916 h 91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8" h="916">
                    <a:moveTo>
                      <a:pt x="342" y="65"/>
                    </a:moveTo>
                    <a:lnTo>
                      <a:pt x="346" y="94"/>
                    </a:lnTo>
                    <a:lnTo>
                      <a:pt x="348" y="131"/>
                    </a:lnTo>
                    <a:lnTo>
                      <a:pt x="348" y="178"/>
                    </a:lnTo>
                    <a:lnTo>
                      <a:pt x="347" y="229"/>
                    </a:lnTo>
                    <a:lnTo>
                      <a:pt x="346" y="256"/>
                    </a:lnTo>
                    <a:lnTo>
                      <a:pt x="343" y="285"/>
                    </a:lnTo>
                    <a:lnTo>
                      <a:pt x="340" y="315"/>
                    </a:lnTo>
                    <a:lnTo>
                      <a:pt x="336" y="345"/>
                    </a:lnTo>
                    <a:lnTo>
                      <a:pt x="330" y="376"/>
                    </a:lnTo>
                    <a:lnTo>
                      <a:pt x="323" y="407"/>
                    </a:lnTo>
                    <a:lnTo>
                      <a:pt x="316" y="438"/>
                    </a:lnTo>
                    <a:lnTo>
                      <a:pt x="307" y="470"/>
                    </a:lnTo>
                    <a:lnTo>
                      <a:pt x="301" y="493"/>
                    </a:lnTo>
                    <a:lnTo>
                      <a:pt x="293" y="517"/>
                    </a:lnTo>
                    <a:lnTo>
                      <a:pt x="285" y="542"/>
                    </a:lnTo>
                    <a:lnTo>
                      <a:pt x="275" y="567"/>
                    </a:lnTo>
                    <a:lnTo>
                      <a:pt x="252" y="619"/>
                    </a:lnTo>
                    <a:lnTo>
                      <a:pt x="226" y="672"/>
                    </a:lnTo>
                    <a:lnTo>
                      <a:pt x="200" y="722"/>
                    </a:lnTo>
                    <a:lnTo>
                      <a:pt x="171" y="770"/>
                    </a:lnTo>
                    <a:lnTo>
                      <a:pt x="156" y="793"/>
                    </a:lnTo>
                    <a:lnTo>
                      <a:pt x="143" y="814"/>
                    </a:lnTo>
                    <a:lnTo>
                      <a:pt x="129" y="834"/>
                    </a:lnTo>
                    <a:lnTo>
                      <a:pt x="115" y="853"/>
                    </a:lnTo>
                    <a:lnTo>
                      <a:pt x="101" y="869"/>
                    </a:lnTo>
                    <a:lnTo>
                      <a:pt x="88" y="883"/>
                    </a:lnTo>
                    <a:lnTo>
                      <a:pt x="75" y="895"/>
                    </a:lnTo>
                    <a:lnTo>
                      <a:pt x="63" y="904"/>
                    </a:lnTo>
                    <a:lnTo>
                      <a:pt x="51" y="911"/>
                    </a:lnTo>
                    <a:lnTo>
                      <a:pt x="41" y="915"/>
                    </a:lnTo>
                    <a:lnTo>
                      <a:pt x="31" y="916"/>
                    </a:lnTo>
                    <a:lnTo>
                      <a:pt x="24" y="914"/>
                    </a:lnTo>
                    <a:lnTo>
                      <a:pt x="16" y="909"/>
                    </a:lnTo>
                    <a:lnTo>
                      <a:pt x="10" y="899"/>
                    </a:lnTo>
                    <a:lnTo>
                      <a:pt x="5" y="887"/>
                    </a:lnTo>
                    <a:lnTo>
                      <a:pt x="3" y="869"/>
                    </a:lnTo>
                    <a:lnTo>
                      <a:pt x="0" y="848"/>
                    </a:lnTo>
                    <a:lnTo>
                      <a:pt x="2" y="822"/>
                    </a:lnTo>
                    <a:lnTo>
                      <a:pt x="3" y="792"/>
                    </a:lnTo>
                    <a:lnTo>
                      <a:pt x="7" y="757"/>
                    </a:lnTo>
                    <a:lnTo>
                      <a:pt x="16" y="686"/>
                    </a:lnTo>
                    <a:lnTo>
                      <a:pt x="26" y="623"/>
                    </a:lnTo>
                    <a:lnTo>
                      <a:pt x="38" y="567"/>
                    </a:lnTo>
                    <a:lnTo>
                      <a:pt x="48" y="518"/>
                    </a:lnTo>
                    <a:lnTo>
                      <a:pt x="58" y="476"/>
                    </a:lnTo>
                    <a:lnTo>
                      <a:pt x="68" y="438"/>
                    </a:lnTo>
                    <a:lnTo>
                      <a:pt x="78" y="406"/>
                    </a:lnTo>
                    <a:lnTo>
                      <a:pt x="88" y="377"/>
                    </a:lnTo>
                    <a:lnTo>
                      <a:pt x="98" y="352"/>
                    </a:lnTo>
                    <a:lnTo>
                      <a:pt x="106" y="331"/>
                    </a:lnTo>
                    <a:lnTo>
                      <a:pt x="116" y="311"/>
                    </a:lnTo>
                    <a:lnTo>
                      <a:pt x="125" y="294"/>
                    </a:lnTo>
                    <a:lnTo>
                      <a:pt x="140" y="261"/>
                    </a:lnTo>
                    <a:lnTo>
                      <a:pt x="155" y="228"/>
                    </a:lnTo>
                    <a:lnTo>
                      <a:pt x="166" y="198"/>
                    </a:lnTo>
                    <a:lnTo>
                      <a:pt x="176" y="179"/>
                    </a:lnTo>
                    <a:lnTo>
                      <a:pt x="180" y="174"/>
                    </a:lnTo>
                    <a:lnTo>
                      <a:pt x="182" y="173"/>
                    </a:lnTo>
                    <a:lnTo>
                      <a:pt x="185" y="174"/>
                    </a:lnTo>
                    <a:lnTo>
                      <a:pt x="186" y="179"/>
                    </a:lnTo>
                    <a:lnTo>
                      <a:pt x="186" y="186"/>
                    </a:lnTo>
                    <a:lnTo>
                      <a:pt x="185" y="199"/>
                    </a:lnTo>
                    <a:lnTo>
                      <a:pt x="184" y="214"/>
                    </a:lnTo>
                    <a:lnTo>
                      <a:pt x="180" y="234"/>
                    </a:lnTo>
                    <a:lnTo>
                      <a:pt x="170" y="284"/>
                    </a:lnTo>
                    <a:lnTo>
                      <a:pt x="155" y="351"/>
                    </a:lnTo>
                    <a:lnTo>
                      <a:pt x="146" y="386"/>
                    </a:lnTo>
                    <a:lnTo>
                      <a:pt x="139" y="417"/>
                    </a:lnTo>
                    <a:lnTo>
                      <a:pt x="135" y="445"/>
                    </a:lnTo>
                    <a:lnTo>
                      <a:pt x="134" y="467"/>
                    </a:lnTo>
                    <a:lnTo>
                      <a:pt x="134" y="486"/>
                    </a:lnTo>
                    <a:lnTo>
                      <a:pt x="136" y="500"/>
                    </a:lnTo>
                    <a:lnTo>
                      <a:pt x="138" y="505"/>
                    </a:lnTo>
                    <a:lnTo>
                      <a:pt x="140" y="508"/>
                    </a:lnTo>
                    <a:lnTo>
                      <a:pt x="143" y="511"/>
                    </a:lnTo>
                    <a:lnTo>
                      <a:pt x="146" y="513"/>
                    </a:lnTo>
                    <a:lnTo>
                      <a:pt x="149" y="513"/>
                    </a:lnTo>
                    <a:lnTo>
                      <a:pt x="154" y="512"/>
                    </a:lnTo>
                    <a:lnTo>
                      <a:pt x="157" y="511"/>
                    </a:lnTo>
                    <a:lnTo>
                      <a:pt x="161" y="507"/>
                    </a:lnTo>
                    <a:lnTo>
                      <a:pt x="171" y="497"/>
                    </a:lnTo>
                    <a:lnTo>
                      <a:pt x="182" y="481"/>
                    </a:lnTo>
                    <a:lnTo>
                      <a:pt x="194" y="461"/>
                    </a:lnTo>
                    <a:lnTo>
                      <a:pt x="206" y="435"/>
                    </a:lnTo>
                    <a:lnTo>
                      <a:pt x="220" y="403"/>
                    </a:lnTo>
                    <a:lnTo>
                      <a:pt x="234" y="366"/>
                    </a:lnTo>
                    <a:lnTo>
                      <a:pt x="246" y="326"/>
                    </a:lnTo>
                    <a:lnTo>
                      <a:pt x="257" y="285"/>
                    </a:lnTo>
                    <a:lnTo>
                      <a:pt x="267" y="244"/>
                    </a:lnTo>
                    <a:lnTo>
                      <a:pt x="276" y="203"/>
                    </a:lnTo>
                    <a:lnTo>
                      <a:pt x="292" y="126"/>
                    </a:lnTo>
                    <a:lnTo>
                      <a:pt x="305" y="64"/>
                    </a:lnTo>
                    <a:lnTo>
                      <a:pt x="310" y="39"/>
                    </a:lnTo>
                    <a:lnTo>
                      <a:pt x="315" y="19"/>
                    </a:lnTo>
                    <a:lnTo>
                      <a:pt x="317" y="13"/>
                    </a:lnTo>
                    <a:lnTo>
                      <a:pt x="320" y="7"/>
                    </a:lnTo>
                    <a:lnTo>
                      <a:pt x="322" y="3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8" y="3"/>
                    </a:lnTo>
                    <a:lnTo>
                      <a:pt x="331" y="8"/>
                    </a:lnTo>
                    <a:lnTo>
                      <a:pt x="333" y="14"/>
                    </a:lnTo>
                    <a:lnTo>
                      <a:pt x="338" y="34"/>
                    </a:lnTo>
                    <a:lnTo>
                      <a:pt x="342" y="6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8" name="Freeform 230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9" name="Freeform 231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0" name="Freeform 232"/>
              <p:cNvSpPr>
                <a:spLocks/>
              </p:cNvSpPr>
              <p:nvPr/>
            </p:nvSpPr>
            <p:spPr bwMode="auto">
              <a:xfrm>
                <a:off x="2157" y="983"/>
                <a:ext cx="77" cy="157"/>
              </a:xfrm>
              <a:custGeom>
                <a:avLst/>
                <a:gdLst>
                  <a:gd name="T0" fmla="*/ 0 w 385"/>
                  <a:gd name="T1" fmla="*/ 0 h 785"/>
                  <a:gd name="T2" fmla="*/ 0 w 385"/>
                  <a:gd name="T3" fmla="*/ 0 h 785"/>
                  <a:gd name="T4" fmla="*/ 0 w 385"/>
                  <a:gd name="T5" fmla="*/ 0 h 785"/>
                  <a:gd name="T6" fmla="*/ 0 w 385"/>
                  <a:gd name="T7" fmla="*/ 0 h 785"/>
                  <a:gd name="T8" fmla="*/ 0 w 385"/>
                  <a:gd name="T9" fmla="*/ 0 h 785"/>
                  <a:gd name="T10" fmla="*/ 0 w 385"/>
                  <a:gd name="T11" fmla="*/ 0 h 785"/>
                  <a:gd name="T12" fmla="*/ 0 w 385"/>
                  <a:gd name="T13" fmla="*/ 0 h 785"/>
                  <a:gd name="T14" fmla="*/ 0 w 385"/>
                  <a:gd name="T15" fmla="*/ 0 h 785"/>
                  <a:gd name="T16" fmla="*/ 0 w 385"/>
                  <a:gd name="T17" fmla="*/ 0 h 785"/>
                  <a:gd name="T18" fmla="*/ 0 w 385"/>
                  <a:gd name="T19" fmla="*/ 0 h 785"/>
                  <a:gd name="T20" fmla="*/ 0 w 385"/>
                  <a:gd name="T21" fmla="*/ 0 h 785"/>
                  <a:gd name="T22" fmla="*/ 0 w 385"/>
                  <a:gd name="T23" fmla="*/ 0 h 785"/>
                  <a:gd name="T24" fmla="*/ 0 w 385"/>
                  <a:gd name="T25" fmla="*/ 0 h 785"/>
                  <a:gd name="T26" fmla="*/ 0 w 385"/>
                  <a:gd name="T27" fmla="*/ 0 h 785"/>
                  <a:gd name="T28" fmla="*/ 0 w 385"/>
                  <a:gd name="T29" fmla="*/ 0 h 785"/>
                  <a:gd name="T30" fmla="*/ 0 w 385"/>
                  <a:gd name="T31" fmla="*/ 0 h 785"/>
                  <a:gd name="T32" fmla="*/ 0 w 385"/>
                  <a:gd name="T33" fmla="*/ 0 h 785"/>
                  <a:gd name="T34" fmla="*/ 0 w 385"/>
                  <a:gd name="T35" fmla="*/ 0 h 785"/>
                  <a:gd name="T36" fmla="*/ 0 w 385"/>
                  <a:gd name="T37" fmla="*/ 0 h 785"/>
                  <a:gd name="T38" fmla="*/ 0 w 385"/>
                  <a:gd name="T39" fmla="*/ 0 h 785"/>
                  <a:gd name="T40" fmla="*/ 0 w 385"/>
                  <a:gd name="T41" fmla="*/ 0 h 785"/>
                  <a:gd name="T42" fmla="*/ 0 w 385"/>
                  <a:gd name="T43" fmla="*/ 0 h 785"/>
                  <a:gd name="T44" fmla="*/ 0 w 385"/>
                  <a:gd name="T45" fmla="*/ 0 h 785"/>
                  <a:gd name="T46" fmla="*/ 0 w 385"/>
                  <a:gd name="T47" fmla="*/ 0 h 785"/>
                  <a:gd name="T48" fmla="*/ 0 w 385"/>
                  <a:gd name="T49" fmla="*/ 0 h 785"/>
                  <a:gd name="T50" fmla="*/ 0 w 385"/>
                  <a:gd name="T51" fmla="*/ 0 h 785"/>
                  <a:gd name="T52" fmla="*/ 0 w 385"/>
                  <a:gd name="T53" fmla="*/ 0 h 785"/>
                  <a:gd name="T54" fmla="*/ 0 w 385"/>
                  <a:gd name="T55" fmla="*/ 0 h 785"/>
                  <a:gd name="T56" fmla="*/ 0 w 385"/>
                  <a:gd name="T57" fmla="*/ 0 h 785"/>
                  <a:gd name="T58" fmla="*/ 0 w 385"/>
                  <a:gd name="T59" fmla="*/ 0 h 785"/>
                  <a:gd name="T60" fmla="*/ 0 w 385"/>
                  <a:gd name="T61" fmla="*/ 0 h 785"/>
                  <a:gd name="T62" fmla="*/ 0 w 385"/>
                  <a:gd name="T63" fmla="*/ 0 h 785"/>
                  <a:gd name="T64" fmla="*/ 0 w 385"/>
                  <a:gd name="T65" fmla="*/ 0 h 785"/>
                  <a:gd name="T66" fmla="*/ 0 w 385"/>
                  <a:gd name="T67" fmla="*/ 0 h 785"/>
                  <a:gd name="T68" fmla="*/ 0 w 385"/>
                  <a:gd name="T69" fmla="*/ 0 h 785"/>
                  <a:gd name="T70" fmla="*/ 0 w 385"/>
                  <a:gd name="T71" fmla="*/ 0 h 785"/>
                  <a:gd name="T72" fmla="*/ 0 w 385"/>
                  <a:gd name="T73" fmla="*/ 0 h 785"/>
                  <a:gd name="T74" fmla="*/ 0 w 385"/>
                  <a:gd name="T75" fmla="*/ 0 h 785"/>
                  <a:gd name="T76" fmla="*/ 0 w 385"/>
                  <a:gd name="T77" fmla="*/ 0 h 785"/>
                  <a:gd name="T78" fmla="*/ 0 w 385"/>
                  <a:gd name="T79" fmla="*/ 0 h 785"/>
                  <a:gd name="T80" fmla="*/ 0 w 385"/>
                  <a:gd name="T81" fmla="*/ 0 h 785"/>
                  <a:gd name="T82" fmla="*/ 0 w 385"/>
                  <a:gd name="T83" fmla="*/ 0 h 785"/>
                  <a:gd name="T84" fmla="*/ 0 w 385"/>
                  <a:gd name="T85" fmla="*/ 0 h 7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785"/>
                  <a:gd name="T131" fmla="*/ 385 w 385"/>
                  <a:gd name="T132" fmla="*/ 785 h 7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785">
                    <a:moveTo>
                      <a:pt x="378" y="44"/>
                    </a:moveTo>
                    <a:lnTo>
                      <a:pt x="382" y="87"/>
                    </a:lnTo>
                    <a:lnTo>
                      <a:pt x="384" y="146"/>
                    </a:lnTo>
                    <a:lnTo>
                      <a:pt x="385" y="180"/>
                    </a:lnTo>
                    <a:lnTo>
                      <a:pt x="384" y="216"/>
                    </a:lnTo>
                    <a:lnTo>
                      <a:pt x="383" y="253"/>
                    </a:lnTo>
                    <a:lnTo>
                      <a:pt x="380" y="293"/>
                    </a:lnTo>
                    <a:lnTo>
                      <a:pt x="377" y="333"/>
                    </a:lnTo>
                    <a:lnTo>
                      <a:pt x="370" y="374"/>
                    </a:lnTo>
                    <a:lnTo>
                      <a:pt x="364" y="417"/>
                    </a:lnTo>
                    <a:lnTo>
                      <a:pt x="354" y="458"/>
                    </a:lnTo>
                    <a:lnTo>
                      <a:pt x="349" y="478"/>
                    </a:lnTo>
                    <a:lnTo>
                      <a:pt x="343" y="498"/>
                    </a:lnTo>
                    <a:lnTo>
                      <a:pt x="337" y="518"/>
                    </a:lnTo>
                    <a:lnTo>
                      <a:pt x="329" y="538"/>
                    </a:lnTo>
                    <a:lnTo>
                      <a:pt x="322" y="558"/>
                    </a:lnTo>
                    <a:lnTo>
                      <a:pt x="313" y="576"/>
                    </a:lnTo>
                    <a:lnTo>
                      <a:pt x="304" y="595"/>
                    </a:lnTo>
                    <a:lnTo>
                      <a:pt x="294" y="613"/>
                    </a:lnTo>
                    <a:lnTo>
                      <a:pt x="273" y="645"/>
                    </a:lnTo>
                    <a:lnTo>
                      <a:pt x="254" y="674"/>
                    </a:lnTo>
                    <a:lnTo>
                      <a:pt x="236" y="699"/>
                    </a:lnTo>
                    <a:lnTo>
                      <a:pt x="218" y="720"/>
                    </a:lnTo>
                    <a:lnTo>
                      <a:pt x="202" y="737"/>
                    </a:lnTo>
                    <a:lnTo>
                      <a:pt x="186" y="751"/>
                    </a:lnTo>
                    <a:lnTo>
                      <a:pt x="172" y="764"/>
                    </a:lnTo>
                    <a:lnTo>
                      <a:pt x="158" y="772"/>
                    </a:lnTo>
                    <a:lnTo>
                      <a:pt x="147" y="779"/>
                    </a:lnTo>
                    <a:lnTo>
                      <a:pt x="136" y="782"/>
                    </a:lnTo>
                    <a:lnTo>
                      <a:pt x="124" y="785"/>
                    </a:lnTo>
                    <a:lnTo>
                      <a:pt x="116" y="785"/>
                    </a:lnTo>
                    <a:lnTo>
                      <a:pt x="107" y="784"/>
                    </a:lnTo>
                    <a:lnTo>
                      <a:pt x="100" y="782"/>
                    </a:lnTo>
                    <a:lnTo>
                      <a:pt x="92" y="779"/>
                    </a:lnTo>
                    <a:lnTo>
                      <a:pt x="87" y="775"/>
                    </a:lnTo>
                    <a:lnTo>
                      <a:pt x="56" y="762"/>
                    </a:lnTo>
                    <a:lnTo>
                      <a:pt x="22" y="749"/>
                    </a:lnTo>
                    <a:lnTo>
                      <a:pt x="15" y="744"/>
                    </a:lnTo>
                    <a:lnTo>
                      <a:pt x="8" y="737"/>
                    </a:lnTo>
                    <a:lnTo>
                      <a:pt x="3" y="729"/>
                    </a:lnTo>
                    <a:lnTo>
                      <a:pt x="1" y="720"/>
                    </a:lnTo>
                    <a:lnTo>
                      <a:pt x="0" y="709"/>
                    </a:lnTo>
                    <a:lnTo>
                      <a:pt x="1" y="695"/>
                    </a:lnTo>
                    <a:lnTo>
                      <a:pt x="6" y="680"/>
                    </a:lnTo>
                    <a:lnTo>
                      <a:pt x="12" y="661"/>
                    </a:lnTo>
                    <a:lnTo>
                      <a:pt x="30" y="620"/>
                    </a:lnTo>
                    <a:lnTo>
                      <a:pt x="52" y="574"/>
                    </a:lnTo>
                    <a:lnTo>
                      <a:pt x="78" y="525"/>
                    </a:lnTo>
                    <a:lnTo>
                      <a:pt x="105" y="474"/>
                    </a:lnTo>
                    <a:lnTo>
                      <a:pt x="131" y="423"/>
                    </a:lnTo>
                    <a:lnTo>
                      <a:pt x="156" y="374"/>
                    </a:lnTo>
                    <a:lnTo>
                      <a:pt x="166" y="351"/>
                    </a:lnTo>
                    <a:lnTo>
                      <a:pt x="176" y="328"/>
                    </a:lnTo>
                    <a:lnTo>
                      <a:pt x="184" y="307"/>
                    </a:lnTo>
                    <a:lnTo>
                      <a:pt x="191" y="287"/>
                    </a:lnTo>
                    <a:lnTo>
                      <a:pt x="196" y="271"/>
                    </a:lnTo>
                    <a:lnTo>
                      <a:pt x="199" y="259"/>
                    </a:lnTo>
                    <a:lnTo>
                      <a:pt x="203" y="253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7" y="259"/>
                    </a:lnTo>
                    <a:lnTo>
                      <a:pt x="207" y="269"/>
                    </a:lnTo>
                    <a:lnTo>
                      <a:pt x="206" y="282"/>
                    </a:lnTo>
                    <a:lnTo>
                      <a:pt x="199" y="316"/>
                    </a:lnTo>
                    <a:lnTo>
                      <a:pt x="191" y="358"/>
                    </a:lnTo>
                    <a:lnTo>
                      <a:pt x="177" y="407"/>
                    </a:lnTo>
                    <a:lnTo>
                      <a:pt x="161" y="459"/>
                    </a:lnTo>
                    <a:lnTo>
                      <a:pt x="153" y="484"/>
                    </a:lnTo>
                    <a:lnTo>
                      <a:pt x="148" y="505"/>
                    </a:lnTo>
                    <a:lnTo>
                      <a:pt x="146" y="524"/>
                    </a:lnTo>
                    <a:lnTo>
                      <a:pt x="144" y="538"/>
                    </a:lnTo>
                    <a:lnTo>
                      <a:pt x="144" y="550"/>
                    </a:lnTo>
                    <a:lnTo>
                      <a:pt x="146" y="558"/>
                    </a:lnTo>
                    <a:lnTo>
                      <a:pt x="148" y="561"/>
                    </a:lnTo>
                    <a:lnTo>
                      <a:pt x="149" y="563"/>
                    </a:lnTo>
                    <a:lnTo>
                      <a:pt x="152" y="565"/>
                    </a:lnTo>
                    <a:lnTo>
                      <a:pt x="153" y="565"/>
                    </a:lnTo>
                    <a:lnTo>
                      <a:pt x="159" y="565"/>
                    </a:lnTo>
                    <a:lnTo>
                      <a:pt x="166" y="561"/>
                    </a:lnTo>
                    <a:lnTo>
                      <a:pt x="172" y="557"/>
                    </a:lnTo>
                    <a:lnTo>
                      <a:pt x="179" y="548"/>
                    </a:lnTo>
                    <a:lnTo>
                      <a:pt x="187" y="538"/>
                    </a:lnTo>
                    <a:lnTo>
                      <a:pt x="194" y="525"/>
                    </a:lnTo>
                    <a:lnTo>
                      <a:pt x="202" y="510"/>
                    </a:lnTo>
                    <a:lnTo>
                      <a:pt x="211" y="494"/>
                    </a:lnTo>
                    <a:lnTo>
                      <a:pt x="224" y="457"/>
                    </a:lnTo>
                    <a:lnTo>
                      <a:pt x="239" y="422"/>
                    </a:lnTo>
                    <a:lnTo>
                      <a:pt x="253" y="387"/>
                    </a:lnTo>
                    <a:lnTo>
                      <a:pt x="265" y="352"/>
                    </a:lnTo>
                    <a:lnTo>
                      <a:pt x="275" y="318"/>
                    </a:lnTo>
                    <a:lnTo>
                      <a:pt x="284" y="284"/>
                    </a:lnTo>
                    <a:lnTo>
                      <a:pt x="288" y="267"/>
                    </a:lnTo>
                    <a:lnTo>
                      <a:pt x="290" y="251"/>
                    </a:lnTo>
                    <a:lnTo>
                      <a:pt x="293" y="233"/>
                    </a:lnTo>
                    <a:lnTo>
                      <a:pt x="294" y="217"/>
                    </a:lnTo>
                    <a:lnTo>
                      <a:pt x="295" y="205"/>
                    </a:lnTo>
                    <a:lnTo>
                      <a:pt x="298" y="198"/>
                    </a:lnTo>
                    <a:lnTo>
                      <a:pt x="299" y="197"/>
                    </a:lnTo>
                    <a:lnTo>
                      <a:pt x="299" y="196"/>
                    </a:lnTo>
                    <a:lnTo>
                      <a:pt x="300" y="197"/>
                    </a:lnTo>
                    <a:lnTo>
                      <a:pt x="302" y="198"/>
                    </a:lnTo>
                    <a:lnTo>
                      <a:pt x="305" y="212"/>
                    </a:lnTo>
                    <a:lnTo>
                      <a:pt x="309" y="231"/>
                    </a:lnTo>
                    <a:lnTo>
                      <a:pt x="312" y="241"/>
                    </a:lnTo>
                    <a:lnTo>
                      <a:pt x="314" y="248"/>
                    </a:lnTo>
                    <a:lnTo>
                      <a:pt x="315" y="254"/>
                    </a:lnTo>
                    <a:lnTo>
                      <a:pt x="318" y="257"/>
                    </a:lnTo>
                    <a:lnTo>
                      <a:pt x="319" y="258"/>
                    </a:lnTo>
                    <a:lnTo>
                      <a:pt x="320" y="257"/>
                    </a:lnTo>
                    <a:lnTo>
                      <a:pt x="322" y="254"/>
                    </a:lnTo>
                    <a:lnTo>
                      <a:pt x="323" y="251"/>
                    </a:lnTo>
                    <a:lnTo>
                      <a:pt x="325" y="239"/>
                    </a:lnTo>
                    <a:lnTo>
                      <a:pt x="329" y="222"/>
                    </a:lnTo>
                    <a:lnTo>
                      <a:pt x="335" y="187"/>
                    </a:lnTo>
                    <a:lnTo>
                      <a:pt x="343" y="161"/>
                    </a:lnTo>
                    <a:lnTo>
                      <a:pt x="348" y="142"/>
                    </a:lnTo>
                    <a:lnTo>
                      <a:pt x="353" y="128"/>
                    </a:lnTo>
                    <a:lnTo>
                      <a:pt x="358" y="117"/>
                    </a:lnTo>
                    <a:lnTo>
                      <a:pt x="360" y="107"/>
                    </a:lnTo>
                    <a:lnTo>
                      <a:pt x="363" y="95"/>
                    </a:lnTo>
                    <a:lnTo>
                      <a:pt x="363" y="78"/>
                    </a:lnTo>
                    <a:lnTo>
                      <a:pt x="363" y="61"/>
                    </a:lnTo>
                    <a:lnTo>
                      <a:pt x="363" y="41"/>
                    </a:lnTo>
                    <a:lnTo>
                      <a:pt x="364" y="22"/>
                    </a:lnTo>
                    <a:lnTo>
                      <a:pt x="365" y="7"/>
                    </a:lnTo>
                    <a:lnTo>
                      <a:pt x="365" y="2"/>
                    </a:lnTo>
                    <a:lnTo>
                      <a:pt x="367" y="0"/>
                    </a:lnTo>
                    <a:lnTo>
                      <a:pt x="368" y="0"/>
                    </a:lnTo>
                    <a:lnTo>
                      <a:pt x="369" y="1"/>
                    </a:lnTo>
                    <a:lnTo>
                      <a:pt x="373" y="15"/>
                    </a:lnTo>
                    <a:lnTo>
                      <a:pt x="378" y="4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1" name="Freeform 233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2" name="Freeform 234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3" name="Freeform 235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4" name="Freeform 236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5" name="Freeform 237"/>
              <p:cNvSpPr>
                <a:spLocks/>
              </p:cNvSpPr>
              <p:nvPr/>
            </p:nvSpPr>
            <p:spPr bwMode="auto">
              <a:xfrm>
                <a:off x="1786" y="1010"/>
                <a:ext cx="128" cy="169"/>
              </a:xfrm>
              <a:custGeom>
                <a:avLst/>
                <a:gdLst>
                  <a:gd name="T0" fmla="*/ 0 w 642"/>
                  <a:gd name="T1" fmla="*/ 0 h 843"/>
                  <a:gd name="T2" fmla="*/ 0 w 642"/>
                  <a:gd name="T3" fmla="*/ 0 h 843"/>
                  <a:gd name="T4" fmla="*/ 0 w 642"/>
                  <a:gd name="T5" fmla="*/ 0 h 843"/>
                  <a:gd name="T6" fmla="*/ 0 w 642"/>
                  <a:gd name="T7" fmla="*/ 0 h 843"/>
                  <a:gd name="T8" fmla="*/ 0 w 642"/>
                  <a:gd name="T9" fmla="*/ 0 h 843"/>
                  <a:gd name="T10" fmla="*/ 0 w 642"/>
                  <a:gd name="T11" fmla="*/ 0 h 843"/>
                  <a:gd name="T12" fmla="*/ 0 w 642"/>
                  <a:gd name="T13" fmla="*/ 0 h 843"/>
                  <a:gd name="T14" fmla="*/ 0 w 642"/>
                  <a:gd name="T15" fmla="*/ 0 h 843"/>
                  <a:gd name="T16" fmla="*/ 0 w 642"/>
                  <a:gd name="T17" fmla="*/ 0 h 843"/>
                  <a:gd name="T18" fmla="*/ 0 w 642"/>
                  <a:gd name="T19" fmla="*/ 0 h 843"/>
                  <a:gd name="T20" fmla="*/ 0 w 642"/>
                  <a:gd name="T21" fmla="*/ 0 h 843"/>
                  <a:gd name="T22" fmla="*/ 0 w 642"/>
                  <a:gd name="T23" fmla="*/ 0 h 843"/>
                  <a:gd name="T24" fmla="*/ 0 w 642"/>
                  <a:gd name="T25" fmla="*/ 0 h 843"/>
                  <a:gd name="T26" fmla="*/ 0 w 642"/>
                  <a:gd name="T27" fmla="*/ 0 h 843"/>
                  <a:gd name="T28" fmla="*/ 0 w 642"/>
                  <a:gd name="T29" fmla="*/ 0 h 843"/>
                  <a:gd name="T30" fmla="*/ 0 w 642"/>
                  <a:gd name="T31" fmla="*/ 0 h 843"/>
                  <a:gd name="T32" fmla="*/ 0 w 642"/>
                  <a:gd name="T33" fmla="*/ 0 h 843"/>
                  <a:gd name="T34" fmla="*/ 0 w 642"/>
                  <a:gd name="T35" fmla="*/ 0 h 843"/>
                  <a:gd name="T36" fmla="*/ 0 w 642"/>
                  <a:gd name="T37" fmla="*/ 0 h 843"/>
                  <a:gd name="T38" fmla="*/ 0 w 642"/>
                  <a:gd name="T39" fmla="*/ 0 h 843"/>
                  <a:gd name="T40" fmla="*/ 0 w 642"/>
                  <a:gd name="T41" fmla="*/ 0 h 843"/>
                  <a:gd name="T42" fmla="*/ 0 w 642"/>
                  <a:gd name="T43" fmla="*/ 0 h 843"/>
                  <a:gd name="T44" fmla="*/ 0 w 642"/>
                  <a:gd name="T45" fmla="*/ 0 h 843"/>
                  <a:gd name="T46" fmla="*/ 0 w 642"/>
                  <a:gd name="T47" fmla="*/ 0 h 843"/>
                  <a:gd name="T48" fmla="*/ 0 w 642"/>
                  <a:gd name="T49" fmla="*/ 0 h 843"/>
                  <a:gd name="T50" fmla="*/ 0 w 642"/>
                  <a:gd name="T51" fmla="*/ 0 h 843"/>
                  <a:gd name="T52" fmla="*/ 0 w 642"/>
                  <a:gd name="T53" fmla="*/ 0 h 843"/>
                  <a:gd name="T54" fmla="*/ 0 w 642"/>
                  <a:gd name="T55" fmla="*/ 0 h 843"/>
                  <a:gd name="T56" fmla="*/ 0 w 642"/>
                  <a:gd name="T57" fmla="*/ 0 h 843"/>
                  <a:gd name="T58" fmla="*/ 0 w 642"/>
                  <a:gd name="T59" fmla="*/ 0 h 843"/>
                  <a:gd name="T60" fmla="*/ 0 w 642"/>
                  <a:gd name="T61" fmla="*/ 0 h 843"/>
                  <a:gd name="T62" fmla="*/ 0 w 642"/>
                  <a:gd name="T63" fmla="*/ 0 h 843"/>
                  <a:gd name="T64" fmla="*/ 0 w 642"/>
                  <a:gd name="T65" fmla="*/ 0 h 843"/>
                  <a:gd name="T66" fmla="*/ 0 w 642"/>
                  <a:gd name="T67" fmla="*/ 0 h 843"/>
                  <a:gd name="T68" fmla="*/ 0 w 642"/>
                  <a:gd name="T69" fmla="*/ 0 h 843"/>
                  <a:gd name="T70" fmla="*/ 0 w 642"/>
                  <a:gd name="T71" fmla="*/ 0 h 843"/>
                  <a:gd name="T72" fmla="*/ 0 w 642"/>
                  <a:gd name="T73" fmla="*/ 0 h 843"/>
                  <a:gd name="T74" fmla="*/ 0 w 642"/>
                  <a:gd name="T75" fmla="*/ 0 h 843"/>
                  <a:gd name="T76" fmla="*/ 0 w 642"/>
                  <a:gd name="T77" fmla="*/ 0 h 843"/>
                  <a:gd name="T78" fmla="*/ 0 w 642"/>
                  <a:gd name="T79" fmla="*/ 0 h 843"/>
                  <a:gd name="T80" fmla="*/ 0 w 642"/>
                  <a:gd name="T81" fmla="*/ 0 h 843"/>
                  <a:gd name="T82" fmla="*/ 0 w 642"/>
                  <a:gd name="T83" fmla="*/ 0 h 843"/>
                  <a:gd name="T84" fmla="*/ 0 w 642"/>
                  <a:gd name="T85" fmla="*/ 0 h 843"/>
                  <a:gd name="T86" fmla="*/ 0 w 642"/>
                  <a:gd name="T87" fmla="*/ 0 h 843"/>
                  <a:gd name="T88" fmla="*/ 0 w 642"/>
                  <a:gd name="T89" fmla="*/ 0 h 843"/>
                  <a:gd name="T90" fmla="*/ 0 w 642"/>
                  <a:gd name="T91" fmla="*/ 0 h 843"/>
                  <a:gd name="T92" fmla="*/ 0 w 642"/>
                  <a:gd name="T93" fmla="*/ 0 h 843"/>
                  <a:gd name="T94" fmla="*/ 0 w 642"/>
                  <a:gd name="T95" fmla="*/ 0 h 843"/>
                  <a:gd name="T96" fmla="*/ 0 w 642"/>
                  <a:gd name="T97" fmla="*/ 0 h 843"/>
                  <a:gd name="T98" fmla="*/ 0 w 642"/>
                  <a:gd name="T99" fmla="*/ 0 h 843"/>
                  <a:gd name="T100" fmla="*/ 0 w 642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2"/>
                  <a:gd name="T154" fmla="*/ 0 h 843"/>
                  <a:gd name="T155" fmla="*/ 642 w 642"/>
                  <a:gd name="T156" fmla="*/ 843 h 8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2" h="843">
                    <a:moveTo>
                      <a:pt x="471" y="94"/>
                    </a:moveTo>
                    <a:lnTo>
                      <a:pt x="458" y="83"/>
                    </a:lnTo>
                    <a:lnTo>
                      <a:pt x="427" y="57"/>
                    </a:lnTo>
                    <a:lnTo>
                      <a:pt x="407" y="40"/>
                    </a:lnTo>
                    <a:lnTo>
                      <a:pt x="385" y="25"/>
                    </a:lnTo>
                    <a:lnTo>
                      <a:pt x="373" y="18"/>
                    </a:lnTo>
                    <a:lnTo>
                      <a:pt x="361" y="12"/>
                    </a:lnTo>
                    <a:lnTo>
                      <a:pt x="348" y="5"/>
                    </a:lnTo>
                    <a:lnTo>
                      <a:pt x="337" y="0"/>
                    </a:lnTo>
                    <a:lnTo>
                      <a:pt x="341" y="3"/>
                    </a:lnTo>
                    <a:lnTo>
                      <a:pt x="353" y="13"/>
                    </a:lnTo>
                    <a:lnTo>
                      <a:pt x="361" y="19"/>
                    </a:lnTo>
                    <a:lnTo>
                      <a:pt x="368" y="28"/>
                    </a:lnTo>
                    <a:lnTo>
                      <a:pt x="375" y="38"/>
                    </a:lnTo>
                    <a:lnTo>
                      <a:pt x="382" y="49"/>
                    </a:lnTo>
                    <a:lnTo>
                      <a:pt x="387" y="62"/>
                    </a:lnTo>
                    <a:lnTo>
                      <a:pt x="392" y="75"/>
                    </a:lnTo>
                    <a:lnTo>
                      <a:pt x="393" y="83"/>
                    </a:lnTo>
                    <a:lnTo>
                      <a:pt x="393" y="90"/>
                    </a:lnTo>
                    <a:lnTo>
                      <a:pt x="393" y="98"/>
                    </a:lnTo>
                    <a:lnTo>
                      <a:pt x="393" y="106"/>
                    </a:lnTo>
                    <a:lnTo>
                      <a:pt x="392" y="115"/>
                    </a:lnTo>
                    <a:lnTo>
                      <a:pt x="389" y="124"/>
                    </a:lnTo>
                    <a:lnTo>
                      <a:pt x="387" y="133"/>
                    </a:lnTo>
                    <a:lnTo>
                      <a:pt x="382" y="143"/>
                    </a:lnTo>
                    <a:lnTo>
                      <a:pt x="378" y="153"/>
                    </a:lnTo>
                    <a:lnTo>
                      <a:pt x="372" y="163"/>
                    </a:lnTo>
                    <a:lnTo>
                      <a:pt x="365" y="173"/>
                    </a:lnTo>
                    <a:lnTo>
                      <a:pt x="357" y="183"/>
                    </a:lnTo>
                    <a:lnTo>
                      <a:pt x="357" y="201"/>
                    </a:lnTo>
                    <a:lnTo>
                      <a:pt x="358" y="246"/>
                    </a:lnTo>
                    <a:lnTo>
                      <a:pt x="358" y="274"/>
                    </a:lnTo>
                    <a:lnTo>
                      <a:pt x="361" y="304"/>
                    </a:lnTo>
                    <a:lnTo>
                      <a:pt x="363" y="334"/>
                    </a:lnTo>
                    <a:lnTo>
                      <a:pt x="366" y="361"/>
                    </a:lnTo>
                    <a:lnTo>
                      <a:pt x="367" y="374"/>
                    </a:lnTo>
                    <a:lnTo>
                      <a:pt x="366" y="384"/>
                    </a:lnTo>
                    <a:lnTo>
                      <a:pt x="363" y="392"/>
                    </a:lnTo>
                    <a:lnTo>
                      <a:pt x="361" y="400"/>
                    </a:lnTo>
                    <a:lnTo>
                      <a:pt x="356" y="405"/>
                    </a:lnTo>
                    <a:lnTo>
                      <a:pt x="351" y="410"/>
                    </a:lnTo>
                    <a:lnTo>
                      <a:pt x="345" y="411"/>
                    </a:lnTo>
                    <a:lnTo>
                      <a:pt x="337" y="412"/>
                    </a:lnTo>
                    <a:lnTo>
                      <a:pt x="330" y="411"/>
                    </a:lnTo>
                    <a:lnTo>
                      <a:pt x="321" y="409"/>
                    </a:lnTo>
                    <a:lnTo>
                      <a:pt x="311" y="404"/>
                    </a:lnTo>
                    <a:lnTo>
                      <a:pt x="301" y="397"/>
                    </a:lnTo>
                    <a:lnTo>
                      <a:pt x="290" y="390"/>
                    </a:lnTo>
                    <a:lnTo>
                      <a:pt x="277" y="380"/>
                    </a:lnTo>
                    <a:lnTo>
                      <a:pt x="266" y="369"/>
                    </a:lnTo>
                    <a:lnTo>
                      <a:pt x="252" y="356"/>
                    </a:lnTo>
                    <a:lnTo>
                      <a:pt x="244" y="347"/>
                    </a:lnTo>
                    <a:lnTo>
                      <a:pt x="220" y="322"/>
                    </a:lnTo>
                    <a:lnTo>
                      <a:pt x="185" y="286"/>
                    </a:lnTo>
                    <a:lnTo>
                      <a:pt x="144" y="241"/>
                    </a:lnTo>
                    <a:lnTo>
                      <a:pt x="121" y="218"/>
                    </a:lnTo>
                    <a:lnTo>
                      <a:pt x="100" y="193"/>
                    </a:lnTo>
                    <a:lnTo>
                      <a:pt x="79" y="166"/>
                    </a:lnTo>
                    <a:lnTo>
                      <a:pt x="59" y="141"/>
                    </a:lnTo>
                    <a:lnTo>
                      <a:pt x="40" y="116"/>
                    </a:lnTo>
                    <a:lnTo>
                      <a:pt x="24" y="93"/>
                    </a:lnTo>
                    <a:lnTo>
                      <a:pt x="11" y="70"/>
                    </a:lnTo>
                    <a:lnTo>
                      <a:pt x="0" y="49"/>
                    </a:lnTo>
                    <a:lnTo>
                      <a:pt x="8" y="60"/>
                    </a:lnTo>
                    <a:lnTo>
                      <a:pt x="25" y="89"/>
                    </a:lnTo>
                    <a:lnTo>
                      <a:pt x="54" y="134"/>
                    </a:lnTo>
                    <a:lnTo>
                      <a:pt x="90" y="188"/>
                    </a:lnTo>
                    <a:lnTo>
                      <a:pt x="131" y="249"/>
                    </a:lnTo>
                    <a:lnTo>
                      <a:pt x="176" y="312"/>
                    </a:lnTo>
                    <a:lnTo>
                      <a:pt x="199" y="344"/>
                    </a:lnTo>
                    <a:lnTo>
                      <a:pt x="222" y="374"/>
                    </a:lnTo>
                    <a:lnTo>
                      <a:pt x="245" y="404"/>
                    </a:lnTo>
                    <a:lnTo>
                      <a:pt x="267" y="430"/>
                    </a:lnTo>
                    <a:lnTo>
                      <a:pt x="278" y="442"/>
                    </a:lnTo>
                    <a:lnTo>
                      <a:pt x="287" y="453"/>
                    </a:lnTo>
                    <a:lnTo>
                      <a:pt x="293" y="462"/>
                    </a:lnTo>
                    <a:lnTo>
                      <a:pt x="298" y="471"/>
                    </a:lnTo>
                    <a:lnTo>
                      <a:pt x="302" y="478"/>
                    </a:lnTo>
                    <a:lnTo>
                      <a:pt x="305" y="485"/>
                    </a:lnTo>
                    <a:lnTo>
                      <a:pt x="306" y="490"/>
                    </a:lnTo>
                    <a:lnTo>
                      <a:pt x="305" y="493"/>
                    </a:lnTo>
                    <a:lnTo>
                      <a:pt x="303" y="496"/>
                    </a:lnTo>
                    <a:lnTo>
                      <a:pt x="300" y="498"/>
                    </a:lnTo>
                    <a:lnTo>
                      <a:pt x="296" y="498"/>
                    </a:lnTo>
                    <a:lnTo>
                      <a:pt x="291" y="500"/>
                    </a:lnTo>
                    <a:lnTo>
                      <a:pt x="280" y="497"/>
                    </a:lnTo>
                    <a:lnTo>
                      <a:pt x="265" y="493"/>
                    </a:lnTo>
                    <a:lnTo>
                      <a:pt x="248" y="486"/>
                    </a:lnTo>
                    <a:lnTo>
                      <a:pt x="232" y="478"/>
                    </a:lnTo>
                    <a:lnTo>
                      <a:pt x="216" y="468"/>
                    </a:lnTo>
                    <a:lnTo>
                      <a:pt x="200" y="457"/>
                    </a:lnTo>
                    <a:lnTo>
                      <a:pt x="185" y="447"/>
                    </a:lnTo>
                    <a:lnTo>
                      <a:pt x="172" y="436"/>
                    </a:lnTo>
                    <a:lnTo>
                      <a:pt x="167" y="430"/>
                    </a:lnTo>
                    <a:lnTo>
                      <a:pt x="164" y="425"/>
                    </a:lnTo>
                    <a:lnTo>
                      <a:pt x="161" y="420"/>
                    </a:lnTo>
                    <a:lnTo>
                      <a:pt x="159" y="415"/>
                    </a:lnTo>
                    <a:lnTo>
                      <a:pt x="154" y="405"/>
                    </a:lnTo>
                    <a:lnTo>
                      <a:pt x="147" y="394"/>
                    </a:lnTo>
                    <a:lnTo>
                      <a:pt x="140" y="381"/>
                    </a:lnTo>
                    <a:lnTo>
                      <a:pt x="131" y="369"/>
                    </a:lnTo>
                    <a:lnTo>
                      <a:pt x="111" y="345"/>
                    </a:lnTo>
                    <a:lnTo>
                      <a:pt x="90" y="321"/>
                    </a:lnTo>
                    <a:lnTo>
                      <a:pt x="51" y="282"/>
                    </a:lnTo>
                    <a:lnTo>
                      <a:pt x="35" y="267"/>
                    </a:lnTo>
                    <a:lnTo>
                      <a:pt x="38" y="275"/>
                    </a:lnTo>
                    <a:lnTo>
                      <a:pt x="48" y="296"/>
                    </a:lnTo>
                    <a:lnTo>
                      <a:pt x="54" y="311"/>
                    </a:lnTo>
                    <a:lnTo>
                      <a:pt x="63" y="329"/>
                    </a:lnTo>
                    <a:lnTo>
                      <a:pt x="74" y="347"/>
                    </a:lnTo>
                    <a:lnTo>
                      <a:pt x="86" y="369"/>
                    </a:lnTo>
                    <a:lnTo>
                      <a:pt x="100" y="391"/>
                    </a:lnTo>
                    <a:lnTo>
                      <a:pt x="117" y="415"/>
                    </a:lnTo>
                    <a:lnTo>
                      <a:pt x="135" y="440"/>
                    </a:lnTo>
                    <a:lnTo>
                      <a:pt x="156" y="465"/>
                    </a:lnTo>
                    <a:lnTo>
                      <a:pt x="179" y="490"/>
                    </a:lnTo>
                    <a:lnTo>
                      <a:pt x="205" y="515"/>
                    </a:lnTo>
                    <a:lnTo>
                      <a:pt x="232" y="540"/>
                    </a:lnTo>
                    <a:lnTo>
                      <a:pt x="262" y="563"/>
                    </a:lnTo>
                    <a:lnTo>
                      <a:pt x="295" y="589"/>
                    </a:lnTo>
                    <a:lnTo>
                      <a:pt x="331" y="621"/>
                    </a:lnTo>
                    <a:lnTo>
                      <a:pt x="368" y="656"/>
                    </a:lnTo>
                    <a:lnTo>
                      <a:pt x="407" y="693"/>
                    </a:lnTo>
                    <a:lnTo>
                      <a:pt x="446" y="729"/>
                    </a:lnTo>
                    <a:lnTo>
                      <a:pt x="483" y="764"/>
                    </a:lnTo>
                    <a:lnTo>
                      <a:pt x="502" y="780"/>
                    </a:lnTo>
                    <a:lnTo>
                      <a:pt x="519" y="794"/>
                    </a:lnTo>
                    <a:lnTo>
                      <a:pt x="537" y="808"/>
                    </a:lnTo>
                    <a:lnTo>
                      <a:pt x="553" y="819"/>
                    </a:lnTo>
                    <a:lnTo>
                      <a:pt x="568" y="829"/>
                    </a:lnTo>
                    <a:lnTo>
                      <a:pt x="583" y="835"/>
                    </a:lnTo>
                    <a:lnTo>
                      <a:pt x="595" y="840"/>
                    </a:lnTo>
                    <a:lnTo>
                      <a:pt x="607" y="843"/>
                    </a:lnTo>
                    <a:lnTo>
                      <a:pt x="617" y="842"/>
                    </a:lnTo>
                    <a:lnTo>
                      <a:pt x="625" y="837"/>
                    </a:lnTo>
                    <a:lnTo>
                      <a:pt x="633" y="829"/>
                    </a:lnTo>
                    <a:lnTo>
                      <a:pt x="638" y="818"/>
                    </a:lnTo>
                    <a:lnTo>
                      <a:pt x="642" y="803"/>
                    </a:lnTo>
                    <a:lnTo>
                      <a:pt x="642" y="783"/>
                    </a:lnTo>
                    <a:lnTo>
                      <a:pt x="642" y="759"/>
                    </a:lnTo>
                    <a:lnTo>
                      <a:pt x="638" y="731"/>
                    </a:lnTo>
                    <a:lnTo>
                      <a:pt x="632" y="697"/>
                    </a:lnTo>
                    <a:lnTo>
                      <a:pt x="623" y="658"/>
                    </a:lnTo>
                    <a:lnTo>
                      <a:pt x="613" y="613"/>
                    </a:lnTo>
                    <a:lnTo>
                      <a:pt x="599" y="563"/>
                    </a:lnTo>
                    <a:lnTo>
                      <a:pt x="547" y="381"/>
                    </a:lnTo>
                    <a:lnTo>
                      <a:pt x="509" y="253"/>
                    </a:lnTo>
                    <a:lnTo>
                      <a:pt x="487" y="168"/>
                    </a:lnTo>
                    <a:lnTo>
                      <a:pt x="473" y="118"/>
                    </a:lnTo>
                    <a:lnTo>
                      <a:pt x="468" y="94"/>
                    </a:lnTo>
                    <a:lnTo>
                      <a:pt x="467" y="88"/>
                    </a:lnTo>
                    <a:lnTo>
                      <a:pt x="469" y="91"/>
                    </a:lnTo>
                    <a:lnTo>
                      <a:pt x="471" y="9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6" name="Freeform 238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7" name="Freeform 239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8" name="Freeform 240"/>
              <p:cNvSpPr>
                <a:spLocks/>
              </p:cNvSpPr>
              <p:nvPr/>
            </p:nvSpPr>
            <p:spPr bwMode="auto">
              <a:xfrm>
                <a:off x="1665" y="1119"/>
                <a:ext cx="159" cy="113"/>
              </a:xfrm>
              <a:custGeom>
                <a:avLst/>
                <a:gdLst>
                  <a:gd name="T0" fmla="*/ 0 w 795"/>
                  <a:gd name="T1" fmla="*/ 0 h 563"/>
                  <a:gd name="T2" fmla="*/ 0 w 795"/>
                  <a:gd name="T3" fmla="*/ 0 h 563"/>
                  <a:gd name="T4" fmla="*/ 0 w 795"/>
                  <a:gd name="T5" fmla="*/ 0 h 563"/>
                  <a:gd name="T6" fmla="*/ 0 w 795"/>
                  <a:gd name="T7" fmla="*/ 0 h 563"/>
                  <a:gd name="T8" fmla="*/ 0 w 795"/>
                  <a:gd name="T9" fmla="*/ 0 h 563"/>
                  <a:gd name="T10" fmla="*/ 0 w 795"/>
                  <a:gd name="T11" fmla="*/ 0 h 563"/>
                  <a:gd name="T12" fmla="*/ 0 w 795"/>
                  <a:gd name="T13" fmla="*/ 0 h 563"/>
                  <a:gd name="T14" fmla="*/ 0 w 795"/>
                  <a:gd name="T15" fmla="*/ 0 h 563"/>
                  <a:gd name="T16" fmla="*/ 0 w 795"/>
                  <a:gd name="T17" fmla="*/ 0 h 563"/>
                  <a:gd name="T18" fmla="*/ 0 w 795"/>
                  <a:gd name="T19" fmla="*/ 0 h 563"/>
                  <a:gd name="T20" fmla="*/ 0 w 795"/>
                  <a:gd name="T21" fmla="*/ 0 h 563"/>
                  <a:gd name="T22" fmla="*/ 0 w 795"/>
                  <a:gd name="T23" fmla="*/ 0 h 563"/>
                  <a:gd name="T24" fmla="*/ 0 w 795"/>
                  <a:gd name="T25" fmla="*/ 0 h 563"/>
                  <a:gd name="T26" fmla="*/ 0 w 795"/>
                  <a:gd name="T27" fmla="*/ 0 h 563"/>
                  <a:gd name="T28" fmla="*/ 0 w 795"/>
                  <a:gd name="T29" fmla="*/ 0 h 563"/>
                  <a:gd name="T30" fmla="*/ 0 w 795"/>
                  <a:gd name="T31" fmla="*/ 0 h 563"/>
                  <a:gd name="T32" fmla="*/ 0 w 795"/>
                  <a:gd name="T33" fmla="*/ 0 h 563"/>
                  <a:gd name="T34" fmla="*/ 0 w 795"/>
                  <a:gd name="T35" fmla="*/ 0 h 563"/>
                  <a:gd name="T36" fmla="*/ 0 w 795"/>
                  <a:gd name="T37" fmla="*/ 0 h 563"/>
                  <a:gd name="T38" fmla="*/ 0 w 795"/>
                  <a:gd name="T39" fmla="*/ 0 h 563"/>
                  <a:gd name="T40" fmla="*/ 0 w 795"/>
                  <a:gd name="T41" fmla="*/ 0 h 563"/>
                  <a:gd name="T42" fmla="*/ 0 w 795"/>
                  <a:gd name="T43" fmla="*/ 0 h 563"/>
                  <a:gd name="T44" fmla="*/ 0 w 795"/>
                  <a:gd name="T45" fmla="*/ 0 h 563"/>
                  <a:gd name="T46" fmla="*/ 0 w 795"/>
                  <a:gd name="T47" fmla="*/ 0 h 563"/>
                  <a:gd name="T48" fmla="*/ 0 w 795"/>
                  <a:gd name="T49" fmla="*/ 0 h 563"/>
                  <a:gd name="T50" fmla="*/ 0 w 795"/>
                  <a:gd name="T51" fmla="*/ 0 h 563"/>
                  <a:gd name="T52" fmla="*/ 0 w 795"/>
                  <a:gd name="T53" fmla="*/ 0 h 563"/>
                  <a:gd name="T54" fmla="*/ 0 w 795"/>
                  <a:gd name="T55" fmla="*/ 0 h 563"/>
                  <a:gd name="T56" fmla="*/ 0 w 795"/>
                  <a:gd name="T57" fmla="*/ 0 h 563"/>
                  <a:gd name="T58" fmla="*/ 0 w 795"/>
                  <a:gd name="T59" fmla="*/ 0 h 563"/>
                  <a:gd name="T60" fmla="*/ 0 w 795"/>
                  <a:gd name="T61" fmla="*/ 0 h 563"/>
                  <a:gd name="T62" fmla="*/ 0 w 795"/>
                  <a:gd name="T63" fmla="*/ 0 h 563"/>
                  <a:gd name="T64" fmla="*/ 0 w 795"/>
                  <a:gd name="T65" fmla="*/ 0 h 563"/>
                  <a:gd name="T66" fmla="*/ 0 w 795"/>
                  <a:gd name="T67" fmla="*/ 0 h 563"/>
                  <a:gd name="T68" fmla="*/ 0 w 795"/>
                  <a:gd name="T69" fmla="*/ 0 h 563"/>
                  <a:gd name="T70" fmla="*/ 0 w 795"/>
                  <a:gd name="T71" fmla="*/ 0 h 563"/>
                  <a:gd name="T72" fmla="*/ 0 w 795"/>
                  <a:gd name="T73" fmla="*/ 0 h 563"/>
                  <a:gd name="T74" fmla="*/ 0 w 795"/>
                  <a:gd name="T75" fmla="*/ 0 h 563"/>
                  <a:gd name="T76" fmla="*/ 0 w 795"/>
                  <a:gd name="T77" fmla="*/ 0 h 563"/>
                  <a:gd name="T78" fmla="*/ 0 w 795"/>
                  <a:gd name="T79" fmla="*/ 0 h 563"/>
                  <a:gd name="T80" fmla="*/ 0 w 795"/>
                  <a:gd name="T81" fmla="*/ 0 h 563"/>
                  <a:gd name="T82" fmla="*/ 0 w 795"/>
                  <a:gd name="T83" fmla="*/ 0 h 563"/>
                  <a:gd name="T84" fmla="*/ 0 w 795"/>
                  <a:gd name="T85" fmla="*/ 0 h 563"/>
                  <a:gd name="T86" fmla="*/ 0 w 795"/>
                  <a:gd name="T87" fmla="*/ 0 h 563"/>
                  <a:gd name="T88" fmla="*/ 0 w 795"/>
                  <a:gd name="T89" fmla="*/ 0 h 563"/>
                  <a:gd name="T90" fmla="*/ 0 w 795"/>
                  <a:gd name="T91" fmla="*/ 0 h 563"/>
                  <a:gd name="T92" fmla="*/ 0 w 795"/>
                  <a:gd name="T93" fmla="*/ 0 h 563"/>
                  <a:gd name="T94" fmla="*/ 0 w 795"/>
                  <a:gd name="T95" fmla="*/ 0 h 563"/>
                  <a:gd name="T96" fmla="*/ 0 w 795"/>
                  <a:gd name="T97" fmla="*/ 0 h 563"/>
                  <a:gd name="T98" fmla="*/ 0 w 795"/>
                  <a:gd name="T99" fmla="*/ 0 h 563"/>
                  <a:gd name="T100" fmla="*/ 0 w 795"/>
                  <a:gd name="T101" fmla="*/ 0 h 563"/>
                  <a:gd name="T102" fmla="*/ 0 w 795"/>
                  <a:gd name="T103" fmla="*/ 0 h 563"/>
                  <a:gd name="T104" fmla="*/ 0 w 795"/>
                  <a:gd name="T105" fmla="*/ 0 h 563"/>
                  <a:gd name="T106" fmla="*/ 0 w 795"/>
                  <a:gd name="T107" fmla="*/ 0 h 563"/>
                  <a:gd name="T108" fmla="*/ 0 w 795"/>
                  <a:gd name="T109" fmla="*/ 0 h 563"/>
                  <a:gd name="T110" fmla="*/ 0 w 795"/>
                  <a:gd name="T111" fmla="*/ 0 h 563"/>
                  <a:gd name="T112" fmla="*/ 0 w 795"/>
                  <a:gd name="T113" fmla="*/ 0 h 563"/>
                  <a:gd name="T114" fmla="*/ 0 w 795"/>
                  <a:gd name="T115" fmla="*/ 0 h 563"/>
                  <a:gd name="T116" fmla="*/ 0 w 795"/>
                  <a:gd name="T117" fmla="*/ 0 h 563"/>
                  <a:gd name="T118" fmla="*/ 0 w 795"/>
                  <a:gd name="T119" fmla="*/ 0 h 563"/>
                  <a:gd name="T120" fmla="*/ 0 w 795"/>
                  <a:gd name="T121" fmla="*/ 0 h 563"/>
                  <a:gd name="T122" fmla="*/ 0 w 795"/>
                  <a:gd name="T123" fmla="*/ 0 h 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95"/>
                  <a:gd name="T187" fmla="*/ 0 h 563"/>
                  <a:gd name="T188" fmla="*/ 795 w 795"/>
                  <a:gd name="T189" fmla="*/ 563 h 5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95" h="563">
                    <a:moveTo>
                      <a:pt x="355" y="0"/>
                    </a:moveTo>
                    <a:lnTo>
                      <a:pt x="251" y="20"/>
                    </a:lnTo>
                    <a:lnTo>
                      <a:pt x="254" y="28"/>
                    </a:lnTo>
                    <a:lnTo>
                      <a:pt x="262" y="46"/>
                    </a:lnTo>
                    <a:lnTo>
                      <a:pt x="276" y="74"/>
                    </a:lnTo>
                    <a:lnTo>
                      <a:pt x="293" y="110"/>
                    </a:lnTo>
                    <a:lnTo>
                      <a:pt x="304" y="130"/>
                    </a:lnTo>
                    <a:lnTo>
                      <a:pt x="315" y="150"/>
                    </a:lnTo>
                    <a:lnTo>
                      <a:pt x="329" y="171"/>
                    </a:lnTo>
                    <a:lnTo>
                      <a:pt x="343" y="194"/>
                    </a:lnTo>
                    <a:lnTo>
                      <a:pt x="358" y="215"/>
                    </a:lnTo>
                    <a:lnTo>
                      <a:pt x="374" y="236"/>
                    </a:lnTo>
                    <a:lnTo>
                      <a:pt x="392" y="257"/>
                    </a:lnTo>
                    <a:lnTo>
                      <a:pt x="409" y="277"/>
                    </a:lnTo>
                    <a:lnTo>
                      <a:pt x="424" y="295"/>
                    </a:lnTo>
                    <a:lnTo>
                      <a:pt x="433" y="307"/>
                    </a:lnTo>
                    <a:lnTo>
                      <a:pt x="435" y="312"/>
                    </a:lnTo>
                    <a:lnTo>
                      <a:pt x="436" y="316"/>
                    </a:lnTo>
                    <a:lnTo>
                      <a:pt x="436" y="320"/>
                    </a:lnTo>
                    <a:lnTo>
                      <a:pt x="435" y="322"/>
                    </a:lnTo>
                    <a:lnTo>
                      <a:pt x="434" y="324"/>
                    </a:lnTo>
                    <a:lnTo>
                      <a:pt x="430" y="324"/>
                    </a:lnTo>
                    <a:lnTo>
                      <a:pt x="426" y="324"/>
                    </a:lnTo>
                    <a:lnTo>
                      <a:pt x="422" y="324"/>
                    </a:lnTo>
                    <a:lnTo>
                      <a:pt x="409" y="320"/>
                    </a:lnTo>
                    <a:lnTo>
                      <a:pt x="393" y="314"/>
                    </a:lnTo>
                    <a:lnTo>
                      <a:pt x="354" y="297"/>
                    </a:lnTo>
                    <a:lnTo>
                      <a:pt x="308" y="275"/>
                    </a:lnTo>
                    <a:lnTo>
                      <a:pt x="257" y="251"/>
                    </a:lnTo>
                    <a:lnTo>
                      <a:pt x="207" y="227"/>
                    </a:lnTo>
                    <a:lnTo>
                      <a:pt x="183" y="215"/>
                    </a:lnTo>
                    <a:lnTo>
                      <a:pt x="159" y="201"/>
                    </a:lnTo>
                    <a:lnTo>
                      <a:pt x="137" y="188"/>
                    </a:lnTo>
                    <a:lnTo>
                      <a:pt x="116" y="173"/>
                    </a:lnTo>
                    <a:lnTo>
                      <a:pt x="76" y="145"/>
                    </a:lnTo>
                    <a:lnTo>
                      <a:pt x="43" y="119"/>
                    </a:lnTo>
                    <a:lnTo>
                      <a:pt x="18" y="98"/>
                    </a:lnTo>
                    <a:lnTo>
                      <a:pt x="3" y="85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94"/>
                    </a:lnTo>
                    <a:lnTo>
                      <a:pt x="28" y="118"/>
                    </a:lnTo>
                    <a:lnTo>
                      <a:pt x="55" y="145"/>
                    </a:lnTo>
                    <a:lnTo>
                      <a:pt x="87" y="175"/>
                    </a:lnTo>
                    <a:lnTo>
                      <a:pt x="123" y="208"/>
                    </a:lnTo>
                    <a:lnTo>
                      <a:pt x="144" y="224"/>
                    </a:lnTo>
                    <a:lnTo>
                      <a:pt x="166" y="241"/>
                    </a:lnTo>
                    <a:lnTo>
                      <a:pt x="189" y="257"/>
                    </a:lnTo>
                    <a:lnTo>
                      <a:pt x="213" y="274"/>
                    </a:lnTo>
                    <a:lnTo>
                      <a:pt x="238" y="289"/>
                    </a:lnTo>
                    <a:lnTo>
                      <a:pt x="264" y="304"/>
                    </a:lnTo>
                    <a:lnTo>
                      <a:pt x="292" y="319"/>
                    </a:lnTo>
                    <a:lnTo>
                      <a:pt x="320" y="332"/>
                    </a:lnTo>
                    <a:lnTo>
                      <a:pt x="372" y="355"/>
                    </a:lnTo>
                    <a:lnTo>
                      <a:pt x="407" y="374"/>
                    </a:lnTo>
                    <a:lnTo>
                      <a:pt x="418" y="380"/>
                    </a:lnTo>
                    <a:lnTo>
                      <a:pt x="426" y="386"/>
                    </a:lnTo>
                    <a:lnTo>
                      <a:pt x="431" y="391"/>
                    </a:lnTo>
                    <a:lnTo>
                      <a:pt x="433" y="395"/>
                    </a:lnTo>
                    <a:lnTo>
                      <a:pt x="431" y="396"/>
                    </a:lnTo>
                    <a:lnTo>
                      <a:pt x="430" y="397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7" y="400"/>
                    </a:lnTo>
                    <a:lnTo>
                      <a:pt x="405" y="400"/>
                    </a:lnTo>
                    <a:lnTo>
                      <a:pt x="373" y="397"/>
                    </a:lnTo>
                    <a:lnTo>
                      <a:pt x="330" y="391"/>
                    </a:lnTo>
                    <a:lnTo>
                      <a:pt x="282" y="386"/>
                    </a:lnTo>
                    <a:lnTo>
                      <a:pt x="236" y="380"/>
                    </a:lnTo>
                    <a:lnTo>
                      <a:pt x="193" y="375"/>
                    </a:lnTo>
                    <a:lnTo>
                      <a:pt x="153" y="371"/>
                    </a:lnTo>
                    <a:lnTo>
                      <a:pt x="118" y="369"/>
                    </a:lnTo>
                    <a:lnTo>
                      <a:pt x="90" y="369"/>
                    </a:lnTo>
                    <a:lnTo>
                      <a:pt x="77" y="369"/>
                    </a:lnTo>
                    <a:lnTo>
                      <a:pt x="67" y="371"/>
                    </a:lnTo>
                    <a:lnTo>
                      <a:pt x="60" y="374"/>
                    </a:lnTo>
                    <a:lnTo>
                      <a:pt x="53" y="376"/>
                    </a:lnTo>
                    <a:lnTo>
                      <a:pt x="56" y="382"/>
                    </a:lnTo>
                    <a:lnTo>
                      <a:pt x="65" y="397"/>
                    </a:lnTo>
                    <a:lnTo>
                      <a:pt x="71" y="406"/>
                    </a:lnTo>
                    <a:lnTo>
                      <a:pt x="78" y="416"/>
                    </a:lnTo>
                    <a:lnTo>
                      <a:pt x="87" y="426"/>
                    </a:lnTo>
                    <a:lnTo>
                      <a:pt x="98" y="436"/>
                    </a:lnTo>
                    <a:lnTo>
                      <a:pt x="111" y="441"/>
                    </a:lnTo>
                    <a:lnTo>
                      <a:pt x="138" y="451"/>
                    </a:lnTo>
                    <a:lnTo>
                      <a:pt x="174" y="462"/>
                    </a:lnTo>
                    <a:lnTo>
                      <a:pt x="222" y="476"/>
                    </a:lnTo>
                    <a:lnTo>
                      <a:pt x="274" y="491"/>
                    </a:lnTo>
                    <a:lnTo>
                      <a:pt x="333" y="506"/>
                    </a:lnTo>
                    <a:lnTo>
                      <a:pt x="395" y="521"/>
                    </a:lnTo>
                    <a:lnTo>
                      <a:pt x="459" y="535"/>
                    </a:lnTo>
                    <a:lnTo>
                      <a:pt x="523" y="546"/>
                    </a:lnTo>
                    <a:lnTo>
                      <a:pt x="584" y="556"/>
                    </a:lnTo>
                    <a:lnTo>
                      <a:pt x="612" y="559"/>
                    </a:lnTo>
                    <a:lnTo>
                      <a:pt x="640" y="562"/>
                    </a:lnTo>
                    <a:lnTo>
                      <a:pt x="666" y="563"/>
                    </a:lnTo>
                    <a:lnTo>
                      <a:pt x="691" y="563"/>
                    </a:lnTo>
                    <a:lnTo>
                      <a:pt x="713" y="563"/>
                    </a:lnTo>
                    <a:lnTo>
                      <a:pt x="733" y="561"/>
                    </a:lnTo>
                    <a:lnTo>
                      <a:pt x="751" y="557"/>
                    </a:lnTo>
                    <a:lnTo>
                      <a:pt x="766" y="552"/>
                    </a:lnTo>
                    <a:lnTo>
                      <a:pt x="778" y="546"/>
                    </a:lnTo>
                    <a:lnTo>
                      <a:pt x="787" y="537"/>
                    </a:lnTo>
                    <a:lnTo>
                      <a:pt x="792" y="527"/>
                    </a:lnTo>
                    <a:lnTo>
                      <a:pt x="795" y="515"/>
                    </a:lnTo>
                    <a:lnTo>
                      <a:pt x="793" y="501"/>
                    </a:lnTo>
                    <a:lnTo>
                      <a:pt x="790" y="486"/>
                    </a:lnTo>
                    <a:lnTo>
                      <a:pt x="783" y="468"/>
                    </a:lnTo>
                    <a:lnTo>
                      <a:pt x="776" y="451"/>
                    </a:lnTo>
                    <a:lnTo>
                      <a:pt x="766" y="433"/>
                    </a:lnTo>
                    <a:lnTo>
                      <a:pt x="753" y="413"/>
                    </a:lnTo>
                    <a:lnTo>
                      <a:pt x="741" y="395"/>
                    </a:lnTo>
                    <a:lnTo>
                      <a:pt x="726" y="374"/>
                    </a:lnTo>
                    <a:lnTo>
                      <a:pt x="692" y="332"/>
                    </a:lnTo>
                    <a:lnTo>
                      <a:pt x="655" y="289"/>
                    </a:lnTo>
                    <a:lnTo>
                      <a:pt x="616" y="246"/>
                    </a:lnTo>
                    <a:lnTo>
                      <a:pt x="575" y="204"/>
                    </a:lnTo>
                    <a:lnTo>
                      <a:pt x="534" y="164"/>
                    </a:lnTo>
                    <a:lnTo>
                      <a:pt x="494" y="125"/>
                    </a:lnTo>
                    <a:lnTo>
                      <a:pt x="456" y="91"/>
                    </a:lnTo>
                    <a:lnTo>
                      <a:pt x="424" y="60"/>
                    </a:lnTo>
                    <a:lnTo>
                      <a:pt x="374" y="17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9" name="Freeform 241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0" name="Freeform 242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1" name="Freeform 243"/>
              <p:cNvSpPr>
                <a:spLocks/>
              </p:cNvSpPr>
              <p:nvPr/>
            </p:nvSpPr>
            <p:spPr bwMode="auto">
              <a:xfrm>
                <a:off x="1901" y="1010"/>
                <a:ext cx="86" cy="145"/>
              </a:xfrm>
              <a:custGeom>
                <a:avLst/>
                <a:gdLst>
                  <a:gd name="T0" fmla="*/ 0 w 432"/>
                  <a:gd name="T1" fmla="*/ 0 h 723"/>
                  <a:gd name="T2" fmla="*/ 0 w 432"/>
                  <a:gd name="T3" fmla="*/ 0 h 723"/>
                  <a:gd name="T4" fmla="*/ 0 w 432"/>
                  <a:gd name="T5" fmla="*/ 0 h 723"/>
                  <a:gd name="T6" fmla="*/ 0 w 432"/>
                  <a:gd name="T7" fmla="*/ 0 h 723"/>
                  <a:gd name="T8" fmla="*/ 0 w 432"/>
                  <a:gd name="T9" fmla="*/ 0 h 723"/>
                  <a:gd name="T10" fmla="*/ 0 w 432"/>
                  <a:gd name="T11" fmla="*/ 0 h 723"/>
                  <a:gd name="T12" fmla="*/ 0 w 432"/>
                  <a:gd name="T13" fmla="*/ 0 h 723"/>
                  <a:gd name="T14" fmla="*/ 0 w 432"/>
                  <a:gd name="T15" fmla="*/ 0 h 723"/>
                  <a:gd name="T16" fmla="*/ 0 w 432"/>
                  <a:gd name="T17" fmla="*/ 0 h 723"/>
                  <a:gd name="T18" fmla="*/ 0 w 432"/>
                  <a:gd name="T19" fmla="*/ 0 h 723"/>
                  <a:gd name="T20" fmla="*/ 0 w 432"/>
                  <a:gd name="T21" fmla="*/ 0 h 723"/>
                  <a:gd name="T22" fmla="*/ 0 w 432"/>
                  <a:gd name="T23" fmla="*/ 0 h 723"/>
                  <a:gd name="T24" fmla="*/ 0 w 432"/>
                  <a:gd name="T25" fmla="*/ 0 h 723"/>
                  <a:gd name="T26" fmla="*/ 0 w 432"/>
                  <a:gd name="T27" fmla="*/ 0 h 723"/>
                  <a:gd name="T28" fmla="*/ 0 w 432"/>
                  <a:gd name="T29" fmla="*/ 0 h 723"/>
                  <a:gd name="T30" fmla="*/ 0 w 432"/>
                  <a:gd name="T31" fmla="*/ 0 h 723"/>
                  <a:gd name="T32" fmla="*/ 0 w 432"/>
                  <a:gd name="T33" fmla="*/ 0 h 723"/>
                  <a:gd name="T34" fmla="*/ 0 w 432"/>
                  <a:gd name="T35" fmla="*/ 0 h 723"/>
                  <a:gd name="T36" fmla="*/ 0 w 432"/>
                  <a:gd name="T37" fmla="*/ 0 h 723"/>
                  <a:gd name="T38" fmla="*/ 0 w 432"/>
                  <a:gd name="T39" fmla="*/ 0 h 723"/>
                  <a:gd name="T40" fmla="*/ 0 w 432"/>
                  <a:gd name="T41" fmla="*/ 0 h 723"/>
                  <a:gd name="T42" fmla="*/ 0 w 432"/>
                  <a:gd name="T43" fmla="*/ 0 h 723"/>
                  <a:gd name="T44" fmla="*/ 0 w 432"/>
                  <a:gd name="T45" fmla="*/ 0 h 723"/>
                  <a:gd name="T46" fmla="*/ 0 w 432"/>
                  <a:gd name="T47" fmla="*/ 0 h 723"/>
                  <a:gd name="T48" fmla="*/ 0 w 432"/>
                  <a:gd name="T49" fmla="*/ 0 h 723"/>
                  <a:gd name="T50" fmla="*/ 0 w 432"/>
                  <a:gd name="T51" fmla="*/ 0 h 723"/>
                  <a:gd name="T52" fmla="*/ 0 w 432"/>
                  <a:gd name="T53" fmla="*/ 0 h 723"/>
                  <a:gd name="T54" fmla="*/ 0 w 432"/>
                  <a:gd name="T55" fmla="*/ 0 h 723"/>
                  <a:gd name="T56" fmla="*/ 0 w 432"/>
                  <a:gd name="T57" fmla="*/ 0 h 723"/>
                  <a:gd name="T58" fmla="*/ 0 w 432"/>
                  <a:gd name="T59" fmla="*/ 0 h 723"/>
                  <a:gd name="T60" fmla="*/ 0 w 432"/>
                  <a:gd name="T61" fmla="*/ 0 h 723"/>
                  <a:gd name="T62" fmla="*/ 0 w 432"/>
                  <a:gd name="T63" fmla="*/ 0 h 723"/>
                  <a:gd name="T64" fmla="*/ 0 w 432"/>
                  <a:gd name="T65" fmla="*/ 0 h 723"/>
                  <a:gd name="T66" fmla="*/ 0 w 432"/>
                  <a:gd name="T67" fmla="*/ 0 h 723"/>
                  <a:gd name="T68" fmla="*/ 0 w 432"/>
                  <a:gd name="T69" fmla="*/ 0 h 723"/>
                  <a:gd name="T70" fmla="*/ 0 w 432"/>
                  <a:gd name="T71" fmla="*/ 0 h 723"/>
                  <a:gd name="T72" fmla="*/ 0 w 432"/>
                  <a:gd name="T73" fmla="*/ 0 h 723"/>
                  <a:gd name="T74" fmla="*/ 0 w 432"/>
                  <a:gd name="T75" fmla="*/ 0 h 723"/>
                  <a:gd name="T76" fmla="*/ 0 w 432"/>
                  <a:gd name="T77" fmla="*/ 0 h 723"/>
                  <a:gd name="T78" fmla="*/ 0 w 432"/>
                  <a:gd name="T79" fmla="*/ 0 h 723"/>
                  <a:gd name="T80" fmla="*/ 0 w 432"/>
                  <a:gd name="T81" fmla="*/ 0 h 723"/>
                  <a:gd name="T82" fmla="*/ 0 w 432"/>
                  <a:gd name="T83" fmla="*/ 0 h 723"/>
                  <a:gd name="T84" fmla="*/ 0 w 432"/>
                  <a:gd name="T85" fmla="*/ 0 h 7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2"/>
                  <a:gd name="T130" fmla="*/ 0 h 723"/>
                  <a:gd name="T131" fmla="*/ 432 w 432"/>
                  <a:gd name="T132" fmla="*/ 723 h 7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2" h="723">
                    <a:moveTo>
                      <a:pt x="429" y="495"/>
                    </a:moveTo>
                    <a:lnTo>
                      <a:pt x="426" y="497"/>
                    </a:lnTo>
                    <a:lnTo>
                      <a:pt x="413" y="505"/>
                    </a:lnTo>
                    <a:lnTo>
                      <a:pt x="404" y="508"/>
                    </a:lnTo>
                    <a:lnTo>
                      <a:pt x="393" y="512"/>
                    </a:lnTo>
                    <a:lnTo>
                      <a:pt x="382" y="513"/>
                    </a:lnTo>
                    <a:lnTo>
                      <a:pt x="370" y="515"/>
                    </a:lnTo>
                    <a:lnTo>
                      <a:pt x="362" y="513"/>
                    </a:lnTo>
                    <a:lnTo>
                      <a:pt x="356" y="512"/>
                    </a:lnTo>
                    <a:lnTo>
                      <a:pt x="348" y="510"/>
                    </a:lnTo>
                    <a:lnTo>
                      <a:pt x="341" y="507"/>
                    </a:lnTo>
                    <a:lnTo>
                      <a:pt x="333" y="503"/>
                    </a:lnTo>
                    <a:lnTo>
                      <a:pt x="325" y="498"/>
                    </a:lnTo>
                    <a:lnTo>
                      <a:pt x="317" y="492"/>
                    </a:lnTo>
                    <a:lnTo>
                      <a:pt x="308" y="486"/>
                    </a:lnTo>
                    <a:lnTo>
                      <a:pt x="301" y="478"/>
                    </a:lnTo>
                    <a:lnTo>
                      <a:pt x="292" y="468"/>
                    </a:lnTo>
                    <a:lnTo>
                      <a:pt x="283" y="458"/>
                    </a:lnTo>
                    <a:lnTo>
                      <a:pt x="276" y="447"/>
                    </a:lnTo>
                    <a:lnTo>
                      <a:pt x="267" y="433"/>
                    </a:lnTo>
                    <a:lnTo>
                      <a:pt x="258" y="420"/>
                    </a:lnTo>
                    <a:lnTo>
                      <a:pt x="250" y="404"/>
                    </a:lnTo>
                    <a:lnTo>
                      <a:pt x="242" y="386"/>
                    </a:lnTo>
                    <a:lnTo>
                      <a:pt x="210" y="316"/>
                    </a:lnTo>
                    <a:lnTo>
                      <a:pt x="180" y="249"/>
                    </a:lnTo>
                    <a:lnTo>
                      <a:pt x="150" y="183"/>
                    </a:lnTo>
                    <a:lnTo>
                      <a:pt x="124" y="124"/>
                    </a:lnTo>
                    <a:lnTo>
                      <a:pt x="101" y="74"/>
                    </a:lnTo>
                    <a:lnTo>
                      <a:pt x="84" y="34"/>
                    </a:lnTo>
                    <a:lnTo>
                      <a:pt x="73" y="9"/>
                    </a:lnTo>
                    <a:lnTo>
                      <a:pt x="69" y="0"/>
                    </a:lnTo>
                    <a:lnTo>
                      <a:pt x="74" y="14"/>
                    </a:lnTo>
                    <a:lnTo>
                      <a:pt x="88" y="53"/>
                    </a:lnTo>
                    <a:lnTo>
                      <a:pt x="106" y="110"/>
                    </a:lnTo>
                    <a:lnTo>
                      <a:pt x="129" y="179"/>
                    </a:lnTo>
                    <a:lnTo>
                      <a:pt x="151" y="251"/>
                    </a:lnTo>
                    <a:lnTo>
                      <a:pt x="171" y="324"/>
                    </a:lnTo>
                    <a:lnTo>
                      <a:pt x="180" y="356"/>
                    </a:lnTo>
                    <a:lnTo>
                      <a:pt x="186" y="386"/>
                    </a:lnTo>
                    <a:lnTo>
                      <a:pt x="190" y="414"/>
                    </a:lnTo>
                    <a:lnTo>
                      <a:pt x="192" y="435"/>
                    </a:lnTo>
                    <a:lnTo>
                      <a:pt x="194" y="453"/>
                    </a:lnTo>
                    <a:lnTo>
                      <a:pt x="192" y="468"/>
                    </a:lnTo>
                    <a:lnTo>
                      <a:pt x="190" y="481"/>
                    </a:lnTo>
                    <a:lnTo>
                      <a:pt x="186" y="491"/>
                    </a:lnTo>
                    <a:lnTo>
                      <a:pt x="184" y="495"/>
                    </a:lnTo>
                    <a:lnTo>
                      <a:pt x="181" y="497"/>
                    </a:lnTo>
                    <a:lnTo>
                      <a:pt x="177" y="500"/>
                    </a:lnTo>
                    <a:lnTo>
                      <a:pt x="175" y="502"/>
                    </a:lnTo>
                    <a:lnTo>
                      <a:pt x="167" y="505"/>
                    </a:lnTo>
                    <a:lnTo>
                      <a:pt x="160" y="505"/>
                    </a:lnTo>
                    <a:lnTo>
                      <a:pt x="151" y="502"/>
                    </a:lnTo>
                    <a:lnTo>
                      <a:pt x="142" y="497"/>
                    </a:lnTo>
                    <a:lnTo>
                      <a:pt x="134" y="490"/>
                    </a:lnTo>
                    <a:lnTo>
                      <a:pt x="125" y="481"/>
                    </a:lnTo>
                    <a:lnTo>
                      <a:pt x="116" y="470"/>
                    </a:lnTo>
                    <a:lnTo>
                      <a:pt x="109" y="457"/>
                    </a:lnTo>
                    <a:lnTo>
                      <a:pt x="101" y="442"/>
                    </a:lnTo>
                    <a:lnTo>
                      <a:pt x="94" y="425"/>
                    </a:lnTo>
                    <a:lnTo>
                      <a:pt x="70" y="356"/>
                    </a:lnTo>
                    <a:lnTo>
                      <a:pt x="54" y="301"/>
                    </a:lnTo>
                    <a:lnTo>
                      <a:pt x="43" y="265"/>
                    </a:lnTo>
                    <a:lnTo>
                      <a:pt x="39" y="253"/>
                    </a:lnTo>
                    <a:lnTo>
                      <a:pt x="41" y="264"/>
                    </a:lnTo>
                    <a:lnTo>
                      <a:pt x="48" y="295"/>
                    </a:lnTo>
                    <a:lnTo>
                      <a:pt x="56" y="339"/>
                    </a:lnTo>
                    <a:lnTo>
                      <a:pt x="66" y="390"/>
                    </a:lnTo>
                    <a:lnTo>
                      <a:pt x="76" y="443"/>
                    </a:lnTo>
                    <a:lnTo>
                      <a:pt x="85" y="492"/>
                    </a:lnTo>
                    <a:lnTo>
                      <a:pt x="91" y="531"/>
                    </a:lnTo>
                    <a:lnTo>
                      <a:pt x="94" y="553"/>
                    </a:lnTo>
                    <a:lnTo>
                      <a:pt x="93" y="561"/>
                    </a:lnTo>
                    <a:lnTo>
                      <a:pt x="91" y="567"/>
                    </a:lnTo>
                    <a:lnTo>
                      <a:pt x="88" y="575"/>
                    </a:lnTo>
                    <a:lnTo>
                      <a:pt x="83" y="581"/>
                    </a:lnTo>
                    <a:lnTo>
                      <a:pt x="78" y="588"/>
                    </a:lnTo>
                    <a:lnTo>
                      <a:pt x="70" y="594"/>
                    </a:lnTo>
                    <a:lnTo>
                      <a:pt x="64" y="601"/>
                    </a:lnTo>
                    <a:lnTo>
                      <a:pt x="56" y="607"/>
                    </a:lnTo>
                    <a:lnTo>
                      <a:pt x="49" y="612"/>
                    </a:lnTo>
                    <a:lnTo>
                      <a:pt x="40" y="617"/>
                    </a:lnTo>
                    <a:lnTo>
                      <a:pt x="33" y="621"/>
                    </a:lnTo>
                    <a:lnTo>
                      <a:pt x="25" y="623"/>
                    </a:lnTo>
                    <a:lnTo>
                      <a:pt x="18" y="624"/>
                    </a:lnTo>
                    <a:lnTo>
                      <a:pt x="11" y="626"/>
                    </a:lnTo>
                    <a:lnTo>
                      <a:pt x="5" y="624"/>
                    </a:lnTo>
                    <a:lnTo>
                      <a:pt x="0" y="623"/>
                    </a:lnTo>
                    <a:lnTo>
                      <a:pt x="1" y="628"/>
                    </a:lnTo>
                    <a:lnTo>
                      <a:pt x="9" y="642"/>
                    </a:lnTo>
                    <a:lnTo>
                      <a:pt x="14" y="652"/>
                    </a:lnTo>
                    <a:lnTo>
                      <a:pt x="21" y="662"/>
                    </a:lnTo>
                    <a:lnTo>
                      <a:pt x="31" y="672"/>
                    </a:lnTo>
                    <a:lnTo>
                      <a:pt x="44" y="683"/>
                    </a:lnTo>
                    <a:lnTo>
                      <a:pt x="58" y="693"/>
                    </a:lnTo>
                    <a:lnTo>
                      <a:pt x="75" y="702"/>
                    </a:lnTo>
                    <a:lnTo>
                      <a:pt x="85" y="707"/>
                    </a:lnTo>
                    <a:lnTo>
                      <a:pt x="95" y="711"/>
                    </a:lnTo>
                    <a:lnTo>
                      <a:pt x="106" y="713"/>
                    </a:lnTo>
                    <a:lnTo>
                      <a:pt x="119" y="717"/>
                    </a:lnTo>
                    <a:lnTo>
                      <a:pt x="131" y="719"/>
                    </a:lnTo>
                    <a:lnTo>
                      <a:pt x="145" y="721"/>
                    </a:lnTo>
                    <a:lnTo>
                      <a:pt x="160" y="722"/>
                    </a:lnTo>
                    <a:lnTo>
                      <a:pt x="175" y="723"/>
                    </a:lnTo>
                    <a:lnTo>
                      <a:pt x="191" y="722"/>
                    </a:lnTo>
                    <a:lnTo>
                      <a:pt x="209" y="722"/>
                    </a:lnTo>
                    <a:lnTo>
                      <a:pt x="227" y="719"/>
                    </a:lnTo>
                    <a:lnTo>
                      <a:pt x="247" y="717"/>
                    </a:lnTo>
                    <a:lnTo>
                      <a:pt x="266" y="713"/>
                    </a:lnTo>
                    <a:lnTo>
                      <a:pt x="285" y="708"/>
                    </a:lnTo>
                    <a:lnTo>
                      <a:pt x="302" y="703"/>
                    </a:lnTo>
                    <a:lnTo>
                      <a:pt x="317" y="697"/>
                    </a:lnTo>
                    <a:lnTo>
                      <a:pt x="331" y="691"/>
                    </a:lnTo>
                    <a:lnTo>
                      <a:pt x="345" y="683"/>
                    </a:lnTo>
                    <a:lnTo>
                      <a:pt x="356" y="676"/>
                    </a:lnTo>
                    <a:lnTo>
                      <a:pt x="367" y="667"/>
                    </a:lnTo>
                    <a:lnTo>
                      <a:pt x="377" y="658"/>
                    </a:lnTo>
                    <a:lnTo>
                      <a:pt x="386" y="649"/>
                    </a:lnTo>
                    <a:lnTo>
                      <a:pt x="393" y="641"/>
                    </a:lnTo>
                    <a:lnTo>
                      <a:pt x="401" y="631"/>
                    </a:lnTo>
                    <a:lnTo>
                      <a:pt x="406" y="622"/>
                    </a:lnTo>
                    <a:lnTo>
                      <a:pt x="412" y="612"/>
                    </a:lnTo>
                    <a:lnTo>
                      <a:pt x="416" y="602"/>
                    </a:lnTo>
                    <a:lnTo>
                      <a:pt x="419" y="592"/>
                    </a:lnTo>
                    <a:lnTo>
                      <a:pt x="426" y="573"/>
                    </a:lnTo>
                    <a:lnTo>
                      <a:pt x="429" y="556"/>
                    </a:lnTo>
                    <a:lnTo>
                      <a:pt x="431" y="538"/>
                    </a:lnTo>
                    <a:lnTo>
                      <a:pt x="432" y="525"/>
                    </a:lnTo>
                    <a:lnTo>
                      <a:pt x="431" y="502"/>
                    </a:lnTo>
                    <a:lnTo>
                      <a:pt x="429" y="49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2" name="Freeform 244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3" name="Freeform 245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4" name="Freeform 246"/>
              <p:cNvSpPr>
                <a:spLocks/>
              </p:cNvSpPr>
              <p:nvPr/>
            </p:nvSpPr>
            <p:spPr bwMode="auto">
              <a:xfrm>
                <a:off x="2015" y="982"/>
                <a:ext cx="80" cy="176"/>
              </a:xfrm>
              <a:custGeom>
                <a:avLst/>
                <a:gdLst>
                  <a:gd name="T0" fmla="*/ 0 w 400"/>
                  <a:gd name="T1" fmla="*/ 0 h 881"/>
                  <a:gd name="T2" fmla="*/ 0 w 400"/>
                  <a:gd name="T3" fmla="*/ 0 h 881"/>
                  <a:gd name="T4" fmla="*/ 0 w 400"/>
                  <a:gd name="T5" fmla="*/ 0 h 881"/>
                  <a:gd name="T6" fmla="*/ 0 w 400"/>
                  <a:gd name="T7" fmla="*/ 0 h 881"/>
                  <a:gd name="T8" fmla="*/ 0 w 400"/>
                  <a:gd name="T9" fmla="*/ 0 h 881"/>
                  <a:gd name="T10" fmla="*/ 0 w 400"/>
                  <a:gd name="T11" fmla="*/ 0 h 881"/>
                  <a:gd name="T12" fmla="*/ 0 w 400"/>
                  <a:gd name="T13" fmla="*/ 0 h 881"/>
                  <a:gd name="T14" fmla="*/ 0 w 400"/>
                  <a:gd name="T15" fmla="*/ 0 h 881"/>
                  <a:gd name="T16" fmla="*/ 0 w 400"/>
                  <a:gd name="T17" fmla="*/ 0 h 881"/>
                  <a:gd name="T18" fmla="*/ 0 w 400"/>
                  <a:gd name="T19" fmla="*/ 0 h 881"/>
                  <a:gd name="T20" fmla="*/ 0 w 400"/>
                  <a:gd name="T21" fmla="*/ 0 h 881"/>
                  <a:gd name="T22" fmla="*/ 0 w 400"/>
                  <a:gd name="T23" fmla="*/ 0 h 881"/>
                  <a:gd name="T24" fmla="*/ 0 w 400"/>
                  <a:gd name="T25" fmla="*/ 0 h 881"/>
                  <a:gd name="T26" fmla="*/ 0 w 400"/>
                  <a:gd name="T27" fmla="*/ 0 h 881"/>
                  <a:gd name="T28" fmla="*/ 0 w 400"/>
                  <a:gd name="T29" fmla="*/ 0 h 881"/>
                  <a:gd name="T30" fmla="*/ 0 w 400"/>
                  <a:gd name="T31" fmla="*/ 0 h 881"/>
                  <a:gd name="T32" fmla="*/ 0 w 400"/>
                  <a:gd name="T33" fmla="*/ 0 h 881"/>
                  <a:gd name="T34" fmla="*/ 0 w 400"/>
                  <a:gd name="T35" fmla="*/ 0 h 881"/>
                  <a:gd name="T36" fmla="*/ 0 w 400"/>
                  <a:gd name="T37" fmla="*/ 0 h 881"/>
                  <a:gd name="T38" fmla="*/ 0 w 400"/>
                  <a:gd name="T39" fmla="*/ 0 h 881"/>
                  <a:gd name="T40" fmla="*/ 0 w 400"/>
                  <a:gd name="T41" fmla="*/ 0 h 881"/>
                  <a:gd name="T42" fmla="*/ 0 w 400"/>
                  <a:gd name="T43" fmla="*/ 0 h 881"/>
                  <a:gd name="T44" fmla="*/ 0 w 400"/>
                  <a:gd name="T45" fmla="*/ 0 h 881"/>
                  <a:gd name="T46" fmla="*/ 0 w 400"/>
                  <a:gd name="T47" fmla="*/ 0 h 881"/>
                  <a:gd name="T48" fmla="*/ 0 w 400"/>
                  <a:gd name="T49" fmla="*/ 0 h 881"/>
                  <a:gd name="T50" fmla="*/ 0 w 400"/>
                  <a:gd name="T51" fmla="*/ 0 h 881"/>
                  <a:gd name="T52" fmla="*/ 0 w 400"/>
                  <a:gd name="T53" fmla="*/ 0 h 881"/>
                  <a:gd name="T54" fmla="*/ 0 w 400"/>
                  <a:gd name="T55" fmla="*/ 0 h 881"/>
                  <a:gd name="T56" fmla="*/ 0 w 400"/>
                  <a:gd name="T57" fmla="*/ 0 h 881"/>
                  <a:gd name="T58" fmla="*/ 0 w 400"/>
                  <a:gd name="T59" fmla="*/ 0 h 881"/>
                  <a:gd name="T60" fmla="*/ 0 w 400"/>
                  <a:gd name="T61" fmla="*/ 0 h 881"/>
                  <a:gd name="T62" fmla="*/ 0 w 400"/>
                  <a:gd name="T63" fmla="*/ 0 h 881"/>
                  <a:gd name="T64" fmla="*/ 0 w 400"/>
                  <a:gd name="T65" fmla="*/ 0 h 881"/>
                  <a:gd name="T66" fmla="*/ 0 w 400"/>
                  <a:gd name="T67" fmla="*/ 0 h 881"/>
                  <a:gd name="T68" fmla="*/ 0 w 400"/>
                  <a:gd name="T69" fmla="*/ 0 h 881"/>
                  <a:gd name="T70" fmla="*/ 0 w 400"/>
                  <a:gd name="T71" fmla="*/ 0 h 881"/>
                  <a:gd name="T72" fmla="*/ 0 w 400"/>
                  <a:gd name="T73" fmla="*/ 0 h 881"/>
                  <a:gd name="T74" fmla="*/ 0 w 400"/>
                  <a:gd name="T75" fmla="*/ 0 h 881"/>
                  <a:gd name="T76" fmla="*/ 0 w 400"/>
                  <a:gd name="T77" fmla="*/ 0 h 881"/>
                  <a:gd name="T78" fmla="*/ 0 w 400"/>
                  <a:gd name="T79" fmla="*/ 0 h 881"/>
                  <a:gd name="T80" fmla="*/ 0 w 400"/>
                  <a:gd name="T81" fmla="*/ 0 h 881"/>
                  <a:gd name="T82" fmla="*/ 0 w 400"/>
                  <a:gd name="T83" fmla="*/ 0 h 881"/>
                  <a:gd name="T84" fmla="*/ 0 w 400"/>
                  <a:gd name="T85" fmla="*/ 0 h 881"/>
                  <a:gd name="T86" fmla="*/ 0 w 400"/>
                  <a:gd name="T87" fmla="*/ 0 h 881"/>
                  <a:gd name="T88" fmla="*/ 0 w 400"/>
                  <a:gd name="T89" fmla="*/ 0 h 881"/>
                  <a:gd name="T90" fmla="*/ 0 w 400"/>
                  <a:gd name="T91" fmla="*/ 0 h 881"/>
                  <a:gd name="T92" fmla="*/ 0 w 400"/>
                  <a:gd name="T93" fmla="*/ 0 h 881"/>
                  <a:gd name="T94" fmla="*/ 0 w 400"/>
                  <a:gd name="T95" fmla="*/ 0 h 881"/>
                  <a:gd name="T96" fmla="*/ 0 w 400"/>
                  <a:gd name="T97" fmla="*/ 0 h 8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00"/>
                  <a:gd name="T148" fmla="*/ 0 h 881"/>
                  <a:gd name="T149" fmla="*/ 400 w 400"/>
                  <a:gd name="T150" fmla="*/ 881 h 8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00" h="881">
                    <a:moveTo>
                      <a:pt x="372" y="168"/>
                    </a:moveTo>
                    <a:lnTo>
                      <a:pt x="372" y="187"/>
                    </a:lnTo>
                    <a:lnTo>
                      <a:pt x="370" y="210"/>
                    </a:lnTo>
                    <a:lnTo>
                      <a:pt x="367" y="234"/>
                    </a:lnTo>
                    <a:lnTo>
                      <a:pt x="362" y="264"/>
                    </a:lnTo>
                    <a:lnTo>
                      <a:pt x="355" y="296"/>
                    </a:lnTo>
                    <a:lnTo>
                      <a:pt x="348" y="329"/>
                    </a:lnTo>
                    <a:lnTo>
                      <a:pt x="339" y="364"/>
                    </a:lnTo>
                    <a:lnTo>
                      <a:pt x="330" y="400"/>
                    </a:lnTo>
                    <a:lnTo>
                      <a:pt x="320" y="437"/>
                    </a:lnTo>
                    <a:lnTo>
                      <a:pt x="309" y="474"/>
                    </a:lnTo>
                    <a:lnTo>
                      <a:pt x="297" y="512"/>
                    </a:lnTo>
                    <a:lnTo>
                      <a:pt x="284" y="548"/>
                    </a:lnTo>
                    <a:lnTo>
                      <a:pt x="272" y="583"/>
                    </a:lnTo>
                    <a:lnTo>
                      <a:pt x="259" y="616"/>
                    </a:lnTo>
                    <a:lnTo>
                      <a:pt x="247" y="648"/>
                    </a:lnTo>
                    <a:lnTo>
                      <a:pt x="233" y="676"/>
                    </a:lnTo>
                    <a:lnTo>
                      <a:pt x="249" y="666"/>
                    </a:lnTo>
                    <a:lnTo>
                      <a:pt x="288" y="641"/>
                    </a:lnTo>
                    <a:lnTo>
                      <a:pt x="310" y="625"/>
                    </a:lnTo>
                    <a:lnTo>
                      <a:pt x="332" y="608"/>
                    </a:lnTo>
                    <a:lnTo>
                      <a:pt x="340" y="599"/>
                    </a:lnTo>
                    <a:lnTo>
                      <a:pt x="349" y="590"/>
                    </a:lnTo>
                    <a:lnTo>
                      <a:pt x="357" y="581"/>
                    </a:lnTo>
                    <a:lnTo>
                      <a:pt x="362" y="573"/>
                    </a:lnTo>
                    <a:lnTo>
                      <a:pt x="370" y="555"/>
                    </a:lnTo>
                    <a:lnTo>
                      <a:pt x="379" y="539"/>
                    </a:lnTo>
                    <a:lnTo>
                      <a:pt x="383" y="533"/>
                    </a:lnTo>
                    <a:lnTo>
                      <a:pt x="388" y="528"/>
                    </a:lnTo>
                    <a:lnTo>
                      <a:pt x="391" y="524"/>
                    </a:lnTo>
                    <a:lnTo>
                      <a:pt x="394" y="522"/>
                    </a:lnTo>
                    <a:lnTo>
                      <a:pt x="396" y="522"/>
                    </a:lnTo>
                    <a:lnTo>
                      <a:pt x="399" y="524"/>
                    </a:lnTo>
                    <a:lnTo>
                      <a:pt x="400" y="528"/>
                    </a:lnTo>
                    <a:lnTo>
                      <a:pt x="400" y="535"/>
                    </a:lnTo>
                    <a:lnTo>
                      <a:pt x="399" y="544"/>
                    </a:lnTo>
                    <a:lnTo>
                      <a:pt x="396" y="558"/>
                    </a:lnTo>
                    <a:lnTo>
                      <a:pt x="391" y="573"/>
                    </a:lnTo>
                    <a:lnTo>
                      <a:pt x="387" y="593"/>
                    </a:lnTo>
                    <a:lnTo>
                      <a:pt x="374" y="635"/>
                    </a:lnTo>
                    <a:lnTo>
                      <a:pt x="362" y="675"/>
                    </a:lnTo>
                    <a:lnTo>
                      <a:pt x="349" y="713"/>
                    </a:lnTo>
                    <a:lnTo>
                      <a:pt x="335" y="746"/>
                    </a:lnTo>
                    <a:lnTo>
                      <a:pt x="328" y="761"/>
                    </a:lnTo>
                    <a:lnTo>
                      <a:pt x="320" y="775"/>
                    </a:lnTo>
                    <a:lnTo>
                      <a:pt x="312" y="786"/>
                    </a:lnTo>
                    <a:lnTo>
                      <a:pt x="303" y="796"/>
                    </a:lnTo>
                    <a:lnTo>
                      <a:pt x="293" y="805"/>
                    </a:lnTo>
                    <a:lnTo>
                      <a:pt x="282" y="810"/>
                    </a:lnTo>
                    <a:lnTo>
                      <a:pt x="277" y="812"/>
                    </a:lnTo>
                    <a:lnTo>
                      <a:pt x="270" y="814"/>
                    </a:lnTo>
                    <a:lnTo>
                      <a:pt x="264" y="815"/>
                    </a:lnTo>
                    <a:lnTo>
                      <a:pt x="258" y="815"/>
                    </a:lnTo>
                    <a:lnTo>
                      <a:pt x="252" y="815"/>
                    </a:lnTo>
                    <a:lnTo>
                      <a:pt x="244" y="816"/>
                    </a:lnTo>
                    <a:lnTo>
                      <a:pt x="238" y="819"/>
                    </a:lnTo>
                    <a:lnTo>
                      <a:pt x="231" y="821"/>
                    </a:lnTo>
                    <a:lnTo>
                      <a:pt x="217" y="827"/>
                    </a:lnTo>
                    <a:lnTo>
                      <a:pt x="202" y="836"/>
                    </a:lnTo>
                    <a:lnTo>
                      <a:pt x="186" y="846"/>
                    </a:lnTo>
                    <a:lnTo>
                      <a:pt x="171" y="856"/>
                    </a:lnTo>
                    <a:lnTo>
                      <a:pt x="156" y="865"/>
                    </a:lnTo>
                    <a:lnTo>
                      <a:pt x="139" y="872"/>
                    </a:lnTo>
                    <a:lnTo>
                      <a:pt x="132" y="876"/>
                    </a:lnTo>
                    <a:lnTo>
                      <a:pt x="123" y="879"/>
                    </a:lnTo>
                    <a:lnTo>
                      <a:pt x="116" y="880"/>
                    </a:lnTo>
                    <a:lnTo>
                      <a:pt x="108" y="881"/>
                    </a:lnTo>
                    <a:lnTo>
                      <a:pt x="101" y="880"/>
                    </a:lnTo>
                    <a:lnTo>
                      <a:pt x="92" y="879"/>
                    </a:lnTo>
                    <a:lnTo>
                      <a:pt x="85" y="876"/>
                    </a:lnTo>
                    <a:lnTo>
                      <a:pt x="77" y="872"/>
                    </a:lnTo>
                    <a:lnTo>
                      <a:pt x="70" y="867"/>
                    </a:lnTo>
                    <a:lnTo>
                      <a:pt x="62" y="861"/>
                    </a:lnTo>
                    <a:lnTo>
                      <a:pt x="55" y="854"/>
                    </a:lnTo>
                    <a:lnTo>
                      <a:pt x="48" y="844"/>
                    </a:lnTo>
                    <a:lnTo>
                      <a:pt x="41" y="832"/>
                    </a:lnTo>
                    <a:lnTo>
                      <a:pt x="35" y="819"/>
                    </a:lnTo>
                    <a:lnTo>
                      <a:pt x="27" y="802"/>
                    </a:lnTo>
                    <a:lnTo>
                      <a:pt x="21" y="785"/>
                    </a:lnTo>
                    <a:lnTo>
                      <a:pt x="12" y="760"/>
                    </a:lnTo>
                    <a:lnTo>
                      <a:pt x="6" y="734"/>
                    </a:lnTo>
                    <a:lnTo>
                      <a:pt x="2" y="709"/>
                    </a:lnTo>
                    <a:lnTo>
                      <a:pt x="0" y="684"/>
                    </a:lnTo>
                    <a:lnTo>
                      <a:pt x="0" y="659"/>
                    </a:lnTo>
                    <a:lnTo>
                      <a:pt x="1" y="635"/>
                    </a:lnTo>
                    <a:lnTo>
                      <a:pt x="3" y="611"/>
                    </a:lnTo>
                    <a:lnTo>
                      <a:pt x="7" y="589"/>
                    </a:lnTo>
                    <a:lnTo>
                      <a:pt x="17" y="545"/>
                    </a:lnTo>
                    <a:lnTo>
                      <a:pt x="27" y="505"/>
                    </a:lnTo>
                    <a:lnTo>
                      <a:pt x="38" y="470"/>
                    </a:lnTo>
                    <a:lnTo>
                      <a:pt x="46" y="439"/>
                    </a:lnTo>
                    <a:lnTo>
                      <a:pt x="50" y="424"/>
                    </a:lnTo>
                    <a:lnTo>
                      <a:pt x="55" y="408"/>
                    </a:lnTo>
                    <a:lnTo>
                      <a:pt x="62" y="391"/>
                    </a:lnTo>
                    <a:lnTo>
                      <a:pt x="70" y="373"/>
                    </a:lnTo>
                    <a:lnTo>
                      <a:pt x="88" y="336"/>
                    </a:lnTo>
                    <a:lnTo>
                      <a:pt x="107" y="302"/>
                    </a:lnTo>
                    <a:lnTo>
                      <a:pt x="124" y="273"/>
                    </a:lnTo>
                    <a:lnTo>
                      <a:pt x="137" y="254"/>
                    </a:lnTo>
                    <a:lnTo>
                      <a:pt x="141" y="249"/>
                    </a:lnTo>
                    <a:lnTo>
                      <a:pt x="143" y="247"/>
                    </a:lnTo>
                    <a:lnTo>
                      <a:pt x="142" y="249"/>
                    </a:lnTo>
                    <a:lnTo>
                      <a:pt x="139" y="257"/>
                    </a:lnTo>
                    <a:lnTo>
                      <a:pt x="124" y="293"/>
                    </a:lnTo>
                    <a:lnTo>
                      <a:pt x="112" y="332"/>
                    </a:lnTo>
                    <a:lnTo>
                      <a:pt x="100" y="372"/>
                    </a:lnTo>
                    <a:lnTo>
                      <a:pt x="90" y="413"/>
                    </a:lnTo>
                    <a:lnTo>
                      <a:pt x="81" y="454"/>
                    </a:lnTo>
                    <a:lnTo>
                      <a:pt x="73" y="494"/>
                    </a:lnTo>
                    <a:lnTo>
                      <a:pt x="67" y="533"/>
                    </a:lnTo>
                    <a:lnTo>
                      <a:pt x="63" y="568"/>
                    </a:lnTo>
                    <a:lnTo>
                      <a:pt x="61" y="600"/>
                    </a:lnTo>
                    <a:lnTo>
                      <a:pt x="61" y="628"/>
                    </a:lnTo>
                    <a:lnTo>
                      <a:pt x="62" y="639"/>
                    </a:lnTo>
                    <a:lnTo>
                      <a:pt x="63" y="649"/>
                    </a:lnTo>
                    <a:lnTo>
                      <a:pt x="66" y="658"/>
                    </a:lnTo>
                    <a:lnTo>
                      <a:pt x="68" y="664"/>
                    </a:lnTo>
                    <a:lnTo>
                      <a:pt x="71" y="669"/>
                    </a:lnTo>
                    <a:lnTo>
                      <a:pt x="75" y="671"/>
                    </a:lnTo>
                    <a:lnTo>
                      <a:pt x="78" y="673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6" y="661"/>
                    </a:lnTo>
                    <a:lnTo>
                      <a:pt x="102" y="654"/>
                    </a:lnTo>
                    <a:lnTo>
                      <a:pt x="109" y="643"/>
                    </a:lnTo>
                    <a:lnTo>
                      <a:pt x="113" y="629"/>
                    </a:lnTo>
                    <a:lnTo>
                      <a:pt x="124" y="591"/>
                    </a:lnTo>
                    <a:lnTo>
                      <a:pt x="139" y="537"/>
                    </a:lnTo>
                    <a:lnTo>
                      <a:pt x="157" y="473"/>
                    </a:lnTo>
                    <a:lnTo>
                      <a:pt x="176" y="403"/>
                    </a:lnTo>
                    <a:lnTo>
                      <a:pt x="193" y="336"/>
                    </a:lnTo>
                    <a:lnTo>
                      <a:pt x="208" y="277"/>
                    </a:lnTo>
                    <a:lnTo>
                      <a:pt x="218" y="232"/>
                    </a:lnTo>
                    <a:lnTo>
                      <a:pt x="222" y="213"/>
                    </a:lnTo>
                    <a:lnTo>
                      <a:pt x="227" y="193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54" y="103"/>
                    </a:lnTo>
                    <a:lnTo>
                      <a:pt x="269" y="62"/>
                    </a:lnTo>
                    <a:lnTo>
                      <a:pt x="284" y="29"/>
                    </a:lnTo>
                    <a:lnTo>
                      <a:pt x="295" y="6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3" y="5"/>
                    </a:lnTo>
                    <a:lnTo>
                      <a:pt x="303" y="15"/>
                    </a:lnTo>
                    <a:lnTo>
                      <a:pt x="295" y="40"/>
                    </a:lnTo>
                    <a:lnTo>
                      <a:pt x="287" y="68"/>
                    </a:lnTo>
                    <a:lnTo>
                      <a:pt x="277" y="98"/>
                    </a:lnTo>
                    <a:lnTo>
                      <a:pt x="267" y="131"/>
                    </a:lnTo>
                    <a:lnTo>
                      <a:pt x="258" y="163"/>
                    </a:lnTo>
                    <a:lnTo>
                      <a:pt x="250" y="197"/>
                    </a:lnTo>
                    <a:lnTo>
                      <a:pt x="247" y="213"/>
                    </a:lnTo>
                    <a:lnTo>
                      <a:pt x="245" y="230"/>
                    </a:lnTo>
                    <a:lnTo>
                      <a:pt x="243" y="246"/>
                    </a:lnTo>
                    <a:lnTo>
                      <a:pt x="243" y="262"/>
                    </a:lnTo>
                    <a:lnTo>
                      <a:pt x="242" y="281"/>
                    </a:lnTo>
                    <a:lnTo>
                      <a:pt x="239" y="306"/>
                    </a:lnTo>
                    <a:lnTo>
                      <a:pt x="237" y="334"/>
                    </a:lnTo>
                    <a:lnTo>
                      <a:pt x="232" y="367"/>
                    </a:lnTo>
                    <a:lnTo>
                      <a:pt x="221" y="434"/>
                    </a:lnTo>
                    <a:lnTo>
                      <a:pt x="211" y="502"/>
                    </a:lnTo>
                    <a:lnTo>
                      <a:pt x="206" y="533"/>
                    </a:lnTo>
                    <a:lnTo>
                      <a:pt x="202" y="560"/>
                    </a:lnTo>
                    <a:lnTo>
                      <a:pt x="201" y="584"/>
                    </a:lnTo>
                    <a:lnTo>
                      <a:pt x="199" y="601"/>
                    </a:lnTo>
                    <a:lnTo>
                      <a:pt x="199" y="608"/>
                    </a:lnTo>
                    <a:lnTo>
                      <a:pt x="201" y="613"/>
                    </a:lnTo>
                    <a:lnTo>
                      <a:pt x="202" y="616"/>
                    </a:lnTo>
                    <a:lnTo>
                      <a:pt x="204" y="616"/>
                    </a:lnTo>
                    <a:lnTo>
                      <a:pt x="207" y="615"/>
                    </a:lnTo>
                    <a:lnTo>
                      <a:pt x="209" y="611"/>
                    </a:lnTo>
                    <a:lnTo>
                      <a:pt x="213" y="606"/>
                    </a:lnTo>
                    <a:lnTo>
                      <a:pt x="218" y="598"/>
                    </a:lnTo>
                    <a:lnTo>
                      <a:pt x="228" y="578"/>
                    </a:lnTo>
                    <a:lnTo>
                      <a:pt x="239" y="555"/>
                    </a:lnTo>
                    <a:lnTo>
                      <a:pt x="249" y="530"/>
                    </a:lnTo>
                    <a:lnTo>
                      <a:pt x="258" y="505"/>
                    </a:lnTo>
                    <a:lnTo>
                      <a:pt x="277" y="453"/>
                    </a:lnTo>
                    <a:lnTo>
                      <a:pt x="294" y="399"/>
                    </a:lnTo>
                    <a:lnTo>
                      <a:pt x="309" y="346"/>
                    </a:lnTo>
                    <a:lnTo>
                      <a:pt x="322" y="297"/>
                    </a:lnTo>
                    <a:lnTo>
                      <a:pt x="332" y="256"/>
                    </a:lnTo>
                    <a:lnTo>
                      <a:pt x="337" y="222"/>
                    </a:lnTo>
                    <a:lnTo>
                      <a:pt x="340" y="192"/>
                    </a:lnTo>
                    <a:lnTo>
                      <a:pt x="344" y="158"/>
                    </a:lnTo>
                    <a:lnTo>
                      <a:pt x="350" y="125"/>
                    </a:lnTo>
                    <a:lnTo>
                      <a:pt x="357" y="98"/>
                    </a:lnTo>
                    <a:lnTo>
                      <a:pt x="359" y="90"/>
                    </a:lnTo>
                    <a:lnTo>
                      <a:pt x="362" y="85"/>
                    </a:lnTo>
                    <a:lnTo>
                      <a:pt x="363" y="83"/>
                    </a:lnTo>
                    <a:lnTo>
                      <a:pt x="364" y="83"/>
                    </a:lnTo>
                    <a:lnTo>
                      <a:pt x="365" y="85"/>
                    </a:lnTo>
                    <a:lnTo>
                      <a:pt x="367" y="87"/>
                    </a:lnTo>
                    <a:lnTo>
                      <a:pt x="369" y="97"/>
                    </a:lnTo>
                    <a:lnTo>
                      <a:pt x="370" y="113"/>
                    </a:lnTo>
                    <a:lnTo>
                      <a:pt x="372" y="137"/>
                    </a:lnTo>
                    <a:lnTo>
                      <a:pt x="372" y="16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5" name="Freeform 247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6" name="Freeform 248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7" name="Freeform 249"/>
              <p:cNvSpPr>
                <a:spLocks/>
              </p:cNvSpPr>
              <p:nvPr/>
            </p:nvSpPr>
            <p:spPr bwMode="auto">
              <a:xfrm>
                <a:off x="1757" y="1113"/>
                <a:ext cx="158" cy="110"/>
              </a:xfrm>
              <a:custGeom>
                <a:avLst/>
                <a:gdLst>
                  <a:gd name="T0" fmla="*/ 0 w 790"/>
                  <a:gd name="T1" fmla="*/ 0 h 548"/>
                  <a:gd name="T2" fmla="*/ 0 w 790"/>
                  <a:gd name="T3" fmla="*/ 0 h 548"/>
                  <a:gd name="T4" fmla="*/ 0 w 790"/>
                  <a:gd name="T5" fmla="*/ 0 h 548"/>
                  <a:gd name="T6" fmla="*/ 0 w 790"/>
                  <a:gd name="T7" fmla="*/ 0 h 548"/>
                  <a:gd name="T8" fmla="*/ 0 w 790"/>
                  <a:gd name="T9" fmla="*/ 0 h 548"/>
                  <a:gd name="T10" fmla="*/ 0 w 790"/>
                  <a:gd name="T11" fmla="*/ 0 h 548"/>
                  <a:gd name="T12" fmla="*/ 0 w 790"/>
                  <a:gd name="T13" fmla="*/ 0 h 548"/>
                  <a:gd name="T14" fmla="*/ 0 w 790"/>
                  <a:gd name="T15" fmla="*/ 0 h 548"/>
                  <a:gd name="T16" fmla="*/ 0 w 790"/>
                  <a:gd name="T17" fmla="*/ 0 h 548"/>
                  <a:gd name="T18" fmla="*/ 0 w 790"/>
                  <a:gd name="T19" fmla="*/ 0 h 548"/>
                  <a:gd name="T20" fmla="*/ 0 w 790"/>
                  <a:gd name="T21" fmla="*/ 0 h 548"/>
                  <a:gd name="T22" fmla="*/ 0 w 790"/>
                  <a:gd name="T23" fmla="*/ 0 h 548"/>
                  <a:gd name="T24" fmla="*/ 0 w 790"/>
                  <a:gd name="T25" fmla="*/ 0 h 548"/>
                  <a:gd name="T26" fmla="*/ 0 w 790"/>
                  <a:gd name="T27" fmla="*/ 0 h 548"/>
                  <a:gd name="T28" fmla="*/ 0 w 790"/>
                  <a:gd name="T29" fmla="*/ 0 h 548"/>
                  <a:gd name="T30" fmla="*/ 0 w 790"/>
                  <a:gd name="T31" fmla="*/ 0 h 548"/>
                  <a:gd name="T32" fmla="*/ 0 w 790"/>
                  <a:gd name="T33" fmla="*/ 0 h 548"/>
                  <a:gd name="T34" fmla="*/ 0 w 790"/>
                  <a:gd name="T35" fmla="*/ 0 h 548"/>
                  <a:gd name="T36" fmla="*/ 0 w 790"/>
                  <a:gd name="T37" fmla="*/ 0 h 548"/>
                  <a:gd name="T38" fmla="*/ 0 w 790"/>
                  <a:gd name="T39" fmla="*/ 0 h 548"/>
                  <a:gd name="T40" fmla="*/ 0 w 790"/>
                  <a:gd name="T41" fmla="*/ 0 h 548"/>
                  <a:gd name="T42" fmla="*/ 0 w 790"/>
                  <a:gd name="T43" fmla="*/ 0 h 548"/>
                  <a:gd name="T44" fmla="*/ 0 w 790"/>
                  <a:gd name="T45" fmla="*/ 0 h 548"/>
                  <a:gd name="T46" fmla="*/ 0 w 790"/>
                  <a:gd name="T47" fmla="*/ 0 h 548"/>
                  <a:gd name="T48" fmla="*/ 0 w 790"/>
                  <a:gd name="T49" fmla="*/ 0 h 548"/>
                  <a:gd name="T50" fmla="*/ 0 w 790"/>
                  <a:gd name="T51" fmla="*/ 0 h 548"/>
                  <a:gd name="T52" fmla="*/ 0 w 790"/>
                  <a:gd name="T53" fmla="*/ 0 h 548"/>
                  <a:gd name="T54" fmla="*/ 0 w 790"/>
                  <a:gd name="T55" fmla="*/ 0 h 548"/>
                  <a:gd name="T56" fmla="*/ 0 w 790"/>
                  <a:gd name="T57" fmla="*/ 0 h 548"/>
                  <a:gd name="T58" fmla="*/ 0 w 790"/>
                  <a:gd name="T59" fmla="*/ 0 h 548"/>
                  <a:gd name="T60" fmla="*/ 0 w 790"/>
                  <a:gd name="T61" fmla="*/ 0 h 548"/>
                  <a:gd name="T62" fmla="*/ 0 w 790"/>
                  <a:gd name="T63" fmla="*/ 0 h 548"/>
                  <a:gd name="T64" fmla="*/ 0 w 790"/>
                  <a:gd name="T65" fmla="*/ 0 h 548"/>
                  <a:gd name="T66" fmla="*/ 0 w 790"/>
                  <a:gd name="T67" fmla="*/ 0 h 548"/>
                  <a:gd name="T68" fmla="*/ 0 w 790"/>
                  <a:gd name="T69" fmla="*/ 0 h 548"/>
                  <a:gd name="T70" fmla="*/ 0 w 790"/>
                  <a:gd name="T71" fmla="*/ 0 h 548"/>
                  <a:gd name="T72" fmla="*/ 0 w 790"/>
                  <a:gd name="T73" fmla="*/ 0 h 548"/>
                  <a:gd name="T74" fmla="*/ 0 w 790"/>
                  <a:gd name="T75" fmla="*/ 0 h 548"/>
                  <a:gd name="T76" fmla="*/ 0 w 790"/>
                  <a:gd name="T77" fmla="*/ 0 h 548"/>
                  <a:gd name="T78" fmla="*/ 0 w 790"/>
                  <a:gd name="T79" fmla="*/ 0 h 548"/>
                  <a:gd name="T80" fmla="*/ 0 w 790"/>
                  <a:gd name="T81" fmla="*/ 0 h 548"/>
                  <a:gd name="T82" fmla="*/ 0 w 790"/>
                  <a:gd name="T83" fmla="*/ 0 h 548"/>
                  <a:gd name="T84" fmla="*/ 0 w 790"/>
                  <a:gd name="T85" fmla="*/ 0 h 548"/>
                  <a:gd name="T86" fmla="*/ 0 w 790"/>
                  <a:gd name="T87" fmla="*/ 0 h 548"/>
                  <a:gd name="T88" fmla="*/ 0 w 790"/>
                  <a:gd name="T89" fmla="*/ 0 h 548"/>
                  <a:gd name="T90" fmla="*/ 0 w 790"/>
                  <a:gd name="T91" fmla="*/ 0 h 548"/>
                  <a:gd name="T92" fmla="*/ 0 w 790"/>
                  <a:gd name="T93" fmla="*/ 0 h 548"/>
                  <a:gd name="T94" fmla="*/ 0 w 790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0"/>
                  <a:gd name="T145" fmla="*/ 0 h 548"/>
                  <a:gd name="T146" fmla="*/ 790 w 790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0" h="548">
                    <a:moveTo>
                      <a:pt x="70" y="172"/>
                    </a:moveTo>
                    <a:lnTo>
                      <a:pt x="85" y="184"/>
                    </a:lnTo>
                    <a:lnTo>
                      <a:pt x="103" y="197"/>
                    </a:lnTo>
                    <a:lnTo>
                      <a:pt x="126" y="212"/>
                    </a:lnTo>
                    <a:lnTo>
                      <a:pt x="151" y="227"/>
                    </a:lnTo>
                    <a:lnTo>
                      <a:pt x="208" y="260"/>
                    </a:lnTo>
                    <a:lnTo>
                      <a:pt x="273" y="295"/>
                    </a:lnTo>
                    <a:lnTo>
                      <a:pt x="343" y="329"/>
                    </a:lnTo>
                    <a:lnTo>
                      <a:pt x="413" y="362"/>
                    </a:lnTo>
                    <a:lnTo>
                      <a:pt x="448" y="377"/>
                    </a:lnTo>
                    <a:lnTo>
                      <a:pt x="481" y="390"/>
                    </a:lnTo>
                    <a:lnTo>
                      <a:pt x="514" y="403"/>
                    </a:lnTo>
                    <a:lnTo>
                      <a:pt x="544" y="414"/>
                    </a:lnTo>
                    <a:lnTo>
                      <a:pt x="525" y="420"/>
                    </a:lnTo>
                    <a:lnTo>
                      <a:pt x="479" y="431"/>
                    </a:lnTo>
                    <a:lnTo>
                      <a:pt x="451" y="436"/>
                    </a:lnTo>
                    <a:lnTo>
                      <a:pt x="423" y="439"/>
                    </a:lnTo>
                    <a:lnTo>
                      <a:pt x="410" y="439"/>
                    </a:lnTo>
                    <a:lnTo>
                      <a:pt x="398" y="439"/>
                    </a:lnTo>
                    <a:lnTo>
                      <a:pt x="387" y="436"/>
                    </a:lnTo>
                    <a:lnTo>
                      <a:pt x="377" y="434"/>
                    </a:lnTo>
                    <a:lnTo>
                      <a:pt x="358" y="429"/>
                    </a:lnTo>
                    <a:lnTo>
                      <a:pt x="340" y="426"/>
                    </a:lnTo>
                    <a:lnTo>
                      <a:pt x="332" y="425"/>
                    </a:lnTo>
                    <a:lnTo>
                      <a:pt x="325" y="425"/>
                    </a:lnTo>
                    <a:lnTo>
                      <a:pt x="320" y="426"/>
                    </a:lnTo>
                    <a:lnTo>
                      <a:pt x="317" y="428"/>
                    </a:lnTo>
                    <a:lnTo>
                      <a:pt x="314" y="429"/>
                    </a:lnTo>
                    <a:lnTo>
                      <a:pt x="314" y="431"/>
                    </a:lnTo>
                    <a:lnTo>
                      <a:pt x="317" y="435"/>
                    </a:lnTo>
                    <a:lnTo>
                      <a:pt x="322" y="440"/>
                    </a:lnTo>
                    <a:lnTo>
                      <a:pt x="329" y="445"/>
                    </a:lnTo>
                    <a:lnTo>
                      <a:pt x="339" y="453"/>
                    </a:lnTo>
                    <a:lnTo>
                      <a:pt x="353" y="460"/>
                    </a:lnTo>
                    <a:lnTo>
                      <a:pt x="372" y="469"/>
                    </a:lnTo>
                    <a:lnTo>
                      <a:pt x="411" y="489"/>
                    </a:lnTo>
                    <a:lnTo>
                      <a:pt x="450" y="508"/>
                    </a:lnTo>
                    <a:lnTo>
                      <a:pt x="486" y="524"/>
                    </a:lnTo>
                    <a:lnTo>
                      <a:pt x="521" y="538"/>
                    </a:lnTo>
                    <a:lnTo>
                      <a:pt x="537" y="541"/>
                    </a:lnTo>
                    <a:lnTo>
                      <a:pt x="552" y="545"/>
                    </a:lnTo>
                    <a:lnTo>
                      <a:pt x="566" y="548"/>
                    </a:lnTo>
                    <a:lnTo>
                      <a:pt x="580" y="548"/>
                    </a:lnTo>
                    <a:lnTo>
                      <a:pt x="592" y="545"/>
                    </a:lnTo>
                    <a:lnTo>
                      <a:pt x="604" y="541"/>
                    </a:lnTo>
                    <a:lnTo>
                      <a:pt x="609" y="539"/>
                    </a:lnTo>
                    <a:lnTo>
                      <a:pt x="614" y="536"/>
                    </a:lnTo>
                    <a:lnTo>
                      <a:pt x="619" y="533"/>
                    </a:lnTo>
                    <a:lnTo>
                      <a:pt x="624" y="528"/>
                    </a:lnTo>
                    <a:lnTo>
                      <a:pt x="627" y="523"/>
                    </a:lnTo>
                    <a:lnTo>
                      <a:pt x="632" y="519"/>
                    </a:lnTo>
                    <a:lnTo>
                      <a:pt x="639" y="515"/>
                    </a:lnTo>
                    <a:lnTo>
                      <a:pt x="646" y="511"/>
                    </a:lnTo>
                    <a:lnTo>
                      <a:pt x="660" y="505"/>
                    </a:lnTo>
                    <a:lnTo>
                      <a:pt x="677" y="500"/>
                    </a:lnTo>
                    <a:lnTo>
                      <a:pt x="693" y="496"/>
                    </a:lnTo>
                    <a:lnTo>
                      <a:pt x="711" y="491"/>
                    </a:lnTo>
                    <a:lnTo>
                      <a:pt x="728" y="486"/>
                    </a:lnTo>
                    <a:lnTo>
                      <a:pt x="745" y="480"/>
                    </a:lnTo>
                    <a:lnTo>
                      <a:pt x="752" y="476"/>
                    </a:lnTo>
                    <a:lnTo>
                      <a:pt x="760" y="471"/>
                    </a:lnTo>
                    <a:lnTo>
                      <a:pt x="766" y="468"/>
                    </a:lnTo>
                    <a:lnTo>
                      <a:pt x="772" y="463"/>
                    </a:lnTo>
                    <a:lnTo>
                      <a:pt x="777" y="456"/>
                    </a:lnTo>
                    <a:lnTo>
                      <a:pt x="781" y="450"/>
                    </a:lnTo>
                    <a:lnTo>
                      <a:pt x="785" y="443"/>
                    </a:lnTo>
                    <a:lnTo>
                      <a:pt x="787" y="435"/>
                    </a:lnTo>
                    <a:lnTo>
                      <a:pt x="790" y="426"/>
                    </a:lnTo>
                    <a:lnTo>
                      <a:pt x="790" y="416"/>
                    </a:lnTo>
                    <a:lnTo>
                      <a:pt x="790" y="405"/>
                    </a:lnTo>
                    <a:lnTo>
                      <a:pt x="787" y="394"/>
                    </a:lnTo>
                    <a:lnTo>
                      <a:pt x="785" y="380"/>
                    </a:lnTo>
                    <a:lnTo>
                      <a:pt x="780" y="367"/>
                    </a:lnTo>
                    <a:lnTo>
                      <a:pt x="773" y="352"/>
                    </a:lnTo>
                    <a:lnTo>
                      <a:pt x="766" y="335"/>
                    </a:lnTo>
                    <a:lnTo>
                      <a:pt x="753" y="312"/>
                    </a:lnTo>
                    <a:lnTo>
                      <a:pt x="738" y="289"/>
                    </a:lnTo>
                    <a:lnTo>
                      <a:pt x="723" y="269"/>
                    </a:lnTo>
                    <a:lnTo>
                      <a:pt x="706" y="250"/>
                    </a:lnTo>
                    <a:lnTo>
                      <a:pt x="687" y="233"/>
                    </a:lnTo>
                    <a:lnTo>
                      <a:pt x="669" y="218"/>
                    </a:lnTo>
                    <a:lnTo>
                      <a:pt x="650" y="204"/>
                    </a:lnTo>
                    <a:lnTo>
                      <a:pt x="630" y="191"/>
                    </a:lnTo>
                    <a:lnTo>
                      <a:pt x="592" y="168"/>
                    </a:lnTo>
                    <a:lnTo>
                      <a:pt x="555" y="149"/>
                    </a:lnTo>
                    <a:lnTo>
                      <a:pt x="523" y="133"/>
                    </a:lnTo>
                    <a:lnTo>
                      <a:pt x="495" y="118"/>
                    </a:lnTo>
                    <a:lnTo>
                      <a:pt x="481" y="109"/>
                    </a:lnTo>
                    <a:lnTo>
                      <a:pt x="466" y="102"/>
                    </a:lnTo>
                    <a:lnTo>
                      <a:pt x="450" y="94"/>
                    </a:lnTo>
                    <a:lnTo>
                      <a:pt x="431" y="87"/>
                    </a:lnTo>
                    <a:lnTo>
                      <a:pt x="391" y="76"/>
                    </a:lnTo>
                    <a:lnTo>
                      <a:pt x="353" y="66"/>
                    </a:lnTo>
                    <a:lnTo>
                      <a:pt x="320" y="60"/>
                    </a:lnTo>
                    <a:lnTo>
                      <a:pt x="297" y="57"/>
                    </a:lnTo>
                    <a:lnTo>
                      <a:pt x="290" y="57"/>
                    </a:lnTo>
                    <a:lnTo>
                      <a:pt x="288" y="58"/>
                    </a:lnTo>
                    <a:lnTo>
                      <a:pt x="289" y="60"/>
                    </a:lnTo>
                    <a:lnTo>
                      <a:pt x="297" y="63"/>
                    </a:lnTo>
                    <a:lnTo>
                      <a:pt x="333" y="77"/>
                    </a:lnTo>
                    <a:lnTo>
                      <a:pt x="370" y="93"/>
                    </a:lnTo>
                    <a:lnTo>
                      <a:pt x="408" y="112"/>
                    </a:lnTo>
                    <a:lnTo>
                      <a:pt x="445" y="132"/>
                    </a:lnTo>
                    <a:lnTo>
                      <a:pt x="481" y="153"/>
                    </a:lnTo>
                    <a:lnTo>
                      <a:pt x="515" y="174"/>
                    </a:lnTo>
                    <a:lnTo>
                      <a:pt x="547" y="196"/>
                    </a:lnTo>
                    <a:lnTo>
                      <a:pt x="575" y="217"/>
                    </a:lnTo>
                    <a:lnTo>
                      <a:pt x="600" y="237"/>
                    </a:lnTo>
                    <a:lnTo>
                      <a:pt x="620" y="255"/>
                    </a:lnTo>
                    <a:lnTo>
                      <a:pt x="627" y="264"/>
                    </a:lnTo>
                    <a:lnTo>
                      <a:pt x="634" y="272"/>
                    </a:lnTo>
                    <a:lnTo>
                      <a:pt x="639" y="279"/>
                    </a:lnTo>
                    <a:lnTo>
                      <a:pt x="642" y="285"/>
                    </a:lnTo>
                    <a:lnTo>
                      <a:pt x="644" y="290"/>
                    </a:lnTo>
                    <a:lnTo>
                      <a:pt x="644" y="295"/>
                    </a:lnTo>
                    <a:lnTo>
                      <a:pt x="641" y="299"/>
                    </a:lnTo>
                    <a:lnTo>
                      <a:pt x="637" y="302"/>
                    </a:lnTo>
                    <a:lnTo>
                      <a:pt x="631" y="303"/>
                    </a:lnTo>
                    <a:lnTo>
                      <a:pt x="622" y="303"/>
                    </a:lnTo>
                    <a:lnTo>
                      <a:pt x="611" y="303"/>
                    </a:lnTo>
                    <a:lnTo>
                      <a:pt x="599" y="300"/>
                    </a:lnTo>
                    <a:lnTo>
                      <a:pt x="586" y="294"/>
                    </a:lnTo>
                    <a:lnTo>
                      <a:pt x="551" y="277"/>
                    </a:lnTo>
                    <a:lnTo>
                      <a:pt x="501" y="250"/>
                    </a:lnTo>
                    <a:lnTo>
                      <a:pt x="443" y="221"/>
                    </a:lnTo>
                    <a:lnTo>
                      <a:pt x="380" y="187"/>
                    </a:lnTo>
                    <a:lnTo>
                      <a:pt x="319" y="154"/>
                    </a:lnTo>
                    <a:lnTo>
                      <a:pt x="267" y="126"/>
                    </a:lnTo>
                    <a:lnTo>
                      <a:pt x="228" y="103"/>
                    </a:lnTo>
                    <a:lnTo>
                      <a:pt x="211" y="92"/>
                    </a:lnTo>
                    <a:lnTo>
                      <a:pt x="192" y="82"/>
                    </a:lnTo>
                    <a:lnTo>
                      <a:pt x="172" y="71"/>
                    </a:lnTo>
                    <a:lnTo>
                      <a:pt x="149" y="61"/>
                    </a:lnTo>
                    <a:lnTo>
                      <a:pt x="107" y="40"/>
                    </a:lnTo>
                    <a:lnTo>
                      <a:pt x="66" y="22"/>
                    </a:lnTo>
                    <a:lnTo>
                      <a:pt x="31" y="10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1" y="8"/>
                    </a:lnTo>
                    <a:lnTo>
                      <a:pt x="33" y="22"/>
                    </a:lnTo>
                    <a:lnTo>
                      <a:pt x="58" y="36"/>
                    </a:lnTo>
                    <a:lnTo>
                      <a:pt x="87" y="51"/>
                    </a:lnTo>
                    <a:lnTo>
                      <a:pt x="117" y="66"/>
                    </a:lnTo>
                    <a:lnTo>
                      <a:pt x="147" y="83"/>
                    </a:lnTo>
                    <a:lnTo>
                      <a:pt x="177" y="102"/>
                    </a:lnTo>
                    <a:lnTo>
                      <a:pt x="191" y="111"/>
                    </a:lnTo>
                    <a:lnTo>
                      <a:pt x="203" y="121"/>
                    </a:lnTo>
                    <a:lnTo>
                      <a:pt x="216" y="132"/>
                    </a:lnTo>
                    <a:lnTo>
                      <a:pt x="228" y="142"/>
                    </a:lnTo>
                    <a:lnTo>
                      <a:pt x="243" y="154"/>
                    </a:lnTo>
                    <a:lnTo>
                      <a:pt x="262" y="169"/>
                    </a:lnTo>
                    <a:lnTo>
                      <a:pt x="285" y="186"/>
                    </a:lnTo>
                    <a:lnTo>
                      <a:pt x="312" y="204"/>
                    </a:lnTo>
                    <a:lnTo>
                      <a:pt x="369" y="242"/>
                    </a:lnTo>
                    <a:lnTo>
                      <a:pt x="425" y="279"/>
                    </a:lnTo>
                    <a:lnTo>
                      <a:pt x="451" y="297"/>
                    </a:lnTo>
                    <a:lnTo>
                      <a:pt x="474" y="313"/>
                    </a:lnTo>
                    <a:lnTo>
                      <a:pt x="493" y="327"/>
                    </a:lnTo>
                    <a:lnTo>
                      <a:pt x="505" y="338"/>
                    </a:lnTo>
                    <a:lnTo>
                      <a:pt x="510" y="343"/>
                    </a:lnTo>
                    <a:lnTo>
                      <a:pt x="513" y="347"/>
                    </a:lnTo>
                    <a:lnTo>
                      <a:pt x="514" y="350"/>
                    </a:lnTo>
                    <a:lnTo>
                      <a:pt x="514" y="352"/>
                    </a:lnTo>
                    <a:lnTo>
                      <a:pt x="511" y="353"/>
                    </a:lnTo>
                    <a:lnTo>
                      <a:pt x="506" y="353"/>
                    </a:lnTo>
                    <a:lnTo>
                      <a:pt x="499" y="352"/>
                    </a:lnTo>
                    <a:lnTo>
                      <a:pt x="490" y="350"/>
                    </a:lnTo>
                    <a:lnTo>
                      <a:pt x="468" y="344"/>
                    </a:lnTo>
                    <a:lnTo>
                      <a:pt x="444" y="337"/>
                    </a:lnTo>
                    <a:lnTo>
                      <a:pt x="420" y="327"/>
                    </a:lnTo>
                    <a:lnTo>
                      <a:pt x="395" y="318"/>
                    </a:lnTo>
                    <a:lnTo>
                      <a:pt x="344" y="295"/>
                    </a:lnTo>
                    <a:lnTo>
                      <a:pt x="294" y="272"/>
                    </a:lnTo>
                    <a:lnTo>
                      <a:pt x="245" y="247"/>
                    </a:lnTo>
                    <a:lnTo>
                      <a:pt x="203" y="223"/>
                    </a:lnTo>
                    <a:lnTo>
                      <a:pt x="166" y="201"/>
                    </a:lnTo>
                    <a:lnTo>
                      <a:pt x="138" y="182"/>
                    </a:lnTo>
                    <a:lnTo>
                      <a:pt x="113" y="163"/>
                    </a:lnTo>
                    <a:lnTo>
                      <a:pt x="85" y="143"/>
                    </a:lnTo>
                    <a:lnTo>
                      <a:pt x="56" y="124"/>
                    </a:lnTo>
                    <a:lnTo>
                      <a:pt x="32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6" y="111"/>
                    </a:lnTo>
                    <a:lnTo>
                      <a:pt x="21" y="119"/>
                    </a:lnTo>
                    <a:lnTo>
                      <a:pt x="32" y="132"/>
                    </a:lnTo>
                    <a:lnTo>
                      <a:pt x="48" y="149"/>
                    </a:lnTo>
                    <a:lnTo>
                      <a:pt x="70" y="172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8" name="Freeform 250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9" name="Freeform 251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0" name="Freeform 252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1" name="Freeform 253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2" name="Freeform 254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3" name="Freeform 255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4" name="Freeform 256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5" name="Freeform 257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6" name="Freeform 258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7" name="Freeform 259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8" name="Freeform 260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9" name="Freeform 261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0" name="Freeform 262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1" name="Freeform 263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2" name="Freeform 264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3" name="Freeform 265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4" name="Freeform 266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5" name="Freeform 267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6" name="Freeform 268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7" name="Freeform 269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8" name="Freeform 270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9" name="Freeform 271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0" name="Freeform 272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1" name="Freeform 273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2" name="Freeform 274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3" name="Freeform 275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4" name="Freeform 276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5" name="Freeform 277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6" name="Freeform 278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7" name="Freeform 279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8" name="Freeform 280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9" name="Freeform 281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0" name="Freeform 282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1" name="Freeform 283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2" name="Freeform 284"/>
              <p:cNvSpPr>
                <a:spLocks/>
              </p:cNvSpPr>
              <p:nvPr/>
            </p:nvSpPr>
            <p:spPr bwMode="auto">
              <a:xfrm>
                <a:off x="3896" y="1300"/>
                <a:ext cx="116" cy="185"/>
              </a:xfrm>
              <a:custGeom>
                <a:avLst/>
                <a:gdLst>
                  <a:gd name="T0" fmla="*/ 0 w 584"/>
                  <a:gd name="T1" fmla="*/ 0 h 923"/>
                  <a:gd name="T2" fmla="*/ 0 w 584"/>
                  <a:gd name="T3" fmla="*/ 0 h 923"/>
                  <a:gd name="T4" fmla="*/ 0 w 584"/>
                  <a:gd name="T5" fmla="*/ 0 h 923"/>
                  <a:gd name="T6" fmla="*/ 0 w 584"/>
                  <a:gd name="T7" fmla="*/ 0 h 923"/>
                  <a:gd name="T8" fmla="*/ 0 w 584"/>
                  <a:gd name="T9" fmla="*/ 0 h 923"/>
                  <a:gd name="T10" fmla="*/ 0 w 584"/>
                  <a:gd name="T11" fmla="*/ 0 h 923"/>
                  <a:gd name="T12" fmla="*/ 0 w 584"/>
                  <a:gd name="T13" fmla="*/ 0 h 923"/>
                  <a:gd name="T14" fmla="*/ 0 w 584"/>
                  <a:gd name="T15" fmla="*/ 0 h 923"/>
                  <a:gd name="T16" fmla="*/ 0 w 584"/>
                  <a:gd name="T17" fmla="*/ 0 h 923"/>
                  <a:gd name="T18" fmla="*/ 0 w 584"/>
                  <a:gd name="T19" fmla="*/ 0 h 923"/>
                  <a:gd name="T20" fmla="*/ 0 w 584"/>
                  <a:gd name="T21" fmla="*/ 0 h 923"/>
                  <a:gd name="T22" fmla="*/ 0 w 584"/>
                  <a:gd name="T23" fmla="*/ 0 h 923"/>
                  <a:gd name="T24" fmla="*/ 0 w 584"/>
                  <a:gd name="T25" fmla="*/ 0 h 923"/>
                  <a:gd name="T26" fmla="*/ 0 w 584"/>
                  <a:gd name="T27" fmla="*/ 0 h 923"/>
                  <a:gd name="T28" fmla="*/ 0 w 584"/>
                  <a:gd name="T29" fmla="*/ 0 h 923"/>
                  <a:gd name="T30" fmla="*/ 0 w 584"/>
                  <a:gd name="T31" fmla="*/ 0 h 923"/>
                  <a:gd name="T32" fmla="*/ 0 w 584"/>
                  <a:gd name="T33" fmla="*/ 0 h 923"/>
                  <a:gd name="T34" fmla="*/ 0 w 584"/>
                  <a:gd name="T35" fmla="*/ 0 h 923"/>
                  <a:gd name="T36" fmla="*/ 0 w 584"/>
                  <a:gd name="T37" fmla="*/ 0 h 923"/>
                  <a:gd name="T38" fmla="*/ 0 w 584"/>
                  <a:gd name="T39" fmla="*/ 0 h 923"/>
                  <a:gd name="T40" fmla="*/ 0 w 584"/>
                  <a:gd name="T41" fmla="*/ 0 h 923"/>
                  <a:gd name="T42" fmla="*/ 0 w 584"/>
                  <a:gd name="T43" fmla="*/ 0 h 923"/>
                  <a:gd name="T44" fmla="*/ 0 w 584"/>
                  <a:gd name="T45" fmla="*/ 0 h 923"/>
                  <a:gd name="T46" fmla="*/ 0 w 584"/>
                  <a:gd name="T47" fmla="*/ 0 h 923"/>
                  <a:gd name="T48" fmla="*/ 0 w 584"/>
                  <a:gd name="T49" fmla="*/ 0 h 923"/>
                  <a:gd name="T50" fmla="*/ 0 w 584"/>
                  <a:gd name="T51" fmla="*/ 0 h 923"/>
                  <a:gd name="T52" fmla="*/ 0 w 584"/>
                  <a:gd name="T53" fmla="*/ 0 h 923"/>
                  <a:gd name="T54" fmla="*/ 0 w 584"/>
                  <a:gd name="T55" fmla="*/ 0 h 923"/>
                  <a:gd name="T56" fmla="*/ 0 w 584"/>
                  <a:gd name="T57" fmla="*/ 0 h 923"/>
                  <a:gd name="T58" fmla="*/ 0 w 584"/>
                  <a:gd name="T59" fmla="*/ 0 h 923"/>
                  <a:gd name="T60" fmla="*/ 0 w 584"/>
                  <a:gd name="T61" fmla="*/ 0 h 923"/>
                  <a:gd name="T62" fmla="*/ 0 w 584"/>
                  <a:gd name="T63" fmla="*/ 0 h 923"/>
                  <a:gd name="T64" fmla="*/ 0 w 584"/>
                  <a:gd name="T65" fmla="*/ 0 h 923"/>
                  <a:gd name="T66" fmla="*/ 0 w 584"/>
                  <a:gd name="T67" fmla="*/ 0 h 923"/>
                  <a:gd name="T68" fmla="*/ 0 w 584"/>
                  <a:gd name="T69" fmla="*/ 0 h 923"/>
                  <a:gd name="T70" fmla="*/ 0 w 584"/>
                  <a:gd name="T71" fmla="*/ 0 h 923"/>
                  <a:gd name="T72" fmla="*/ 0 w 584"/>
                  <a:gd name="T73" fmla="*/ 0 h 923"/>
                  <a:gd name="T74" fmla="*/ 0 w 584"/>
                  <a:gd name="T75" fmla="*/ 0 h 923"/>
                  <a:gd name="T76" fmla="*/ 0 w 584"/>
                  <a:gd name="T77" fmla="*/ 0 h 923"/>
                  <a:gd name="T78" fmla="*/ 0 w 584"/>
                  <a:gd name="T79" fmla="*/ 0 h 923"/>
                  <a:gd name="T80" fmla="*/ 0 w 584"/>
                  <a:gd name="T81" fmla="*/ 0 h 923"/>
                  <a:gd name="T82" fmla="*/ 0 w 584"/>
                  <a:gd name="T83" fmla="*/ 0 h 923"/>
                  <a:gd name="T84" fmla="*/ 0 w 584"/>
                  <a:gd name="T85" fmla="*/ 0 h 923"/>
                  <a:gd name="T86" fmla="*/ 0 w 584"/>
                  <a:gd name="T87" fmla="*/ 0 h 923"/>
                  <a:gd name="T88" fmla="*/ 0 w 584"/>
                  <a:gd name="T89" fmla="*/ 0 h 923"/>
                  <a:gd name="T90" fmla="*/ 0 w 584"/>
                  <a:gd name="T91" fmla="*/ 0 h 923"/>
                  <a:gd name="T92" fmla="*/ 0 w 584"/>
                  <a:gd name="T93" fmla="*/ 0 h 923"/>
                  <a:gd name="T94" fmla="*/ 0 w 584"/>
                  <a:gd name="T95" fmla="*/ 0 h 923"/>
                  <a:gd name="T96" fmla="*/ 0 w 584"/>
                  <a:gd name="T97" fmla="*/ 0 h 923"/>
                  <a:gd name="T98" fmla="*/ 0 w 584"/>
                  <a:gd name="T99" fmla="*/ 0 h 923"/>
                  <a:gd name="T100" fmla="*/ 0 w 584"/>
                  <a:gd name="T101" fmla="*/ 0 h 923"/>
                  <a:gd name="T102" fmla="*/ 0 w 584"/>
                  <a:gd name="T103" fmla="*/ 0 h 923"/>
                  <a:gd name="T104" fmla="*/ 0 w 584"/>
                  <a:gd name="T105" fmla="*/ 0 h 9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4"/>
                  <a:gd name="T160" fmla="*/ 0 h 923"/>
                  <a:gd name="T161" fmla="*/ 584 w 584"/>
                  <a:gd name="T162" fmla="*/ 923 h 9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4" h="923">
                    <a:moveTo>
                      <a:pt x="26" y="341"/>
                    </a:moveTo>
                    <a:lnTo>
                      <a:pt x="26" y="335"/>
                    </a:lnTo>
                    <a:lnTo>
                      <a:pt x="30" y="317"/>
                    </a:lnTo>
                    <a:lnTo>
                      <a:pt x="35" y="290"/>
                    </a:lnTo>
                    <a:lnTo>
                      <a:pt x="42" y="257"/>
                    </a:lnTo>
                    <a:lnTo>
                      <a:pt x="47" y="239"/>
                    </a:lnTo>
                    <a:lnTo>
                      <a:pt x="54" y="220"/>
                    </a:lnTo>
                    <a:lnTo>
                      <a:pt x="61" y="201"/>
                    </a:lnTo>
                    <a:lnTo>
                      <a:pt x="70" y="182"/>
                    </a:lnTo>
                    <a:lnTo>
                      <a:pt x="79" y="164"/>
                    </a:lnTo>
                    <a:lnTo>
                      <a:pt x="90" y="146"/>
                    </a:lnTo>
                    <a:lnTo>
                      <a:pt x="101" y="129"/>
                    </a:lnTo>
                    <a:lnTo>
                      <a:pt x="115" y="114"/>
                    </a:lnTo>
                    <a:lnTo>
                      <a:pt x="127" y="101"/>
                    </a:lnTo>
                    <a:lnTo>
                      <a:pt x="137" y="93"/>
                    </a:lnTo>
                    <a:lnTo>
                      <a:pt x="145" y="88"/>
                    </a:lnTo>
                    <a:lnTo>
                      <a:pt x="150" y="84"/>
                    </a:lnTo>
                    <a:lnTo>
                      <a:pt x="153" y="83"/>
                    </a:lnTo>
                    <a:lnTo>
                      <a:pt x="155" y="84"/>
                    </a:lnTo>
                    <a:lnTo>
                      <a:pt x="156" y="88"/>
                    </a:lnTo>
                    <a:lnTo>
                      <a:pt x="155" y="91"/>
                    </a:lnTo>
                    <a:lnTo>
                      <a:pt x="146" y="111"/>
                    </a:lnTo>
                    <a:lnTo>
                      <a:pt x="140" y="124"/>
                    </a:lnTo>
                    <a:lnTo>
                      <a:pt x="137" y="147"/>
                    </a:lnTo>
                    <a:lnTo>
                      <a:pt x="134" y="207"/>
                    </a:lnTo>
                    <a:lnTo>
                      <a:pt x="131" y="246"/>
                    </a:lnTo>
                    <a:lnTo>
                      <a:pt x="129" y="287"/>
                    </a:lnTo>
                    <a:lnTo>
                      <a:pt x="127" y="330"/>
                    </a:lnTo>
                    <a:lnTo>
                      <a:pt x="127" y="371"/>
                    </a:lnTo>
                    <a:lnTo>
                      <a:pt x="130" y="410"/>
                    </a:lnTo>
                    <a:lnTo>
                      <a:pt x="132" y="442"/>
                    </a:lnTo>
                    <a:lnTo>
                      <a:pt x="135" y="456"/>
                    </a:lnTo>
                    <a:lnTo>
                      <a:pt x="139" y="468"/>
                    </a:lnTo>
                    <a:lnTo>
                      <a:pt x="141" y="477"/>
                    </a:lnTo>
                    <a:lnTo>
                      <a:pt x="146" y="484"/>
                    </a:lnTo>
                    <a:lnTo>
                      <a:pt x="151" y="488"/>
                    </a:lnTo>
                    <a:lnTo>
                      <a:pt x="156" y="489"/>
                    </a:lnTo>
                    <a:lnTo>
                      <a:pt x="163" y="487"/>
                    </a:lnTo>
                    <a:lnTo>
                      <a:pt x="170" y="481"/>
                    </a:lnTo>
                    <a:lnTo>
                      <a:pt x="178" y="471"/>
                    </a:lnTo>
                    <a:lnTo>
                      <a:pt x="187" y="457"/>
                    </a:lnTo>
                    <a:lnTo>
                      <a:pt x="197" y="438"/>
                    </a:lnTo>
                    <a:lnTo>
                      <a:pt x="208" y="415"/>
                    </a:lnTo>
                    <a:lnTo>
                      <a:pt x="221" y="387"/>
                    </a:lnTo>
                    <a:lnTo>
                      <a:pt x="232" y="358"/>
                    </a:lnTo>
                    <a:lnTo>
                      <a:pt x="242" y="328"/>
                    </a:lnTo>
                    <a:lnTo>
                      <a:pt x="252" y="299"/>
                    </a:lnTo>
                    <a:lnTo>
                      <a:pt x="270" y="240"/>
                    </a:lnTo>
                    <a:lnTo>
                      <a:pt x="287" y="181"/>
                    </a:lnTo>
                    <a:lnTo>
                      <a:pt x="296" y="154"/>
                    </a:lnTo>
                    <a:lnTo>
                      <a:pt x="304" y="128"/>
                    </a:lnTo>
                    <a:lnTo>
                      <a:pt x="314" y="101"/>
                    </a:lnTo>
                    <a:lnTo>
                      <a:pt x="324" y="78"/>
                    </a:lnTo>
                    <a:lnTo>
                      <a:pt x="336" y="55"/>
                    </a:lnTo>
                    <a:lnTo>
                      <a:pt x="348" y="34"/>
                    </a:lnTo>
                    <a:lnTo>
                      <a:pt x="354" y="25"/>
                    </a:lnTo>
                    <a:lnTo>
                      <a:pt x="362" y="16"/>
                    </a:lnTo>
                    <a:lnTo>
                      <a:pt x="369" y="8"/>
                    </a:lnTo>
                    <a:lnTo>
                      <a:pt x="377" y="0"/>
                    </a:lnTo>
                    <a:lnTo>
                      <a:pt x="376" y="5"/>
                    </a:lnTo>
                    <a:lnTo>
                      <a:pt x="372" y="19"/>
                    </a:lnTo>
                    <a:lnTo>
                      <a:pt x="366" y="43"/>
                    </a:lnTo>
                    <a:lnTo>
                      <a:pt x="358" y="74"/>
                    </a:lnTo>
                    <a:lnTo>
                      <a:pt x="348" y="111"/>
                    </a:lnTo>
                    <a:lnTo>
                      <a:pt x="337" y="156"/>
                    </a:lnTo>
                    <a:lnTo>
                      <a:pt x="326" y="206"/>
                    </a:lnTo>
                    <a:lnTo>
                      <a:pt x="312" y="262"/>
                    </a:lnTo>
                    <a:lnTo>
                      <a:pt x="298" y="320"/>
                    </a:lnTo>
                    <a:lnTo>
                      <a:pt x="287" y="375"/>
                    </a:lnTo>
                    <a:lnTo>
                      <a:pt x="283" y="400"/>
                    </a:lnTo>
                    <a:lnTo>
                      <a:pt x="280" y="423"/>
                    </a:lnTo>
                    <a:lnTo>
                      <a:pt x="277" y="445"/>
                    </a:lnTo>
                    <a:lnTo>
                      <a:pt x="276" y="463"/>
                    </a:lnTo>
                    <a:lnTo>
                      <a:pt x="275" y="479"/>
                    </a:lnTo>
                    <a:lnTo>
                      <a:pt x="276" y="491"/>
                    </a:lnTo>
                    <a:lnTo>
                      <a:pt x="277" y="496"/>
                    </a:lnTo>
                    <a:lnTo>
                      <a:pt x="278" y="499"/>
                    </a:lnTo>
                    <a:lnTo>
                      <a:pt x="280" y="501"/>
                    </a:lnTo>
                    <a:lnTo>
                      <a:pt x="282" y="502"/>
                    </a:lnTo>
                    <a:lnTo>
                      <a:pt x="285" y="502"/>
                    </a:lnTo>
                    <a:lnTo>
                      <a:pt x="287" y="501"/>
                    </a:lnTo>
                    <a:lnTo>
                      <a:pt x="291" y="498"/>
                    </a:lnTo>
                    <a:lnTo>
                      <a:pt x="293" y="494"/>
                    </a:lnTo>
                    <a:lnTo>
                      <a:pt x="302" y="483"/>
                    </a:lnTo>
                    <a:lnTo>
                      <a:pt x="312" y="465"/>
                    </a:lnTo>
                    <a:lnTo>
                      <a:pt x="336" y="417"/>
                    </a:lnTo>
                    <a:lnTo>
                      <a:pt x="358" y="367"/>
                    </a:lnTo>
                    <a:lnTo>
                      <a:pt x="381" y="320"/>
                    </a:lnTo>
                    <a:lnTo>
                      <a:pt x="401" y="277"/>
                    </a:lnTo>
                    <a:lnTo>
                      <a:pt x="417" y="246"/>
                    </a:lnTo>
                    <a:lnTo>
                      <a:pt x="427" y="229"/>
                    </a:lnTo>
                    <a:lnTo>
                      <a:pt x="429" y="227"/>
                    </a:lnTo>
                    <a:lnTo>
                      <a:pt x="430" y="229"/>
                    </a:lnTo>
                    <a:lnTo>
                      <a:pt x="430" y="231"/>
                    </a:lnTo>
                    <a:lnTo>
                      <a:pt x="429" y="241"/>
                    </a:lnTo>
                    <a:lnTo>
                      <a:pt x="426" y="257"/>
                    </a:lnTo>
                    <a:lnTo>
                      <a:pt x="416" y="294"/>
                    </a:lnTo>
                    <a:lnTo>
                      <a:pt x="406" y="327"/>
                    </a:lnTo>
                    <a:lnTo>
                      <a:pt x="398" y="358"/>
                    </a:lnTo>
                    <a:lnTo>
                      <a:pt x="393" y="385"/>
                    </a:lnTo>
                    <a:lnTo>
                      <a:pt x="392" y="396"/>
                    </a:lnTo>
                    <a:lnTo>
                      <a:pt x="392" y="406"/>
                    </a:lnTo>
                    <a:lnTo>
                      <a:pt x="394" y="413"/>
                    </a:lnTo>
                    <a:lnTo>
                      <a:pt x="397" y="420"/>
                    </a:lnTo>
                    <a:lnTo>
                      <a:pt x="399" y="421"/>
                    </a:lnTo>
                    <a:lnTo>
                      <a:pt x="402" y="423"/>
                    </a:lnTo>
                    <a:lnTo>
                      <a:pt x="404" y="423"/>
                    </a:lnTo>
                    <a:lnTo>
                      <a:pt x="408" y="425"/>
                    </a:lnTo>
                    <a:lnTo>
                      <a:pt x="416" y="423"/>
                    </a:lnTo>
                    <a:lnTo>
                      <a:pt x="426" y="420"/>
                    </a:lnTo>
                    <a:lnTo>
                      <a:pt x="452" y="412"/>
                    </a:lnTo>
                    <a:lnTo>
                      <a:pt x="478" y="401"/>
                    </a:lnTo>
                    <a:lnTo>
                      <a:pt x="504" y="390"/>
                    </a:lnTo>
                    <a:lnTo>
                      <a:pt x="529" y="378"/>
                    </a:lnTo>
                    <a:lnTo>
                      <a:pt x="569" y="358"/>
                    </a:lnTo>
                    <a:lnTo>
                      <a:pt x="584" y="351"/>
                    </a:lnTo>
                    <a:lnTo>
                      <a:pt x="580" y="362"/>
                    </a:lnTo>
                    <a:lnTo>
                      <a:pt x="569" y="391"/>
                    </a:lnTo>
                    <a:lnTo>
                      <a:pt x="553" y="432"/>
                    </a:lnTo>
                    <a:lnTo>
                      <a:pt x="535" y="479"/>
                    </a:lnTo>
                    <a:lnTo>
                      <a:pt x="532" y="487"/>
                    </a:lnTo>
                    <a:lnTo>
                      <a:pt x="527" y="496"/>
                    </a:lnTo>
                    <a:lnTo>
                      <a:pt x="519" y="508"/>
                    </a:lnTo>
                    <a:lnTo>
                      <a:pt x="509" y="521"/>
                    </a:lnTo>
                    <a:lnTo>
                      <a:pt x="485" y="553"/>
                    </a:lnTo>
                    <a:lnTo>
                      <a:pt x="454" y="589"/>
                    </a:lnTo>
                    <a:lnTo>
                      <a:pt x="419" y="631"/>
                    </a:lnTo>
                    <a:lnTo>
                      <a:pt x="379" y="673"/>
                    </a:lnTo>
                    <a:lnTo>
                      <a:pt x="337" y="718"/>
                    </a:lnTo>
                    <a:lnTo>
                      <a:pt x="293" y="760"/>
                    </a:lnTo>
                    <a:lnTo>
                      <a:pt x="250" y="802"/>
                    </a:lnTo>
                    <a:lnTo>
                      <a:pt x="206" y="839"/>
                    </a:lnTo>
                    <a:lnTo>
                      <a:pt x="185" y="856"/>
                    </a:lnTo>
                    <a:lnTo>
                      <a:pt x="163" y="871"/>
                    </a:lnTo>
                    <a:lnTo>
                      <a:pt x="145" y="885"/>
                    </a:lnTo>
                    <a:lnTo>
                      <a:pt x="126" y="898"/>
                    </a:lnTo>
                    <a:lnTo>
                      <a:pt x="107" y="908"/>
                    </a:lnTo>
                    <a:lnTo>
                      <a:pt x="91" y="915"/>
                    </a:lnTo>
                    <a:lnTo>
                      <a:pt x="76" y="920"/>
                    </a:lnTo>
                    <a:lnTo>
                      <a:pt x="62" y="923"/>
                    </a:lnTo>
                    <a:lnTo>
                      <a:pt x="51" y="923"/>
                    </a:lnTo>
                    <a:lnTo>
                      <a:pt x="40" y="920"/>
                    </a:lnTo>
                    <a:lnTo>
                      <a:pt x="32" y="914"/>
                    </a:lnTo>
                    <a:lnTo>
                      <a:pt x="26" y="904"/>
                    </a:lnTo>
                    <a:lnTo>
                      <a:pt x="21" y="891"/>
                    </a:lnTo>
                    <a:lnTo>
                      <a:pt x="16" y="878"/>
                    </a:lnTo>
                    <a:lnTo>
                      <a:pt x="12" y="861"/>
                    </a:lnTo>
                    <a:lnTo>
                      <a:pt x="9" y="845"/>
                    </a:lnTo>
                    <a:lnTo>
                      <a:pt x="4" y="806"/>
                    </a:lnTo>
                    <a:lnTo>
                      <a:pt x="1" y="764"/>
                    </a:lnTo>
                    <a:lnTo>
                      <a:pt x="0" y="719"/>
                    </a:lnTo>
                    <a:lnTo>
                      <a:pt x="0" y="672"/>
                    </a:lnTo>
                    <a:lnTo>
                      <a:pt x="1" y="624"/>
                    </a:lnTo>
                    <a:lnTo>
                      <a:pt x="4" y="577"/>
                    </a:lnTo>
                    <a:lnTo>
                      <a:pt x="10" y="487"/>
                    </a:lnTo>
                    <a:lnTo>
                      <a:pt x="17" y="412"/>
                    </a:lnTo>
                    <a:lnTo>
                      <a:pt x="24" y="360"/>
                    </a:lnTo>
                    <a:lnTo>
                      <a:pt x="26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3" name="Freeform 285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4" name="Freeform 286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5" name="Freeform 287"/>
              <p:cNvSpPr>
                <a:spLocks/>
              </p:cNvSpPr>
              <p:nvPr/>
            </p:nvSpPr>
            <p:spPr bwMode="auto">
              <a:xfrm>
                <a:off x="3788" y="1273"/>
                <a:ext cx="49" cy="193"/>
              </a:xfrm>
              <a:custGeom>
                <a:avLst/>
                <a:gdLst>
                  <a:gd name="T0" fmla="*/ 0 w 245"/>
                  <a:gd name="T1" fmla="*/ 0 h 961"/>
                  <a:gd name="T2" fmla="*/ 0 w 245"/>
                  <a:gd name="T3" fmla="*/ 0 h 961"/>
                  <a:gd name="T4" fmla="*/ 0 w 245"/>
                  <a:gd name="T5" fmla="*/ 0 h 961"/>
                  <a:gd name="T6" fmla="*/ 0 w 245"/>
                  <a:gd name="T7" fmla="*/ 0 h 961"/>
                  <a:gd name="T8" fmla="*/ 0 w 245"/>
                  <a:gd name="T9" fmla="*/ 0 h 961"/>
                  <a:gd name="T10" fmla="*/ 0 w 245"/>
                  <a:gd name="T11" fmla="*/ 0 h 961"/>
                  <a:gd name="T12" fmla="*/ 0 w 245"/>
                  <a:gd name="T13" fmla="*/ 0 h 961"/>
                  <a:gd name="T14" fmla="*/ 0 w 245"/>
                  <a:gd name="T15" fmla="*/ 0 h 961"/>
                  <a:gd name="T16" fmla="*/ 0 w 245"/>
                  <a:gd name="T17" fmla="*/ 0 h 961"/>
                  <a:gd name="T18" fmla="*/ 0 w 245"/>
                  <a:gd name="T19" fmla="*/ 0 h 961"/>
                  <a:gd name="T20" fmla="*/ 0 w 245"/>
                  <a:gd name="T21" fmla="*/ 0 h 961"/>
                  <a:gd name="T22" fmla="*/ 0 w 245"/>
                  <a:gd name="T23" fmla="*/ 0 h 961"/>
                  <a:gd name="T24" fmla="*/ 0 w 245"/>
                  <a:gd name="T25" fmla="*/ 0 h 961"/>
                  <a:gd name="T26" fmla="*/ 0 w 245"/>
                  <a:gd name="T27" fmla="*/ 0 h 961"/>
                  <a:gd name="T28" fmla="*/ 0 w 245"/>
                  <a:gd name="T29" fmla="*/ 0 h 961"/>
                  <a:gd name="T30" fmla="*/ 0 w 245"/>
                  <a:gd name="T31" fmla="*/ 0 h 961"/>
                  <a:gd name="T32" fmla="*/ 0 w 245"/>
                  <a:gd name="T33" fmla="*/ 0 h 961"/>
                  <a:gd name="T34" fmla="*/ 0 w 245"/>
                  <a:gd name="T35" fmla="*/ 0 h 961"/>
                  <a:gd name="T36" fmla="*/ 0 w 245"/>
                  <a:gd name="T37" fmla="*/ 0 h 961"/>
                  <a:gd name="T38" fmla="*/ 0 w 245"/>
                  <a:gd name="T39" fmla="*/ 0 h 961"/>
                  <a:gd name="T40" fmla="*/ 0 w 245"/>
                  <a:gd name="T41" fmla="*/ 0 h 961"/>
                  <a:gd name="T42" fmla="*/ 0 w 245"/>
                  <a:gd name="T43" fmla="*/ 0 h 961"/>
                  <a:gd name="T44" fmla="*/ 0 w 245"/>
                  <a:gd name="T45" fmla="*/ 0 h 961"/>
                  <a:gd name="T46" fmla="*/ 0 w 245"/>
                  <a:gd name="T47" fmla="*/ 0 h 961"/>
                  <a:gd name="T48" fmla="*/ 0 w 245"/>
                  <a:gd name="T49" fmla="*/ 0 h 961"/>
                  <a:gd name="T50" fmla="*/ 0 w 245"/>
                  <a:gd name="T51" fmla="*/ 0 h 961"/>
                  <a:gd name="T52" fmla="*/ 0 w 245"/>
                  <a:gd name="T53" fmla="*/ 0 h 961"/>
                  <a:gd name="T54" fmla="*/ 0 w 245"/>
                  <a:gd name="T55" fmla="*/ 0 h 961"/>
                  <a:gd name="T56" fmla="*/ 0 w 245"/>
                  <a:gd name="T57" fmla="*/ 0 h 961"/>
                  <a:gd name="T58" fmla="*/ 0 w 245"/>
                  <a:gd name="T59" fmla="*/ 0 h 961"/>
                  <a:gd name="T60" fmla="*/ 0 w 245"/>
                  <a:gd name="T61" fmla="*/ 0 h 961"/>
                  <a:gd name="T62" fmla="*/ 0 w 245"/>
                  <a:gd name="T63" fmla="*/ 0 h 961"/>
                  <a:gd name="T64" fmla="*/ 0 w 245"/>
                  <a:gd name="T65" fmla="*/ 0 h 961"/>
                  <a:gd name="T66" fmla="*/ 0 w 245"/>
                  <a:gd name="T67" fmla="*/ 0 h 961"/>
                  <a:gd name="T68" fmla="*/ 0 w 245"/>
                  <a:gd name="T69" fmla="*/ 0 h 961"/>
                  <a:gd name="T70" fmla="*/ 0 w 245"/>
                  <a:gd name="T71" fmla="*/ 0 h 961"/>
                  <a:gd name="T72" fmla="*/ 0 w 245"/>
                  <a:gd name="T73" fmla="*/ 0 h 961"/>
                  <a:gd name="T74" fmla="*/ 0 w 245"/>
                  <a:gd name="T75" fmla="*/ 0 h 961"/>
                  <a:gd name="T76" fmla="*/ 0 w 245"/>
                  <a:gd name="T77" fmla="*/ 0 h 961"/>
                  <a:gd name="T78" fmla="*/ 0 w 245"/>
                  <a:gd name="T79" fmla="*/ 0 h 961"/>
                  <a:gd name="T80" fmla="*/ 0 w 245"/>
                  <a:gd name="T81" fmla="*/ 0 h 961"/>
                  <a:gd name="T82" fmla="*/ 0 w 245"/>
                  <a:gd name="T83" fmla="*/ 0 h 961"/>
                  <a:gd name="T84" fmla="*/ 0 w 245"/>
                  <a:gd name="T85" fmla="*/ 0 h 961"/>
                  <a:gd name="T86" fmla="*/ 0 w 245"/>
                  <a:gd name="T87" fmla="*/ 0 h 961"/>
                  <a:gd name="T88" fmla="*/ 0 w 245"/>
                  <a:gd name="T89" fmla="*/ 0 h 961"/>
                  <a:gd name="T90" fmla="*/ 0 w 245"/>
                  <a:gd name="T91" fmla="*/ 0 h 961"/>
                  <a:gd name="T92" fmla="*/ 0 w 245"/>
                  <a:gd name="T93" fmla="*/ 0 h 961"/>
                  <a:gd name="T94" fmla="*/ 0 w 245"/>
                  <a:gd name="T95" fmla="*/ 0 h 961"/>
                  <a:gd name="T96" fmla="*/ 0 w 245"/>
                  <a:gd name="T97" fmla="*/ 0 h 961"/>
                  <a:gd name="T98" fmla="*/ 0 w 245"/>
                  <a:gd name="T99" fmla="*/ 0 h 961"/>
                  <a:gd name="T100" fmla="*/ 0 w 245"/>
                  <a:gd name="T101" fmla="*/ 0 h 961"/>
                  <a:gd name="T102" fmla="*/ 0 w 245"/>
                  <a:gd name="T103" fmla="*/ 0 h 961"/>
                  <a:gd name="T104" fmla="*/ 0 w 245"/>
                  <a:gd name="T105" fmla="*/ 0 h 961"/>
                  <a:gd name="T106" fmla="*/ 0 w 245"/>
                  <a:gd name="T107" fmla="*/ 0 h 9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45"/>
                  <a:gd name="T163" fmla="*/ 0 h 961"/>
                  <a:gd name="T164" fmla="*/ 245 w 245"/>
                  <a:gd name="T165" fmla="*/ 961 h 9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45" h="961">
                    <a:moveTo>
                      <a:pt x="110" y="55"/>
                    </a:moveTo>
                    <a:lnTo>
                      <a:pt x="104" y="66"/>
                    </a:lnTo>
                    <a:lnTo>
                      <a:pt x="96" y="80"/>
                    </a:lnTo>
                    <a:lnTo>
                      <a:pt x="89" y="96"/>
                    </a:lnTo>
                    <a:lnTo>
                      <a:pt x="81" y="113"/>
                    </a:lnTo>
                    <a:lnTo>
                      <a:pt x="65" y="156"/>
                    </a:lnTo>
                    <a:lnTo>
                      <a:pt x="49" y="204"/>
                    </a:lnTo>
                    <a:lnTo>
                      <a:pt x="41" y="232"/>
                    </a:lnTo>
                    <a:lnTo>
                      <a:pt x="34" y="259"/>
                    </a:lnTo>
                    <a:lnTo>
                      <a:pt x="26" y="288"/>
                    </a:lnTo>
                    <a:lnTo>
                      <a:pt x="20" y="318"/>
                    </a:lnTo>
                    <a:lnTo>
                      <a:pt x="14" y="349"/>
                    </a:lnTo>
                    <a:lnTo>
                      <a:pt x="9" y="380"/>
                    </a:lnTo>
                    <a:lnTo>
                      <a:pt x="5" y="412"/>
                    </a:lnTo>
                    <a:lnTo>
                      <a:pt x="1" y="444"/>
                    </a:lnTo>
                    <a:lnTo>
                      <a:pt x="1" y="469"/>
                    </a:lnTo>
                    <a:lnTo>
                      <a:pt x="0" y="494"/>
                    </a:lnTo>
                    <a:lnTo>
                      <a:pt x="1" y="520"/>
                    </a:lnTo>
                    <a:lnTo>
                      <a:pt x="2" y="548"/>
                    </a:lnTo>
                    <a:lnTo>
                      <a:pt x="6" y="604"/>
                    </a:lnTo>
                    <a:lnTo>
                      <a:pt x="12" y="662"/>
                    </a:lnTo>
                    <a:lnTo>
                      <a:pt x="21" y="720"/>
                    </a:lnTo>
                    <a:lnTo>
                      <a:pt x="32" y="775"/>
                    </a:lnTo>
                    <a:lnTo>
                      <a:pt x="39" y="801"/>
                    </a:lnTo>
                    <a:lnTo>
                      <a:pt x="45" y="826"/>
                    </a:lnTo>
                    <a:lnTo>
                      <a:pt x="51" y="850"/>
                    </a:lnTo>
                    <a:lnTo>
                      <a:pt x="59" y="871"/>
                    </a:lnTo>
                    <a:lnTo>
                      <a:pt x="66" y="891"/>
                    </a:lnTo>
                    <a:lnTo>
                      <a:pt x="74" y="910"/>
                    </a:lnTo>
                    <a:lnTo>
                      <a:pt x="81" y="925"/>
                    </a:lnTo>
                    <a:lnTo>
                      <a:pt x="90" y="938"/>
                    </a:lnTo>
                    <a:lnTo>
                      <a:pt x="97" y="948"/>
                    </a:lnTo>
                    <a:lnTo>
                      <a:pt x="106" y="956"/>
                    </a:lnTo>
                    <a:lnTo>
                      <a:pt x="113" y="959"/>
                    </a:lnTo>
                    <a:lnTo>
                      <a:pt x="122" y="961"/>
                    </a:lnTo>
                    <a:lnTo>
                      <a:pt x="131" y="958"/>
                    </a:lnTo>
                    <a:lnTo>
                      <a:pt x="140" y="952"/>
                    </a:lnTo>
                    <a:lnTo>
                      <a:pt x="148" y="941"/>
                    </a:lnTo>
                    <a:lnTo>
                      <a:pt x="157" y="926"/>
                    </a:lnTo>
                    <a:lnTo>
                      <a:pt x="165" y="907"/>
                    </a:lnTo>
                    <a:lnTo>
                      <a:pt x="173" y="883"/>
                    </a:lnTo>
                    <a:lnTo>
                      <a:pt x="181" y="853"/>
                    </a:lnTo>
                    <a:lnTo>
                      <a:pt x="190" y="820"/>
                    </a:lnTo>
                    <a:lnTo>
                      <a:pt x="205" y="750"/>
                    </a:lnTo>
                    <a:lnTo>
                      <a:pt x="217" y="687"/>
                    </a:lnTo>
                    <a:lnTo>
                      <a:pt x="227" y="631"/>
                    </a:lnTo>
                    <a:lnTo>
                      <a:pt x="233" y="583"/>
                    </a:lnTo>
                    <a:lnTo>
                      <a:pt x="240" y="539"/>
                    </a:lnTo>
                    <a:lnTo>
                      <a:pt x="242" y="500"/>
                    </a:lnTo>
                    <a:lnTo>
                      <a:pt x="245" y="466"/>
                    </a:lnTo>
                    <a:lnTo>
                      <a:pt x="245" y="437"/>
                    </a:lnTo>
                    <a:lnTo>
                      <a:pt x="245" y="410"/>
                    </a:lnTo>
                    <a:lnTo>
                      <a:pt x="243" y="387"/>
                    </a:lnTo>
                    <a:lnTo>
                      <a:pt x="242" y="365"/>
                    </a:lnTo>
                    <a:lnTo>
                      <a:pt x="240" y="345"/>
                    </a:lnTo>
                    <a:lnTo>
                      <a:pt x="236" y="309"/>
                    </a:lnTo>
                    <a:lnTo>
                      <a:pt x="233" y="272"/>
                    </a:lnTo>
                    <a:lnTo>
                      <a:pt x="233" y="253"/>
                    </a:lnTo>
                    <a:lnTo>
                      <a:pt x="233" y="238"/>
                    </a:lnTo>
                    <a:lnTo>
                      <a:pt x="232" y="226"/>
                    </a:lnTo>
                    <a:lnTo>
                      <a:pt x="230" y="217"/>
                    </a:lnTo>
                    <a:lnTo>
                      <a:pt x="227" y="211"/>
                    </a:lnTo>
                    <a:lnTo>
                      <a:pt x="225" y="208"/>
                    </a:lnTo>
                    <a:lnTo>
                      <a:pt x="222" y="209"/>
                    </a:lnTo>
                    <a:lnTo>
                      <a:pt x="220" y="213"/>
                    </a:lnTo>
                    <a:lnTo>
                      <a:pt x="216" y="222"/>
                    </a:lnTo>
                    <a:lnTo>
                      <a:pt x="212" y="233"/>
                    </a:lnTo>
                    <a:lnTo>
                      <a:pt x="208" y="248"/>
                    </a:lnTo>
                    <a:lnTo>
                      <a:pt x="205" y="267"/>
                    </a:lnTo>
                    <a:lnTo>
                      <a:pt x="197" y="318"/>
                    </a:lnTo>
                    <a:lnTo>
                      <a:pt x="190" y="385"/>
                    </a:lnTo>
                    <a:lnTo>
                      <a:pt x="186" y="422"/>
                    </a:lnTo>
                    <a:lnTo>
                      <a:pt x="182" y="454"/>
                    </a:lnTo>
                    <a:lnTo>
                      <a:pt x="176" y="480"/>
                    </a:lnTo>
                    <a:lnTo>
                      <a:pt x="170" y="503"/>
                    </a:lnTo>
                    <a:lnTo>
                      <a:pt x="163" y="520"/>
                    </a:lnTo>
                    <a:lnTo>
                      <a:pt x="157" y="531"/>
                    </a:lnTo>
                    <a:lnTo>
                      <a:pt x="153" y="536"/>
                    </a:lnTo>
                    <a:lnTo>
                      <a:pt x="150" y="539"/>
                    </a:lnTo>
                    <a:lnTo>
                      <a:pt x="146" y="541"/>
                    </a:lnTo>
                    <a:lnTo>
                      <a:pt x="142" y="541"/>
                    </a:lnTo>
                    <a:lnTo>
                      <a:pt x="138" y="540"/>
                    </a:lnTo>
                    <a:lnTo>
                      <a:pt x="136" y="539"/>
                    </a:lnTo>
                    <a:lnTo>
                      <a:pt x="132" y="535"/>
                    </a:lnTo>
                    <a:lnTo>
                      <a:pt x="130" y="531"/>
                    </a:lnTo>
                    <a:lnTo>
                      <a:pt x="123" y="518"/>
                    </a:lnTo>
                    <a:lnTo>
                      <a:pt x="118" y="500"/>
                    </a:lnTo>
                    <a:lnTo>
                      <a:pt x="115" y="476"/>
                    </a:lnTo>
                    <a:lnTo>
                      <a:pt x="112" y="448"/>
                    </a:lnTo>
                    <a:lnTo>
                      <a:pt x="110" y="414"/>
                    </a:lnTo>
                    <a:lnTo>
                      <a:pt x="110" y="375"/>
                    </a:lnTo>
                    <a:lnTo>
                      <a:pt x="112" y="333"/>
                    </a:lnTo>
                    <a:lnTo>
                      <a:pt x="116" y="290"/>
                    </a:lnTo>
                    <a:lnTo>
                      <a:pt x="120" y="248"/>
                    </a:lnTo>
                    <a:lnTo>
                      <a:pt x="125" y="207"/>
                    </a:lnTo>
                    <a:lnTo>
                      <a:pt x="136" y="131"/>
                    </a:lnTo>
                    <a:lnTo>
                      <a:pt x="146" y="66"/>
                    </a:lnTo>
                    <a:lnTo>
                      <a:pt x="148" y="41"/>
                    </a:lnTo>
                    <a:lnTo>
                      <a:pt x="151" y="21"/>
                    </a:lnTo>
                    <a:lnTo>
                      <a:pt x="151" y="13"/>
                    </a:lnTo>
                    <a:lnTo>
                      <a:pt x="151" y="7"/>
                    </a:lnTo>
                    <a:lnTo>
                      <a:pt x="150" y="2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3" y="1"/>
                    </a:lnTo>
                    <a:lnTo>
                      <a:pt x="141" y="3"/>
                    </a:lnTo>
                    <a:lnTo>
                      <a:pt x="136" y="8"/>
                    </a:lnTo>
                    <a:lnTo>
                      <a:pt x="125" y="27"/>
                    </a:lnTo>
                    <a:lnTo>
                      <a:pt x="110" y="5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6" name="Freeform 288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7" name="Freeform 289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8" name="Freeform 290"/>
              <p:cNvSpPr>
                <a:spLocks/>
              </p:cNvSpPr>
              <p:nvPr/>
            </p:nvSpPr>
            <p:spPr bwMode="auto">
              <a:xfrm>
                <a:off x="3707" y="1279"/>
                <a:ext cx="52" cy="166"/>
              </a:xfrm>
              <a:custGeom>
                <a:avLst/>
                <a:gdLst>
                  <a:gd name="T0" fmla="*/ 0 w 258"/>
                  <a:gd name="T1" fmla="*/ 0 h 827"/>
                  <a:gd name="T2" fmla="*/ 0 w 258"/>
                  <a:gd name="T3" fmla="*/ 0 h 827"/>
                  <a:gd name="T4" fmla="*/ 0 w 258"/>
                  <a:gd name="T5" fmla="*/ 0 h 827"/>
                  <a:gd name="T6" fmla="*/ 0 w 258"/>
                  <a:gd name="T7" fmla="*/ 0 h 827"/>
                  <a:gd name="T8" fmla="*/ 0 w 258"/>
                  <a:gd name="T9" fmla="*/ 0 h 827"/>
                  <a:gd name="T10" fmla="*/ 0 w 258"/>
                  <a:gd name="T11" fmla="*/ 0 h 827"/>
                  <a:gd name="T12" fmla="*/ 0 w 258"/>
                  <a:gd name="T13" fmla="*/ 0 h 827"/>
                  <a:gd name="T14" fmla="*/ 0 w 258"/>
                  <a:gd name="T15" fmla="*/ 0 h 827"/>
                  <a:gd name="T16" fmla="*/ 0 w 258"/>
                  <a:gd name="T17" fmla="*/ 0 h 827"/>
                  <a:gd name="T18" fmla="*/ 0 w 258"/>
                  <a:gd name="T19" fmla="*/ 0 h 827"/>
                  <a:gd name="T20" fmla="*/ 0 w 258"/>
                  <a:gd name="T21" fmla="*/ 0 h 827"/>
                  <a:gd name="T22" fmla="*/ 0 w 258"/>
                  <a:gd name="T23" fmla="*/ 0 h 827"/>
                  <a:gd name="T24" fmla="*/ 0 w 258"/>
                  <a:gd name="T25" fmla="*/ 0 h 827"/>
                  <a:gd name="T26" fmla="*/ 0 w 258"/>
                  <a:gd name="T27" fmla="*/ 0 h 827"/>
                  <a:gd name="T28" fmla="*/ 0 w 258"/>
                  <a:gd name="T29" fmla="*/ 0 h 827"/>
                  <a:gd name="T30" fmla="*/ 0 w 258"/>
                  <a:gd name="T31" fmla="*/ 0 h 827"/>
                  <a:gd name="T32" fmla="*/ 0 w 258"/>
                  <a:gd name="T33" fmla="*/ 0 h 827"/>
                  <a:gd name="T34" fmla="*/ 0 w 258"/>
                  <a:gd name="T35" fmla="*/ 0 h 827"/>
                  <a:gd name="T36" fmla="*/ 0 w 258"/>
                  <a:gd name="T37" fmla="*/ 0 h 827"/>
                  <a:gd name="T38" fmla="*/ 0 w 258"/>
                  <a:gd name="T39" fmla="*/ 0 h 827"/>
                  <a:gd name="T40" fmla="*/ 0 w 258"/>
                  <a:gd name="T41" fmla="*/ 0 h 827"/>
                  <a:gd name="T42" fmla="*/ 0 w 258"/>
                  <a:gd name="T43" fmla="*/ 0 h 827"/>
                  <a:gd name="T44" fmla="*/ 0 w 258"/>
                  <a:gd name="T45" fmla="*/ 0 h 827"/>
                  <a:gd name="T46" fmla="*/ 0 w 258"/>
                  <a:gd name="T47" fmla="*/ 0 h 827"/>
                  <a:gd name="T48" fmla="*/ 0 w 258"/>
                  <a:gd name="T49" fmla="*/ 0 h 827"/>
                  <a:gd name="T50" fmla="*/ 0 w 258"/>
                  <a:gd name="T51" fmla="*/ 0 h 827"/>
                  <a:gd name="T52" fmla="*/ 0 w 258"/>
                  <a:gd name="T53" fmla="*/ 0 h 827"/>
                  <a:gd name="T54" fmla="*/ 0 w 258"/>
                  <a:gd name="T55" fmla="*/ 0 h 827"/>
                  <a:gd name="T56" fmla="*/ 0 w 258"/>
                  <a:gd name="T57" fmla="*/ 0 h 827"/>
                  <a:gd name="T58" fmla="*/ 0 w 258"/>
                  <a:gd name="T59" fmla="*/ 0 h 827"/>
                  <a:gd name="T60" fmla="*/ 0 w 258"/>
                  <a:gd name="T61" fmla="*/ 0 h 827"/>
                  <a:gd name="T62" fmla="*/ 0 w 258"/>
                  <a:gd name="T63" fmla="*/ 0 h 827"/>
                  <a:gd name="T64" fmla="*/ 0 w 258"/>
                  <a:gd name="T65" fmla="*/ 0 h 827"/>
                  <a:gd name="T66" fmla="*/ 0 w 258"/>
                  <a:gd name="T67" fmla="*/ 0 h 827"/>
                  <a:gd name="T68" fmla="*/ 0 w 258"/>
                  <a:gd name="T69" fmla="*/ 0 h 827"/>
                  <a:gd name="T70" fmla="*/ 0 w 258"/>
                  <a:gd name="T71" fmla="*/ 0 h 827"/>
                  <a:gd name="T72" fmla="*/ 0 w 258"/>
                  <a:gd name="T73" fmla="*/ 0 h 827"/>
                  <a:gd name="T74" fmla="*/ 0 w 258"/>
                  <a:gd name="T75" fmla="*/ 0 h 827"/>
                  <a:gd name="T76" fmla="*/ 0 w 258"/>
                  <a:gd name="T77" fmla="*/ 0 h 827"/>
                  <a:gd name="T78" fmla="*/ 0 w 258"/>
                  <a:gd name="T79" fmla="*/ 0 h 827"/>
                  <a:gd name="T80" fmla="*/ 0 w 258"/>
                  <a:gd name="T81" fmla="*/ 0 h 827"/>
                  <a:gd name="T82" fmla="*/ 0 w 258"/>
                  <a:gd name="T83" fmla="*/ 0 h 827"/>
                  <a:gd name="T84" fmla="*/ 0 w 258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827"/>
                  <a:gd name="T131" fmla="*/ 258 w 258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827">
                    <a:moveTo>
                      <a:pt x="119" y="38"/>
                    </a:moveTo>
                    <a:lnTo>
                      <a:pt x="101" y="78"/>
                    </a:lnTo>
                    <a:lnTo>
                      <a:pt x="80" y="132"/>
                    </a:lnTo>
                    <a:lnTo>
                      <a:pt x="67" y="164"/>
                    </a:lnTo>
                    <a:lnTo>
                      <a:pt x="56" y="198"/>
                    </a:lnTo>
                    <a:lnTo>
                      <a:pt x="45" y="234"/>
                    </a:lnTo>
                    <a:lnTo>
                      <a:pt x="33" y="272"/>
                    </a:lnTo>
                    <a:lnTo>
                      <a:pt x="23" y="312"/>
                    </a:lnTo>
                    <a:lnTo>
                      <a:pt x="15" y="353"/>
                    </a:lnTo>
                    <a:lnTo>
                      <a:pt x="8" y="394"/>
                    </a:lnTo>
                    <a:lnTo>
                      <a:pt x="3" y="436"/>
                    </a:lnTo>
                    <a:lnTo>
                      <a:pt x="1" y="458"/>
                    </a:lnTo>
                    <a:lnTo>
                      <a:pt x="1" y="479"/>
                    </a:lnTo>
                    <a:lnTo>
                      <a:pt x="0" y="500"/>
                    </a:lnTo>
                    <a:lnTo>
                      <a:pt x="1" y="520"/>
                    </a:lnTo>
                    <a:lnTo>
                      <a:pt x="2" y="541"/>
                    </a:lnTo>
                    <a:lnTo>
                      <a:pt x="3" y="561"/>
                    </a:lnTo>
                    <a:lnTo>
                      <a:pt x="7" y="582"/>
                    </a:lnTo>
                    <a:lnTo>
                      <a:pt x="11" y="602"/>
                    </a:lnTo>
                    <a:lnTo>
                      <a:pt x="18" y="641"/>
                    </a:lnTo>
                    <a:lnTo>
                      <a:pt x="26" y="675"/>
                    </a:lnTo>
                    <a:lnTo>
                      <a:pt x="35" y="705"/>
                    </a:lnTo>
                    <a:lnTo>
                      <a:pt x="43" y="730"/>
                    </a:lnTo>
                    <a:lnTo>
                      <a:pt x="52" y="752"/>
                    </a:lnTo>
                    <a:lnTo>
                      <a:pt x="61" y="771"/>
                    </a:lnTo>
                    <a:lnTo>
                      <a:pt x="70" y="786"/>
                    </a:lnTo>
                    <a:lnTo>
                      <a:pt x="80" y="798"/>
                    </a:lnTo>
                    <a:lnTo>
                      <a:pt x="88" y="808"/>
                    </a:lnTo>
                    <a:lnTo>
                      <a:pt x="97" y="816"/>
                    </a:lnTo>
                    <a:lnTo>
                      <a:pt x="106" y="821"/>
                    </a:lnTo>
                    <a:lnTo>
                      <a:pt x="114" y="825"/>
                    </a:lnTo>
                    <a:lnTo>
                      <a:pt x="122" y="826"/>
                    </a:lnTo>
                    <a:lnTo>
                      <a:pt x="129" y="827"/>
                    </a:lnTo>
                    <a:lnTo>
                      <a:pt x="137" y="826"/>
                    </a:lnTo>
                    <a:lnTo>
                      <a:pt x="144" y="825"/>
                    </a:lnTo>
                    <a:lnTo>
                      <a:pt x="179" y="825"/>
                    </a:lnTo>
                    <a:lnTo>
                      <a:pt x="217" y="823"/>
                    </a:lnTo>
                    <a:lnTo>
                      <a:pt x="226" y="822"/>
                    </a:lnTo>
                    <a:lnTo>
                      <a:pt x="234" y="818"/>
                    </a:lnTo>
                    <a:lnTo>
                      <a:pt x="242" y="812"/>
                    </a:lnTo>
                    <a:lnTo>
                      <a:pt x="247" y="805"/>
                    </a:lnTo>
                    <a:lnTo>
                      <a:pt x="252" y="795"/>
                    </a:lnTo>
                    <a:lnTo>
                      <a:pt x="255" y="781"/>
                    </a:lnTo>
                    <a:lnTo>
                      <a:pt x="258" y="765"/>
                    </a:lnTo>
                    <a:lnTo>
                      <a:pt x="258" y="746"/>
                    </a:lnTo>
                    <a:lnTo>
                      <a:pt x="254" y="700"/>
                    </a:lnTo>
                    <a:lnTo>
                      <a:pt x="248" y="647"/>
                    </a:lnTo>
                    <a:lnTo>
                      <a:pt x="240" y="591"/>
                    </a:lnTo>
                    <a:lnTo>
                      <a:pt x="232" y="534"/>
                    </a:lnTo>
                    <a:lnTo>
                      <a:pt x="223" y="478"/>
                    </a:lnTo>
                    <a:lnTo>
                      <a:pt x="217" y="423"/>
                    </a:lnTo>
                    <a:lnTo>
                      <a:pt x="214" y="398"/>
                    </a:lnTo>
                    <a:lnTo>
                      <a:pt x="213" y="373"/>
                    </a:lnTo>
                    <a:lnTo>
                      <a:pt x="213" y="350"/>
                    </a:lnTo>
                    <a:lnTo>
                      <a:pt x="213" y="330"/>
                    </a:lnTo>
                    <a:lnTo>
                      <a:pt x="213" y="314"/>
                    </a:lnTo>
                    <a:lnTo>
                      <a:pt x="213" y="302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07" y="299"/>
                    </a:lnTo>
                    <a:lnTo>
                      <a:pt x="204" y="308"/>
                    </a:lnTo>
                    <a:lnTo>
                      <a:pt x="202" y="320"/>
                    </a:lnTo>
                    <a:lnTo>
                      <a:pt x="196" y="354"/>
                    </a:lnTo>
                    <a:lnTo>
                      <a:pt x="191" y="397"/>
                    </a:lnTo>
                    <a:lnTo>
                      <a:pt x="187" y="448"/>
                    </a:lnTo>
                    <a:lnTo>
                      <a:pt x="183" y="504"/>
                    </a:lnTo>
                    <a:lnTo>
                      <a:pt x="182" y="529"/>
                    </a:lnTo>
                    <a:lnTo>
                      <a:pt x="179" y="551"/>
                    </a:lnTo>
                    <a:lnTo>
                      <a:pt x="177" y="569"/>
                    </a:lnTo>
                    <a:lnTo>
                      <a:pt x="173" y="582"/>
                    </a:lnTo>
                    <a:lnTo>
                      <a:pt x="168" y="594"/>
                    </a:lnTo>
                    <a:lnTo>
                      <a:pt x="164" y="600"/>
                    </a:lnTo>
                    <a:lnTo>
                      <a:pt x="162" y="602"/>
                    </a:lnTo>
                    <a:lnTo>
                      <a:pt x="159" y="605"/>
                    </a:lnTo>
                    <a:lnTo>
                      <a:pt x="157" y="605"/>
                    </a:lnTo>
                    <a:lnTo>
                      <a:pt x="154" y="605"/>
                    </a:lnTo>
                    <a:lnTo>
                      <a:pt x="149" y="604"/>
                    </a:lnTo>
                    <a:lnTo>
                      <a:pt x="144" y="599"/>
                    </a:lnTo>
                    <a:lnTo>
                      <a:pt x="141" y="591"/>
                    </a:lnTo>
                    <a:lnTo>
                      <a:pt x="137" y="580"/>
                    </a:lnTo>
                    <a:lnTo>
                      <a:pt x="133" y="568"/>
                    </a:lnTo>
                    <a:lnTo>
                      <a:pt x="131" y="554"/>
                    </a:lnTo>
                    <a:lnTo>
                      <a:pt x="129" y="536"/>
                    </a:lnTo>
                    <a:lnTo>
                      <a:pt x="129" y="518"/>
                    </a:lnTo>
                    <a:lnTo>
                      <a:pt x="127" y="479"/>
                    </a:lnTo>
                    <a:lnTo>
                      <a:pt x="126" y="441"/>
                    </a:lnTo>
                    <a:lnTo>
                      <a:pt x="124" y="404"/>
                    </a:lnTo>
                    <a:lnTo>
                      <a:pt x="124" y="368"/>
                    </a:lnTo>
                    <a:lnTo>
                      <a:pt x="126" y="332"/>
                    </a:lnTo>
                    <a:lnTo>
                      <a:pt x="128" y="297"/>
                    </a:lnTo>
                    <a:lnTo>
                      <a:pt x="133" y="264"/>
                    </a:lnTo>
                    <a:lnTo>
                      <a:pt x="139" y="232"/>
                    </a:lnTo>
                    <a:lnTo>
                      <a:pt x="142" y="219"/>
                    </a:lnTo>
                    <a:lnTo>
                      <a:pt x="142" y="212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39" y="209"/>
                    </a:lnTo>
                    <a:lnTo>
                      <a:pt x="138" y="211"/>
                    </a:lnTo>
                    <a:lnTo>
                      <a:pt x="131" y="222"/>
                    </a:lnTo>
                    <a:lnTo>
                      <a:pt x="119" y="238"/>
                    </a:lnTo>
                    <a:lnTo>
                      <a:pt x="114" y="247"/>
                    </a:lnTo>
                    <a:lnTo>
                      <a:pt x="109" y="254"/>
                    </a:lnTo>
                    <a:lnTo>
                      <a:pt x="106" y="259"/>
                    </a:lnTo>
                    <a:lnTo>
                      <a:pt x="102" y="262"/>
                    </a:lnTo>
                    <a:lnTo>
                      <a:pt x="101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4"/>
                    </a:lnTo>
                    <a:lnTo>
                      <a:pt x="101" y="244"/>
                    </a:lnTo>
                    <a:lnTo>
                      <a:pt x="104" y="227"/>
                    </a:lnTo>
                    <a:lnTo>
                      <a:pt x="111" y="189"/>
                    </a:lnTo>
                    <a:lnTo>
                      <a:pt x="113" y="162"/>
                    </a:lnTo>
                    <a:lnTo>
                      <a:pt x="116" y="142"/>
                    </a:lnTo>
                    <a:lnTo>
                      <a:pt x="116" y="127"/>
                    </a:lnTo>
                    <a:lnTo>
                      <a:pt x="117" y="114"/>
                    </a:lnTo>
                    <a:lnTo>
                      <a:pt x="117" y="104"/>
                    </a:lnTo>
                    <a:lnTo>
                      <a:pt x="119" y="93"/>
                    </a:lnTo>
                    <a:lnTo>
                      <a:pt x="124" y="78"/>
                    </a:lnTo>
                    <a:lnTo>
                      <a:pt x="129" y="61"/>
                    </a:lnTo>
                    <a:lnTo>
                      <a:pt x="136" y="41"/>
                    </a:lnTo>
                    <a:lnTo>
                      <a:pt x="141" y="23"/>
                    </a:lnTo>
                    <a:lnTo>
                      <a:pt x="144" y="8"/>
                    </a:lnTo>
                    <a:lnTo>
                      <a:pt x="144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41" y="1"/>
                    </a:lnTo>
                    <a:lnTo>
                      <a:pt x="133" y="13"/>
                    </a:lnTo>
                    <a:lnTo>
                      <a:pt x="119" y="3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9" name="Freeform 291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0" name="Freeform 292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1" name="Freeform 293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2" name="Freeform 294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3" name="Freeform 295"/>
              <p:cNvSpPr>
                <a:spLocks/>
              </p:cNvSpPr>
              <p:nvPr/>
            </p:nvSpPr>
            <p:spPr bwMode="auto">
              <a:xfrm>
                <a:off x="3970" y="1433"/>
                <a:ext cx="171" cy="141"/>
              </a:xfrm>
              <a:custGeom>
                <a:avLst/>
                <a:gdLst>
                  <a:gd name="T0" fmla="*/ 0 w 856"/>
                  <a:gd name="T1" fmla="*/ 0 h 702"/>
                  <a:gd name="T2" fmla="*/ 0 w 856"/>
                  <a:gd name="T3" fmla="*/ 0 h 702"/>
                  <a:gd name="T4" fmla="*/ 0 w 856"/>
                  <a:gd name="T5" fmla="*/ 0 h 702"/>
                  <a:gd name="T6" fmla="*/ 0 w 856"/>
                  <a:gd name="T7" fmla="*/ 0 h 702"/>
                  <a:gd name="T8" fmla="*/ 0 w 856"/>
                  <a:gd name="T9" fmla="*/ 0 h 702"/>
                  <a:gd name="T10" fmla="*/ 0 w 856"/>
                  <a:gd name="T11" fmla="*/ 0 h 702"/>
                  <a:gd name="T12" fmla="*/ 0 w 856"/>
                  <a:gd name="T13" fmla="*/ 0 h 702"/>
                  <a:gd name="T14" fmla="*/ 0 w 856"/>
                  <a:gd name="T15" fmla="*/ 0 h 702"/>
                  <a:gd name="T16" fmla="*/ 0 w 856"/>
                  <a:gd name="T17" fmla="*/ 0 h 702"/>
                  <a:gd name="T18" fmla="*/ 0 w 856"/>
                  <a:gd name="T19" fmla="*/ 0 h 702"/>
                  <a:gd name="T20" fmla="*/ 0 w 856"/>
                  <a:gd name="T21" fmla="*/ 0 h 702"/>
                  <a:gd name="T22" fmla="*/ 0 w 856"/>
                  <a:gd name="T23" fmla="*/ 0 h 702"/>
                  <a:gd name="T24" fmla="*/ 0 w 856"/>
                  <a:gd name="T25" fmla="*/ 0 h 702"/>
                  <a:gd name="T26" fmla="*/ 0 w 856"/>
                  <a:gd name="T27" fmla="*/ 0 h 702"/>
                  <a:gd name="T28" fmla="*/ 0 w 856"/>
                  <a:gd name="T29" fmla="*/ 0 h 702"/>
                  <a:gd name="T30" fmla="*/ 0 w 856"/>
                  <a:gd name="T31" fmla="*/ 0 h 702"/>
                  <a:gd name="T32" fmla="*/ 0 w 856"/>
                  <a:gd name="T33" fmla="*/ 0 h 702"/>
                  <a:gd name="T34" fmla="*/ 0 w 856"/>
                  <a:gd name="T35" fmla="*/ 0 h 702"/>
                  <a:gd name="T36" fmla="*/ 0 w 856"/>
                  <a:gd name="T37" fmla="*/ 0 h 702"/>
                  <a:gd name="T38" fmla="*/ 0 w 856"/>
                  <a:gd name="T39" fmla="*/ 0 h 702"/>
                  <a:gd name="T40" fmla="*/ 0 w 856"/>
                  <a:gd name="T41" fmla="*/ 0 h 702"/>
                  <a:gd name="T42" fmla="*/ 0 w 856"/>
                  <a:gd name="T43" fmla="*/ 0 h 702"/>
                  <a:gd name="T44" fmla="*/ 0 w 856"/>
                  <a:gd name="T45" fmla="*/ 0 h 702"/>
                  <a:gd name="T46" fmla="*/ 0 w 856"/>
                  <a:gd name="T47" fmla="*/ 0 h 702"/>
                  <a:gd name="T48" fmla="*/ 0 w 856"/>
                  <a:gd name="T49" fmla="*/ 0 h 702"/>
                  <a:gd name="T50" fmla="*/ 0 w 856"/>
                  <a:gd name="T51" fmla="*/ 0 h 702"/>
                  <a:gd name="T52" fmla="*/ 0 w 856"/>
                  <a:gd name="T53" fmla="*/ 0 h 702"/>
                  <a:gd name="T54" fmla="*/ 0 w 856"/>
                  <a:gd name="T55" fmla="*/ 0 h 702"/>
                  <a:gd name="T56" fmla="*/ 0 w 856"/>
                  <a:gd name="T57" fmla="*/ 0 h 702"/>
                  <a:gd name="T58" fmla="*/ 0 w 856"/>
                  <a:gd name="T59" fmla="*/ 0 h 702"/>
                  <a:gd name="T60" fmla="*/ 0 w 856"/>
                  <a:gd name="T61" fmla="*/ 0 h 702"/>
                  <a:gd name="T62" fmla="*/ 0 w 856"/>
                  <a:gd name="T63" fmla="*/ 0 h 702"/>
                  <a:gd name="T64" fmla="*/ 0 w 856"/>
                  <a:gd name="T65" fmla="*/ 0 h 702"/>
                  <a:gd name="T66" fmla="*/ 0 w 856"/>
                  <a:gd name="T67" fmla="*/ 0 h 702"/>
                  <a:gd name="T68" fmla="*/ 0 w 856"/>
                  <a:gd name="T69" fmla="*/ 0 h 702"/>
                  <a:gd name="T70" fmla="*/ 0 w 856"/>
                  <a:gd name="T71" fmla="*/ 0 h 702"/>
                  <a:gd name="T72" fmla="*/ 0 w 856"/>
                  <a:gd name="T73" fmla="*/ 0 h 702"/>
                  <a:gd name="T74" fmla="*/ 0 w 856"/>
                  <a:gd name="T75" fmla="*/ 0 h 702"/>
                  <a:gd name="T76" fmla="*/ 0 w 856"/>
                  <a:gd name="T77" fmla="*/ 0 h 702"/>
                  <a:gd name="T78" fmla="*/ 0 w 856"/>
                  <a:gd name="T79" fmla="*/ 0 h 702"/>
                  <a:gd name="T80" fmla="*/ 0 w 856"/>
                  <a:gd name="T81" fmla="*/ 0 h 702"/>
                  <a:gd name="T82" fmla="*/ 0 w 856"/>
                  <a:gd name="T83" fmla="*/ 0 h 702"/>
                  <a:gd name="T84" fmla="*/ 0 w 856"/>
                  <a:gd name="T85" fmla="*/ 0 h 702"/>
                  <a:gd name="T86" fmla="*/ 0 w 856"/>
                  <a:gd name="T87" fmla="*/ 0 h 702"/>
                  <a:gd name="T88" fmla="*/ 0 w 856"/>
                  <a:gd name="T89" fmla="*/ 0 h 702"/>
                  <a:gd name="T90" fmla="*/ 0 w 856"/>
                  <a:gd name="T91" fmla="*/ 0 h 702"/>
                  <a:gd name="T92" fmla="*/ 0 w 856"/>
                  <a:gd name="T93" fmla="*/ 0 h 702"/>
                  <a:gd name="T94" fmla="*/ 0 w 856"/>
                  <a:gd name="T95" fmla="*/ 0 h 702"/>
                  <a:gd name="T96" fmla="*/ 0 w 856"/>
                  <a:gd name="T97" fmla="*/ 0 h 7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702"/>
                  <a:gd name="T149" fmla="*/ 856 w 856"/>
                  <a:gd name="T150" fmla="*/ 702 h 7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702">
                    <a:moveTo>
                      <a:pt x="401" y="45"/>
                    </a:moveTo>
                    <a:lnTo>
                      <a:pt x="416" y="38"/>
                    </a:lnTo>
                    <a:lnTo>
                      <a:pt x="454" y="25"/>
                    </a:lnTo>
                    <a:lnTo>
                      <a:pt x="479" y="16"/>
                    </a:lnTo>
                    <a:lnTo>
                      <a:pt x="505" y="10"/>
                    </a:lnTo>
                    <a:lnTo>
                      <a:pt x="532" y="3"/>
                    </a:lnTo>
                    <a:lnTo>
                      <a:pt x="559" y="0"/>
                    </a:lnTo>
                    <a:lnTo>
                      <a:pt x="554" y="1"/>
                    </a:lnTo>
                    <a:lnTo>
                      <a:pt x="540" y="6"/>
                    </a:lnTo>
                    <a:lnTo>
                      <a:pt x="531" y="10"/>
                    </a:lnTo>
                    <a:lnTo>
                      <a:pt x="521" y="16"/>
                    </a:lnTo>
                    <a:lnTo>
                      <a:pt x="511" y="22"/>
                    </a:lnTo>
                    <a:lnTo>
                      <a:pt x="501" y="30"/>
                    </a:lnTo>
                    <a:lnTo>
                      <a:pt x="491" y="40"/>
                    </a:lnTo>
                    <a:lnTo>
                      <a:pt x="484" y="51"/>
                    </a:lnTo>
                    <a:lnTo>
                      <a:pt x="480" y="57"/>
                    </a:lnTo>
                    <a:lnTo>
                      <a:pt x="476" y="65"/>
                    </a:lnTo>
                    <a:lnTo>
                      <a:pt x="474" y="72"/>
                    </a:lnTo>
                    <a:lnTo>
                      <a:pt x="471" y="80"/>
                    </a:lnTo>
                    <a:lnTo>
                      <a:pt x="470" y="88"/>
                    </a:lnTo>
                    <a:lnTo>
                      <a:pt x="469" y="97"/>
                    </a:lnTo>
                    <a:lnTo>
                      <a:pt x="469" y="107"/>
                    </a:lnTo>
                    <a:lnTo>
                      <a:pt x="469" y="117"/>
                    </a:lnTo>
                    <a:lnTo>
                      <a:pt x="470" y="127"/>
                    </a:lnTo>
                    <a:lnTo>
                      <a:pt x="473" y="138"/>
                    </a:lnTo>
                    <a:lnTo>
                      <a:pt x="476" y="151"/>
                    </a:lnTo>
                    <a:lnTo>
                      <a:pt x="480" y="163"/>
                    </a:lnTo>
                    <a:lnTo>
                      <a:pt x="474" y="181"/>
                    </a:lnTo>
                    <a:lnTo>
                      <a:pt x="456" y="226"/>
                    </a:lnTo>
                    <a:lnTo>
                      <a:pt x="434" y="281"/>
                    </a:lnTo>
                    <a:lnTo>
                      <a:pt x="411" y="332"/>
                    </a:lnTo>
                    <a:lnTo>
                      <a:pt x="405" y="343"/>
                    </a:lnTo>
                    <a:lnTo>
                      <a:pt x="401" y="353"/>
                    </a:lnTo>
                    <a:lnTo>
                      <a:pt x="400" y="363"/>
                    </a:lnTo>
                    <a:lnTo>
                      <a:pt x="400" y="370"/>
                    </a:lnTo>
                    <a:lnTo>
                      <a:pt x="401" y="378"/>
                    </a:lnTo>
                    <a:lnTo>
                      <a:pt x="405" y="384"/>
                    </a:lnTo>
                    <a:lnTo>
                      <a:pt x="410" y="388"/>
                    </a:lnTo>
                    <a:lnTo>
                      <a:pt x="418" y="392"/>
                    </a:lnTo>
                    <a:lnTo>
                      <a:pt x="425" y="393"/>
                    </a:lnTo>
                    <a:lnTo>
                      <a:pt x="435" y="394"/>
                    </a:lnTo>
                    <a:lnTo>
                      <a:pt x="446" y="393"/>
                    </a:lnTo>
                    <a:lnTo>
                      <a:pt x="458" y="390"/>
                    </a:lnTo>
                    <a:lnTo>
                      <a:pt x="471" y="387"/>
                    </a:lnTo>
                    <a:lnTo>
                      <a:pt x="486" y="382"/>
                    </a:lnTo>
                    <a:lnTo>
                      <a:pt x="502" y="374"/>
                    </a:lnTo>
                    <a:lnTo>
                      <a:pt x="520" y="365"/>
                    </a:lnTo>
                    <a:lnTo>
                      <a:pt x="531" y="360"/>
                    </a:lnTo>
                    <a:lnTo>
                      <a:pt x="561" y="347"/>
                    </a:lnTo>
                    <a:lnTo>
                      <a:pt x="606" y="324"/>
                    </a:lnTo>
                    <a:lnTo>
                      <a:pt x="660" y="296"/>
                    </a:lnTo>
                    <a:lnTo>
                      <a:pt x="688" y="281"/>
                    </a:lnTo>
                    <a:lnTo>
                      <a:pt x="717" y="264"/>
                    </a:lnTo>
                    <a:lnTo>
                      <a:pt x="745" y="248"/>
                    </a:lnTo>
                    <a:lnTo>
                      <a:pt x="772" y="231"/>
                    </a:lnTo>
                    <a:lnTo>
                      <a:pt x="797" y="213"/>
                    </a:lnTo>
                    <a:lnTo>
                      <a:pt x="819" y="196"/>
                    </a:lnTo>
                    <a:lnTo>
                      <a:pt x="839" y="179"/>
                    </a:lnTo>
                    <a:lnTo>
                      <a:pt x="856" y="163"/>
                    </a:lnTo>
                    <a:lnTo>
                      <a:pt x="846" y="171"/>
                    </a:lnTo>
                    <a:lnTo>
                      <a:pt x="819" y="192"/>
                    </a:lnTo>
                    <a:lnTo>
                      <a:pt x="778" y="224"/>
                    </a:lnTo>
                    <a:lnTo>
                      <a:pt x="726" y="263"/>
                    </a:lnTo>
                    <a:lnTo>
                      <a:pt x="667" y="307"/>
                    </a:lnTo>
                    <a:lnTo>
                      <a:pt x="604" y="350"/>
                    </a:lnTo>
                    <a:lnTo>
                      <a:pt x="571" y="373"/>
                    </a:lnTo>
                    <a:lnTo>
                      <a:pt x="539" y="393"/>
                    </a:lnTo>
                    <a:lnTo>
                      <a:pt x="506" y="413"/>
                    </a:lnTo>
                    <a:lnTo>
                      <a:pt x="475" y="430"/>
                    </a:lnTo>
                    <a:lnTo>
                      <a:pt x="461" y="438"/>
                    </a:lnTo>
                    <a:lnTo>
                      <a:pt x="450" y="445"/>
                    </a:lnTo>
                    <a:lnTo>
                      <a:pt x="440" y="453"/>
                    </a:lnTo>
                    <a:lnTo>
                      <a:pt x="433" y="459"/>
                    </a:lnTo>
                    <a:lnTo>
                      <a:pt x="428" y="464"/>
                    </a:lnTo>
                    <a:lnTo>
                      <a:pt x="424" y="469"/>
                    </a:lnTo>
                    <a:lnTo>
                      <a:pt x="421" y="473"/>
                    </a:lnTo>
                    <a:lnTo>
                      <a:pt x="421" y="478"/>
                    </a:lnTo>
                    <a:lnTo>
                      <a:pt x="423" y="480"/>
                    </a:lnTo>
                    <a:lnTo>
                      <a:pt x="424" y="483"/>
                    </a:lnTo>
                    <a:lnTo>
                      <a:pt x="428" y="485"/>
                    </a:lnTo>
                    <a:lnTo>
                      <a:pt x="433" y="488"/>
                    </a:lnTo>
                    <a:lnTo>
                      <a:pt x="444" y="490"/>
                    </a:lnTo>
                    <a:lnTo>
                      <a:pt x="460" y="490"/>
                    </a:lnTo>
                    <a:lnTo>
                      <a:pt x="478" y="490"/>
                    </a:lnTo>
                    <a:lnTo>
                      <a:pt x="496" y="488"/>
                    </a:lnTo>
                    <a:lnTo>
                      <a:pt x="515" y="484"/>
                    </a:lnTo>
                    <a:lnTo>
                      <a:pt x="534" y="480"/>
                    </a:lnTo>
                    <a:lnTo>
                      <a:pt x="552" y="475"/>
                    </a:lnTo>
                    <a:lnTo>
                      <a:pt x="567" y="469"/>
                    </a:lnTo>
                    <a:lnTo>
                      <a:pt x="574" y="465"/>
                    </a:lnTo>
                    <a:lnTo>
                      <a:pt x="580" y="462"/>
                    </a:lnTo>
                    <a:lnTo>
                      <a:pt x="585" y="459"/>
                    </a:lnTo>
                    <a:lnTo>
                      <a:pt x="589" y="455"/>
                    </a:lnTo>
                    <a:lnTo>
                      <a:pt x="596" y="447"/>
                    </a:lnTo>
                    <a:lnTo>
                      <a:pt x="606" y="438"/>
                    </a:lnTo>
                    <a:lnTo>
                      <a:pt x="616" y="429"/>
                    </a:lnTo>
                    <a:lnTo>
                      <a:pt x="629" y="420"/>
                    </a:lnTo>
                    <a:lnTo>
                      <a:pt x="656" y="404"/>
                    </a:lnTo>
                    <a:lnTo>
                      <a:pt x="683" y="389"/>
                    </a:lnTo>
                    <a:lnTo>
                      <a:pt x="731" y="365"/>
                    </a:lnTo>
                    <a:lnTo>
                      <a:pt x="752" y="355"/>
                    </a:lnTo>
                    <a:lnTo>
                      <a:pt x="747" y="363"/>
                    </a:lnTo>
                    <a:lnTo>
                      <a:pt x="731" y="379"/>
                    </a:lnTo>
                    <a:lnTo>
                      <a:pt x="720" y="392"/>
                    </a:lnTo>
                    <a:lnTo>
                      <a:pt x="706" y="404"/>
                    </a:lnTo>
                    <a:lnTo>
                      <a:pt x="688" y="419"/>
                    </a:lnTo>
                    <a:lnTo>
                      <a:pt x="670" y="435"/>
                    </a:lnTo>
                    <a:lnTo>
                      <a:pt x="650" y="452"/>
                    </a:lnTo>
                    <a:lnTo>
                      <a:pt x="626" y="469"/>
                    </a:lnTo>
                    <a:lnTo>
                      <a:pt x="600" y="485"/>
                    </a:lnTo>
                    <a:lnTo>
                      <a:pt x="572" y="501"/>
                    </a:lnTo>
                    <a:lnTo>
                      <a:pt x="542" y="518"/>
                    </a:lnTo>
                    <a:lnTo>
                      <a:pt x="511" y="533"/>
                    </a:lnTo>
                    <a:lnTo>
                      <a:pt x="476" y="546"/>
                    </a:lnTo>
                    <a:lnTo>
                      <a:pt x="440" y="559"/>
                    </a:lnTo>
                    <a:lnTo>
                      <a:pt x="400" y="571"/>
                    </a:lnTo>
                    <a:lnTo>
                      <a:pt x="356" y="589"/>
                    </a:lnTo>
                    <a:lnTo>
                      <a:pt x="308" y="609"/>
                    </a:lnTo>
                    <a:lnTo>
                      <a:pt x="259" y="630"/>
                    </a:lnTo>
                    <a:lnTo>
                      <a:pt x="210" y="651"/>
                    </a:lnTo>
                    <a:lnTo>
                      <a:pt x="162" y="670"/>
                    </a:lnTo>
                    <a:lnTo>
                      <a:pt x="139" y="679"/>
                    </a:lnTo>
                    <a:lnTo>
                      <a:pt x="118" y="686"/>
                    </a:lnTo>
                    <a:lnTo>
                      <a:pt x="98" y="692"/>
                    </a:lnTo>
                    <a:lnTo>
                      <a:pt x="78" y="697"/>
                    </a:lnTo>
                    <a:lnTo>
                      <a:pt x="61" y="701"/>
                    </a:lnTo>
                    <a:lnTo>
                      <a:pt x="46" y="702"/>
                    </a:lnTo>
                    <a:lnTo>
                      <a:pt x="32" y="702"/>
                    </a:lnTo>
                    <a:lnTo>
                      <a:pt x="21" y="700"/>
                    </a:lnTo>
                    <a:lnTo>
                      <a:pt x="11" y="696"/>
                    </a:lnTo>
                    <a:lnTo>
                      <a:pt x="5" y="689"/>
                    </a:lnTo>
                    <a:lnTo>
                      <a:pt x="1" y="679"/>
                    </a:lnTo>
                    <a:lnTo>
                      <a:pt x="0" y="666"/>
                    </a:lnTo>
                    <a:lnTo>
                      <a:pt x="2" y="651"/>
                    </a:lnTo>
                    <a:lnTo>
                      <a:pt x="8" y="631"/>
                    </a:lnTo>
                    <a:lnTo>
                      <a:pt x="17" y="610"/>
                    </a:lnTo>
                    <a:lnTo>
                      <a:pt x="31" y="584"/>
                    </a:lnTo>
                    <a:lnTo>
                      <a:pt x="47" y="554"/>
                    </a:lnTo>
                    <a:lnTo>
                      <a:pt x="68" y="520"/>
                    </a:lnTo>
                    <a:lnTo>
                      <a:pt x="94" y="483"/>
                    </a:lnTo>
                    <a:lnTo>
                      <a:pt x="124" y="440"/>
                    </a:lnTo>
                    <a:lnTo>
                      <a:pt x="235" y="287"/>
                    </a:lnTo>
                    <a:lnTo>
                      <a:pt x="313" y="178"/>
                    </a:lnTo>
                    <a:lnTo>
                      <a:pt x="364" y="107"/>
                    </a:lnTo>
                    <a:lnTo>
                      <a:pt x="393" y="65"/>
                    </a:lnTo>
                    <a:lnTo>
                      <a:pt x="405" y="45"/>
                    </a:lnTo>
                    <a:lnTo>
                      <a:pt x="406" y="40"/>
                    </a:lnTo>
                    <a:lnTo>
                      <a:pt x="403" y="42"/>
                    </a:lnTo>
                    <a:lnTo>
                      <a:pt x="401" y="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4" name="Freeform 296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5" name="Freeform 297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6" name="Freeform 298"/>
              <p:cNvSpPr>
                <a:spLocks/>
              </p:cNvSpPr>
              <p:nvPr/>
            </p:nvSpPr>
            <p:spPr bwMode="auto">
              <a:xfrm>
                <a:off x="4038" y="1576"/>
                <a:ext cx="179" cy="99"/>
              </a:xfrm>
              <a:custGeom>
                <a:avLst/>
                <a:gdLst>
                  <a:gd name="T0" fmla="*/ 0 w 895"/>
                  <a:gd name="T1" fmla="*/ 0 h 496"/>
                  <a:gd name="T2" fmla="*/ 0 w 895"/>
                  <a:gd name="T3" fmla="*/ 0 h 496"/>
                  <a:gd name="T4" fmla="*/ 0 w 895"/>
                  <a:gd name="T5" fmla="*/ 0 h 496"/>
                  <a:gd name="T6" fmla="*/ 0 w 895"/>
                  <a:gd name="T7" fmla="*/ 0 h 496"/>
                  <a:gd name="T8" fmla="*/ 0 w 895"/>
                  <a:gd name="T9" fmla="*/ 0 h 496"/>
                  <a:gd name="T10" fmla="*/ 0 w 895"/>
                  <a:gd name="T11" fmla="*/ 0 h 496"/>
                  <a:gd name="T12" fmla="*/ 0 w 895"/>
                  <a:gd name="T13" fmla="*/ 0 h 496"/>
                  <a:gd name="T14" fmla="*/ 0 w 895"/>
                  <a:gd name="T15" fmla="*/ 0 h 496"/>
                  <a:gd name="T16" fmla="*/ 0 w 895"/>
                  <a:gd name="T17" fmla="*/ 0 h 496"/>
                  <a:gd name="T18" fmla="*/ 0 w 895"/>
                  <a:gd name="T19" fmla="*/ 0 h 496"/>
                  <a:gd name="T20" fmla="*/ 0 w 895"/>
                  <a:gd name="T21" fmla="*/ 0 h 496"/>
                  <a:gd name="T22" fmla="*/ 0 w 895"/>
                  <a:gd name="T23" fmla="*/ 0 h 496"/>
                  <a:gd name="T24" fmla="*/ 0 w 895"/>
                  <a:gd name="T25" fmla="*/ 0 h 496"/>
                  <a:gd name="T26" fmla="*/ 0 w 895"/>
                  <a:gd name="T27" fmla="*/ 0 h 496"/>
                  <a:gd name="T28" fmla="*/ 0 w 895"/>
                  <a:gd name="T29" fmla="*/ 0 h 496"/>
                  <a:gd name="T30" fmla="*/ 0 w 895"/>
                  <a:gd name="T31" fmla="*/ 0 h 496"/>
                  <a:gd name="T32" fmla="*/ 0 w 895"/>
                  <a:gd name="T33" fmla="*/ 0 h 496"/>
                  <a:gd name="T34" fmla="*/ 0 w 895"/>
                  <a:gd name="T35" fmla="*/ 0 h 496"/>
                  <a:gd name="T36" fmla="*/ 0 w 895"/>
                  <a:gd name="T37" fmla="*/ 0 h 496"/>
                  <a:gd name="T38" fmla="*/ 0 w 895"/>
                  <a:gd name="T39" fmla="*/ 0 h 496"/>
                  <a:gd name="T40" fmla="*/ 0 w 895"/>
                  <a:gd name="T41" fmla="*/ 0 h 496"/>
                  <a:gd name="T42" fmla="*/ 0 w 895"/>
                  <a:gd name="T43" fmla="*/ 0 h 496"/>
                  <a:gd name="T44" fmla="*/ 0 w 895"/>
                  <a:gd name="T45" fmla="*/ 0 h 496"/>
                  <a:gd name="T46" fmla="*/ 0 w 895"/>
                  <a:gd name="T47" fmla="*/ 0 h 496"/>
                  <a:gd name="T48" fmla="*/ 0 w 895"/>
                  <a:gd name="T49" fmla="*/ 0 h 496"/>
                  <a:gd name="T50" fmla="*/ 0 w 895"/>
                  <a:gd name="T51" fmla="*/ 0 h 496"/>
                  <a:gd name="T52" fmla="*/ 0 w 895"/>
                  <a:gd name="T53" fmla="*/ 0 h 496"/>
                  <a:gd name="T54" fmla="*/ 0 w 895"/>
                  <a:gd name="T55" fmla="*/ 0 h 496"/>
                  <a:gd name="T56" fmla="*/ 0 w 895"/>
                  <a:gd name="T57" fmla="*/ 0 h 496"/>
                  <a:gd name="T58" fmla="*/ 0 w 895"/>
                  <a:gd name="T59" fmla="*/ 0 h 496"/>
                  <a:gd name="T60" fmla="*/ 0 w 895"/>
                  <a:gd name="T61" fmla="*/ 0 h 496"/>
                  <a:gd name="T62" fmla="*/ 0 w 895"/>
                  <a:gd name="T63" fmla="*/ 0 h 496"/>
                  <a:gd name="T64" fmla="*/ 0 w 895"/>
                  <a:gd name="T65" fmla="*/ 0 h 496"/>
                  <a:gd name="T66" fmla="*/ 0 w 895"/>
                  <a:gd name="T67" fmla="*/ 0 h 496"/>
                  <a:gd name="T68" fmla="*/ 0 w 895"/>
                  <a:gd name="T69" fmla="*/ 0 h 496"/>
                  <a:gd name="T70" fmla="*/ 0 w 895"/>
                  <a:gd name="T71" fmla="*/ 0 h 496"/>
                  <a:gd name="T72" fmla="*/ 0 w 895"/>
                  <a:gd name="T73" fmla="*/ 0 h 496"/>
                  <a:gd name="T74" fmla="*/ 0 w 895"/>
                  <a:gd name="T75" fmla="*/ 0 h 496"/>
                  <a:gd name="T76" fmla="*/ 0 w 895"/>
                  <a:gd name="T77" fmla="*/ 0 h 496"/>
                  <a:gd name="T78" fmla="*/ 0 w 895"/>
                  <a:gd name="T79" fmla="*/ 0 h 496"/>
                  <a:gd name="T80" fmla="*/ 0 w 895"/>
                  <a:gd name="T81" fmla="*/ 0 h 496"/>
                  <a:gd name="T82" fmla="*/ 0 w 895"/>
                  <a:gd name="T83" fmla="*/ 0 h 496"/>
                  <a:gd name="T84" fmla="*/ 0 w 895"/>
                  <a:gd name="T85" fmla="*/ 0 h 496"/>
                  <a:gd name="T86" fmla="*/ 0 w 895"/>
                  <a:gd name="T87" fmla="*/ 0 h 496"/>
                  <a:gd name="T88" fmla="*/ 0 w 895"/>
                  <a:gd name="T89" fmla="*/ 0 h 496"/>
                  <a:gd name="T90" fmla="*/ 0 w 895"/>
                  <a:gd name="T91" fmla="*/ 0 h 496"/>
                  <a:gd name="T92" fmla="*/ 0 w 895"/>
                  <a:gd name="T93" fmla="*/ 0 h 496"/>
                  <a:gd name="T94" fmla="*/ 0 w 895"/>
                  <a:gd name="T95" fmla="*/ 0 h 496"/>
                  <a:gd name="T96" fmla="*/ 0 w 895"/>
                  <a:gd name="T97" fmla="*/ 0 h 496"/>
                  <a:gd name="T98" fmla="*/ 0 w 895"/>
                  <a:gd name="T99" fmla="*/ 0 h 496"/>
                  <a:gd name="T100" fmla="*/ 0 w 895"/>
                  <a:gd name="T101" fmla="*/ 0 h 496"/>
                  <a:gd name="T102" fmla="*/ 0 w 895"/>
                  <a:gd name="T103" fmla="*/ 0 h 496"/>
                  <a:gd name="T104" fmla="*/ 0 w 895"/>
                  <a:gd name="T105" fmla="*/ 0 h 496"/>
                  <a:gd name="T106" fmla="*/ 0 w 895"/>
                  <a:gd name="T107" fmla="*/ 0 h 496"/>
                  <a:gd name="T108" fmla="*/ 0 w 895"/>
                  <a:gd name="T109" fmla="*/ 0 h 496"/>
                  <a:gd name="T110" fmla="*/ 0 w 895"/>
                  <a:gd name="T111" fmla="*/ 0 h 496"/>
                  <a:gd name="T112" fmla="*/ 0 w 895"/>
                  <a:gd name="T113" fmla="*/ 0 h 496"/>
                  <a:gd name="T114" fmla="*/ 0 w 895"/>
                  <a:gd name="T115" fmla="*/ 0 h 496"/>
                  <a:gd name="T116" fmla="*/ 0 w 895"/>
                  <a:gd name="T117" fmla="*/ 0 h 496"/>
                  <a:gd name="T118" fmla="*/ 0 w 895"/>
                  <a:gd name="T119" fmla="*/ 0 h 4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95"/>
                  <a:gd name="T181" fmla="*/ 0 h 496"/>
                  <a:gd name="T182" fmla="*/ 895 w 895"/>
                  <a:gd name="T183" fmla="*/ 496 h 49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95" h="496">
                    <a:moveTo>
                      <a:pt x="585" y="0"/>
                    </a:moveTo>
                    <a:lnTo>
                      <a:pt x="680" y="54"/>
                    </a:lnTo>
                    <a:lnTo>
                      <a:pt x="675" y="60"/>
                    </a:lnTo>
                    <a:lnTo>
                      <a:pt x="660" y="74"/>
                    </a:lnTo>
                    <a:lnTo>
                      <a:pt x="639" y="96"/>
                    </a:lnTo>
                    <a:lnTo>
                      <a:pt x="609" y="124"/>
                    </a:lnTo>
                    <a:lnTo>
                      <a:pt x="574" y="154"/>
                    </a:lnTo>
                    <a:lnTo>
                      <a:pt x="534" y="185"/>
                    </a:lnTo>
                    <a:lnTo>
                      <a:pt x="512" y="201"/>
                    </a:lnTo>
                    <a:lnTo>
                      <a:pt x="489" y="215"/>
                    </a:lnTo>
                    <a:lnTo>
                      <a:pt x="467" y="229"/>
                    </a:lnTo>
                    <a:lnTo>
                      <a:pt x="443" y="243"/>
                    </a:lnTo>
                    <a:lnTo>
                      <a:pt x="423" y="254"/>
                    </a:lnTo>
                    <a:lnTo>
                      <a:pt x="411" y="264"/>
                    </a:lnTo>
                    <a:lnTo>
                      <a:pt x="406" y="267"/>
                    </a:lnTo>
                    <a:lnTo>
                      <a:pt x="403" y="271"/>
                    </a:lnTo>
                    <a:lnTo>
                      <a:pt x="402" y="274"/>
                    </a:lnTo>
                    <a:lnTo>
                      <a:pt x="403" y="276"/>
                    </a:lnTo>
                    <a:lnTo>
                      <a:pt x="404" y="279"/>
                    </a:lnTo>
                    <a:lnTo>
                      <a:pt x="407" y="280"/>
                    </a:lnTo>
                    <a:lnTo>
                      <a:pt x="411" y="281"/>
                    </a:lnTo>
                    <a:lnTo>
                      <a:pt x="416" y="282"/>
                    </a:lnTo>
                    <a:lnTo>
                      <a:pt x="429" y="284"/>
                    </a:lnTo>
                    <a:lnTo>
                      <a:pt x="445" y="284"/>
                    </a:lnTo>
                    <a:lnTo>
                      <a:pt x="489" y="280"/>
                    </a:lnTo>
                    <a:lnTo>
                      <a:pt x="539" y="275"/>
                    </a:lnTo>
                    <a:lnTo>
                      <a:pt x="595" y="267"/>
                    </a:lnTo>
                    <a:lnTo>
                      <a:pt x="650" y="261"/>
                    </a:lnTo>
                    <a:lnTo>
                      <a:pt x="676" y="259"/>
                    </a:lnTo>
                    <a:lnTo>
                      <a:pt x="704" y="255"/>
                    </a:lnTo>
                    <a:lnTo>
                      <a:pt x="730" y="250"/>
                    </a:lnTo>
                    <a:lnTo>
                      <a:pt x="755" y="244"/>
                    </a:lnTo>
                    <a:lnTo>
                      <a:pt x="802" y="231"/>
                    </a:lnTo>
                    <a:lnTo>
                      <a:pt x="842" y="218"/>
                    </a:lnTo>
                    <a:lnTo>
                      <a:pt x="872" y="206"/>
                    </a:lnTo>
                    <a:lnTo>
                      <a:pt x="891" y="200"/>
                    </a:lnTo>
                    <a:lnTo>
                      <a:pt x="895" y="199"/>
                    </a:lnTo>
                    <a:lnTo>
                      <a:pt x="891" y="203"/>
                    </a:lnTo>
                    <a:lnTo>
                      <a:pt x="882" y="208"/>
                    </a:lnTo>
                    <a:lnTo>
                      <a:pt x="856" y="221"/>
                    </a:lnTo>
                    <a:lnTo>
                      <a:pt x="822" y="239"/>
                    </a:lnTo>
                    <a:lnTo>
                      <a:pt x="782" y="256"/>
                    </a:lnTo>
                    <a:lnTo>
                      <a:pt x="737" y="274"/>
                    </a:lnTo>
                    <a:lnTo>
                      <a:pt x="713" y="282"/>
                    </a:lnTo>
                    <a:lnTo>
                      <a:pt x="686" y="290"/>
                    </a:lnTo>
                    <a:lnTo>
                      <a:pt x="659" y="297"/>
                    </a:lnTo>
                    <a:lnTo>
                      <a:pt x="630" y="304"/>
                    </a:lnTo>
                    <a:lnTo>
                      <a:pt x="600" y="310"/>
                    </a:lnTo>
                    <a:lnTo>
                      <a:pt x="570" y="315"/>
                    </a:lnTo>
                    <a:lnTo>
                      <a:pt x="539" y="319"/>
                    </a:lnTo>
                    <a:lnTo>
                      <a:pt x="507" y="321"/>
                    </a:lnTo>
                    <a:lnTo>
                      <a:pt x="452" y="326"/>
                    </a:lnTo>
                    <a:lnTo>
                      <a:pt x="414" y="332"/>
                    </a:lnTo>
                    <a:lnTo>
                      <a:pt x="401" y="335"/>
                    </a:lnTo>
                    <a:lnTo>
                      <a:pt x="391" y="339"/>
                    </a:lnTo>
                    <a:lnTo>
                      <a:pt x="386" y="341"/>
                    </a:lnTo>
                    <a:lnTo>
                      <a:pt x="383" y="345"/>
                    </a:lnTo>
                    <a:lnTo>
                      <a:pt x="384" y="347"/>
                    </a:lnTo>
                    <a:lnTo>
                      <a:pt x="389" y="351"/>
                    </a:lnTo>
                    <a:lnTo>
                      <a:pt x="397" y="355"/>
                    </a:lnTo>
                    <a:lnTo>
                      <a:pt x="408" y="359"/>
                    </a:lnTo>
                    <a:lnTo>
                      <a:pt x="439" y="366"/>
                    </a:lnTo>
                    <a:lnTo>
                      <a:pt x="482" y="376"/>
                    </a:lnTo>
                    <a:lnTo>
                      <a:pt x="528" y="386"/>
                    </a:lnTo>
                    <a:lnTo>
                      <a:pt x="573" y="397"/>
                    </a:lnTo>
                    <a:lnTo>
                      <a:pt x="615" y="407"/>
                    </a:lnTo>
                    <a:lnTo>
                      <a:pt x="654" y="417"/>
                    </a:lnTo>
                    <a:lnTo>
                      <a:pt x="688" y="426"/>
                    </a:lnTo>
                    <a:lnTo>
                      <a:pt x="714" y="436"/>
                    </a:lnTo>
                    <a:lnTo>
                      <a:pt x="725" y="441"/>
                    </a:lnTo>
                    <a:lnTo>
                      <a:pt x="734" y="445"/>
                    </a:lnTo>
                    <a:lnTo>
                      <a:pt x="740" y="450"/>
                    </a:lnTo>
                    <a:lnTo>
                      <a:pt x="744" y="455"/>
                    </a:lnTo>
                    <a:lnTo>
                      <a:pt x="739" y="460"/>
                    </a:lnTo>
                    <a:lnTo>
                      <a:pt x="725" y="471"/>
                    </a:lnTo>
                    <a:lnTo>
                      <a:pt x="715" y="477"/>
                    </a:lnTo>
                    <a:lnTo>
                      <a:pt x="704" y="483"/>
                    </a:lnTo>
                    <a:lnTo>
                      <a:pt x="693" y="490"/>
                    </a:lnTo>
                    <a:lnTo>
                      <a:pt x="680" y="495"/>
                    </a:lnTo>
                    <a:lnTo>
                      <a:pt x="665" y="496"/>
                    </a:lnTo>
                    <a:lnTo>
                      <a:pt x="639" y="496"/>
                    </a:lnTo>
                    <a:lnTo>
                      <a:pt x="600" y="495"/>
                    </a:lnTo>
                    <a:lnTo>
                      <a:pt x="553" y="492"/>
                    </a:lnTo>
                    <a:lnTo>
                      <a:pt x="498" y="488"/>
                    </a:lnTo>
                    <a:lnTo>
                      <a:pt x="437" y="483"/>
                    </a:lnTo>
                    <a:lnTo>
                      <a:pt x="374" y="477"/>
                    </a:lnTo>
                    <a:lnTo>
                      <a:pt x="309" y="468"/>
                    </a:lnTo>
                    <a:lnTo>
                      <a:pt x="246" y="458"/>
                    </a:lnTo>
                    <a:lnTo>
                      <a:pt x="186" y="447"/>
                    </a:lnTo>
                    <a:lnTo>
                      <a:pt x="157" y="441"/>
                    </a:lnTo>
                    <a:lnTo>
                      <a:pt x="131" y="433"/>
                    </a:lnTo>
                    <a:lnTo>
                      <a:pt x="106" y="426"/>
                    </a:lnTo>
                    <a:lnTo>
                      <a:pt x="82" y="419"/>
                    </a:lnTo>
                    <a:lnTo>
                      <a:pt x="62" y="410"/>
                    </a:lnTo>
                    <a:lnTo>
                      <a:pt x="44" y="401"/>
                    </a:lnTo>
                    <a:lnTo>
                      <a:pt x="29" y="391"/>
                    </a:lnTo>
                    <a:lnTo>
                      <a:pt x="16" y="381"/>
                    </a:lnTo>
                    <a:lnTo>
                      <a:pt x="7" y="371"/>
                    </a:lnTo>
                    <a:lnTo>
                      <a:pt x="1" y="360"/>
                    </a:lnTo>
                    <a:lnTo>
                      <a:pt x="0" y="349"/>
                    </a:lnTo>
                    <a:lnTo>
                      <a:pt x="3" y="336"/>
                    </a:lnTo>
                    <a:lnTo>
                      <a:pt x="9" y="322"/>
                    </a:lnTo>
                    <a:lnTo>
                      <a:pt x="17" y="310"/>
                    </a:lnTo>
                    <a:lnTo>
                      <a:pt x="29" y="296"/>
                    </a:lnTo>
                    <a:lnTo>
                      <a:pt x="42" y="281"/>
                    </a:lnTo>
                    <a:lnTo>
                      <a:pt x="57" y="267"/>
                    </a:lnTo>
                    <a:lnTo>
                      <a:pt x="75" y="254"/>
                    </a:lnTo>
                    <a:lnTo>
                      <a:pt x="94" y="239"/>
                    </a:lnTo>
                    <a:lnTo>
                      <a:pt x="115" y="225"/>
                    </a:lnTo>
                    <a:lnTo>
                      <a:pt x="160" y="196"/>
                    </a:lnTo>
                    <a:lnTo>
                      <a:pt x="208" y="169"/>
                    </a:lnTo>
                    <a:lnTo>
                      <a:pt x="261" y="141"/>
                    </a:lnTo>
                    <a:lnTo>
                      <a:pt x="313" y="116"/>
                    </a:lnTo>
                    <a:lnTo>
                      <a:pt x="364" y="92"/>
                    </a:lnTo>
                    <a:lnTo>
                      <a:pt x="414" y="70"/>
                    </a:lnTo>
                    <a:lnTo>
                      <a:pt x="460" y="50"/>
                    </a:lnTo>
                    <a:lnTo>
                      <a:pt x="502" y="33"/>
                    </a:lnTo>
                    <a:lnTo>
                      <a:pt x="563" y="9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7" name="Freeform 299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8" name="Freeform 300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9" name="Freeform 301"/>
              <p:cNvSpPr>
                <a:spLocks/>
              </p:cNvSpPr>
              <p:nvPr/>
            </p:nvSpPr>
            <p:spPr bwMode="auto">
              <a:xfrm>
                <a:off x="3918" y="1413"/>
                <a:ext cx="106" cy="132"/>
              </a:xfrm>
              <a:custGeom>
                <a:avLst/>
                <a:gdLst>
                  <a:gd name="T0" fmla="*/ 0 w 534"/>
                  <a:gd name="T1" fmla="*/ 0 h 663"/>
                  <a:gd name="T2" fmla="*/ 0 w 534"/>
                  <a:gd name="T3" fmla="*/ 0 h 663"/>
                  <a:gd name="T4" fmla="*/ 0 w 534"/>
                  <a:gd name="T5" fmla="*/ 0 h 663"/>
                  <a:gd name="T6" fmla="*/ 0 w 534"/>
                  <a:gd name="T7" fmla="*/ 0 h 663"/>
                  <a:gd name="T8" fmla="*/ 0 w 534"/>
                  <a:gd name="T9" fmla="*/ 0 h 663"/>
                  <a:gd name="T10" fmla="*/ 0 w 534"/>
                  <a:gd name="T11" fmla="*/ 0 h 663"/>
                  <a:gd name="T12" fmla="*/ 0 w 534"/>
                  <a:gd name="T13" fmla="*/ 0 h 663"/>
                  <a:gd name="T14" fmla="*/ 0 w 534"/>
                  <a:gd name="T15" fmla="*/ 0 h 663"/>
                  <a:gd name="T16" fmla="*/ 0 w 534"/>
                  <a:gd name="T17" fmla="*/ 0 h 663"/>
                  <a:gd name="T18" fmla="*/ 0 w 534"/>
                  <a:gd name="T19" fmla="*/ 0 h 663"/>
                  <a:gd name="T20" fmla="*/ 0 w 534"/>
                  <a:gd name="T21" fmla="*/ 0 h 663"/>
                  <a:gd name="T22" fmla="*/ 0 w 534"/>
                  <a:gd name="T23" fmla="*/ 0 h 663"/>
                  <a:gd name="T24" fmla="*/ 0 w 534"/>
                  <a:gd name="T25" fmla="*/ 0 h 663"/>
                  <a:gd name="T26" fmla="*/ 0 w 534"/>
                  <a:gd name="T27" fmla="*/ 0 h 663"/>
                  <a:gd name="T28" fmla="*/ 0 w 534"/>
                  <a:gd name="T29" fmla="*/ 0 h 663"/>
                  <a:gd name="T30" fmla="*/ 0 w 534"/>
                  <a:gd name="T31" fmla="*/ 0 h 663"/>
                  <a:gd name="T32" fmla="*/ 0 w 534"/>
                  <a:gd name="T33" fmla="*/ 0 h 663"/>
                  <a:gd name="T34" fmla="*/ 0 w 534"/>
                  <a:gd name="T35" fmla="*/ 0 h 663"/>
                  <a:gd name="T36" fmla="*/ 0 w 534"/>
                  <a:gd name="T37" fmla="*/ 0 h 663"/>
                  <a:gd name="T38" fmla="*/ 0 w 534"/>
                  <a:gd name="T39" fmla="*/ 0 h 663"/>
                  <a:gd name="T40" fmla="*/ 0 w 534"/>
                  <a:gd name="T41" fmla="*/ 0 h 663"/>
                  <a:gd name="T42" fmla="*/ 0 w 534"/>
                  <a:gd name="T43" fmla="*/ 0 h 663"/>
                  <a:gd name="T44" fmla="*/ 0 w 534"/>
                  <a:gd name="T45" fmla="*/ 0 h 663"/>
                  <a:gd name="T46" fmla="*/ 0 w 534"/>
                  <a:gd name="T47" fmla="*/ 0 h 663"/>
                  <a:gd name="T48" fmla="*/ 0 w 534"/>
                  <a:gd name="T49" fmla="*/ 0 h 663"/>
                  <a:gd name="T50" fmla="*/ 0 w 534"/>
                  <a:gd name="T51" fmla="*/ 0 h 663"/>
                  <a:gd name="T52" fmla="*/ 0 w 534"/>
                  <a:gd name="T53" fmla="*/ 0 h 663"/>
                  <a:gd name="T54" fmla="*/ 0 w 534"/>
                  <a:gd name="T55" fmla="*/ 0 h 663"/>
                  <a:gd name="T56" fmla="*/ 0 w 534"/>
                  <a:gd name="T57" fmla="*/ 0 h 663"/>
                  <a:gd name="T58" fmla="*/ 0 w 534"/>
                  <a:gd name="T59" fmla="*/ 0 h 663"/>
                  <a:gd name="T60" fmla="*/ 0 w 534"/>
                  <a:gd name="T61" fmla="*/ 0 h 663"/>
                  <a:gd name="T62" fmla="*/ 0 w 534"/>
                  <a:gd name="T63" fmla="*/ 0 h 663"/>
                  <a:gd name="T64" fmla="*/ 0 w 534"/>
                  <a:gd name="T65" fmla="*/ 0 h 663"/>
                  <a:gd name="T66" fmla="*/ 0 w 534"/>
                  <a:gd name="T67" fmla="*/ 0 h 663"/>
                  <a:gd name="T68" fmla="*/ 0 w 534"/>
                  <a:gd name="T69" fmla="*/ 0 h 663"/>
                  <a:gd name="T70" fmla="*/ 0 w 534"/>
                  <a:gd name="T71" fmla="*/ 0 h 663"/>
                  <a:gd name="T72" fmla="*/ 0 w 534"/>
                  <a:gd name="T73" fmla="*/ 0 h 663"/>
                  <a:gd name="T74" fmla="*/ 0 w 534"/>
                  <a:gd name="T75" fmla="*/ 0 h 663"/>
                  <a:gd name="T76" fmla="*/ 0 w 534"/>
                  <a:gd name="T77" fmla="*/ 0 h 663"/>
                  <a:gd name="T78" fmla="*/ 0 w 534"/>
                  <a:gd name="T79" fmla="*/ 0 h 663"/>
                  <a:gd name="T80" fmla="*/ 0 w 534"/>
                  <a:gd name="T81" fmla="*/ 0 h 663"/>
                  <a:gd name="T82" fmla="*/ 0 w 534"/>
                  <a:gd name="T83" fmla="*/ 0 h 663"/>
                  <a:gd name="T84" fmla="*/ 0 w 534"/>
                  <a:gd name="T85" fmla="*/ 0 h 6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4"/>
                  <a:gd name="T130" fmla="*/ 0 h 663"/>
                  <a:gd name="T131" fmla="*/ 534 w 534"/>
                  <a:gd name="T132" fmla="*/ 663 h 6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4" h="663">
                    <a:moveTo>
                      <a:pt x="25" y="341"/>
                    </a:moveTo>
                    <a:lnTo>
                      <a:pt x="27" y="346"/>
                    </a:lnTo>
                    <a:lnTo>
                      <a:pt x="37" y="357"/>
                    </a:lnTo>
                    <a:lnTo>
                      <a:pt x="45" y="365"/>
                    </a:lnTo>
                    <a:lnTo>
                      <a:pt x="53" y="371"/>
                    </a:lnTo>
                    <a:lnTo>
                      <a:pt x="63" y="377"/>
                    </a:lnTo>
                    <a:lnTo>
                      <a:pt x="76" y="382"/>
                    </a:lnTo>
                    <a:lnTo>
                      <a:pt x="82" y="383"/>
                    </a:lnTo>
                    <a:lnTo>
                      <a:pt x="90" y="385"/>
                    </a:lnTo>
                    <a:lnTo>
                      <a:pt x="97" y="386"/>
                    </a:lnTo>
                    <a:lnTo>
                      <a:pt x="106" y="385"/>
                    </a:lnTo>
                    <a:lnTo>
                      <a:pt x="115" y="385"/>
                    </a:lnTo>
                    <a:lnTo>
                      <a:pt x="123" y="383"/>
                    </a:lnTo>
                    <a:lnTo>
                      <a:pt x="133" y="381"/>
                    </a:lnTo>
                    <a:lnTo>
                      <a:pt x="143" y="377"/>
                    </a:lnTo>
                    <a:lnTo>
                      <a:pt x="155" y="372"/>
                    </a:lnTo>
                    <a:lnTo>
                      <a:pt x="165" y="367"/>
                    </a:lnTo>
                    <a:lnTo>
                      <a:pt x="177" y="361"/>
                    </a:lnTo>
                    <a:lnTo>
                      <a:pt x="188" y="352"/>
                    </a:lnTo>
                    <a:lnTo>
                      <a:pt x="201" y="343"/>
                    </a:lnTo>
                    <a:lnTo>
                      <a:pt x="214" y="332"/>
                    </a:lnTo>
                    <a:lnTo>
                      <a:pt x="228" y="321"/>
                    </a:lnTo>
                    <a:lnTo>
                      <a:pt x="242" y="307"/>
                    </a:lnTo>
                    <a:lnTo>
                      <a:pt x="294" y="252"/>
                    </a:lnTo>
                    <a:lnTo>
                      <a:pt x="345" y="199"/>
                    </a:lnTo>
                    <a:lnTo>
                      <a:pt x="395" y="147"/>
                    </a:lnTo>
                    <a:lnTo>
                      <a:pt x="439" y="100"/>
                    </a:lnTo>
                    <a:lnTo>
                      <a:pt x="478" y="60"/>
                    </a:lnTo>
                    <a:lnTo>
                      <a:pt x="508" y="28"/>
                    </a:lnTo>
                    <a:lnTo>
                      <a:pt x="526" y="8"/>
                    </a:lnTo>
                    <a:lnTo>
                      <a:pt x="534" y="0"/>
                    </a:lnTo>
                    <a:lnTo>
                      <a:pt x="524" y="13"/>
                    </a:lnTo>
                    <a:lnTo>
                      <a:pt x="498" y="44"/>
                    </a:lnTo>
                    <a:lnTo>
                      <a:pt x="460" y="91"/>
                    </a:lnTo>
                    <a:lnTo>
                      <a:pt x="417" y="149"/>
                    </a:lnTo>
                    <a:lnTo>
                      <a:pt x="370" y="210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91" y="323"/>
                    </a:lnTo>
                    <a:lnTo>
                      <a:pt x="277" y="347"/>
                    </a:lnTo>
                    <a:lnTo>
                      <a:pt x="267" y="366"/>
                    </a:lnTo>
                    <a:lnTo>
                      <a:pt x="259" y="383"/>
                    </a:lnTo>
                    <a:lnTo>
                      <a:pt x="256" y="397"/>
                    </a:lnTo>
                    <a:lnTo>
                      <a:pt x="254" y="409"/>
                    </a:lnTo>
                    <a:lnTo>
                      <a:pt x="254" y="421"/>
                    </a:lnTo>
                    <a:lnTo>
                      <a:pt x="256" y="426"/>
                    </a:lnTo>
                    <a:lnTo>
                      <a:pt x="257" y="429"/>
                    </a:lnTo>
                    <a:lnTo>
                      <a:pt x="259" y="433"/>
                    </a:lnTo>
                    <a:lnTo>
                      <a:pt x="262" y="436"/>
                    </a:lnTo>
                    <a:lnTo>
                      <a:pt x="268" y="441"/>
                    </a:lnTo>
                    <a:lnTo>
                      <a:pt x="276" y="443"/>
                    </a:lnTo>
                    <a:lnTo>
                      <a:pt x="284" y="444"/>
                    </a:lnTo>
                    <a:lnTo>
                      <a:pt x="294" y="442"/>
                    </a:lnTo>
                    <a:lnTo>
                      <a:pt x="306" y="439"/>
                    </a:lnTo>
                    <a:lnTo>
                      <a:pt x="317" y="433"/>
                    </a:lnTo>
                    <a:lnTo>
                      <a:pt x="329" y="426"/>
                    </a:lnTo>
                    <a:lnTo>
                      <a:pt x="340" y="416"/>
                    </a:lnTo>
                    <a:lnTo>
                      <a:pt x="353" y="405"/>
                    </a:lnTo>
                    <a:lnTo>
                      <a:pt x="365" y="391"/>
                    </a:lnTo>
                    <a:lnTo>
                      <a:pt x="409" y="335"/>
                    </a:lnTo>
                    <a:lnTo>
                      <a:pt x="444" y="290"/>
                    </a:lnTo>
                    <a:lnTo>
                      <a:pt x="466" y="258"/>
                    </a:lnTo>
                    <a:lnTo>
                      <a:pt x="474" y="247"/>
                    </a:lnTo>
                    <a:lnTo>
                      <a:pt x="468" y="257"/>
                    </a:lnTo>
                    <a:lnTo>
                      <a:pt x="452" y="285"/>
                    </a:lnTo>
                    <a:lnTo>
                      <a:pt x="428" y="323"/>
                    </a:lnTo>
                    <a:lnTo>
                      <a:pt x="402" y="368"/>
                    </a:lnTo>
                    <a:lnTo>
                      <a:pt x="374" y="414"/>
                    </a:lnTo>
                    <a:lnTo>
                      <a:pt x="349" y="458"/>
                    </a:lnTo>
                    <a:lnTo>
                      <a:pt x="330" y="493"/>
                    </a:lnTo>
                    <a:lnTo>
                      <a:pt x="320" y="514"/>
                    </a:lnTo>
                    <a:lnTo>
                      <a:pt x="319" y="522"/>
                    </a:lnTo>
                    <a:lnTo>
                      <a:pt x="319" y="529"/>
                    </a:lnTo>
                    <a:lnTo>
                      <a:pt x="320" y="537"/>
                    </a:lnTo>
                    <a:lnTo>
                      <a:pt x="323" y="546"/>
                    </a:lnTo>
                    <a:lnTo>
                      <a:pt x="325" y="554"/>
                    </a:lnTo>
                    <a:lnTo>
                      <a:pt x="329" y="562"/>
                    </a:lnTo>
                    <a:lnTo>
                      <a:pt x="333" y="571"/>
                    </a:lnTo>
                    <a:lnTo>
                      <a:pt x="338" y="579"/>
                    </a:lnTo>
                    <a:lnTo>
                      <a:pt x="344" y="587"/>
                    </a:lnTo>
                    <a:lnTo>
                      <a:pt x="349" y="593"/>
                    </a:lnTo>
                    <a:lnTo>
                      <a:pt x="355" y="599"/>
                    </a:lnTo>
                    <a:lnTo>
                      <a:pt x="362" y="604"/>
                    </a:lnTo>
                    <a:lnTo>
                      <a:pt x="368" y="609"/>
                    </a:lnTo>
                    <a:lnTo>
                      <a:pt x="374" y="612"/>
                    </a:lnTo>
                    <a:lnTo>
                      <a:pt x="379" y="613"/>
                    </a:lnTo>
                    <a:lnTo>
                      <a:pt x="385" y="613"/>
                    </a:lnTo>
                    <a:lnTo>
                      <a:pt x="382" y="618"/>
                    </a:lnTo>
                    <a:lnTo>
                      <a:pt x="370" y="629"/>
                    </a:lnTo>
                    <a:lnTo>
                      <a:pt x="362" y="635"/>
                    </a:lnTo>
                    <a:lnTo>
                      <a:pt x="352" y="642"/>
                    </a:lnTo>
                    <a:lnTo>
                      <a:pt x="339" y="649"/>
                    </a:lnTo>
                    <a:lnTo>
                      <a:pt x="324" y="654"/>
                    </a:lnTo>
                    <a:lnTo>
                      <a:pt x="307" y="659"/>
                    </a:lnTo>
                    <a:lnTo>
                      <a:pt x="288" y="663"/>
                    </a:lnTo>
                    <a:lnTo>
                      <a:pt x="277" y="663"/>
                    </a:lnTo>
                    <a:lnTo>
                      <a:pt x="266" y="663"/>
                    </a:lnTo>
                    <a:lnTo>
                      <a:pt x="254" y="663"/>
                    </a:lnTo>
                    <a:lnTo>
                      <a:pt x="242" y="662"/>
                    </a:lnTo>
                    <a:lnTo>
                      <a:pt x="228" y="659"/>
                    </a:lnTo>
                    <a:lnTo>
                      <a:pt x="214" y="657"/>
                    </a:lnTo>
                    <a:lnTo>
                      <a:pt x="201" y="653"/>
                    </a:lnTo>
                    <a:lnTo>
                      <a:pt x="186" y="648"/>
                    </a:lnTo>
                    <a:lnTo>
                      <a:pt x="170" y="642"/>
                    </a:lnTo>
                    <a:lnTo>
                      <a:pt x="153" y="635"/>
                    </a:lnTo>
                    <a:lnTo>
                      <a:pt x="136" y="628"/>
                    </a:lnTo>
                    <a:lnTo>
                      <a:pt x="118" y="618"/>
                    </a:lnTo>
                    <a:lnTo>
                      <a:pt x="101" y="608"/>
                    </a:lnTo>
                    <a:lnTo>
                      <a:pt x="86" y="597"/>
                    </a:lnTo>
                    <a:lnTo>
                      <a:pt x="72" y="587"/>
                    </a:lnTo>
                    <a:lnTo>
                      <a:pt x="60" y="575"/>
                    </a:lnTo>
                    <a:lnTo>
                      <a:pt x="48" y="564"/>
                    </a:lnTo>
                    <a:lnTo>
                      <a:pt x="38" y="552"/>
                    </a:lnTo>
                    <a:lnTo>
                      <a:pt x="30" y="541"/>
                    </a:lnTo>
                    <a:lnTo>
                      <a:pt x="22" y="529"/>
                    </a:lnTo>
                    <a:lnTo>
                      <a:pt x="16" y="517"/>
                    </a:lnTo>
                    <a:lnTo>
                      <a:pt x="11" y="506"/>
                    </a:lnTo>
                    <a:lnTo>
                      <a:pt x="7" y="494"/>
                    </a:lnTo>
                    <a:lnTo>
                      <a:pt x="4" y="483"/>
                    </a:lnTo>
                    <a:lnTo>
                      <a:pt x="2" y="472"/>
                    </a:lnTo>
                    <a:lnTo>
                      <a:pt x="0" y="461"/>
                    </a:lnTo>
                    <a:lnTo>
                      <a:pt x="0" y="449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401"/>
                    </a:lnTo>
                    <a:lnTo>
                      <a:pt x="7" y="383"/>
                    </a:lnTo>
                    <a:lnTo>
                      <a:pt x="12" y="370"/>
                    </a:lnTo>
                    <a:lnTo>
                      <a:pt x="21" y="348"/>
                    </a:lnTo>
                    <a:lnTo>
                      <a:pt x="25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0" name="Freeform 302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1" name="Freeform 303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2" name="Freeform 304"/>
              <p:cNvSpPr>
                <a:spLocks/>
              </p:cNvSpPr>
              <p:nvPr/>
            </p:nvSpPr>
            <p:spPr bwMode="auto">
              <a:xfrm>
                <a:off x="3825" y="1331"/>
                <a:ext cx="76" cy="180"/>
              </a:xfrm>
              <a:custGeom>
                <a:avLst/>
                <a:gdLst>
                  <a:gd name="T0" fmla="*/ 0 w 381"/>
                  <a:gd name="T1" fmla="*/ 0 h 899"/>
                  <a:gd name="T2" fmla="*/ 0 w 381"/>
                  <a:gd name="T3" fmla="*/ 0 h 899"/>
                  <a:gd name="T4" fmla="*/ 0 w 381"/>
                  <a:gd name="T5" fmla="*/ 0 h 899"/>
                  <a:gd name="T6" fmla="*/ 0 w 381"/>
                  <a:gd name="T7" fmla="*/ 0 h 899"/>
                  <a:gd name="T8" fmla="*/ 0 w 381"/>
                  <a:gd name="T9" fmla="*/ 0 h 899"/>
                  <a:gd name="T10" fmla="*/ 0 w 381"/>
                  <a:gd name="T11" fmla="*/ 0 h 899"/>
                  <a:gd name="T12" fmla="*/ 0 w 381"/>
                  <a:gd name="T13" fmla="*/ 0 h 899"/>
                  <a:gd name="T14" fmla="*/ 0 w 381"/>
                  <a:gd name="T15" fmla="*/ 0 h 899"/>
                  <a:gd name="T16" fmla="*/ 0 w 381"/>
                  <a:gd name="T17" fmla="*/ 0 h 899"/>
                  <a:gd name="T18" fmla="*/ 0 w 381"/>
                  <a:gd name="T19" fmla="*/ 0 h 899"/>
                  <a:gd name="T20" fmla="*/ 0 w 381"/>
                  <a:gd name="T21" fmla="*/ 0 h 899"/>
                  <a:gd name="T22" fmla="*/ 0 w 381"/>
                  <a:gd name="T23" fmla="*/ 0 h 899"/>
                  <a:gd name="T24" fmla="*/ 0 w 381"/>
                  <a:gd name="T25" fmla="*/ 0 h 899"/>
                  <a:gd name="T26" fmla="*/ 0 w 381"/>
                  <a:gd name="T27" fmla="*/ 0 h 899"/>
                  <a:gd name="T28" fmla="*/ 0 w 381"/>
                  <a:gd name="T29" fmla="*/ 0 h 899"/>
                  <a:gd name="T30" fmla="*/ 0 w 381"/>
                  <a:gd name="T31" fmla="*/ 0 h 899"/>
                  <a:gd name="T32" fmla="*/ 0 w 381"/>
                  <a:gd name="T33" fmla="*/ 0 h 899"/>
                  <a:gd name="T34" fmla="*/ 0 w 381"/>
                  <a:gd name="T35" fmla="*/ 0 h 899"/>
                  <a:gd name="T36" fmla="*/ 0 w 381"/>
                  <a:gd name="T37" fmla="*/ 0 h 899"/>
                  <a:gd name="T38" fmla="*/ 0 w 381"/>
                  <a:gd name="T39" fmla="*/ 0 h 899"/>
                  <a:gd name="T40" fmla="*/ 0 w 381"/>
                  <a:gd name="T41" fmla="*/ 0 h 899"/>
                  <a:gd name="T42" fmla="*/ 0 w 381"/>
                  <a:gd name="T43" fmla="*/ 0 h 899"/>
                  <a:gd name="T44" fmla="*/ 0 w 381"/>
                  <a:gd name="T45" fmla="*/ 0 h 899"/>
                  <a:gd name="T46" fmla="*/ 0 w 381"/>
                  <a:gd name="T47" fmla="*/ 0 h 899"/>
                  <a:gd name="T48" fmla="*/ 0 w 381"/>
                  <a:gd name="T49" fmla="*/ 0 h 899"/>
                  <a:gd name="T50" fmla="*/ 0 w 381"/>
                  <a:gd name="T51" fmla="*/ 0 h 899"/>
                  <a:gd name="T52" fmla="*/ 0 w 381"/>
                  <a:gd name="T53" fmla="*/ 0 h 899"/>
                  <a:gd name="T54" fmla="*/ 0 w 381"/>
                  <a:gd name="T55" fmla="*/ 0 h 899"/>
                  <a:gd name="T56" fmla="*/ 0 w 381"/>
                  <a:gd name="T57" fmla="*/ 0 h 899"/>
                  <a:gd name="T58" fmla="*/ 0 w 381"/>
                  <a:gd name="T59" fmla="*/ 0 h 899"/>
                  <a:gd name="T60" fmla="*/ 0 w 381"/>
                  <a:gd name="T61" fmla="*/ 0 h 899"/>
                  <a:gd name="T62" fmla="*/ 0 w 381"/>
                  <a:gd name="T63" fmla="*/ 0 h 899"/>
                  <a:gd name="T64" fmla="*/ 0 w 381"/>
                  <a:gd name="T65" fmla="*/ 0 h 899"/>
                  <a:gd name="T66" fmla="*/ 0 w 381"/>
                  <a:gd name="T67" fmla="*/ 0 h 899"/>
                  <a:gd name="T68" fmla="*/ 0 w 381"/>
                  <a:gd name="T69" fmla="*/ 0 h 899"/>
                  <a:gd name="T70" fmla="*/ 0 w 381"/>
                  <a:gd name="T71" fmla="*/ 0 h 899"/>
                  <a:gd name="T72" fmla="*/ 0 w 381"/>
                  <a:gd name="T73" fmla="*/ 0 h 899"/>
                  <a:gd name="T74" fmla="*/ 0 w 381"/>
                  <a:gd name="T75" fmla="*/ 0 h 899"/>
                  <a:gd name="T76" fmla="*/ 0 w 381"/>
                  <a:gd name="T77" fmla="*/ 0 h 899"/>
                  <a:gd name="T78" fmla="*/ 0 w 381"/>
                  <a:gd name="T79" fmla="*/ 0 h 899"/>
                  <a:gd name="T80" fmla="*/ 0 w 381"/>
                  <a:gd name="T81" fmla="*/ 0 h 899"/>
                  <a:gd name="T82" fmla="*/ 0 w 381"/>
                  <a:gd name="T83" fmla="*/ 0 h 899"/>
                  <a:gd name="T84" fmla="*/ 0 w 381"/>
                  <a:gd name="T85" fmla="*/ 0 h 899"/>
                  <a:gd name="T86" fmla="*/ 0 w 381"/>
                  <a:gd name="T87" fmla="*/ 0 h 899"/>
                  <a:gd name="T88" fmla="*/ 0 w 381"/>
                  <a:gd name="T89" fmla="*/ 0 h 899"/>
                  <a:gd name="T90" fmla="*/ 0 w 381"/>
                  <a:gd name="T91" fmla="*/ 0 h 899"/>
                  <a:gd name="T92" fmla="*/ 0 w 381"/>
                  <a:gd name="T93" fmla="*/ 0 h 899"/>
                  <a:gd name="T94" fmla="*/ 0 w 381"/>
                  <a:gd name="T95" fmla="*/ 0 h 8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81"/>
                  <a:gd name="T145" fmla="*/ 0 h 899"/>
                  <a:gd name="T146" fmla="*/ 381 w 381"/>
                  <a:gd name="T147" fmla="*/ 899 h 8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81" h="899">
                    <a:moveTo>
                      <a:pt x="163" y="135"/>
                    </a:moveTo>
                    <a:lnTo>
                      <a:pt x="156" y="154"/>
                    </a:lnTo>
                    <a:lnTo>
                      <a:pt x="151" y="175"/>
                    </a:lnTo>
                    <a:lnTo>
                      <a:pt x="144" y="201"/>
                    </a:lnTo>
                    <a:lnTo>
                      <a:pt x="139" y="230"/>
                    </a:lnTo>
                    <a:lnTo>
                      <a:pt x="136" y="261"/>
                    </a:lnTo>
                    <a:lnTo>
                      <a:pt x="131" y="296"/>
                    </a:lnTo>
                    <a:lnTo>
                      <a:pt x="127" y="331"/>
                    </a:lnTo>
                    <a:lnTo>
                      <a:pt x="124" y="368"/>
                    </a:lnTo>
                    <a:lnTo>
                      <a:pt x="122" y="407"/>
                    </a:lnTo>
                    <a:lnTo>
                      <a:pt x="119" y="446"/>
                    </a:lnTo>
                    <a:lnTo>
                      <a:pt x="118" y="484"/>
                    </a:lnTo>
                    <a:lnTo>
                      <a:pt x="118" y="523"/>
                    </a:lnTo>
                    <a:lnTo>
                      <a:pt x="118" y="561"/>
                    </a:lnTo>
                    <a:lnTo>
                      <a:pt x="119" y="597"/>
                    </a:lnTo>
                    <a:lnTo>
                      <a:pt x="121" y="632"/>
                    </a:lnTo>
                    <a:lnTo>
                      <a:pt x="123" y="664"/>
                    </a:lnTo>
                    <a:lnTo>
                      <a:pt x="111" y="649"/>
                    </a:lnTo>
                    <a:lnTo>
                      <a:pt x="83" y="611"/>
                    </a:lnTo>
                    <a:lnTo>
                      <a:pt x="68" y="587"/>
                    </a:lnTo>
                    <a:lnTo>
                      <a:pt x="55" y="562"/>
                    </a:lnTo>
                    <a:lnTo>
                      <a:pt x="48" y="551"/>
                    </a:lnTo>
                    <a:lnTo>
                      <a:pt x="45" y="538"/>
                    </a:lnTo>
                    <a:lnTo>
                      <a:pt x="41" y="527"/>
                    </a:lnTo>
                    <a:lnTo>
                      <a:pt x="40" y="516"/>
                    </a:lnTo>
                    <a:lnTo>
                      <a:pt x="37" y="498"/>
                    </a:lnTo>
                    <a:lnTo>
                      <a:pt x="33" y="481"/>
                    </a:lnTo>
                    <a:lnTo>
                      <a:pt x="31" y="473"/>
                    </a:lnTo>
                    <a:lnTo>
                      <a:pt x="28" y="468"/>
                    </a:lnTo>
                    <a:lnTo>
                      <a:pt x="26" y="463"/>
                    </a:lnTo>
                    <a:lnTo>
                      <a:pt x="23" y="461"/>
                    </a:lnTo>
                    <a:lnTo>
                      <a:pt x="21" y="460"/>
                    </a:lnTo>
                    <a:lnTo>
                      <a:pt x="18" y="461"/>
                    </a:lnTo>
                    <a:lnTo>
                      <a:pt x="16" y="465"/>
                    </a:lnTo>
                    <a:lnTo>
                      <a:pt x="13" y="472"/>
                    </a:lnTo>
                    <a:lnTo>
                      <a:pt x="11" y="481"/>
                    </a:lnTo>
                    <a:lnTo>
                      <a:pt x="8" y="494"/>
                    </a:lnTo>
                    <a:lnTo>
                      <a:pt x="6" y="511"/>
                    </a:lnTo>
                    <a:lnTo>
                      <a:pt x="5" y="531"/>
                    </a:lnTo>
                    <a:lnTo>
                      <a:pt x="2" y="573"/>
                    </a:lnTo>
                    <a:lnTo>
                      <a:pt x="1" y="616"/>
                    </a:lnTo>
                    <a:lnTo>
                      <a:pt x="0" y="655"/>
                    </a:lnTo>
                    <a:lnTo>
                      <a:pt x="1" y="692"/>
                    </a:lnTo>
                    <a:lnTo>
                      <a:pt x="3" y="709"/>
                    </a:lnTo>
                    <a:lnTo>
                      <a:pt x="6" y="724"/>
                    </a:lnTo>
                    <a:lnTo>
                      <a:pt x="11" y="739"/>
                    </a:lnTo>
                    <a:lnTo>
                      <a:pt x="16" y="752"/>
                    </a:lnTo>
                    <a:lnTo>
                      <a:pt x="23" y="762"/>
                    </a:lnTo>
                    <a:lnTo>
                      <a:pt x="32" y="772"/>
                    </a:lnTo>
                    <a:lnTo>
                      <a:pt x="37" y="775"/>
                    </a:lnTo>
                    <a:lnTo>
                      <a:pt x="42" y="778"/>
                    </a:lnTo>
                    <a:lnTo>
                      <a:pt x="47" y="780"/>
                    </a:lnTo>
                    <a:lnTo>
                      <a:pt x="53" y="783"/>
                    </a:lnTo>
                    <a:lnTo>
                      <a:pt x="60" y="785"/>
                    </a:lnTo>
                    <a:lnTo>
                      <a:pt x="66" y="789"/>
                    </a:lnTo>
                    <a:lnTo>
                      <a:pt x="71" y="793"/>
                    </a:lnTo>
                    <a:lnTo>
                      <a:pt x="77" y="798"/>
                    </a:lnTo>
                    <a:lnTo>
                      <a:pt x="88" y="809"/>
                    </a:lnTo>
                    <a:lnTo>
                      <a:pt x="98" y="821"/>
                    </a:lnTo>
                    <a:lnTo>
                      <a:pt x="109" y="836"/>
                    </a:lnTo>
                    <a:lnTo>
                      <a:pt x="121" y="850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1" y="883"/>
                    </a:lnTo>
                    <a:lnTo>
                      <a:pt x="157" y="888"/>
                    </a:lnTo>
                    <a:lnTo>
                      <a:pt x="164" y="891"/>
                    </a:lnTo>
                    <a:lnTo>
                      <a:pt x="171" y="895"/>
                    </a:lnTo>
                    <a:lnTo>
                      <a:pt x="178" y="898"/>
                    </a:lnTo>
                    <a:lnTo>
                      <a:pt x="186" y="899"/>
                    </a:lnTo>
                    <a:lnTo>
                      <a:pt x="194" y="899"/>
                    </a:lnTo>
                    <a:lnTo>
                      <a:pt x="203" y="899"/>
                    </a:lnTo>
                    <a:lnTo>
                      <a:pt x="212" y="896"/>
                    </a:lnTo>
                    <a:lnTo>
                      <a:pt x="220" y="893"/>
                    </a:lnTo>
                    <a:lnTo>
                      <a:pt x="230" y="888"/>
                    </a:lnTo>
                    <a:lnTo>
                      <a:pt x="240" y="881"/>
                    </a:lnTo>
                    <a:lnTo>
                      <a:pt x="250" y="873"/>
                    </a:lnTo>
                    <a:lnTo>
                      <a:pt x="262" y="863"/>
                    </a:lnTo>
                    <a:lnTo>
                      <a:pt x="274" y="851"/>
                    </a:lnTo>
                    <a:lnTo>
                      <a:pt x="287" y="838"/>
                    </a:lnTo>
                    <a:lnTo>
                      <a:pt x="303" y="815"/>
                    </a:lnTo>
                    <a:lnTo>
                      <a:pt x="317" y="793"/>
                    </a:lnTo>
                    <a:lnTo>
                      <a:pt x="328" y="770"/>
                    </a:lnTo>
                    <a:lnTo>
                      <a:pt x="338" y="748"/>
                    </a:lnTo>
                    <a:lnTo>
                      <a:pt x="347" y="724"/>
                    </a:lnTo>
                    <a:lnTo>
                      <a:pt x="353" y="700"/>
                    </a:lnTo>
                    <a:lnTo>
                      <a:pt x="359" y="678"/>
                    </a:lnTo>
                    <a:lnTo>
                      <a:pt x="363" y="654"/>
                    </a:lnTo>
                    <a:lnTo>
                      <a:pt x="369" y="611"/>
                    </a:lnTo>
                    <a:lnTo>
                      <a:pt x="373" y="569"/>
                    </a:lnTo>
                    <a:lnTo>
                      <a:pt x="375" y="532"/>
                    </a:lnTo>
                    <a:lnTo>
                      <a:pt x="380" y="501"/>
                    </a:lnTo>
                    <a:lnTo>
                      <a:pt x="381" y="486"/>
                    </a:lnTo>
                    <a:lnTo>
                      <a:pt x="381" y="470"/>
                    </a:lnTo>
                    <a:lnTo>
                      <a:pt x="380" y="450"/>
                    </a:lnTo>
                    <a:lnTo>
                      <a:pt x="379" y="430"/>
                    </a:lnTo>
                    <a:lnTo>
                      <a:pt x="375" y="388"/>
                    </a:lnTo>
                    <a:lnTo>
                      <a:pt x="369" y="350"/>
                    </a:lnTo>
                    <a:lnTo>
                      <a:pt x="363" y="317"/>
                    </a:lnTo>
                    <a:lnTo>
                      <a:pt x="356" y="295"/>
                    </a:lnTo>
                    <a:lnTo>
                      <a:pt x="354" y="289"/>
                    </a:lnTo>
                    <a:lnTo>
                      <a:pt x="352" y="287"/>
                    </a:lnTo>
                    <a:lnTo>
                      <a:pt x="350" y="291"/>
                    </a:lnTo>
                    <a:lnTo>
                      <a:pt x="350" y="299"/>
                    </a:lnTo>
                    <a:lnTo>
                      <a:pt x="352" y="337"/>
                    </a:lnTo>
                    <a:lnTo>
                      <a:pt x="352" y="377"/>
                    </a:lnTo>
                    <a:lnTo>
                      <a:pt x="349" y="420"/>
                    </a:lnTo>
                    <a:lnTo>
                      <a:pt x="345" y="462"/>
                    </a:lnTo>
                    <a:lnTo>
                      <a:pt x="340" y="503"/>
                    </a:lnTo>
                    <a:lnTo>
                      <a:pt x="333" y="543"/>
                    </a:lnTo>
                    <a:lnTo>
                      <a:pt x="325" y="581"/>
                    </a:lnTo>
                    <a:lnTo>
                      <a:pt x="318" y="616"/>
                    </a:lnTo>
                    <a:lnTo>
                      <a:pt x="309" y="646"/>
                    </a:lnTo>
                    <a:lnTo>
                      <a:pt x="299" y="672"/>
                    </a:lnTo>
                    <a:lnTo>
                      <a:pt x="295" y="682"/>
                    </a:lnTo>
                    <a:lnTo>
                      <a:pt x="290" y="692"/>
                    </a:lnTo>
                    <a:lnTo>
                      <a:pt x="285" y="698"/>
                    </a:lnTo>
                    <a:lnTo>
                      <a:pt x="282" y="704"/>
                    </a:lnTo>
                    <a:lnTo>
                      <a:pt x="277" y="708"/>
                    </a:lnTo>
                    <a:lnTo>
                      <a:pt x="273" y="709"/>
                    </a:lnTo>
                    <a:lnTo>
                      <a:pt x="269" y="708"/>
                    </a:lnTo>
                    <a:lnTo>
                      <a:pt x="265" y="705"/>
                    </a:lnTo>
                    <a:lnTo>
                      <a:pt x="262" y="700"/>
                    </a:lnTo>
                    <a:lnTo>
                      <a:pt x="258" y="693"/>
                    </a:lnTo>
                    <a:lnTo>
                      <a:pt x="254" y="683"/>
                    </a:lnTo>
                    <a:lnTo>
                      <a:pt x="252" y="669"/>
                    </a:lnTo>
                    <a:lnTo>
                      <a:pt x="253" y="655"/>
                    </a:lnTo>
                    <a:lnTo>
                      <a:pt x="254" y="617"/>
                    </a:lnTo>
                    <a:lnTo>
                      <a:pt x="258" y="561"/>
                    </a:lnTo>
                    <a:lnTo>
                      <a:pt x="263" y="494"/>
                    </a:lnTo>
                    <a:lnTo>
                      <a:pt x="269" y="423"/>
                    </a:lnTo>
                    <a:lnTo>
                      <a:pt x="274" y="355"/>
                    </a:lnTo>
                    <a:lnTo>
                      <a:pt x="280" y="295"/>
                    </a:lnTo>
                    <a:lnTo>
                      <a:pt x="287" y="250"/>
                    </a:lnTo>
                    <a:lnTo>
                      <a:pt x="290" y="210"/>
                    </a:lnTo>
                    <a:lnTo>
                      <a:pt x="294" y="164"/>
                    </a:lnTo>
                    <a:lnTo>
                      <a:pt x="295" y="116"/>
                    </a:lnTo>
                    <a:lnTo>
                      <a:pt x="295" y="71"/>
                    </a:lnTo>
                    <a:lnTo>
                      <a:pt x="294" y="34"/>
                    </a:lnTo>
                    <a:lnTo>
                      <a:pt x="293" y="9"/>
                    </a:lnTo>
                    <a:lnTo>
                      <a:pt x="290" y="1"/>
                    </a:lnTo>
                    <a:lnTo>
                      <a:pt x="289" y="0"/>
                    </a:lnTo>
                    <a:lnTo>
                      <a:pt x="288" y="3"/>
                    </a:lnTo>
                    <a:lnTo>
                      <a:pt x="287" y="11"/>
                    </a:lnTo>
                    <a:lnTo>
                      <a:pt x="283" y="38"/>
                    </a:lnTo>
                    <a:lnTo>
                      <a:pt x="280" y="68"/>
                    </a:lnTo>
                    <a:lnTo>
                      <a:pt x="279" y="100"/>
                    </a:lnTo>
                    <a:lnTo>
                      <a:pt x="277" y="134"/>
                    </a:lnTo>
                    <a:lnTo>
                      <a:pt x="273" y="167"/>
                    </a:lnTo>
                    <a:lnTo>
                      <a:pt x="268" y="202"/>
                    </a:lnTo>
                    <a:lnTo>
                      <a:pt x="265" y="220"/>
                    </a:lnTo>
                    <a:lnTo>
                      <a:pt x="262" y="236"/>
                    </a:lnTo>
                    <a:lnTo>
                      <a:pt x="257" y="254"/>
                    </a:lnTo>
                    <a:lnTo>
                      <a:pt x="252" y="269"/>
                    </a:lnTo>
                    <a:lnTo>
                      <a:pt x="245" y="287"/>
                    </a:lnTo>
                    <a:lnTo>
                      <a:pt x="240" y="311"/>
                    </a:lnTo>
                    <a:lnTo>
                      <a:pt x="234" y="338"/>
                    </a:lnTo>
                    <a:lnTo>
                      <a:pt x="228" y="370"/>
                    </a:lnTo>
                    <a:lnTo>
                      <a:pt x="215" y="437"/>
                    </a:lnTo>
                    <a:lnTo>
                      <a:pt x="203" y="503"/>
                    </a:lnTo>
                    <a:lnTo>
                      <a:pt x="197" y="534"/>
                    </a:lnTo>
                    <a:lnTo>
                      <a:pt x="192" y="562"/>
                    </a:lnTo>
                    <a:lnTo>
                      <a:pt x="186" y="584"/>
                    </a:lnTo>
                    <a:lnTo>
                      <a:pt x="181" y="602"/>
                    </a:lnTo>
                    <a:lnTo>
                      <a:pt x="178" y="607"/>
                    </a:lnTo>
                    <a:lnTo>
                      <a:pt x="176" y="612"/>
                    </a:lnTo>
                    <a:lnTo>
                      <a:pt x="173" y="614"/>
                    </a:lnTo>
                    <a:lnTo>
                      <a:pt x="171" y="614"/>
                    </a:lnTo>
                    <a:lnTo>
                      <a:pt x="168" y="612"/>
                    </a:lnTo>
                    <a:lnTo>
                      <a:pt x="167" y="607"/>
                    </a:lnTo>
                    <a:lnTo>
                      <a:pt x="164" y="601"/>
                    </a:lnTo>
                    <a:lnTo>
                      <a:pt x="163" y="591"/>
                    </a:lnTo>
                    <a:lnTo>
                      <a:pt x="161" y="567"/>
                    </a:lnTo>
                    <a:lnTo>
                      <a:pt x="158" y="542"/>
                    </a:lnTo>
                    <a:lnTo>
                      <a:pt x="157" y="517"/>
                    </a:lnTo>
                    <a:lnTo>
                      <a:pt x="157" y="489"/>
                    </a:lnTo>
                    <a:lnTo>
                      <a:pt x="157" y="435"/>
                    </a:lnTo>
                    <a:lnTo>
                      <a:pt x="159" y="378"/>
                    </a:lnTo>
                    <a:lnTo>
                      <a:pt x="163" y="325"/>
                    </a:lnTo>
                    <a:lnTo>
                      <a:pt x="169" y="276"/>
                    </a:lnTo>
                    <a:lnTo>
                      <a:pt x="176" y="234"/>
                    </a:lnTo>
                    <a:lnTo>
                      <a:pt x="182" y="200"/>
                    </a:lnTo>
                    <a:lnTo>
                      <a:pt x="188" y="170"/>
                    </a:lnTo>
                    <a:lnTo>
                      <a:pt x="196" y="135"/>
                    </a:lnTo>
                    <a:lnTo>
                      <a:pt x="201" y="103"/>
                    </a:lnTo>
                    <a:lnTo>
                      <a:pt x="204" y="75"/>
                    </a:lnTo>
                    <a:lnTo>
                      <a:pt x="204" y="65"/>
                    </a:lnTo>
                    <a:lnTo>
                      <a:pt x="203" y="60"/>
                    </a:lnTo>
                    <a:lnTo>
                      <a:pt x="202" y="58"/>
                    </a:lnTo>
                    <a:lnTo>
                      <a:pt x="201" y="58"/>
                    </a:lnTo>
                    <a:lnTo>
                      <a:pt x="199" y="59"/>
                    </a:lnTo>
                    <a:lnTo>
                      <a:pt x="197" y="61"/>
                    </a:lnTo>
                    <a:lnTo>
                      <a:pt x="192" y="70"/>
                    </a:lnTo>
                    <a:lnTo>
                      <a:pt x="184" y="85"/>
                    </a:lnTo>
                    <a:lnTo>
                      <a:pt x="174" y="106"/>
                    </a:lnTo>
                    <a:lnTo>
                      <a:pt x="163" y="13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3" name="Freeform 305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4" name="Freeform 306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5" name="Freeform 307"/>
              <p:cNvSpPr>
                <a:spLocks/>
              </p:cNvSpPr>
              <p:nvPr/>
            </p:nvSpPr>
            <p:spPr bwMode="auto">
              <a:xfrm>
                <a:off x="3959" y="1550"/>
                <a:ext cx="178" cy="79"/>
              </a:xfrm>
              <a:custGeom>
                <a:avLst/>
                <a:gdLst>
                  <a:gd name="T0" fmla="*/ 0 w 892"/>
                  <a:gd name="T1" fmla="*/ 0 h 393"/>
                  <a:gd name="T2" fmla="*/ 0 w 892"/>
                  <a:gd name="T3" fmla="*/ 0 h 393"/>
                  <a:gd name="T4" fmla="*/ 0 w 892"/>
                  <a:gd name="T5" fmla="*/ 0 h 393"/>
                  <a:gd name="T6" fmla="*/ 0 w 892"/>
                  <a:gd name="T7" fmla="*/ 0 h 393"/>
                  <a:gd name="T8" fmla="*/ 0 w 892"/>
                  <a:gd name="T9" fmla="*/ 0 h 393"/>
                  <a:gd name="T10" fmla="*/ 0 w 892"/>
                  <a:gd name="T11" fmla="*/ 0 h 393"/>
                  <a:gd name="T12" fmla="*/ 0 w 892"/>
                  <a:gd name="T13" fmla="*/ 0 h 393"/>
                  <a:gd name="T14" fmla="*/ 0 w 892"/>
                  <a:gd name="T15" fmla="*/ 0 h 393"/>
                  <a:gd name="T16" fmla="*/ 0 w 892"/>
                  <a:gd name="T17" fmla="*/ 0 h 393"/>
                  <a:gd name="T18" fmla="*/ 0 w 892"/>
                  <a:gd name="T19" fmla="*/ 0 h 393"/>
                  <a:gd name="T20" fmla="*/ 0 w 892"/>
                  <a:gd name="T21" fmla="*/ 0 h 393"/>
                  <a:gd name="T22" fmla="*/ 0 w 892"/>
                  <a:gd name="T23" fmla="*/ 0 h 393"/>
                  <a:gd name="T24" fmla="*/ 0 w 892"/>
                  <a:gd name="T25" fmla="*/ 0 h 393"/>
                  <a:gd name="T26" fmla="*/ 0 w 892"/>
                  <a:gd name="T27" fmla="*/ 0 h 393"/>
                  <a:gd name="T28" fmla="*/ 0 w 892"/>
                  <a:gd name="T29" fmla="*/ 0 h 393"/>
                  <a:gd name="T30" fmla="*/ 0 w 892"/>
                  <a:gd name="T31" fmla="*/ 0 h 393"/>
                  <a:gd name="T32" fmla="*/ 0 w 892"/>
                  <a:gd name="T33" fmla="*/ 0 h 393"/>
                  <a:gd name="T34" fmla="*/ 0 w 892"/>
                  <a:gd name="T35" fmla="*/ 0 h 393"/>
                  <a:gd name="T36" fmla="*/ 0 w 892"/>
                  <a:gd name="T37" fmla="*/ 0 h 393"/>
                  <a:gd name="T38" fmla="*/ 0 w 892"/>
                  <a:gd name="T39" fmla="*/ 0 h 393"/>
                  <a:gd name="T40" fmla="*/ 0 w 892"/>
                  <a:gd name="T41" fmla="*/ 0 h 393"/>
                  <a:gd name="T42" fmla="*/ 0 w 892"/>
                  <a:gd name="T43" fmla="*/ 0 h 393"/>
                  <a:gd name="T44" fmla="*/ 0 w 892"/>
                  <a:gd name="T45" fmla="*/ 0 h 393"/>
                  <a:gd name="T46" fmla="*/ 0 w 892"/>
                  <a:gd name="T47" fmla="*/ 0 h 393"/>
                  <a:gd name="T48" fmla="*/ 0 w 892"/>
                  <a:gd name="T49" fmla="*/ 0 h 393"/>
                  <a:gd name="T50" fmla="*/ 0 w 892"/>
                  <a:gd name="T51" fmla="*/ 0 h 393"/>
                  <a:gd name="T52" fmla="*/ 0 w 892"/>
                  <a:gd name="T53" fmla="*/ 0 h 393"/>
                  <a:gd name="T54" fmla="*/ 0 w 892"/>
                  <a:gd name="T55" fmla="*/ 0 h 393"/>
                  <a:gd name="T56" fmla="*/ 0 w 892"/>
                  <a:gd name="T57" fmla="*/ 0 h 393"/>
                  <a:gd name="T58" fmla="*/ 0 w 892"/>
                  <a:gd name="T59" fmla="*/ 0 h 393"/>
                  <a:gd name="T60" fmla="*/ 0 w 892"/>
                  <a:gd name="T61" fmla="*/ 0 h 393"/>
                  <a:gd name="T62" fmla="*/ 0 w 892"/>
                  <a:gd name="T63" fmla="*/ 0 h 393"/>
                  <a:gd name="T64" fmla="*/ 0 w 892"/>
                  <a:gd name="T65" fmla="*/ 0 h 393"/>
                  <a:gd name="T66" fmla="*/ 0 w 892"/>
                  <a:gd name="T67" fmla="*/ 0 h 393"/>
                  <a:gd name="T68" fmla="*/ 0 w 892"/>
                  <a:gd name="T69" fmla="*/ 0 h 393"/>
                  <a:gd name="T70" fmla="*/ 0 w 892"/>
                  <a:gd name="T71" fmla="*/ 0 h 393"/>
                  <a:gd name="T72" fmla="*/ 0 w 892"/>
                  <a:gd name="T73" fmla="*/ 0 h 393"/>
                  <a:gd name="T74" fmla="*/ 0 w 892"/>
                  <a:gd name="T75" fmla="*/ 0 h 393"/>
                  <a:gd name="T76" fmla="*/ 0 w 892"/>
                  <a:gd name="T77" fmla="*/ 0 h 393"/>
                  <a:gd name="T78" fmla="*/ 0 w 892"/>
                  <a:gd name="T79" fmla="*/ 0 h 393"/>
                  <a:gd name="T80" fmla="*/ 0 w 892"/>
                  <a:gd name="T81" fmla="*/ 0 h 393"/>
                  <a:gd name="T82" fmla="*/ 0 w 892"/>
                  <a:gd name="T83" fmla="*/ 0 h 393"/>
                  <a:gd name="T84" fmla="*/ 0 w 892"/>
                  <a:gd name="T85" fmla="*/ 0 h 393"/>
                  <a:gd name="T86" fmla="*/ 0 w 892"/>
                  <a:gd name="T87" fmla="*/ 0 h 393"/>
                  <a:gd name="T88" fmla="*/ 0 w 892"/>
                  <a:gd name="T89" fmla="*/ 0 h 393"/>
                  <a:gd name="T90" fmla="*/ 0 w 892"/>
                  <a:gd name="T91" fmla="*/ 0 h 393"/>
                  <a:gd name="T92" fmla="*/ 0 w 892"/>
                  <a:gd name="T93" fmla="*/ 0 h 393"/>
                  <a:gd name="T94" fmla="*/ 0 w 892"/>
                  <a:gd name="T95" fmla="*/ 0 h 39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92"/>
                  <a:gd name="T145" fmla="*/ 0 h 393"/>
                  <a:gd name="T146" fmla="*/ 892 w 892"/>
                  <a:gd name="T147" fmla="*/ 393 h 39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92" h="393">
                    <a:moveTo>
                      <a:pt x="766" y="201"/>
                    </a:moveTo>
                    <a:lnTo>
                      <a:pt x="749" y="207"/>
                    </a:lnTo>
                    <a:lnTo>
                      <a:pt x="726" y="214"/>
                    </a:lnTo>
                    <a:lnTo>
                      <a:pt x="701" y="221"/>
                    </a:lnTo>
                    <a:lnTo>
                      <a:pt x="671" y="227"/>
                    </a:lnTo>
                    <a:lnTo>
                      <a:pt x="640" y="233"/>
                    </a:lnTo>
                    <a:lnTo>
                      <a:pt x="606" y="240"/>
                    </a:lnTo>
                    <a:lnTo>
                      <a:pt x="570" y="245"/>
                    </a:lnTo>
                    <a:lnTo>
                      <a:pt x="534" y="251"/>
                    </a:lnTo>
                    <a:lnTo>
                      <a:pt x="457" y="260"/>
                    </a:lnTo>
                    <a:lnTo>
                      <a:pt x="379" y="266"/>
                    </a:lnTo>
                    <a:lnTo>
                      <a:pt x="342" y="268"/>
                    </a:lnTo>
                    <a:lnTo>
                      <a:pt x="306" y="270"/>
                    </a:lnTo>
                    <a:lnTo>
                      <a:pt x="271" y="271"/>
                    </a:lnTo>
                    <a:lnTo>
                      <a:pt x="237" y="270"/>
                    </a:lnTo>
                    <a:lnTo>
                      <a:pt x="253" y="282"/>
                    </a:lnTo>
                    <a:lnTo>
                      <a:pt x="293" y="308"/>
                    </a:lnTo>
                    <a:lnTo>
                      <a:pt x="318" y="322"/>
                    </a:lnTo>
                    <a:lnTo>
                      <a:pt x="344" y="335"/>
                    </a:lnTo>
                    <a:lnTo>
                      <a:pt x="357" y="340"/>
                    </a:lnTo>
                    <a:lnTo>
                      <a:pt x="368" y="345"/>
                    </a:lnTo>
                    <a:lnTo>
                      <a:pt x="381" y="347"/>
                    </a:lnTo>
                    <a:lnTo>
                      <a:pt x="391" y="350"/>
                    </a:lnTo>
                    <a:lnTo>
                      <a:pt x="409" y="350"/>
                    </a:lnTo>
                    <a:lnTo>
                      <a:pt x="427" y="352"/>
                    </a:lnTo>
                    <a:lnTo>
                      <a:pt x="434" y="355"/>
                    </a:lnTo>
                    <a:lnTo>
                      <a:pt x="440" y="356"/>
                    </a:lnTo>
                    <a:lnTo>
                      <a:pt x="445" y="358"/>
                    </a:lnTo>
                    <a:lnTo>
                      <a:pt x="449" y="361"/>
                    </a:lnTo>
                    <a:lnTo>
                      <a:pt x="450" y="363"/>
                    </a:lnTo>
                    <a:lnTo>
                      <a:pt x="449" y="366"/>
                    </a:lnTo>
                    <a:lnTo>
                      <a:pt x="445" y="368"/>
                    </a:lnTo>
                    <a:lnTo>
                      <a:pt x="439" y="370"/>
                    </a:lnTo>
                    <a:lnTo>
                      <a:pt x="430" y="372"/>
                    </a:lnTo>
                    <a:lnTo>
                      <a:pt x="417" y="375"/>
                    </a:lnTo>
                    <a:lnTo>
                      <a:pt x="400" y="377"/>
                    </a:lnTo>
                    <a:lnTo>
                      <a:pt x="381" y="380"/>
                    </a:lnTo>
                    <a:lnTo>
                      <a:pt x="337" y="385"/>
                    </a:lnTo>
                    <a:lnTo>
                      <a:pt x="294" y="389"/>
                    </a:lnTo>
                    <a:lnTo>
                      <a:pt x="273" y="392"/>
                    </a:lnTo>
                    <a:lnTo>
                      <a:pt x="254" y="393"/>
                    </a:lnTo>
                    <a:lnTo>
                      <a:pt x="235" y="393"/>
                    </a:lnTo>
                    <a:lnTo>
                      <a:pt x="217" y="393"/>
                    </a:lnTo>
                    <a:lnTo>
                      <a:pt x="201" y="393"/>
                    </a:lnTo>
                    <a:lnTo>
                      <a:pt x="185" y="391"/>
                    </a:lnTo>
                    <a:lnTo>
                      <a:pt x="171" y="387"/>
                    </a:lnTo>
                    <a:lnTo>
                      <a:pt x="158" y="383"/>
                    </a:lnTo>
                    <a:lnTo>
                      <a:pt x="147" y="377"/>
                    </a:lnTo>
                    <a:lnTo>
                      <a:pt x="137" y="370"/>
                    </a:lnTo>
                    <a:lnTo>
                      <a:pt x="133" y="366"/>
                    </a:lnTo>
                    <a:lnTo>
                      <a:pt x="130" y="361"/>
                    </a:lnTo>
                    <a:lnTo>
                      <a:pt x="126" y="355"/>
                    </a:lnTo>
                    <a:lnTo>
                      <a:pt x="123" y="350"/>
                    </a:lnTo>
                    <a:lnTo>
                      <a:pt x="121" y="343"/>
                    </a:lnTo>
                    <a:lnTo>
                      <a:pt x="118" y="337"/>
                    </a:lnTo>
                    <a:lnTo>
                      <a:pt x="113" y="331"/>
                    </a:lnTo>
                    <a:lnTo>
                      <a:pt x="110" y="326"/>
                    </a:lnTo>
                    <a:lnTo>
                      <a:pt x="97" y="315"/>
                    </a:lnTo>
                    <a:lnTo>
                      <a:pt x="84" y="303"/>
                    </a:lnTo>
                    <a:lnTo>
                      <a:pt x="55" y="283"/>
                    </a:lnTo>
                    <a:lnTo>
                      <a:pt x="26" y="261"/>
                    </a:lnTo>
                    <a:lnTo>
                      <a:pt x="20" y="255"/>
                    </a:lnTo>
                    <a:lnTo>
                      <a:pt x="15" y="248"/>
                    </a:lnTo>
                    <a:lnTo>
                      <a:pt x="10" y="242"/>
                    </a:lnTo>
                    <a:lnTo>
                      <a:pt x="6" y="235"/>
                    </a:lnTo>
                    <a:lnTo>
                      <a:pt x="4" y="228"/>
                    </a:lnTo>
                    <a:lnTo>
                      <a:pt x="1" y="221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1" y="195"/>
                    </a:lnTo>
                    <a:lnTo>
                      <a:pt x="5" y="186"/>
                    </a:lnTo>
                    <a:lnTo>
                      <a:pt x="9" y="176"/>
                    </a:lnTo>
                    <a:lnTo>
                      <a:pt x="15" y="165"/>
                    </a:lnTo>
                    <a:lnTo>
                      <a:pt x="21" y="154"/>
                    </a:lnTo>
                    <a:lnTo>
                      <a:pt x="31" y="142"/>
                    </a:lnTo>
                    <a:lnTo>
                      <a:pt x="42" y="130"/>
                    </a:lnTo>
                    <a:lnTo>
                      <a:pt x="55" y="117"/>
                    </a:lnTo>
                    <a:lnTo>
                      <a:pt x="76" y="100"/>
                    </a:lnTo>
                    <a:lnTo>
                      <a:pt x="97" y="85"/>
                    </a:lnTo>
                    <a:lnTo>
                      <a:pt x="120" y="71"/>
                    </a:lnTo>
                    <a:lnTo>
                      <a:pt x="142" y="60"/>
                    </a:lnTo>
                    <a:lnTo>
                      <a:pt x="165" y="51"/>
                    </a:lnTo>
                    <a:lnTo>
                      <a:pt x="187" y="43"/>
                    </a:lnTo>
                    <a:lnTo>
                      <a:pt x="211" y="36"/>
                    </a:lnTo>
                    <a:lnTo>
                      <a:pt x="233" y="30"/>
                    </a:lnTo>
                    <a:lnTo>
                      <a:pt x="277" y="23"/>
                    </a:lnTo>
                    <a:lnTo>
                      <a:pt x="318" y="15"/>
                    </a:lnTo>
                    <a:lnTo>
                      <a:pt x="354" y="10"/>
                    </a:lnTo>
                    <a:lnTo>
                      <a:pt x="386" y="4"/>
                    </a:lnTo>
                    <a:lnTo>
                      <a:pt x="400" y="1"/>
                    </a:lnTo>
                    <a:lnTo>
                      <a:pt x="417" y="0"/>
                    </a:lnTo>
                    <a:lnTo>
                      <a:pt x="435" y="0"/>
                    </a:lnTo>
                    <a:lnTo>
                      <a:pt x="455" y="0"/>
                    </a:lnTo>
                    <a:lnTo>
                      <a:pt x="495" y="3"/>
                    </a:lnTo>
                    <a:lnTo>
                      <a:pt x="535" y="8"/>
                    </a:lnTo>
                    <a:lnTo>
                      <a:pt x="569" y="13"/>
                    </a:lnTo>
                    <a:lnTo>
                      <a:pt x="591" y="18"/>
                    </a:lnTo>
                    <a:lnTo>
                      <a:pt x="598" y="20"/>
                    </a:lnTo>
                    <a:lnTo>
                      <a:pt x="599" y="21"/>
                    </a:lnTo>
                    <a:lnTo>
                      <a:pt x="596" y="23"/>
                    </a:lnTo>
                    <a:lnTo>
                      <a:pt x="589" y="23"/>
                    </a:lnTo>
                    <a:lnTo>
                      <a:pt x="550" y="24"/>
                    </a:lnTo>
                    <a:lnTo>
                      <a:pt x="509" y="28"/>
                    </a:lnTo>
                    <a:lnTo>
                      <a:pt x="468" y="33"/>
                    </a:lnTo>
                    <a:lnTo>
                      <a:pt x="427" y="39"/>
                    </a:lnTo>
                    <a:lnTo>
                      <a:pt x="386" y="46"/>
                    </a:lnTo>
                    <a:lnTo>
                      <a:pt x="346" y="55"/>
                    </a:lnTo>
                    <a:lnTo>
                      <a:pt x="308" y="65"/>
                    </a:lnTo>
                    <a:lnTo>
                      <a:pt x="274" y="75"/>
                    </a:lnTo>
                    <a:lnTo>
                      <a:pt x="245" y="85"/>
                    </a:lnTo>
                    <a:lnTo>
                      <a:pt x="221" y="95"/>
                    </a:lnTo>
                    <a:lnTo>
                      <a:pt x="210" y="100"/>
                    </a:lnTo>
                    <a:lnTo>
                      <a:pt x="201" y="105"/>
                    </a:lnTo>
                    <a:lnTo>
                      <a:pt x="195" y="110"/>
                    </a:lnTo>
                    <a:lnTo>
                      <a:pt x="190" y="115"/>
                    </a:lnTo>
                    <a:lnTo>
                      <a:pt x="186" y="119"/>
                    </a:lnTo>
                    <a:lnTo>
                      <a:pt x="186" y="124"/>
                    </a:lnTo>
                    <a:lnTo>
                      <a:pt x="186" y="127"/>
                    </a:lnTo>
                    <a:lnTo>
                      <a:pt x="190" y="131"/>
                    </a:lnTo>
                    <a:lnTo>
                      <a:pt x="196" y="134"/>
                    </a:lnTo>
                    <a:lnTo>
                      <a:pt x="203" y="137"/>
                    </a:lnTo>
                    <a:lnTo>
                      <a:pt x="215" y="140"/>
                    </a:lnTo>
                    <a:lnTo>
                      <a:pt x="228" y="141"/>
                    </a:lnTo>
                    <a:lnTo>
                      <a:pt x="242" y="140"/>
                    </a:lnTo>
                    <a:lnTo>
                      <a:pt x="279" y="135"/>
                    </a:lnTo>
                    <a:lnTo>
                      <a:pt x="334" y="129"/>
                    </a:lnTo>
                    <a:lnTo>
                      <a:pt x="400" y="120"/>
                    </a:lnTo>
                    <a:lnTo>
                      <a:pt x="470" y="110"/>
                    </a:lnTo>
                    <a:lnTo>
                      <a:pt x="538" y="100"/>
                    </a:lnTo>
                    <a:lnTo>
                      <a:pt x="598" y="91"/>
                    </a:lnTo>
                    <a:lnTo>
                      <a:pt x="643" y="82"/>
                    </a:lnTo>
                    <a:lnTo>
                      <a:pt x="683" y="76"/>
                    </a:lnTo>
                    <a:lnTo>
                      <a:pt x="729" y="70"/>
                    </a:lnTo>
                    <a:lnTo>
                      <a:pt x="776" y="66"/>
                    </a:lnTo>
                    <a:lnTo>
                      <a:pt x="821" y="65"/>
                    </a:lnTo>
                    <a:lnTo>
                      <a:pt x="857" y="64"/>
                    </a:lnTo>
                    <a:lnTo>
                      <a:pt x="883" y="65"/>
                    </a:lnTo>
                    <a:lnTo>
                      <a:pt x="890" y="66"/>
                    </a:lnTo>
                    <a:lnTo>
                      <a:pt x="892" y="67"/>
                    </a:lnTo>
                    <a:lnTo>
                      <a:pt x="888" y="70"/>
                    </a:lnTo>
                    <a:lnTo>
                      <a:pt x="880" y="72"/>
                    </a:lnTo>
                    <a:lnTo>
                      <a:pt x="853" y="76"/>
                    </a:lnTo>
                    <a:lnTo>
                      <a:pt x="825" y="79"/>
                    </a:lnTo>
                    <a:lnTo>
                      <a:pt x="792" y="81"/>
                    </a:lnTo>
                    <a:lnTo>
                      <a:pt x="760" y="85"/>
                    </a:lnTo>
                    <a:lnTo>
                      <a:pt x="725" y="90"/>
                    </a:lnTo>
                    <a:lnTo>
                      <a:pt x="691" y="97"/>
                    </a:lnTo>
                    <a:lnTo>
                      <a:pt x="675" y="101"/>
                    </a:lnTo>
                    <a:lnTo>
                      <a:pt x="659" y="106"/>
                    </a:lnTo>
                    <a:lnTo>
                      <a:pt x="643" y="111"/>
                    </a:lnTo>
                    <a:lnTo>
                      <a:pt x="628" y="117"/>
                    </a:lnTo>
                    <a:lnTo>
                      <a:pt x="609" y="124"/>
                    </a:lnTo>
                    <a:lnTo>
                      <a:pt x="585" y="131"/>
                    </a:lnTo>
                    <a:lnTo>
                      <a:pt x="558" y="139"/>
                    </a:lnTo>
                    <a:lnTo>
                      <a:pt x="527" y="147"/>
                    </a:lnTo>
                    <a:lnTo>
                      <a:pt x="459" y="164"/>
                    </a:lnTo>
                    <a:lnTo>
                      <a:pt x="394" y="181"/>
                    </a:lnTo>
                    <a:lnTo>
                      <a:pt x="364" y="189"/>
                    </a:lnTo>
                    <a:lnTo>
                      <a:pt x="337" y="196"/>
                    </a:lnTo>
                    <a:lnTo>
                      <a:pt x="316" y="204"/>
                    </a:lnTo>
                    <a:lnTo>
                      <a:pt x="299" y="210"/>
                    </a:lnTo>
                    <a:lnTo>
                      <a:pt x="293" y="212"/>
                    </a:lnTo>
                    <a:lnTo>
                      <a:pt x="289" y="215"/>
                    </a:lnTo>
                    <a:lnTo>
                      <a:pt x="288" y="217"/>
                    </a:lnTo>
                    <a:lnTo>
                      <a:pt x="288" y="220"/>
                    </a:lnTo>
                    <a:lnTo>
                      <a:pt x="291" y="221"/>
                    </a:lnTo>
                    <a:lnTo>
                      <a:pt x="294" y="223"/>
                    </a:lnTo>
                    <a:lnTo>
                      <a:pt x="302" y="225"/>
                    </a:lnTo>
                    <a:lnTo>
                      <a:pt x="312" y="226"/>
                    </a:lnTo>
                    <a:lnTo>
                      <a:pt x="334" y="227"/>
                    </a:lnTo>
                    <a:lnTo>
                      <a:pt x="358" y="227"/>
                    </a:lnTo>
                    <a:lnTo>
                      <a:pt x="383" y="227"/>
                    </a:lnTo>
                    <a:lnTo>
                      <a:pt x="410" y="226"/>
                    </a:lnTo>
                    <a:lnTo>
                      <a:pt x="465" y="222"/>
                    </a:lnTo>
                    <a:lnTo>
                      <a:pt x="522" y="217"/>
                    </a:lnTo>
                    <a:lnTo>
                      <a:pt x="575" y="210"/>
                    </a:lnTo>
                    <a:lnTo>
                      <a:pt x="624" y="202"/>
                    </a:lnTo>
                    <a:lnTo>
                      <a:pt x="665" y="194"/>
                    </a:lnTo>
                    <a:lnTo>
                      <a:pt x="697" y="186"/>
                    </a:lnTo>
                    <a:lnTo>
                      <a:pt x="727" y="177"/>
                    </a:lnTo>
                    <a:lnTo>
                      <a:pt x="761" y="169"/>
                    </a:lnTo>
                    <a:lnTo>
                      <a:pt x="795" y="161"/>
                    </a:lnTo>
                    <a:lnTo>
                      <a:pt x="822" y="156"/>
                    </a:lnTo>
                    <a:lnTo>
                      <a:pt x="832" y="156"/>
                    </a:lnTo>
                    <a:lnTo>
                      <a:pt x="838" y="156"/>
                    </a:lnTo>
                    <a:lnTo>
                      <a:pt x="840" y="157"/>
                    </a:lnTo>
                    <a:lnTo>
                      <a:pt x="841" y="159"/>
                    </a:lnTo>
                    <a:lnTo>
                      <a:pt x="840" y="160"/>
                    </a:lnTo>
                    <a:lnTo>
                      <a:pt x="838" y="162"/>
                    </a:lnTo>
                    <a:lnTo>
                      <a:pt x="830" y="169"/>
                    </a:lnTo>
                    <a:lnTo>
                      <a:pt x="816" y="177"/>
                    </a:lnTo>
                    <a:lnTo>
                      <a:pt x="795" y="187"/>
                    </a:lnTo>
                    <a:lnTo>
                      <a:pt x="766" y="20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6" name="Freeform 308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7" name="Freeform 309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8" name="Freeform 310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9" name="Freeform 311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0" name="Freeform 312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1" name="Freeform 313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2" name="Freeform 314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3" name="Freeform 315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4" name="Freeform 316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5" name="Freeform 317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6" name="Freeform 318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7" name="Freeform 319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8" name="Freeform 320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9" name="Freeform 321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0" name="Freeform 322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1" name="Freeform 323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2" name="Freeform 324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3" name="Freeform 325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4" name="Freeform 326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5" name="Freeform 327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6" name="Freeform 328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7" name="Freeform 329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8" name="Freeform 330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9" name="Freeform 331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0" name="Freeform 332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1" name="Freeform 333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2" name="Freeform 334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3" name="Freeform 335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4" name="Freeform 336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5" name="Freeform 337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6" name="Freeform 338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7" name="Freeform 339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8" name="Freeform 340"/>
              <p:cNvSpPr>
                <a:spLocks/>
              </p:cNvSpPr>
              <p:nvPr/>
            </p:nvSpPr>
            <p:spPr bwMode="auto">
              <a:xfrm>
                <a:off x="3136" y="1779"/>
                <a:ext cx="433" cy="872"/>
              </a:xfrm>
              <a:custGeom>
                <a:avLst/>
                <a:gdLst>
                  <a:gd name="T0" fmla="*/ 0 w 2163"/>
                  <a:gd name="T1" fmla="*/ 0 h 4359"/>
                  <a:gd name="T2" fmla="*/ 0 w 2163"/>
                  <a:gd name="T3" fmla="*/ 0 h 4359"/>
                  <a:gd name="T4" fmla="*/ 0 w 2163"/>
                  <a:gd name="T5" fmla="*/ 0 h 4359"/>
                  <a:gd name="T6" fmla="*/ 0 w 2163"/>
                  <a:gd name="T7" fmla="*/ 0 h 4359"/>
                  <a:gd name="T8" fmla="*/ 0 w 2163"/>
                  <a:gd name="T9" fmla="*/ 0 h 4359"/>
                  <a:gd name="T10" fmla="*/ 0 w 2163"/>
                  <a:gd name="T11" fmla="*/ 0 h 4359"/>
                  <a:gd name="T12" fmla="*/ 0 w 2163"/>
                  <a:gd name="T13" fmla="*/ 0 h 4359"/>
                  <a:gd name="T14" fmla="*/ 0 w 2163"/>
                  <a:gd name="T15" fmla="*/ 0 h 4359"/>
                  <a:gd name="T16" fmla="*/ 0 w 2163"/>
                  <a:gd name="T17" fmla="*/ 0 h 4359"/>
                  <a:gd name="T18" fmla="*/ 0 w 2163"/>
                  <a:gd name="T19" fmla="*/ 0 h 4359"/>
                  <a:gd name="T20" fmla="*/ 0 w 2163"/>
                  <a:gd name="T21" fmla="*/ 0 h 4359"/>
                  <a:gd name="T22" fmla="*/ 0 w 2163"/>
                  <a:gd name="T23" fmla="*/ 0 h 4359"/>
                  <a:gd name="T24" fmla="*/ 0 w 2163"/>
                  <a:gd name="T25" fmla="*/ 0 h 4359"/>
                  <a:gd name="T26" fmla="*/ 0 w 2163"/>
                  <a:gd name="T27" fmla="*/ 0 h 4359"/>
                  <a:gd name="T28" fmla="*/ 0 w 2163"/>
                  <a:gd name="T29" fmla="*/ 0 h 4359"/>
                  <a:gd name="T30" fmla="*/ 0 w 2163"/>
                  <a:gd name="T31" fmla="*/ 0 h 4359"/>
                  <a:gd name="T32" fmla="*/ 0 w 2163"/>
                  <a:gd name="T33" fmla="*/ 0 h 4359"/>
                  <a:gd name="T34" fmla="*/ 0 w 2163"/>
                  <a:gd name="T35" fmla="*/ 0 h 4359"/>
                  <a:gd name="T36" fmla="*/ 0 w 2163"/>
                  <a:gd name="T37" fmla="*/ 0 h 4359"/>
                  <a:gd name="T38" fmla="*/ 0 w 2163"/>
                  <a:gd name="T39" fmla="*/ 0 h 4359"/>
                  <a:gd name="T40" fmla="*/ 0 w 2163"/>
                  <a:gd name="T41" fmla="*/ 0 h 4359"/>
                  <a:gd name="T42" fmla="*/ 0 w 2163"/>
                  <a:gd name="T43" fmla="*/ 0 h 4359"/>
                  <a:gd name="T44" fmla="*/ 0 w 2163"/>
                  <a:gd name="T45" fmla="*/ 0 h 4359"/>
                  <a:gd name="T46" fmla="*/ 0 w 2163"/>
                  <a:gd name="T47" fmla="*/ 0 h 4359"/>
                  <a:gd name="T48" fmla="*/ 0 w 2163"/>
                  <a:gd name="T49" fmla="*/ 0 h 4359"/>
                  <a:gd name="T50" fmla="*/ 0 w 2163"/>
                  <a:gd name="T51" fmla="*/ 0 h 4359"/>
                  <a:gd name="T52" fmla="*/ 0 w 2163"/>
                  <a:gd name="T53" fmla="*/ 0 h 4359"/>
                  <a:gd name="T54" fmla="*/ 0 w 2163"/>
                  <a:gd name="T55" fmla="*/ 0 h 4359"/>
                  <a:gd name="T56" fmla="*/ 0 w 2163"/>
                  <a:gd name="T57" fmla="*/ 0 h 4359"/>
                  <a:gd name="T58" fmla="*/ 0 w 2163"/>
                  <a:gd name="T59" fmla="*/ 0 h 4359"/>
                  <a:gd name="T60" fmla="*/ 0 w 2163"/>
                  <a:gd name="T61" fmla="*/ 0 h 4359"/>
                  <a:gd name="T62" fmla="*/ 0 w 2163"/>
                  <a:gd name="T63" fmla="*/ 0 h 4359"/>
                  <a:gd name="T64" fmla="*/ 0 w 2163"/>
                  <a:gd name="T65" fmla="*/ 0 h 43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63"/>
                  <a:gd name="T100" fmla="*/ 0 h 4359"/>
                  <a:gd name="T101" fmla="*/ 2163 w 2163"/>
                  <a:gd name="T102" fmla="*/ 4359 h 43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63" h="4359">
                    <a:moveTo>
                      <a:pt x="2163" y="0"/>
                    </a:moveTo>
                    <a:lnTo>
                      <a:pt x="2130" y="31"/>
                    </a:lnTo>
                    <a:lnTo>
                      <a:pt x="2091" y="70"/>
                    </a:lnTo>
                    <a:lnTo>
                      <a:pt x="2047" y="117"/>
                    </a:lnTo>
                    <a:lnTo>
                      <a:pt x="1999" y="172"/>
                    </a:lnTo>
                    <a:lnTo>
                      <a:pt x="1945" y="237"/>
                    </a:lnTo>
                    <a:lnTo>
                      <a:pt x="1889" y="308"/>
                    </a:lnTo>
                    <a:lnTo>
                      <a:pt x="1828" y="388"/>
                    </a:lnTo>
                    <a:lnTo>
                      <a:pt x="1764" y="475"/>
                    </a:lnTo>
                    <a:lnTo>
                      <a:pt x="1697" y="569"/>
                    </a:lnTo>
                    <a:lnTo>
                      <a:pt x="1627" y="671"/>
                    </a:lnTo>
                    <a:lnTo>
                      <a:pt x="1554" y="780"/>
                    </a:lnTo>
                    <a:lnTo>
                      <a:pt x="1480" y="895"/>
                    </a:lnTo>
                    <a:lnTo>
                      <a:pt x="1403" y="1017"/>
                    </a:lnTo>
                    <a:lnTo>
                      <a:pt x="1325" y="1145"/>
                    </a:lnTo>
                    <a:lnTo>
                      <a:pt x="1245" y="1280"/>
                    </a:lnTo>
                    <a:lnTo>
                      <a:pt x="1165" y="1421"/>
                    </a:lnTo>
                    <a:lnTo>
                      <a:pt x="1084" y="1569"/>
                    </a:lnTo>
                    <a:lnTo>
                      <a:pt x="1003" y="1721"/>
                    </a:lnTo>
                    <a:lnTo>
                      <a:pt x="922" y="1879"/>
                    </a:lnTo>
                    <a:lnTo>
                      <a:pt x="841" y="2043"/>
                    </a:lnTo>
                    <a:lnTo>
                      <a:pt x="760" y="2211"/>
                    </a:lnTo>
                    <a:lnTo>
                      <a:pt x="680" y="2385"/>
                    </a:lnTo>
                    <a:lnTo>
                      <a:pt x="602" y="2565"/>
                    </a:lnTo>
                    <a:lnTo>
                      <a:pt x="525" y="2747"/>
                    </a:lnTo>
                    <a:lnTo>
                      <a:pt x="450" y="2935"/>
                    </a:lnTo>
                    <a:lnTo>
                      <a:pt x="376" y="3127"/>
                    </a:lnTo>
                    <a:lnTo>
                      <a:pt x="305" y="3323"/>
                    </a:lnTo>
                    <a:lnTo>
                      <a:pt x="238" y="3523"/>
                    </a:lnTo>
                    <a:lnTo>
                      <a:pt x="173" y="3727"/>
                    </a:lnTo>
                    <a:lnTo>
                      <a:pt x="112" y="3934"/>
                    </a:lnTo>
                    <a:lnTo>
                      <a:pt x="53" y="4145"/>
                    </a:lnTo>
                    <a:lnTo>
                      <a:pt x="0" y="435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9" name="Freeform 341"/>
              <p:cNvSpPr>
                <a:spLocks/>
              </p:cNvSpPr>
              <p:nvPr/>
            </p:nvSpPr>
            <p:spPr bwMode="auto">
              <a:xfrm>
                <a:off x="3226" y="1803"/>
                <a:ext cx="498" cy="796"/>
              </a:xfrm>
              <a:custGeom>
                <a:avLst/>
                <a:gdLst>
                  <a:gd name="T0" fmla="*/ 0 w 2490"/>
                  <a:gd name="T1" fmla="*/ 0 h 3979"/>
                  <a:gd name="T2" fmla="*/ 0 w 2490"/>
                  <a:gd name="T3" fmla="*/ 0 h 3979"/>
                  <a:gd name="T4" fmla="*/ 0 w 2490"/>
                  <a:gd name="T5" fmla="*/ 0 h 3979"/>
                  <a:gd name="T6" fmla="*/ 0 w 2490"/>
                  <a:gd name="T7" fmla="*/ 0 h 3979"/>
                  <a:gd name="T8" fmla="*/ 0 w 2490"/>
                  <a:gd name="T9" fmla="*/ 0 h 3979"/>
                  <a:gd name="T10" fmla="*/ 0 w 2490"/>
                  <a:gd name="T11" fmla="*/ 0 h 3979"/>
                  <a:gd name="T12" fmla="*/ 0 w 2490"/>
                  <a:gd name="T13" fmla="*/ 0 h 3979"/>
                  <a:gd name="T14" fmla="*/ 0 w 2490"/>
                  <a:gd name="T15" fmla="*/ 0 h 3979"/>
                  <a:gd name="T16" fmla="*/ 0 w 2490"/>
                  <a:gd name="T17" fmla="*/ 0 h 3979"/>
                  <a:gd name="T18" fmla="*/ 0 w 2490"/>
                  <a:gd name="T19" fmla="*/ 0 h 3979"/>
                  <a:gd name="T20" fmla="*/ 0 w 2490"/>
                  <a:gd name="T21" fmla="*/ 0 h 3979"/>
                  <a:gd name="T22" fmla="*/ 0 w 2490"/>
                  <a:gd name="T23" fmla="*/ 0 h 3979"/>
                  <a:gd name="T24" fmla="*/ 0 w 2490"/>
                  <a:gd name="T25" fmla="*/ 0 h 3979"/>
                  <a:gd name="T26" fmla="*/ 0 w 2490"/>
                  <a:gd name="T27" fmla="*/ 0 h 3979"/>
                  <a:gd name="T28" fmla="*/ 0 w 2490"/>
                  <a:gd name="T29" fmla="*/ 0 h 3979"/>
                  <a:gd name="T30" fmla="*/ 0 w 2490"/>
                  <a:gd name="T31" fmla="*/ 0 h 3979"/>
                  <a:gd name="T32" fmla="*/ 0 w 2490"/>
                  <a:gd name="T33" fmla="*/ 0 h 3979"/>
                  <a:gd name="T34" fmla="*/ 0 w 2490"/>
                  <a:gd name="T35" fmla="*/ 0 h 3979"/>
                  <a:gd name="T36" fmla="*/ 0 w 2490"/>
                  <a:gd name="T37" fmla="*/ 0 h 3979"/>
                  <a:gd name="T38" fmla="*/ 0 w 2490"/>
                  <a:gd name="T39" fmla="*/ 0 h 3979"/>
                  <a:gd name="T40" fmla="*/ 0 w 2490"/>
                  <a:gd name="T41" fmla="*/ 0 h 3979"/>
                  <a:gd name="T42" fmla="*/ 0 w 2490"/>
                  <a:gd name="T43" fmla="*/ 0 h 3979"/>
                  <a:gd name="T44" fmla="*/ 0 w 2490"/>
                  <a:gd name="T45" fmla="*/ 0 h 3979"/>
                  <a:gd name="T46" fmla="*/ 0 w 2490"/>
                  <a:gd name="T47" fmla="*/ 0 h 3979"/>
                  <a:gd name="T48" fmla="*/ 0 w 2490"/>
                  <a:gd name="T49" fmla="*/ 0 h 3979"/>
                  <a:gd name="T50" fmla="*/ 0 w 2490"/>
                  <a:gd name="T51" fmla="*/ 0 h 3979"/>
                  <a:gd name="T52" fmla="*/ 0 w 2490"/>
                  <a:gd name="T53" fmla="*/ 0 h 3979"/>
                  <a:gd name="T54" fmla="*/ 0 w 2490"/>
                  <a:gd name="T55" fmla="*/ 0 h 3979"/>
                  <a:gd name="T56" fmla="*/ 0 w 2490"/>
                  <a:gd name="T57" fmla="*/ 0 h 3979"/>
                  <a:gd name="T58" fmla="*/ 0 w 2490"/>
                  <a:gd name="T59" fmla="*/ 0 h 3979"/>
                  <a:gd name="T60" fmla="*/ 0 w 2490"/>
                  <a:gd name="T61" fmla="*/ 0 h 3979"/>
                  <a:gd name="T62" fmla="*/ 0 w 2490"/>
                  <a:gd name="T63" fmla="*/ 0 h 3979"/>
                  <a:gd name="T64" fmla="*/ 0 w 2490"/>
                  <a:gd name="T65" fmla="*/ 0 h 39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90"/>
                  <a:gd name="T100" fmla="*/ 0 h 3979"/>
                  <a:gd name="T101" fmla="*/ 2490 w 2490"/>
                  <a:gd name="T102" fmla="*/ 3979 h 39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90" h="3979">
                    <a:moveTo>
                      <a:pt x="2490" y="0"/>
                    </a:moveTo>
                    <a:lnTo>
                      <a:pt x="2451" y="36"/>
                    </a:lnTo>
                    <a:lnTo>
                      <a:pt x="2407" y="74"/>
                    </a:lnTo>
                    <a:lnTo>
                      <a:pt x="2357" y="114"/>
                    </a:lnTo>
                    <a:lnTo>
                      <a:pt x="2305" y="157"/>
                    </a:lnTo>
                    <a:lnTo>
                      <a:pt x="2246" y="205"/>
                    </a:lnTo>
                    <a:lnTo>
                      <a:pt x="2185" y="255"/>
                    </a:lnTo>
                    <a:lnTo>
                      <a:pt x="2120" y="310"/>
                    </a:lnTo>
                    <a:lnTo>
                      <a:pt x="2051" y="368"/>
                    </a:lnTo>
                    <a:lnTo>
                      <a:pt x="1980" y="432"/>
                    </a:lnTo>
                    <a:lnTo>
                      <a:pt x="1905" y="501"/>
                    </a:lnTo>
                    <a:lnTo>
                      <a:pt x="1828" y="576"/>
                    </a:lnTo>
                    <a:lnTo>
                      <a:pt x="1748" y="655"/>
                    </a:lnTo>
                    <a:lnTo>
                      <a:pt x="1666" y="742"/>
                    </a:lnTo>
                    <a:lnTo>
                      <a:pt x="1582" y="834"/>
                    </a:lnTo>
                    <a:lnTo>
                      <a:pt x="1496" y="933"/>
                    </a:lnTo>
                    <a:lnTo>
                      <a:pt x="1409" y="1039"/>
                    </a:lnTo>
                    <a:lnTo>
                      <a:pt x="1320" y="1152"/>
                    </a:lnTo>
                    <a:lnTo>
                      <a:pt x="1230" y="1275"/>
                    </a:lnTo>
                    <a:lnTo>
                      <a:pt x="1140" y="1404"/>
                    </a:lnTo>
                    <a:lnTo>
                      <a:pt x="1049" y="1542"/>
                    </a:lnTo>
                    <a:lnTo>
                      <a:pt x="957" y="1689"/>
                    </a:lnTo>
                    <a:lnTo>
                      <a:pt x="866" y="1845"/>
                    </a:lnTo>
                    <a:lnTo>
                      <a:pt x="775" y="2010"/>
                    </a:lnTo>
                    <a:lnTo>
                      <a:pt x="684" y="2184"/>
                    </a:lnTo>
                    <a:lnTo>
                      <a:pt x="594" y="2370"/>
                    </a:lnTo>
                    <a:lnTo>
                      <a:pt x="504" y="2566"/>
                    </a:lnTo>
                    <a:lnTo>
                      <a:pt x="417" y="2772"/>
                    </a:lnTo>
                    <a:lnTo>
                      <a:pt x="329" y="2989"/>
                    </a:lnTo>
                    <a:lnTo>
                      <a:pt x="244" y="3219"/>
                    </a:lnTo>
                    <a:lnTo>
                      <a:pt x="161" y="3460"/>
                    </a:lnTo>
                    <a:lnTo>
                      <a:pt x="80" y="3713"/>
                    </a:lnTo>
                    <a:lnTo>
                      <a:pt x="0" y="397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0" name="Freeform 342"/>
              <p:cNvSpPr>
                <a:spLocks/>
              </p:cNvSpPr>
              <p:nvPr/>
            </p:nvSpPr>
            <p:spPr bwMode="auto">
              <a:xfrm>
                <a:off x="3302" y="1942"/>
                <a:ext cx="415" cy="647"/>
              </a:xfrm>
              <a:custGeom>
                <a:avLst/>
                <a:gdLst>
                  <a:gd name="T0" fmla="*/ 0 w 2076"/>
                  <a:gd name="T1" fmla="*/ 0 h 3236"/>
                  <a:gd name="T2" fmla="*/ 0 w 2076"/>
                  <a:gd name="T3" fmla="*/ 0 h 3236"/>
                  <a:gd name="T4" fmla="*/ 0 w 2076"/>
                  <a:gd name="T5" fmla="*/ 0 h 3236"/>
                  <a:gd name="T6" fmla="*/ 0 w 2076"/>
                  <a:gd name="T7" fmla="*/ 0 h 3236"/>
                  <a:gd name="T8" fmla="*/ 0 w 2076"/>
                  <a:gd name="T9" fmla="*/ 0 h 3236"/>
                  <a:gd name="T10" fmla="*/ 0 w 2076"/>
                  <a:gd name="T11" fmla="*/ 0 h 3236"/>
                  <a:gd name="T12" fmla="*/ 0 w 2076"/>
                  <a:gd name="T13" fmla="*/ 0 h 3236"/>
                  <a:gd name="T14" fmla="*/ 0 w 2076"/>
                  <a:gd name="T15" fmla="*/ 0 h 3236"/>
                  <a:gd name="T16" fmla="*/ 0 w 2076"/>
                  <a:gd name="T17" fmla="*/ 0 h 3236"/>
                  <a:gd name="T18" fmla="*/ 0 w 2076"/>
                  <a:gd name="T19" fmla="*/ 0 h 3236"/>
                  <a:gd name="T20" fmla="*/ 0 w 2076"/>
                  <a:gd name="T21" fmla="*/ 0 h 3236"/>
                  <a:gd name="T22" fmla="*/ 0 w 2076"/>
                  <a:gd name="T23" fmla="*/ 0 h 3236"/>
                  <a:gd name="T24" fmla="*/ 0 w 2076"/>
                  <a:gd name="T25" fmla="*/ 0 h 3236"/>
                  <a:gd name="T26" fmla="*/ 0 w 2076"/>
                  <a:gd name="T27" fmla="*/ 0 h 3236"/>
                  <a:gd name="T28" fmla="*/ 0 w 2076"/>
                  <a:gd name="T29" fmla="*/ 0 h 3236"/>
                  <a:gd name="T30" fmla="*/ 0 w 2076"/>
                  <a:gd name="T31" fmla="*/ 0 h 3236"/>
                  <a:gd name="T32" fmla="*/ 0 w 2076"/>
                  <a:gd name="T33" fmla="*/ 0 h 3236"/>
                  <a:gd name="T34" fmla="*/ 0 w 2076"/>
                  <a:gd name="T35" fmla="*/ 0 h 3236"/>
                  <a:gd name="T36" fmla="*/ 0 w 2076"/>
                  <a:gd name="T37" fmla="*/ 0 h 3236"/>
                  <a:gd name="T38" fmla="*/ 0 w 2076"/>
                  <a:gd name="T39" fmla="*/ 0 h 3236"/>
                  <a:gd name="T40" fmla="*/ 0 w 2076"/>
                  <a:gd name="T41" fmla="*/ 0 h 3236"/>
                  <a:gd name="T42" fmla="*/ 0 w 2076"/>
                  <a:gd name="T43" fmla="*/ 0 h 3236"/>
                  <a:gd name="T44" fmla="*/ 0 w 2076"/>
                  <a:gd name="T45" fmla="*/ 0 h 3236"/>
                  <a:gd name="T46" fmla="*/ 0 w 2076"/>
                  <a:gd name="T47" fmla="*/ 0 h 3236"/>
                  <a:gd name="T48" fmla="*/ 0 w 2076"/>
                  <a:gd name="T49" fmla="*/ 0 h 3236"/>
                  <a:gd name="T50" fmla="*/ 0 w 2076"/>
                  <a:gd name="T51" fmla="*/ 0 h 3236"/>
                  <a:gd name="T52" fmla="*/ 0 w 2076"/>
                  <a:gd name="T53" fmla="*/ 0 h 3236"/>
                  <a:gd name="T54" fmla="*/ 0 w 2076"/>
                  <a:gd name="T55" fmla="*/ 0 h 3236"/>
                  <a:gd name="T56" fmla="*/ 0 w 2076"/>
                  <a:gd name="T57" fmla="*/ 0 h 3236"/>
                  <a:gd name="T58" fmla="*/ 0 w 2076"/>
                  <a:gd name="T59" fmla="*/ 0 h 3236"/>
                  <a:gd name="T60" fmla="*/ 0 w 2076"/>
                  <a:gd name="T61" fmla="*/ 0 h 3236"/>
                  <a:gd name="T62" fmla="*/ 0 w 2076"/>
                  <a:gd name="T63" fmla="*/ 0 h 3236"/>
                  <a:gd name="T64" fmla="*/ 0 w 2076"/>
                  <a:gd name="T65" fmla="*/ 0 h 3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76"/>
                  <a:gd name="T100" fmla="*/ 0 h 3236"/>
                  <a:gd name="T101" fmla="*/ 2076 w 2076"/>
                  <a:gd name="T102" fmla="*/ 3236 h 3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76" h="3236">
                    <a:moveTo>
                      <a:pt x="2076" y="0"/>
                    </a:moveTo>
                    <a:lnTo>
                      <a:pt x="2041" y="20"/>
                    </a:lnTo>
                    <a:lnTo>
                      <a:pt x="1999" y="47"/>
                    </a:lnTo>
                    <a:lnTo>
                      <a:pt x="1953" y="80"/>
                    </a:lnTo>
                    <a:lnTo>
                      <a:pt x="1902" y="118"/>
                    </a:lnTo>
                    <a:lnTo>
                      <a:pt x="1847" y="162"/>
                    </a:lnTo>
                    <a:lnTo>
                      <a:pt x="1787" y="211"/>
                    </a:lnTo>
                    <a:lnTo>
                      <a:pt x="1724" y="266"/>
                    </a:lnTo>
                    <a:lnTo>
                      <a:pt x="1656" y="327"/>
                    </a:lnTo>
                    <a:lnTo>
                      <a:pt x="1586" y="392"/>
                    </a:lnTo>
                    <a:lnTo>
                      <a:pt x="1514" y="463"/>
                    </a:lnTo>
                    <a:lnTo>
                      <a:pt x="1439" y="539"/>
                    </a:lnTo>
                    <a:lnTo>
                      <a:pt x="1363" y="621"/>
                    </a:lnTo>
                    <a:lnTo>
                      <a:pt x="1284" y="708"/>
                    </a:lnTo>
                    <a:lnTo>
                      <a:pt x="1205" y="799"/>
                    </a:lnTo>
                    <a:lnTo>
                      <a:pt x="1125" y="896"/>
                    </a:lnTo>
                    <a:lnTo>
                      <a:pt x="1044" y="997"/>
                    </a:lnTo>
                    <a:lnTo>
                      <a:pt x="964" y="1103"/>
                    </a:lnTo>
                    <a:lnTo>
                      <a:pt x="883" y="1214"/>
                    </a:lnTo>
                    <a:lnTo>
                      <a:pt x="803" y="1330"/>
                    </a:lnTo>
                    <a:lnTo>
                      <a:pt x="724" y="1450"/>
                    </a:lnTo>
                    <a:lnTo>
                      <a:pt x="648" y="1576"/>
                    </a:lnTo>
                    <a:lnTo>
                      <a:pt x="572" y="1706"/>
                    </a:lnTo>
                    <a:lnTo>
                      <a:pt x="500" y="1840"/>
                    </a:lnTo>
                    <a:lnTo>
                      <a:pt x="428" y="1978"/>
                    </a:lnTo>
                    <a:lnTo>
                      <a:pt x="361" y="2120"/>
                    </a:lnTo>
                    <a:lnTo>
                      <a:pt x="296" y="2268"/>
                    </a:lnTo>
                    <a:lnTo>
                      <a:pt x="236" y="2419"/>
                    </a:lnTo>
                    <a:lnTo>
                      <a:pt x="179" y="2575"/>
                    </a:lnTo>
                    <a:lnTo>
                      <a:pt x="128" y="2735"/>
                    </a:lnTo>
                    <a:lnTo>
                      <a:pt x="80" y="2898"/>
                    </a:lnTo>
                    <a:lnTo>
                      <a:pt x="38" y="3065"/>
                    </a:lnTo>
                    <a:lnTo>
                      <a:pt x="0" y="323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1" name="Freeform 343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2" name="Freeform 344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3" name="Freeform 345"/>
              <p:cNvSpPr>
                <a:spLocks/>
              </p:cNvSpPr>
              <p:nvPr/>
            </p:nvSpPr>
            <p:spPr bwMode="auto">
              <a:xfrm>
                <a:off x="3347" y="2174"/>
                <a:ext cx="34" cy="161"/>
              </a:xfrm>
              <a:custGeom>
                <a:avLst/>
                <a:gdLst>
                  <a:gd name="T0" fmla="*/ 0 w 171"/>
                  <a:gd name="T1" fmla="*/ 0 h 805"/>
                  <a:gd name="T2" fmla="*/ 0 w 171"/>
                  <a:gd name="T3" fmla="*/ 0 h 805"/>
                  <a:gd name="T4" fmla="*/ 0 w 171"/>
                  <a:gd name="T5" fmla="*/ 0 h 805"/>
                  <a:gd name="T6" fmla="*/ 0 w 171"/>
                  <a:gd name="T7" fmla="*/ 0 h 805"/>
                  <a:gd name="T8" fmla="*/ 0 w 171"/>
                  <a:gd name="T9" fmla="*/ 0 h 805"/>
                  <a:gd name="T10" fmla="*/ 0 w 171"/>
                  <a:gd name="T11" fmla="*/ 0 h 805"/>
                  <a:gd name="T12" fmla="*/ 0 w 171"/>
                  <a:gd name="T13" fmla="*/ 0 h 805"/>
                  <a:gd name="T14" fmla="*/ 0 w 171"/>
                  <a:gd name="T15" fmla="*/ 0 h 805"/>
                  <a:gd name="T16" fmla="*/ 0 w 171"/>
                  <a:gd name="T17" fmla="*/ 0 h 805"/>
                  <a:gd name="T18" fmla="*/ 0 w 171"/>
                  <a:gd name="T19" fmla="*/ 0 h 805"/>
                  <a:gd name="T20" fmla="*/ 0 w 171"/>
                  <a:gd name="T21" fmla="*/ 0 h 805"/>
                  <a:gd name="T22" fmla="*/ 0 w 171"/>
                  <a:gd name="T23" fmla="*/ 0 h 805"/>
                  <a:gd name="T24" fmla="*/ 0 w 171"/>
                  <a:gd name="T25" fmla="*/ 0 h 805"/>
                  <a:gd name="T26" fmla="*/ 0 w 171"/>
                  <a:gd name="T27" fmla="*/ 0 h 805"/>
                  <a:gd name="T28" fmla="*/ 0 w 171"/>
                  <a:gd name="T29" fmla="*/ 0 h 805"/>
                  <a:gd name="T30" fmla="*/ 0 w 171"/>
                  <a:gd name="T31" fmla="*/ 0 h 805"/>
                  <a:gd name="T32" fmla="*/ 0 w 171"/>
                  <a:gd name="T33" fmla="*/ 0 h 805"/>
                  <a:gd name="T34" fmla="*/ 0 w 171"/>
                  <a:gd name="T35" fmla="*/ 0 h 805"/>
                  <a:gd name="T36" fmla="*/ 0 w 171"/>
                  <a:gd name="T37" fmla="*/ 0 h 805"/>
                  <a:gd name="T38" fmla="*/ 0 w 171"/>
                  <a:gd name="T39" fmla="*/ 0 h 805"/>
                  <a:gd name="T40" fmla="*/ 0 w 171"/>
                  <a:gd name="T41" fmla="*/ 0 h 805"/>
                  <a:gd name="T42" fmla="*/ 0 w 171"/>
                  <a:gd name="T43" fmla="*/ 0 h 805"/>
                  <a:gd name="T44" fmla="*/ 0 w 171"/>
                  <a:gd name="T45" fmla="*/ 0 h 805"/>
                  <a:gd name="T46" fmla="*/ 0 w 171"/>
                  <a:gd name="T47" fmla="*/ 0 h 805"/>
                  <a:gd name="T48" fmla="*/ 0 w 171"/>
                  <a:gd name="T49" fmla="*/ 0 h 805"/>
                  <a:gd name="T50" fmla="*/ 0 w 171"/>
                  <a:gd name="T51" fmla="*/ 0 h 805"/>
                  <a:gd name="T52" fmla="*/ 0 w 171"/>
                  <a:gd name="T53" fmla="*/ 0 h 805"/>
                  <a:gd name="T54" fmla="*/ 0 w 171"/>
                  <a:gd name="T55" fmla="*/ 0 h 805"/>
                  <a:gd name="T56" fmla="*/ 0 w 171"/>
                  <a:gd name="T57" fmla="*/ 0 h 805"/>
                  <a:gd name="T58" fmla="*/ 0 w 171"/>
                  <a:gd name="T59" fmla="*/ 0 h 805"/>
                  <a:gd name="T60" fmla="*/ 0 w 171"/>
                  <a:gd name="T61" fmla="*/ 0 h 805"/>
                  <a:gd name="T62" fmla="*/ 0 w 171"/>
                  <a:gd name="T63" fmla="*/ 0 h 805"/>
                  <a:gd name="T64" fmla="*/ 0 w 171"/>
                  <a:gd name="T65" fmla="*/ 0 h 805"/>
                  <a:gd name="T66" fmla="*/ 0 w 171"/>
                  <a:gd name="T67" fmla="*/ 0 h 805"/>
                  <a:gd name="T68" fmla="*/ 0 w 171"/>
                  <a:gd name="T69" fmla="*/ 0 h 805"/>
                  <a:gd name="T70" fmla="*/ 0 w 171"/>
                  <a:gd name="T71" fmla="*/ 0 h 805"/>
                  <a:gd name="T72" fmla="*/ 0 w 171"/>
                  <a:gd name="T73" fmla="*/ 0 h 805"/>
                  <a:gd name="T74" fmla="*/ 0 w 171"/>
                  <a:gd name="T75" fmla="*/ 0 h 805"/>
                  <a:gd name="T76" fmla="*/ 0 w 171"/>
                  <a:gd name="T77" fmla="*/ 0 h 805"/>
                  <a:gd name="T78" fmla="*/ 0 w 171"/>
                  <a:gd name="T79" fmla="*/ 0 h 805"/>
                  <a:gd name="T80" fmla="*/ 0 w 171"/>
                  <a:gd name="T81" fmla="*/ 0 h 805"/>
                  <a:gd name="T82" fmla="*/ 0 w 171"/>
                  <a:gd name="T83" fmla="*/ 0 h 805"/>
                  <a:gd name="T84" fmla="*/ 0 w 171"/>
                  <a:gd name="T85" fmla="*/ 0 h 805"/>
                  <a:gd name="T86" fmla="*/ 0 w 171"/>
                  <a:gd name="T87" fmla="*/ 0 h 805"/>
                  <a:gd name="T88" fmla="*/ 0 w 171"/>
                  <a:gd name="T89" fmla="*/ 0 h 805"/>
                  <a:gd name="T90" fmla="*/ 0 w 171"/>
                  <a:gd name="T91" fmla="*/ 0 h 805"/>
                  <a:gd name="T92" fmla="*/ 0 w 171"/>
                  <a:gd name="T93" fmla="*/ 0 h 805"/>
                  <a:gd name="T94" fmla="*/ 0 w 171"/>
                  <a:gd name="T95" fmla="*/ 0 h 805"/>
                  <a:gd name="T96" fmla="*/ 0 w 171"/>
                  <a:gd name="T97" fmla="*/ 0 h 805"/>
                  <a:gd name="T98" fmla="*/ 0 w 171"/>
                  <a:gd name="T99" fmla="*/ 0 h 805"/>
                  <a:gd name="T100" fmla="*/ 0 w 171"/>
                  <a:gd name="T101" fmla="*/ 0 h 805"/>
                  <a:gd name="T102" fmla="*/ 0 w 171"/>
                  <a:gd name="T103" fmla="*/ 0 h 805"/>
                  <a:gd name="T104" fmla="*/ 0 w 171"/>
                  <a:gd name="T105" fmla="*/ 0 h 805"/>
                  <a:gd name="T106" fmla="*/ 0 w 171"/>
                  <a:gd name="T107" fmla="*/ 0 h 805"/>
                  <a:gd name="T108" fmla="*/ 0 w 171"/>
                  <a:gd name="T109" fmla="*/ 0 h 805"/>
                  <a:gd name="T110" fmla="*/ 0 w 171"/>
                  <a:gd name="T111" fmla="*/ 0 h 805"/>
                  <a:gd name="T112" fmla="*/ 0 w 171"/>
                  <a:gd name="T113" fmla="*/ 0 h 805"/>
                  <a:gd name="T114" fmla="*/ 0 w 171"/>
                  <a:gd name="T115" fmla="*/ 0 h 805"/>
                  <a:gd name="T116" fmla="*/ 0 w 171"/>
                  <a:gd name="T117" fmla="*/ 0 h 805"/>
                  <a:gd name="T118" fmla="*/ 0 w 171"/>
                  <a:gd name="T119" fmla="*/ 0 h 805"/>
                  <a:gd name="T120" fmla="*/ 0 w 171"/>
                  <a:gd name="T121" fmla="*/ 0 h 805"/>
                  <a:gd name="T122" fmla="*/ 0 w 171"/>
                  <a:gd name="T123" fmla="*/ 0 h 805"/>
                  <a:gd name="T124" fmla="*/ 0 w 171"/>
                  <a:gd name="T125" fmla="*/ 0 h 8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1"/>
                  <a:gd name="T190" fmla="*/ 0 h 805"/>
                  <a:gd name="T191" fmla="*/ 171 w 171"/>
                  <a:gd name="T192" fmla="*/ 805 h 80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1" h="805">
                    <a:moveTo>
                      <a:pt x="171" y="766"/>
                    </a:moveTo>
                    <a:lnTo>
                      <a:pt x="168" y="760"/>
                    </a:lnTo>
                    <a:lnTo>
                      <a:pt x="164" y="740"/>
                    </a:lnTo>
                    <a:lnTo>
                      <a:pt x="156" y="709"/>
                    </a:lnTo>
                    <a:lnTo>
                      <a:pt x="146" y="665"/>
                    </a:lnTo>
                    <a:lnTo>
                      <a:pt x="142" y="640"/>
                    </a:lnTo>
                    <a:lnTo>
                      <a:pt x="137" y="611"/>
                    </a:lnTo>
                    <a:lnTo>
                      <a:pt x="134" y="580"/>
                    </a:lnTo>
                    <a:lnTo>
                      <a:pt x="130" y="546"/>
                    </a:lnTo>
                    <a:lnTo>
                      <a:pt x="126" y="511"/>
                    </a:lnTo>
                    <a:lnTo>
                      <a:pt x="124" y="473"/>
                    </a:lnTo>
                    <a:lnTo>
                      <a:pt x="122" y="433"/>
                    </a:lnTo>
                    <a:lnTo>
                      <a:pt x="121" y="390"/>
                    </a:lnTo>
                    <a:lnTo>
                      <a:pt x="121" y="345"/>
                    </a:lnTo>
                    <a:lnTo>
                      <a:pt x="121" y="298"/>
                    </a:lnTo>
                    <a:lnTo>
                      <a:pt x="121" y="249"/>
                    </a:lnTo>
                    <a:lnTo>
                      <a:pt x="120" y="202"/>
                    </a:lnTo>
                    <a:lnTo>
                      <a:pt x="119" y="156"/>
                    </a:lnTo>
                    <a:lnTo>
                      <a:pt x="119" y="113"/>
                    </a:lnTo>
                    <a:lnTo>
                      <a:pt x="117" y="76"/>
                    </a:lnTo>
                    <a:lnTo>
                      <a:pt x="116" y="43"/>
                    </a:lnTo>
                    <a:lnTo>
                      <a:pt x="114" y="20"/>
                    </a:lnTo>
                    <a:lnTo>
                      <a:pt x="112" y="5"/>
                    </a:lnTo>
                    <a:lnTo>
                      <a:pt x="111" y="1"/>
                    </a:lnTo>
                    <a:lnTo>
                      <a:pt x="111" y="0"/>
                    </a:lnTo>
                    <a:lnTo>
                      <a:pt x="110" y="2"/>
                    </a:lnTo>
                    <a:lnTo>
                      <a:pt x="109" y="7"/>
                    </a:lnTo>
                    <a:lnTo>
                      <a:pt x="107" y="28"/>
                    </a:lnTo>
                    <a:lnTo>
                      <a:pt x="106" y="63"/>
                    </a:lnTo>
                    <a:lnTo>
                      <a:pt x="104" y="114"/>
                    </a:lnTo>
                    <a:lnTo>
                      <a:pt x="102" y="183"/>
                    </a:lnTo>
                    <a:lnTo>
                      <a:pt x="101" y="249"/>
                    </a:lnTo>
                    <a:lnTo>
                      <a:pt x="99" y="310"/>
                    </a:lnTo>
                    <a:lnTo>
                      <a:pt x="96" y="367"/>
                    </a:lnTo>
                    <a:lnTo>
                      <a:pt x="92" y="418"/>
                    </a:lnTo>
                    <a:lnTo>
                      <a:pt x="89" y="465"/>
                    </a:lnTo>
                    <a:lnTo>
                      <a:pt x="85" y="508"/>
                    </a:lnTo>
                    <a:lnTo>
                      <a:pt x="79" y="546"/>
                    </a:lnTo>
                    <a:lnTo>
                      <a:pt x="74" y="581"/>
                    </a:lnTo>
                    <a:lnTo>
                      <a:pt x="67" y="614"/>
                    </a:lnTo>
                    <a:lnTo>
                      <a:pt x="60" y="642"/>
                    </a:lnTo>
                    <a:lnTo>
                      <a:pt x="52" y="667"/>
                    </a:lnTo>
                    <a:lnTo>
                      <a:pt x="45" y="691"/>
                    </a:lnTo>
                    <a:lnTo>
                      <a:pt x="36" y="712"/>
                    </a:lnTo>
                    <a:lnTo>
                      <a:pt x="27" y="732"/>
                    </a:lnTo>
                    <a:lnTo>
                      <a:pt x="18" y="750"/>
                    </a:lnTo>
                    <a:lnTo>
                      <a:pt x="8" y="766"/>
                    </a:lnTo>
                    <a:lnTo>
                      <a:pt x="4" y="773"/>
                    </a:lnTo>
                    <a:lnTo>
                      <a:pt x="1" y="781"/>
                    </a:lnTo>
                    <a:lnTo>
                      <a:pt x="0" y="786"/>
                    </a:lnTo>
                    <a:lnTo>
                      <a:pt x="1" y="791"/>
                    </a:lnTo>
                    <a:lnTo>
                      <a:pt x="3" y="796"/>
                    </a:lnTo>
                    <a:lnTo>
                      <a:pt x="5" y="798"/>
                    </a:lnTo>
                    <a:lnTo>
                      <a:pt x="9" y="801"/>
                    </a:lnTo>
                    <a:lnTo>
                      <a:pt x="13" y="803"/>
                    </a:lnTo>
                    <a:lnTo>
                      <a:pt x="24" y="805"/>
                    </a:lnTo>
                    <a:lnTo>
                      <a:pt x="37" y="805"/>
                    </a:lnTo>
                    <a:lnTo>
                      <a:pt x="54" y="802"/>
                    </a:lnTo>
                    <a:lnTo>
                      <a:pt x="71" y="800"/>
                    </a:lnTo>
                    <a:lnTo>
                      <a:pt x="106" y="790"/>
                    </a:lnTo>
                    <a:lnTo>
                      <a:pt x="139" y="778"/>
                    </a:lnTo>
                    <a:lnTo>
                      <a:pt x="162" y="770"/>
                    </a:lnTo>
                    <a:lnTo>
                      <a:pt x="171" y="76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4" name="Freeform 346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5" name="Freeform 347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6" name="Freeform 348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7" name="Freeform 349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8" name="Freeform 350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9" name="Freeform 351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0" name="Freeform 352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1" name="Freeform 353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2" name="Freeform 354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3" name="Freeform 355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4" name="Freeform 356"/>
              <p:cNvSpPr>
                <a:spLocks/>
              </p:cNvSpPr>
              <p:nvPr/>
            </p:nvSpPr>
            <p:spPr bwMode="auto">
              <a:xfrm>
                <a:off x="3159" y="2495"/>
                <a:ext cx="139" cy="123"/>
              </a:xfrm>
              <a:custGeom>
                <a:avLst/>
                <a:gdLst>
                  <a:gd name="T0" fmla="*/ 0 w 694"/>
                  <a:gd name="T1" fmla="*/ 0 h 614"/>
                  <a:gd name="T2" fmla="*/ 0 w 694"/>
                  <a:gd name="T3" fmla="*/ 0 h 614"/>
                  <a:gd name="T4" fmla="*/ 0 w 694"/>
                  <a:gd name="T5" fmla="*/ 0 h 614"/>
                  <a:gd name="T6" fmla="*/ 0 w 694"/>
                  <a:gd name="T7" fmla="*/ 0 h 614"/>
                  <a:gd name="T8" fmla="*/ 0 w 694"/>
                  <a:gd name="T9" fmla="*/ 0 h 614"/>
                  <a:gd name="T10" fmla="*/ 0 w 694"/>
                  <a:gd name="T11" fmla="*/ 0 h 614"/>
                  <a:gd name="T12" fmla="*/ 0 w 694"/>
                  <a:gd name="T13" fmla="*/ 0 h 614"/>
                  <a:gd name="T14" fmla="*/ 0 w 694"/>
                  <a:gd name="T15" fmla="*/ 0 h 614"/>
                  <a:gd name="T16" fmla="*/ 0 w 694"/>
                  <a:gd name="T17" fmla="*/ 0 h 614"/>
                  <a:gd name="T18" fmla="*/ 0 w 694"/>
                  <a:gd name="T19" fmla="*/ 0 h 614"/>
                  <a:gd name="T20" fmla="*/ 0 w 694"/>
                  <a:gd name="T21" fmla="*/ 0 h 614"/>
                  <a:gd name="T22" fmla="*/ 0 w 694"/>
                  <a:gd name="T23" fmla="*/ 0 h 614"/>
                  <a:gd name="T24" fmla="*/ 0 w 694"/>
                  <a:gd name="T25" fmla="*/ 0 h 614"/>
                  <a:gd name="T26" fmla="*/ 0 w 694"/>
                  <a:gd name="T27" fmla="*/ 0 h 614"/>
                  <a:gd name="T28" fmla="*/ 0 w 694"/>
                  <a:gd name="T29" fmla="*/ 0 h 614"/>
                  <a:gd name="T30" fmla="*/ 0 w 694"/>
                  <a:gd name="T31" fmla="*/ 0 h 614"/>
                  <a:gd name="T32" fmla="*/ 0 w 694"/>
                  <a:gd name="T33" fmla="*/ 0 h 614"/>
                  <a:gd name="T34" fmla="*/ 0 w 694"/>
                  <a:gd name="T35" fmla="*/ 0 h 614"/>
                  <a:gd name="T36" fmla="*/ 0 w 694"/>
                  <a:gd name="T37" fmla="*/ 0 h 614"/>
                  <a:gd name="T38" fmla="*/ 0 w 694"/>
                  <a:gd name="T39" fmla="*/ 0 h 614"/>
                  <a:gd name="T40" fmla="*/ 0 w 694"/>
                  <a:gd name="T41" fmla="*/ 0 h 614"/>
                  <a:gd name="T42" fmla="*/ 0 w 694"/>
                  <a:gd name="T43" fmla="*/ 0 h 614"/>
                  <a:gd name="T44" fmla="*/ 0 w 694"/>
                  <a:gd name="T45" fmla="*/ 0 h 614"/>
                  <a:gd name="T46" fmla="*/ 0 w 694"/>
                  <a:gd name="T47" fmla="*/ 0 h 614"/>
                  <a:gd name="T48" fmla="*/ 0 w 694"/>
                  <a:gd name="T49" fmla="*/ 0 h 614"/>
                  <a:gd name="T50" fmla="*/ 0 w 694"/>
                  <a:gd name="T51" fmla="*/ 0 h 614"/>
                  <a:gd name="T52" fmla="*/ 0 w 694"/>
                  <a:gd name="T53" fmla="*/ 0 h 614"/>
                  <a:gd name="T54" fmla="*/ 0 w 694"/>
                  <a:gd name="T55" fmla="*/ 0 h 614"/>
                  <a:gd name="T56" fmla="*/ 0 w 694"/>
                  <a:gd name="T57" fmla="*/ 0 h 614"/>
                  <a:gd name="T58" fmla="*/ 0 w 694"/>
                  <a:gd name="T59" fmla="*/ 0 h 614"/>
                  <a:gd name="T60" fmla="*/ 0 w 694"/>
                  <a:gd name="T61" fmla="*/ 0 h 614"/>
                  <a:gd name="T62" fmla="*/ 0 w 694"/>
                  <a:gd name="T63" fmla="*/ 0 h 6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4"/>
                  <a:gd name="T98" fmla="*/ 694 w 694"/>
                  <a:gd name="T99" fmla="*/ 614 h 61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4">
                    <a:moveTo>
                      <a:pt x="602" y="0"/>
                    </a:moveTo>
                    <a:lnTo>
                      <a:pt x="601" y="14"/>
                    </a:lnTo>
                    <a:lnTo>
                      <a:pt x="597" y="29"/>
                    </a:lnTo>
                    <a:lnTo>
                      <a:pt x="591" y="44"/>
                    </a:lnTo>
                    <a:lnTo>
                      <a:pt x="582" y="61"/>
                    </a:lnTo>
                    <a:lnTo>
                      <a:pt x="571" y="79"/>
                    </a:lnTo>
                    <a:lnTo>
                      <a:pt x="558" y="97"/>
                    </a:lnTo>
                    <a:lnTo>
                      <a:pt x="543" y="117"/>
                    </a:lnTo>
                    <a:lnTo>
                      <a:pt x="527" y="137"/>
                    </a:lnTo>
                    <a:lnTo>
                      <a:pt x="508" y="157"/>
                    </a:lnTo>
                    <a:lnTo>
                      <a:pt x="490" y="178"/>
                    </a:lnTo>
                    <a:lnTo>
                      <a:pt x="468" y="200"/>
                    </a:lnTo>
                    <a:lnTo>
                      <a:pt x="447" y="222"/>
                    </a:lnTo>
                    <a:lnTo>
                      <a:pt x="401" y="266"/>
                    </a:lnTo>
                    <a:lnTo>
                      <a:pt x="352" y="310"/>
                    </a:lnTo>
                    <a:lnTo>
                      <a:pt x="304" y="353"/>
                    </a:lnTo>
                    <a:lnTo>
                      <a:pt x="254" y="396"/>
                    </a:lnTo>
                    <a:lnTo>
                      <a:pt x="206" y="437"/>
                    </a:lnTo>
                    <a:lnTo>
                      <a:pt x="160" y="474"/>
                    </a:lnTo>
                    <a:lnTo>
                      <a:pt x="82" y="538"/>
                    </a:lnTo>
                    <a:lnTo>
                      <a:pt x="29" y="583"/>
                    </a:lnTo>
                    <a:lnTo>
                      <a:pt x="14" y="597"/>
                    </a:lnTo>
                    <a:lnTo>
                      <a:pt x="5" y="607"/>
                    </a:lnTo>
                    <a:lnTo>
                      <a:pt x="3" y="609"/>
                    </a:lnTo>
                    <a:lnTo>
                      <a:pt x="0" y="612"/>
                    </a:lnTo>
                    <a:lnTo>
                      <a:pt x="0" y="613"/>
                    </a:lnTo>
                    <a:lnTo>
                      <a:pt x="2" y="614"/>
                    </a:lnTo>
                    <a:lnTo>
                      <a:pt x="7" y="613"/>
                    </a:lnTo>
                    <a:lnTo>
                      <a:pt x="15" y="608"/>
                    </a:lnTo>
                    <a:lnTo>
                      <a:pt x="28" y="600"/>
                    </a:lnTo>
                    <a:lnTo>
                      <a:pt x="43" y="590"/>
                    </a:lnTo>
                    <a:lnTo>
                      <a:pt x="82" y="564"/>
                    </a:lnTo>
                    <a:lnTo>
                      <a:pt x="129" y="530"/>
                    </a:lnTo>
                    <a:lnTo>
                      <a:pt x="179" y="492"/>
                    </a:lnTo>
                    <a:lnTo>
                      <a:pt x="231" y="449"/>
                    </a:lnTo>
                    <a:lnTo>
                      <a:pt x="286" y="404"/>
                    </a:lnTo>
                    <a:lnTo>
                      <a:pt x="342" y="357"/>
                    </a:lnTo>
                    <a:lnTo>
                      <a:pt x="401" y="308"/>
                    </a:lnTo>
                    <a:lnTo>
                      <a:pt x="461" y="263"/>
                    </a:lnTo>
                    <a:lnTo>
                      <a:pt x="490" y="242"/>
                    </a:lnTo>
                    <a:lnTo>
                      <a:pt x="518" y="222"/>
                    </a:lnTo>
                    <a:lnTo>
                      <a:pt x="547" y="205"/>
                    </a:lnTo>
                    <a:lnTo>
                      <a:pt x="574" y="190"/>
                    </a:lnTo>
                    <a:lnTo>
                      <a:pt x="601" y="177"/>
                    </a:lnTo>
                    <a:lnTo>
                      <a:pt x="626" y="167"/>
                    </a:lnTo>
                    <a:lnTo>
                      <a:pt x="638" y="163"/>
                    </a:lnTo>
                    <a:lnTo>
                      <a:pt x="649" y="161"/>
                    </a:lnTo>
                    <a:lnTo>
                      <a:pt x="661" y="158"/>
                    </a:lnTo>
                    <a:lnTo>
                      <a:pt x="672" y="158"/>
                    </a:lnTo>
                    <a:lnTo>
                      <a:pt x="678" y="157"/>
                    </a:lnTo>
                    <a:lnTo>
                      <a:pt x="683" y="155"/>
                    </a:lnTo>
                    <a:lnTo>
                      <a:pt x="688" y="152"/>
                    </a:lnTo>
                    <a:lnTo>
                      <a:pt x="690" y="149"/>
                    </a:lnTo>
                    <a:lnTo>
                      <a:pt x="693" y="145"/>
                    </a:lnTo>
                    <a:lnTo>
                      <a:pt x="694" y="140"/>
                    </a:lnTo>
                    <a:lnTo>
                      <a:pt x="694" y="135"/>
                    </a:lnTo>
                    <a:lnTo>
                      <a:pt x="694" y="130"/>
                    </a:lnTo>
                    <a:lnTo>
                      <a:pt x="690" y="117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7" y="75"/>
                    </a:lnTo>
                    <a:lnTo>
                      <a:pt x="644" y="47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5" name="Freeform 357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6" name="Freeform 358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7" name="Freeform 359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8" name="Freeform 360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9" name="Freeform 361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0" name="Freeform 362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1" name="Freeform 363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2" name="Freeform 364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3" name="Freeform 365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4" name="Freeform 366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5" name="Freeform 367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6" name="Freeform 368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7" name="Freeform 369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8" name="Freeform 370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9" name="Freeform 371"/>
              <p:cNvSpPr>
                <a:spLocks/>
              </p:cNvSpPr>
              <p:nvPr/>
            </p:nvSpPr>
            <p:spPr bwMode="auto">
              <a:xfrm>
                <a:off x="3448" y="2276"/>
                <a:ext cx="143" cy="100"/>
              </a:xfrm>
              <a:custGeom>
                <a:avLst/>
                <a:gdLst>
                  <a:gd name="T0" fmla="*/ 0 w 712"/>
                  <a:gd name="T1" fmla="*/ 0 h 502"/>
                  <a:gd name="T2" fmla="*/ 0 w 712"/>
                  <a:gd name="T3" fmla="*/ 0 h 502"/>
                  <a:gd name="T4" fmla="*/ 0 w 712"/>
                  <a:gd name="T5" fmla="*/ 0 h 502"/>
                  <a:gd name="T6" fmla="*/ 0 w 712"/>
                  <a:gd name="T7" fmla="*/ 0 h 502"/>
                  <a:gd name="T8" fmla="*/ 0 w 712"/>
                  <a:gd name="T9" fmla="*/ 0 h 502"/>
                  <a:gd name="T10" fmla="*/ 0 w 712"/>
                  <a:gd name="T11" fmla="*/ 0 h 502"/>
                  <a:gd name="T12" fmla="*/ 0 w 712"/>
                  <a:gd name="T13" fmla="*/ 0 h 502"/>
                  <a:gd name="T14" fmla="*/ 0 w 712"/>
                  <a:gd name="T15" fmla="*/ 0 h 502"/>
                  <a:gd name="T16" fmla="*/ 0 w 712"/>
                  <a:gd name="T17" fmla="*/ 0 h 502"/>
                  <a:gd name="T18" fmla="*/ 0 w 712"/>
                  <a:gd name="T19" fmla="*/ 0 h 502"/>
                  <a:gd name="T20" fmla="*/ 0 w 712"/>
                  <a:gd name="T21" fmla="*/ 0 h 502"/>
                  <a:gd name="T22" fmla="*/ 0 w 712"/>
                  <a:gd name="T23" fmla="*/ 0 h 502"/>
                  <a:gd name="T24" fmla="*/ 0 w 712"/>
                  <a:gd name="T25" fmla="*/ 0 h 502"/>
                  <a:gd name="T26" fmla="*/ 0 w 712"/>
                  <a:gd name="T27" fmla="*/ 0 h 502"/>
                  <a:gd name="T28" fmla="*/ 0 w 712"/>
                  <a:gd name="T29" fmla="*/ 0 h 502"/>
                  <a:gd name="T30" fmla="*/ 0 w 712"/>
                  <a:gd name="T31" fmla="*/ 0 h 502"/>
                  <a:gd name="T32" fmla="*/ 0 w 712"/>
                  <a:gd name="T33" fmla="*/ 0 h 502"/>
                  <a:gd name="T34" fmla="*/ 0 w 712"/>
                  <a:gd name="T35" fmla="*/ 0 h 502"/>
                  <a:gd name="T36" fmla="*/ 0 w 712"/>
                  <a:gd name="T37" fmla="*/ 0 h 502"/>
                  <a:gd name="T38" fmla="*/ 0 w 712"/>
                  <a:gd name="T39" fmla="*/ 0 h 502"/>
                  <a:gd name="T40" fmla="*/ 0 w 712"/>
                  <a:gd name="T41" fmla="*/ 0 h 502"/>
                  <a:gd name="T42" fmla="*/ 0 w 712"/>
                  <a:gd name="T43" fmla="*/ 0 h 502"/>
                  <a:gd name="T44" fmla="*/ 0 w 712"/>
                  <a:gd name="T45" fmla="*/ 0 h 502"/>
                  <a:gd name="T46" fmla="*/ 0 w 712"/>
                  <a:gd name="T47" fmla="*/ 0 h 502"/>
                  <a:gd name="T48" fmla="*/ 0 w 712"/>
                  <a:gd name="T49" fmla="*/ 0 h 502"/>
                  <a:gd name="T50" fmla="*/ 0 w 712"/>
                  <a:gd name="T51" fmla="*/ 0 h 502"/>
                  <a:gd name="T52" fmla="*/ 0 w 712"/>
                  <a:gd name="T53" fmla="*/ 0 h 502"/>
                  <a:gd name="T54" fmla="*/ 0 w 712"/>
                  <a:gd name="T55" fmla="*/ 0 h 502"/>
                  <a:gd name="T56" fmla="*/ 0 w 712"/>
                  <a:gd name="T57" fmla="*/ 0 h 502"/>
                  <a:gd name="T58" fmla="*/ 0 w 712"/>
                  <a:gd name="T59" fmla="*/ 0 h 502"/>
                  <a:gd name="T60" fmla="*/ 0 w 712"/>
                  <a:gd name="T61" fmla="*/ 0 h 502"/>
                  <a:gd name="T62" fmla="*/ 0 w 712"/>
                  <a:gd name="T63" fmla="*/ 0 h 502"/>
                  <a:gd name="T64" fmla="*/ 0 w 712"/>
                  <a:gd name="T65" fmla="*/ 0 h 502"/>
                  <a:gd name="T66" fmla="*/ 0 w 712"/>
                  <a:gd name="T67" fmla="*/ 0 h 502"/>
                  <a:gd name="T68" fmla="*/ 0 w 712"/>
                  <a:gd name="T69" fmla="*/ 0 h 502"/>
                  <a:gd name="T70" fmla="*/ 0 w 712"/>
                  <a:gd name="T71" fmla="*/ 0 h 502"/>
                  <a:gd name="T72" fmla="*/ 0 w 712"/>
                  <a:gd name="T73" fmla="*/ 0 h 502"/>
                  <a:gd name="T74" fmla="*/ 0 w 712"/>
                  <a:gd name="T75" fmla="*/ 0 h 502"/>
                  <a:gd name="T76" fmla="*/ 0 w 712"/>
                  <a:gd name="T77" fmla="*/ 0 h 502"/>
                  <a:gd name="T78" fmla="*/ 0 w 712"/>
                  <a:gd name="T79" fmla="*/ 0 h 502"/>
                  <a:gd name="T80" fmla="*/ 0 w 712"/>
                  <a:gd name="T81" fmla="*/ 0 h 502"/>
                  <a:gd name="T82" fmla="*/ 0 w 712"/>
                  <a:gd name="T83" fmla="*/ 0 h 502"/>
                  <a:gd name="T84" fmla="*/ 0 w 712"/>
                  <a:gd name="T85" fmla="*/ 0 h 502"/>
                  <a:gd name="T86" fmla="*/ 0 w 712"/>
                  <a:gd name="T87" fmla="*/ 0 h 502"/>
                  <a:gd name="T88" fmla="*/ 0 w 712"/>
                  <a:gd name="T89" fmla="*/ 0 h 502"/>
                  <a:gd name="T90" fmla="*/ 0 w 712"/>
                  <a:gd name="T91" fmla="*/ 0 h 502"/>
                  <a:gd name="T92" fmla="*/ 0 w 712"/>
                  <a:gd name="T93" fmla="*/ 0 h 502"/>
                  <a:gd name="T94" fmla="*/ 0 w 712"/>
                  <a:gd name="T95" fmla="*/ 0 h 502"/>
                  <a:gd name="T96" fmla="*/ 0 w 712"/>
                  <a:gd name="T97" fmla="*/ 0 h 502"/>
                  <a:gd name="T98" fmla="*/ 0 w 712"/>
                  <a:gd name="T99" fmla="*/ 0 h 502"/>
                  <a:gd name="T100" fmla="*/ 0 w 712"/>
                  <a:gd name="T101" fmla="*/ 0 h 502"/>
                  <a:gd name="T102" fmla="*/ 0 w 712"/>
                  <a:gd name="T103" fmla="*/ 0 h 502"/>
                  <a:gd name="T104" fmla="*/ 0 w 712"/>
                  <a:gd name="T105" fmla="*/ 0 h 502"/>
                  <a:gd name="T106" fmla="*/ 0 w 712"/>
                  <a:gd name="T107" fmla="*/ 0 h 502"/>
                  <a:gd name="T108" fmla="*/ 0 w 712"/>
                  <a:gd name="T109" fmla="*/ 0 h 502"/>
                  <a:gd name="T110" fmla="*/ 0 w 712"/>
                  <a:gd name="T111" fmla="*/ 0 h 502"/>
                  <a:gd name="T112" fmla="*/ 0 w 712"/>
                  <a:gd name="T113" fmla="*/ 0 h 5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2"/>
                  <a:gd name="T172" fmla="*/ 0 h 502"/>
                  <a:gd name="T173" fmla="*/ 712 w 712"/>
                  <a:gd name="T174" fmla="*/ 502 h 50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2" h="502">
                    <a:moveTo>
                      <a:pt x="123" y="502"/>
                    </a:moveTo>
                    <a:lnTo>
                      <a:pt x="128" y="496"/>
                    </a:lnTo>
                    <a:lnTo>
                      <a:pt x="141" y="480"/>
                    </a:lnTo>
                    <a:lnTo>
                      <a:pt x="162" y="453"/>
                    </a:lnTo>
                    <a:lnTo>
                      <a:pt x="192" y="420"/>
                    </a:lnTo>
                    <a:lnTo>
                      <a:pt x="209" y="401"/>
                    </a:lnTo>
                    <a:lnTo>
                      <a:pt x="231" y="380"/>
                    </a:lnTo>
                    <a:lnTo>
                      <a:pt x="253" y="359"/>
                    </a:lnTo>
                    <a:lnTo>
                      <a:pt x="278" y="335"/>
                    </a:lnTo>
                    <a:lnTo>
                      <a:pt x="305" y="311"/>
                    </a:lnTo>
                    <a:lnTo>
                      <a:pt x="334" y="286"/>
                    </a:lnTo>
                    <a:lnTo>
                      <a:pt x="367" y="261"/>
                    </a:lnTo>
                    <a:lnTo>
                      <a:pt x="400" y="235"/>
                    </a:lnTo>
                    <a:lnTo>
                      <a:pt x="476" y="181"/>
                    </a:lnTo>
                    <a:lnTo>
                      <a:pt x="554" y="124"/>
                    </a:lnTo>
                    <a:lnTo>
                      <a:pt x="625" y="72"/>
                    </a:lnTo>
                    <a:lnTo>
                      <a:pt x="680" y="29"/>
                    </a:lnTo>
                    <a:lnTo>
                      <a:pt x="698" y="14"/>
                    </a:lnTo>
                    <a:lnTo>
                      <a:pt x="708" y="4"/>
                    </a:lnTo>
                    <a:lnTo>
                      <a:pt x="711" y="2"/>
                    </a:lnTo>
                    <a:lnTo>
                      <a:pt x="712" y="0"/>
                    </a:lnTo>
                    <a:lnTo>
                      <a:pt x="710" y="2"/>
                    </a:lnTo>
                    <a:lnTo>
                      <a:pt x="705" y="4"/>
                    </a:lnTo>
                    <a:lnTo>
                      <a:pt x="657" y="34"/>
                    </a:lnTo>
                    <a:lnTo>
                      <a:pt x="559" y="101"/>
                    </a:lnTo>
                    <a:lnTo>
                      <a:pt x="503" y="140"/>
                    </a:lnTo>
                    <a:lnTo>
                      <a:pt x="451" y="174"/>
                    </a:lnTo>
                    <a:lnTo>
                      <a:pt x="404" y="205"/>
                    </a:lnTo>
                    <a:lnTo>
                      <a:pt x="360" y="233"/>
                    </a:lnTo>
                    <a:lnTo>
                      <a:pt x="320" y="256"/>
                    </a:lnTo>
                    <a:lnTo>
                      <a:pt x="283" y="279"/>
                    </a:lnTo>
                    <a:lnTo>
                      <a:pt x="248" y="297"/>
                    </a:lnTo>
                    <a:lnTo>
                      <a:pt x="217" y="312"/>
                    </a:lnTo>
                    <a:lnTo>
                      <a:pt x="187" y="326"/>
                    </a:lnTo>
                    <a:lnTo>
                      <a:pt x="159" y="337"/>
                    </a:lnTo>
                    <a:lnTo>
                      <a:pt x="134" y="347"/>
                    </a:lnTo>
                    <a:lnTo>
                      <a:pt x="111" y="355"/>
                    </a:lnTo>
                    <a:lnTo>
                      <a:pt x="90" y="360"/>
                    </a:lnTo>
                    <a:lnTo>
                      <a:pt x="68" y="365"/>
                    </a:lnTo>
                    <a:lnTo>
                      <a:pt x="48" y="367"/>
                    </a:lnTo>
                    <a:lnTo>
                      <a:pt x="30" y="369"/>
                    </a:lnTo>
                    <a:lnTo>
                      <a:pt x="21" y="370"/>
                    </a:lnTo>
                    <a:lnTo>
                      <a:pt x="13" y="371"/>
                    </a:lnTo>
                    <a:lnTo>
                      <a:pt x="8" y="374"/>
                    </a:lnTo>
                    <a:lnTo>
                      <a:pt x="3" y="377"/>
                    </a:lnTo>
                    <a:lnTo>
                      <a:pt x="1" y="381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1" y="394"/>
                    </a:lnTo>
                    <a:lnTo>
                      <a:pt x="6" y="404"/>
                    </a:lnTo>
                    <a:lnTo>
                      <a:pt x="13" y="415"/>
                    </a:lnTo>
                    <a:lnTo>
                      <a:pt x="25" y="427"/>
                    </a:lnTo>
                    <a:lnTo>
                      <a:pt x="38" y="438"/>
                    </a:lnTo>
                    <a:lnTo>
                      <a:pt x="67" y="462"/>
                    </a:lnTo>
                    <a:lnTo>
                      <a:pt x="94" y="482"/>
                    </a:lnTo>
                    <a:lnTo>
                      <a:pt x="116" y="497"/>
                    </a:lnTo>
                    <a:lnTo>
                      <a:pt x="123" y="50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0" name="Freeform 372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1" name="Freeform 373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2" name="Freeform 374"/>
              <p:cNvSpPr>
                <a:spLocks/>
              </p:cNvSpPr>
              <p:nvPr/>
            </p:nvSpPr>
            <p:spPr bwMode="auto">
              <a:xfrm>
                <a:off x="3400" y="2200"/>
                <a:ext cx="92" cy="143"/>
              </a:xfrm>
              <a:custGeom>
                <a:avLst/>
                <a:gdLst>
                  <a:gd name="T0" fmla="*/ 0 w 462"/>
                  <a:gd name="T1" fmla="*/ 0 h 713"/>
                  <a:gd name="T2" fmla="*/ 0 w 462"/>
                  <a:gd name="T3" fmla="*/ 0 h 713"/>
                  <a:gd name="T4" fmla="*/ 0 w 462"/>
                  <a:gd name="T5" fmla="*/ 0 h 713"/>
                  <a:gd name="T6" fmla="*/ 0 w 462"/>
                  <a:gd name="T7" fmla="*/ 0 h 713"/>
                  <a:gd name="T8" fmla="*/ 0 w 462"/>
                  <a:gd name="T9" fmla="*/ 0 h 713"/>
                  <a:gd name="T10" fmla="*/ 0 w 462"/>
                  <a:gd name="T11" fmla="*/ 0 h 713"/>
                  <a:gd name="T12" fmla="*/ 0 w 462"/>
                  <a:gd name="T13" fmla="*/ 0 h 713"/>
                  <a:gd name="T14" fmla="*/ 0 w 462"/>
                  <a:gd name="T15" fmla="*/ 0 h 713"/>
                  <a:gd name="T16" fmla="*/ 0 w 462"/>
                  <a:gd name="T17" fmla="*/ 0 h 713"/>
                  <a:gd name="T18" fmla="*/ 0 w 462"/>
                  <a:gd name="T19" fmla="*/ 0 h 713"/>
                  <a:gd name="T20" fmla="*/ 0 w 462"/>
                  <a:gd name="T21" fmla="*/ 0 h 713"/>
                  <a:gd name="T22" fmla="*/ 0 w 462"/>
                  <a:gd name="T23" fmla="*/ 0 h 713"/>
                  <a:gd name="T24" fmla="*/ 0 w 462"/>
                  <a:gd name="T25" fmla="*/ 0 h 713"/>
                  <a:gd name="T26" fmla="*/ 0 w 462"/>
                  <a:gd name="T27" fmla="*/ 0 h 713"/>
                  <a:gd name="T28" fmla="*/ 0 w 462"/>
                  <a:gd name="T29" fmla="*/ 0 h 713"/>
                  <a:gd name="T30" fmla="*/ 0 w 462"/>
                  <a:gd name="T31" fmla="*/ 0 h 713"/>
                  <a:gd name="T32" fmla="*/ 0 w 462"/>
                  <a:gd name="T33" fmla="*/ 0 h 713"/>
                  <a:gd name="T34" fmla="*/ 0 w 462"/>
                  <a:gd name="T35" fmla="*/ 0 h 713"/>
                  <a:gd name="T36" fmla="*/ 0 w 462"/>
                  <a:gd name="T37" fmla="*/ 0 h 713"/>
                  <a:gd name="T38" fmla="*/ 0 w 462"/>
                  <a:gd name="T39" fmla="*/ 0 h 713"/>
                  <a:gd name="T40" fmla="*/ 0 w 462"/>
                  <a:gd name="T41" fmla="*/ 0 h 713"/>
                  <a:gd name="T42" fmla="*/ 0 w 462"/>
                  <a:gd name="T43" fmla="*/ 0 h 713"/>
                  <a:gd name="T44" fmla="*/ 0 w 462"/>
                  <a:gd name="T45" fmla="*/ 0 h 713"/>
                  <a:gd name="T46" fmla="*/ 0 w 462"/>
                  <a:gd name="T47" fmla="*/ 0 h 713"/>
                  <a:gd name="T48" fmla="*/ 0 w 462"/>
                  <a:gd name="T49" fmla="*/ 0 h 713"/>
                  <a:gd name="T50" fmla="*/ 0 w 462"/>
                  <a:gd name="T51" fmla="*/ 0 h 713"/>
                  <a:gd name="T52" fmla="*/ 0 w 462"/>
                  <a:gd name="T53" fmla="*/ 0 h 713"/>
                  <a:gd name="T54" fmla="*/ 0 w 462"/>
                  <a:gd name="T55" fmla="*/ 0 h 713"/>
                  <a:gd name="T56" fmla="*/ 0 w 462"/>
                  <a:gd name="T57" fmla="*/ 0 h 713"/>
                  <a:gd name="T58" fmla="*/ 0 w 462"/>
                  <a:gd name="T59" fmla="*/ 0 h 713"/>
                  <a:gd name="T60" fmla="*/ 0 w 462"/>
                  <a:gd name="T61" fmla="*/ 0 h 713"/>
                  <a:gd name="T62" fmla="*/ 0 w 462"/>
                  <a:gd name="T63" fmla="*/ 0 h 713"/>
                  <a:gd name="T64" fmla="*/ 0 w 462"/>
                  <a:gd name="T65" fmla="*/ 0 h 713"/>
                  <a:gd name="T66" fmla="*/ 0 w 462"/>
                  <a:gd name="T67" fmla="*/ 0 h 713"/>
                  <a:gd name="T68" fmla="*/ 0 w 462"/>
                  <a:gd name="T69" fmla="*/ 0 h 713"/>
                  <a:gd name="T70" fmla="*/ 0 w 462"/>
                  <a:gd name="T71" fmla="*/ 0 h 713"/>
                  <a:gd name="T72" fmla="*/ 0 w 462"/>
                  <a:gd name="T73" fmla="*/ 0 h 713"/>
                  <a:gd name="T74" fmla="*/ 0 w 462"/>
                  <a:gd name="T75" fmla="*/ 0 h 713"/>
                  <a:gd name="T76" fmla="*/ 0 w 462"/>
                  <a:gd name="T77" fmla="*/ 0 h 713"/>
                  <a:gd name="T78" fmla="*/ 0 w 462"/>
                  <a:gd name="T79" fmla="*/ 0 h 713"/>
                  <a:gd name="T80" fmla="*/ 0 w 462"/>
                  <a:gd name="T81" fmla="*/ 0 h 713"/>
                  <a:gd name="T82" fmla="*/ 0 w 462"/>
                  <a:gd name="T83" fmla="*/ 0 h 713"/>
                  <a:gd name="T84" fmla="*/ 0 w 462"/>
                  <a:gd name="T85" fmla="*/ 0 h 713"/>
                  <a:gd name="T86" fmla="*/ 0 w 462"/>
                  <a:gd name="T87" fmla="*/ 0 h 713"/>
                  <a:gd name="T88" fmla="*/ 0 w 462"/>
                  <a:gd name="T89" fmla="*/ 0 h 713"/>
                  <a:gd name="T90" fmla="*/ 0 w 462"/>
                  <a:gd name="T91" fmla="*/ 0 h 713"/>
                  <a:gd name="T92" fmla="*/ 0 w 462"/>
                  <a:gd name="T93" fmla="*/ 0 h 713"/>
                  <a:gd name="T94" fmla="*/ 0 w 462"/>
                  <a:gd name="T95" fmla="*/ 0 h 713"/>
                  <a:gd name="T96" fmla="*/ 0 w 462"/>
                  <a:gd name="T97" fmla="*/ 0 h 713"/>
                  <a:gd name="T98" fmla="*/ 0 w 462"/>
                  <a:gd name="T99" fmla="*/ 0 h 713"/>
                  <a:gd name="T100" fmla="*/ 0 w 462"/>
                  <a:gd name="T101" fmla="*/ 0 h 713"/>
                  <a:gd name="T102" fmla="*/ 0 w 462"/>
                  <a:gd name="T103" fmla="*/ 0 h 713"/>
                  <a:gd name="T104" fmla="*/ 0 w 462"/>
                  <a:gd name="T105" fmla="*/ 0 h 713"/>
                  <a:gd name="T106" fmla="*/ 0 w 462"/>
                  <a:gd name="T107" fmla="*/ 0 h 713"/>
                  <a:gd name="T108" fmla="*/ 0 w 462"/>
                  <a:gd name="T109" fmla="*/ 0 h 713"/>
                  <a:gd name="T110" fmla="*/ 0 w 462"/>
                  <a:gd name="T111" fmla="*/ 0 h 713"/>
                  <a:gd name="T112" fmla="*/ 0 w 462"/>
                  <a:gd name="T113" fmla="*/ 0 h 713"/>
                  <a:gd name="T114" fmla="*/ 0 w 462"/>
                  <a:gd name="T115" fmla="*/ 0 h 713"/>
                  <a:gd name="T116" fmla="*/ 0 w 462"/>
                  <a:gd name="T117" fmla="*/ 0 h 713"/>
                  <a:gd name="T118" fmla="*/ 0 w 462"/>
                  <a:gd name="T119" fmla="*/ 0 h 713"/>
                  <a:gd name="T120" fmla="*/ 0 w 462"/>
                  <a:gd name="T121" fmla="*/ 0 h 713"/>
                  <a:gd name="T122" fmla="*/ 0 w 462"/>
                  <a:gd name="T123" fmla="*/ 0 h 713"/>
                  <a:gd name="T124" fmla="*/ 0 w 462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713"/>
                  <a:gd name="T191" fmla="*/ 462 w 462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713">
                    <a:moveTo>
                      <a:pt x="167" y="713"/>
                    </a:moveTo>
                    <a:lnTo>
                      <a:pt x="168" y="706"/>
                    </a:lnTo>
                    <a:lnTo>
                      <a:pt x="172" y="685"/>
                    </a:lnTo>
                    <a:lnTo>
                      <a:pt x="178" y="654"/>
                    </a:lnTo>
                    <a:lnTo>
                      <a:pt x="189" y="610"/>
                    </a:lnTo>
                    <a:lnTo>
                      <a:pt x="197" y="585"/>
                    </a:lnTo>
                    <a:lnTo>
                      <a:pt x="206" y="558"/>
                    </a:lnTo>
                    <a:lnTo>
                      <a:pt x="216" y="528"/>
                    </a:lnTo>
                    <a:lnTo>
                      <a:pt x="227" y="495"/>
                    </a:lnTo>
                    <a:lnTo>
                      <a:pt x="241" y="463"/>
                    </a:lnTo>
                    <a:lnTo>
                      <a:pt x="256" y="427"/>
                    </a:lnTo>
                    <a:lnTo>
                      <a:pt x="272" y="391"/>
                    </a:lnTo>
                    <a:lnTo>
                      <a:pt x="291" y="352"/>
                    </a:lnTo>
                    <a:lnTo>
                      <a:pt x="312" y="312"/>
                    </a:lnTo>
                    <a:lnTo>
                      <a:pt x="333" y="270"/>
                    </a:lnTo>
                    <a:lnTo>
                      <a:pt x="355" y="226"/>
                    </a:lnTo>
                    <a:lnTo>
                      <a:pt x="377" y="183"/>
                    </a:lnTo>
                    <a:lnTo>
                      <a:pt x="397" y="142"/>
                    </a:lnTo>
                    <a:lnTo>
                      <a:pt x="415" y="104"/>
                    </a:lnTo>
                    <a:lnTo>
                      <a:pt x="432" y="70"/>
                    </a:lnTo>
                    <a:lnTo>
                      <a:pt x="445" y="41"/>
                    </a:lnTo>
                    <a:lnTo>
                      <a:pt x="454" y="19"/>
                    </a:lnTo>
                    <a:lnTo>
                      <a:pt x="460" y="5"/>
                    </a:lnTo>
                    <a:lnTo>
                      <a:pt x="462" y="1"/>
                    </a:lnTo>
                    <a:lnTo>
                      <a:pt x="460" y="0"/>
                    </a:lnTo>
                    <a:lnTo>
                      <a:pt x="459" y="1"/>
                    </a:lnTo>
                    <a:lnTo>
                      <a:pt x="455" y="6"/>
                    </a:lnTo>
                    <a:lnTo>
                      <a:pt x="445" y="24"/>
                    </a:lnTo>
                    <a:lnTo>
                      <a:pt x="428" y="54"/>
                    </a:lnTo>
                    <a:lnTo>
                      <a:pt x="403" y="99"/>
                    </a:lnTo>
                    <a:lnTo>
                      <a:pt x="369" y="160"/>
                    </a:lnTo>
                    <a:lnTo>
                      <a:pt x="338" y="218"/>
                    </a:lnTo>
                    <a:lnTo>
                      <a:pt x="308" y="273"/>
                    </a:lnTo>
                    <a:lnTo>
                      <a:pt x="281" y="322"/>
                    </a:lnTo>
                    <a:lnTo>
                      <a:pt x="253" y="367"/>
                    </a:lnTo>
                    <a:lnTo>
                      <a:pt x="228" y="407"/>
                    </a:lnTo>
                    <a:lnTo>
                      <a:pt x="204" y="442"/>
                    </a:lnTo>
                    <a:lnTo>
                      <a:pt x="182" y="474"/>
                    </a:lnTo>
                    <a:lnTo>
                      <a:pt x="161" y="503"/>
                    </a:lnTo>
                    <a:lnTo>
                      <a:pt x="141" y="528"/>
                    </a:lnTo>
                    <a:lnTo>
                      <a:pt x="121" y="550"/>
                    </a:lnTo>
                    <a:lnTo>
                      <a:pt x="102" y="570"/>
                    </a:lnTo>
                    <a:lnTo>
                      <a:pt x="85" y="588"/>
                    </a:lnTo>
                    <a:lnTo>
                      <a:pt x="67" y="603"/>
                    </a:lnTo>
                    <a:lnTo>
                      <a:pt x="51" y="617"/>
                    </a:lnTo>
                    <a:lnTo>
                      <a:pt x="35" y="628"/>
                    </a:lnTo>
                    <a:lnTo>
                      <a:pt x="19" y="639"/>
                    </a:lnTo>
                    <a:lnTo>
                      <a:pt x="12" y="644"/>
                    </a:lnTo>
                    <a:lnTo>
                      <a:pt x="6" y="649"/>
                    </a:lnTo>
                    <a:lnTo>
                      <a:pt x="4" y="653"/>
                    </a:lnTo>
                    <a:lnTo>
                      <a:pt x="1" y="658"/>
                    </a:lnTo>
                    <a:lnTo>
                      <a:pt x="0" y="661"/>
                    </a:lnTo>
                    <a:lnTo>
                      <a:pt x="1" y="665"/>
                    </a:lnTo>
                    <a:lnTo>
                      <a:pt x="4" y="670"/>
                    </a:lnTo>
                    <a:lnTo>
                      <a:pt x="6" y="673"/>
                    </a:lnTo>
                    <a:lnTo>
                      <a:pt x="16" y="680"/>
                    </a:lnTo>
                    <a:lnTo>
                      <a:pt x="29" y="686"/>
                    </a:lnTo>
                    <a:lnTo>
                      <a:pt x="44" y="691"/>
                    </a:lnTo>
                    <a:lnTo>
                      <a:pt x="61" y="696"/>
                    </a:lnTo>
                    <a:lnTo>
                      <a:pt x="98" y="704"/>
                    </a:lnTo>
                    <a:lnTo>
                      <a:pt x="132" y="709"/>
                    </a:lnTo>
                    <a:lnTo>
                      <a:pt x="157" y="711"/>
                    </a:lnTo>
                    <a:lnTo>
                      <a:pt x="167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3" name="Freeform 375"/>
              <p:cNvSpPr>
                <a:spLocks/>
              </p:cNvSpPr>
              <p:nvPr/>
            </p:nvSpPr>
            <p:spPr bwMode="auto">
              <a:xfrm>
                <a:off x="3253" y="2220"/>
                <a:ext cx="80" cy="138"/>
              </a:xfrm>
              <a:custGeom>
                <a:avLst/>
                <a:gdLst>
                  <a:gd name="T0" fmla="*/ 0 w 396"/>
                  <a:gd name="T1" fmla="*/ 0 h 691"/>
                  <a:gd name="T2" fmla="*/ 0 w 396"/>
                  <a:gd name="T3" fmla="*/ 0 h 691"/>
                  <a:gd name="T4" fmla="*/ 0 w 396"/>
                  <a:gd name="T5" fmla="*/ 0 h 691"/>
                  <a:gd name="T6" fmla="*/ 0 w 396"/>
                  <a:gd name="T7" fmla="*/ 0 h 691"/>
                  <a:gd name="T8" fmla="*/ 0 w 396"/>
                  <a:gd name="T9" fmla="*/ 0 h 691"/>
                  <a:gd name="T10" fmla="*/ 0 w 396"/>
                  <a:gd name="T11" fmla="*/ 0 h 691"/>
                  <a:gd name="T12" fmla="*/ 0 w 396"/>
                  <a:gd name="T13" fmla="*/ 0 h 691"/>
                  <a:gd name="T14" fmla="*/ 0 w 396"/>
                  <a:gd name="T15" fmla="*/ 0 h 691"/>
                  <a:gd name="T16" fmla="*/ 0 w 396"/>
                  <a:gd name="T17" fmla="*/ 0 h 691"/>
                  <a:gd name="T18" fmla="*/ 0 w 396"/>
                  <a:gd name="T19" fmla="*/ 0 h 691"/>
                  <a:gd name="T20" fmla="*/ 0 w 396"/>
                  <a:gd name="T21" fmla="*/ 0 h 691"/>
                  <a:gd name="T22" fmla="*/ 0 w 396"/>
                  <a:gd name="T23" fmla="*/ 0 h 691"/>
                  <a:gd name="T24" fmla="*/ 0 w 396"/>
                  <a:gd name="T25" fmla="*/ 0 h 691"/>
                  <a:gd name="T26" fmla="*/ 0 w 396"/>
                  <a:gd name="T27" fmla="*/ 0 h 691"/>
                  <a:gd name="T28" fmla="*/ 0 w 396"/>
                  <a:gd name="T29" fmla="*/ 0 h 691"/>
                  <a:gd name="T30" fmla="*/ 0 w 396"/>
                  <a:gd name="T31" fmla="*/ 0 h 691"/>
                  <a:gd name="T32" fmla="*/ 0 w 396"/>
                  <a:gd name="T33" fmla="*/ 0 h 691"/>
                  <a:gd name="T34" fmla="*/ 0 w 396"/>
                  <a:gd name="T35" fmla="*/ 0 h 691"/>
                  <a:gd name="T36" fmla="*/ 0 w 396"/>
                  <a:gd name="T37" fmla="*/ 0 h 691"/>
                  <a:gd name="T38" fmla="*/ 0 w 396"/>
                  <a:gd name="T39" fmla="*/ 0 h 691"/>
                  <a:gd name="T40" fmla="*/ 0 w 396"/>
                  <a:gd name="T41" fmla="*/ 0 h 691"/>
                  <a:gd name="T42" fmla="*/ 0 w 396"/>
                  <a:gd name="T43" fmla="*/ 0 h 691"/>
                  <a:gd name="T44" fmla="*/ 0 w 396"/>
                  <a:gd name="T45" fmla="*/ 0 h 691"/>
                  <a:gd name="T46" fmla="*/ 0 w 396"/>
                  <a:gd name="T47" fmla="*/ 0 h 691"/>
                  <a:gd name="T48" fmla="*/ 0 w 396"/>
                  <a:gd name="T49" fmla="*/ 0 h 691"/>
                  <a:gd name="T50" fmla="*/ 0 w 396"/>
                  <a:gd name="T51" fmla="*/ 0 h 691"/>
                  <a:gd name="T52" fmla="*/ 0 w 396"/>
                  <a:gd name="T53" fmla="*/ 0 h 691"/>
                  <a:gd name="T54" fmla="*/ 0 w 396"/>
                  <a:gd name="T55" fmla="*/ 0 h 691"/>
                  <a:gd name="T56" fmla="*/ 0 w 396"/>
                  <a:gd name="T57" fmla="*/ 0 h 691"/>
                  <a:gd name="T58" fmla="*/ 0 w 396"/>
                  <a:gd name="T59" fmla="*/ 0 h 691"/>
                  <a:gd name="T60" fmla="*/ 0 w 396"/>
                  <a:gd name="T61" fmla="*/ 0 h 691"/>
                  <a:gd name="T62" fmla="*/ 0 w 396"/>
                  <a:gd name="T63" fmla="*/ 0 h 691"/>
                  <a:gd name="T64" fmla="*/ 0 w 396"/>
                  <a:gd name="T65" fmla="*/ 0 h 691"/>
                  <a:gd name="T66" fmla="*/ 0 w 396"/>
                  <a:gd name="T67" fmla="*/ 0 h 691"/>
                  <a:gd name="T68" fmla="*/ 0 w 396"/>
                  <a:gd name="T69" fmla="*/ 0 h 691"/>
                  <a:gd name="T70" fmla="*/ 0 w 396"/>
                  <a:gd name="T71" fmla="*/ 0 h 691"/>
                  <a:gd name="T72" fmla="*/ 0 w 396"/>
                  <a:gd name="T73" fmla="*/ 0 h 691"/>
                  <a:gd name="T74" fmla="*/ 0 w 396"/>
                  <a:gd name="T75" fmla="*/ 0 h 691"/>
                  <a:gd name="T76" fmla="*/ 0 w 396"/>
                  <a:gd name="T77" fmla="*/ 0 h 691"/>
                  <a:gd name="T78" fmla="*/ 0 w 396"/>
                  <a:gd name="T79" fmla="*/ 0 h 691"/>
                  <a:gd name="T80" fmla="*/ 0 w 396"/>
                  <a:gd name="T81" fmla="*/ 0 h 691"/>
                  <a:gd name="T82" fmla="*/ 0 w 396"/>
                  <a:gd name="T83" fmla="*/ 0 h 691"/>
                  <a:gd name="T84" fmla="*/ 0 w 396"/>
                  <a:gd name="T85" fmla="*/ 0 h 691"/>
                  <a:gd name="T86" fmla="*/ 0 w 396"/>
                  <a:gd name="T87" fmla="*/ 0 h 691"/>
                  <a:gd name="T88" fmla="*/ 0 w 396"/>
                  <a:gd name="T89" fmla="*/ 0 h 691"/>
                  <a:gd name="T90" fmla="*/ 0 w 396"/>
                  <a:gd name="T91" fmla="*/ 0 h 691"/>
                  <a:gd name="T92" fmla="*/ 0 w 396"/>
                  <a:gd name="T93" fmla="*/ 0 h 691"/>
                  <a:gd name="T94" fmla="*/ 0 w 396"/>
                  <a:gd name="T95" fmla="*/ 0 h 691"/>
                  <a:gd name="T96" fmla="*/ 0 w 396"/>
                  <a:gd name="T97" fmla="*/ 0 h 691"/>
                  <a:gd name="T98" fmla="*/ 0 w 396"/>
                  <a:gd name="T99" fmla="*/ 0 h 691"/>
                  <a:gd name="T100" fmla="*/ 0 w 396"/>
                  <a:gd name="T101" fmla="*/ 0 h 691"/>
                  <a:gd name="T102" fmla="*/ 0 w 396"/>
                  <a:gd name="T103" fmla="*/ 0 h 691"/>
                  <a:gd name="T104" fmla="*/ 0 w 396"/>
                  <a:gd name="T105" fmla="*/ 0 h 691"/>
                  <a:gd name="T106" fmla="*/ 0 w 396"/>
                  <a:gd name="T107" fmla="*/ 0 h 691"/>
                  <a:gd name="T108" fmla="*/ 0 w 396"/>
                  <a:gd name="T109" fmla="*/ 0 h 691"/>
                  <a:gd name="T110" fmla="*/ 0 w 396"/>
                  <a:gd name="T111" fmla="*/ 0 h 691"/>
                  <a:gd name="T112" fmla="*/ 0 w 396"/>
                  <a:gd name="T113" fmla="*/ 0 h 691"/>
                  <a:gd name="T114" fmla="*/ 0 w 396"/>
                  <a:gd name="T115" fmla="*/ 0 h 691"/>
                  <a:gd name="T116" fmla="*/ 0 w 396"/>
                  <a:gd name="T117" fmla="*/ 0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6"/>
                  <a:gd name="T178" fmla="*/ 0 h 691"/>
                  <a:gd name="T179" fmla="*/ 396 w 396"/>
                  <a:gd name="T180" fmla="*/ 691 h 6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6" h="691">
                    <a:moveTo>
                      <a:pt x="396" y="570"/>
                    </a:moveTo>
                    <a:lnTo>
                      <a:pt x="386" y="566"/>
                    </a:lnTo>
                    <a:lnTo>
                      <a:pt x="376" y="561"/>
                    </a:lnTo>
                    <a:lnTo>
                      <a:pt x="366" y="556"/>
                    </a:lnTo>
                    <a:lnTo>
                      <a:pt x="356" y="550"/>
                    </a:lnTo>
                    <a:lnTo>
                      <a:pt x="336" y="535"/>
                    </a:lnTo>
                    <a:lnTo>
                      <a:pt x="316" y="518"/>
                    </a:lnTo>
                    <a:lnTo>
                      <a:pt x="297" y="498"/>
                    </a:lnTo>
                    <a:lnTo>
                      <a:pt x="279" y="476"/>
                    </a:lnTo>
                    <a:lnTo>
                      <a:pt x="260" y="453"/>
                    </a:lnTo>
                    <a:lnTo>
                      <a:pt x="242" y="429"/>
                    </a:lnTo>
                    <a:lnTo>
                      <a:pt x="225" y="403"/>
                    </a:lnTo>
                    <a:lnTo>
                      <a:pt x="209" y="378"/>
                    </a:lnTo>
                    <a:lnTo>
                      <a:pt x="194" y="352"/>
                    </a:lnTo>
                    <a:lnTo>
                      <a:pt x="179" y="325"/>
                    </a:lnTo>
                    <a:lnTo>
                      <a:pt x="151" y="274"/>
                    </a:lnTo>
                    <a:lnTo>
                      <a:pt x="129" y="228"/>
                    </a:lnTo>
                    <a:lnTo>
                      <a:pt x="108" y="183"/>
                    </a:lnTo>
                    <a:lnTo>
                      <a:pt x="84" y="136"/>
                    </a:lnTo>
                    <a:lnTo>
                      <a:pt x="58" y="91"/>
                    </a:lnTo>
                    <a:lnTo>
                      <a:pt x="35" y="51"/>
                    </a:lnTo>
                    <a:lnTo>
                      <a:pt x="15" y="2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10" y="21"/>
                    </a:lnTo>
                    <a:lnTo>
                      <a:pt x="29" y="62"/>
                    </a:lnTo>
                    <a:lnTo>
                      <a:pt x="55" y="117"/>
                    </a:lnTo>
                    <a:lnTo>
                      <a:pt x="85" y="179"/>
                    </a:lnTo>
                    <a:lnTo>
                      <a:pt x="115" y="247"/>
                    </a:lnTo>
                    <a:lnTo>
                      <a:pt x="145" y="314"/>
                    </a:lnTo>
                    <a:lnTo>
                      <a:pt x="170" y="375"/>
                    </a:lnTo>
                    <a:lnTo>
                      <a:pt x="181" y="403"/>
                    </a:lnTo>
                    <a:lnTo>
                      <a:pt x="189" y="428"/>
                    </a:lnTo>
                    <a:lnTo>
                      <a:pt x="195" y="449"/>
                    </a:lnTo>
                    <a:lnTo>
                      <a:pt x="199" y="465"/>
                    </a:lnTo>
                    <a:lnTo>
                      <a:pt x="201" y="503"/>
                    </a:lnTo>
                    <a:lnTo>
                      <a:pt x="205" y="544"/>
                    </a:lnTo>
                    <a:lnTo>
                      <a:pt x="209" y="586"/>
                    </a:lnTo>
                    <a:lnTo>
                      <a:pt x="215" y="626"/>
                    </a:lnTo>
                    <a:lnTo>
                      <a:pt x="217" y="644"/>
                    </a:lnTo>
                    <a:lnTo>
                      <a:pt x="222" y="660"/>
                    </a:lnTo>
                    <a:lnTo>
                      <a:pt x="227" y="672"/>
                    </a:lnTo>
                    <a:lnTo>
                      <a:pt x="234" y="682"/>
                    </a:lnTo>
                    <a:lnTo>
                      <a:pt x="236" y="686"/>
                    </a:lnTo>
                    <a:lnTo>
                      <a:pt x="240" y="689"/>
                    </a:lnTo>
                    <a:lnTo>
                      <a:pt x="244" y="691"/>
                    </a:lnTo>
                    <a:lnTo>
                      <a:pt x="247" y="691"/>
                    </a:lnTo>
                    <a:lnTo>
                      <a:pt x="252" y="691"/>
                    </a:lnTo>
                    <a:lnTo>
                      <a:pt x="257" y="690"/>
                    </a:lnTo>
                    <a:lnTo>
                      <a:pt x="262" y="687"/>
                    </a:lnTo>
                    <a:lnTo>
                      <a:pt x="267" y="684"/>
                    </a:lnTo>
                    <a:lnTo>
                      <a:pt x="312" y="642"/>
                    </a:lnTo>
                    <a:lnTo>
                      <a:pt x="353" y="606"/>
                    </a:lnTo>
                    <a:lnTo>
                      <a:pt x="385" y="580"/>
                    </a:lnTo>
                    <a:lnTo>
                      <a:pt x="396" y="5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4" name="Freeform 376"/>
              <p:cNvSpPr>
                <a:spLocks/>
              </p:cNvSpPr>
              <p:nvPr/>
            </p:nvSpPr>
            <p:spPr bwMode="auto">
              <a:xfrm>
                <a:off x="3167" y="2297"/>
                <a:ext cx="128" cy="100"/>
              </a:xfrm>
              <a:custGeom>
                <a:avLst/>
                <a:gdLst>
                  <a:gd name="T0" fmla="*/ 0 w 640"/>
                  <a:gd name="T1" fmla="*/ 0 h 500"/>
                  <a:gd name="T2" fmla="*/ 0 w 640"/>
                  <a:gd name="T3" fmla="*/ 0 h 500"/>
                  <a:gd name="T4" fmla="*/ 0 w 640"/>
                  <a:gd name="T5" fmla="*/ 0 h 500"/>
                  <a:gd name="T6" fmla="*/ 0 w 640"/>
                  <a:gd name="T7" fmla="*/ 0 h 500"/>
                  <a:gd name="T8" fmla="*/ 0 w 640"/>
                  <a:gd name="T9" fmla="*/ 0 h 500"/>
                  <a:gd name="T10" fmla="*/ 0 w 640"/>
                  <a:gd name="T11" fmla="*/ 0 h 500"/>
                  <a:gd name="T12" fmla="*/ 0 w 640"/>
                  <a:gd name="T13" fmla="*/ 0 h 500"/>
                  <a:gd name="T14" fmla="*/ 0 w 640"/>
                  <a:gd name="T15" fmla="*/ 0 h 500"/>
                  <a:gd name="T16" fmla="*/ 0 w 640"/>
                  <a:gd name="T17" fmla="*/ 0 h 500"/>
                  <a:gd name="T18" fmla="*/ 0 w 640"/>
                  <a:gd name="T19" fmla="*/ 0 h 500"/>
                  <a:gd name="T20" fmla="*/ 0 w 640"/>
                  <a:gd name="T21" fmla="*/ 0 h 500"/>
                  <a:gd name="T22" fmla="*/ 0 w 640"/>
                  <a:gd name="T23" fmla="*/ 0 h 500"/>
                  <a:gd name="T24" fmla="*/ 0 w 640"/>
                  <a:gd name="T25" fmla="*/ 0 h 500"/>
                  <a:gd name="T26" fmla="*/ 0 w 640"/>
                  <a:gd name="T27" fmla="*/ 0 h 500"/>
                  <a:gd name="T28" fmla="*/ 0 w 640"/>
                  <a:gd name="T29" fmla="*/ 0 h 500"/>
                  <a:gd name="T30" fmla="*/ 0 w 640"/>
                  <a:gd name="T31" fmla="*/ 0 h 500"/>
                  <a:gd name="T32" fmla="*/ 0 w 640"/>
                  <a:gd name="T33" fmla="*/ 0 h 500"/>
                  <a:gd name="T34" fmla="*/ 0 w 640"/>
                  <a:gd name="T35" fmla="*/ 0 h 500"/>
                  <a:gd name="T36" fmla="*/ 0 w 640"/>
                  <a:gd name="T37" fmla="*/ 0 h 500"/>
                  <a:gd name="T38" fmla="*/ 0 w 640"/>
                  <a:gd name="T39" fmla="*/ 0 h 500"/>
                  <a:gd name="T40" fmla="*/ 0 w 640"/>
                  <a:gd name="T41" fmla="*/ 0 h 500"/>
                  <a:gd name="T42" fmla="*/ 0 w 640"/>
                  <a:gd name="T43" fmla="*/ 0 h 500"/>
                  <a:gd name="T44" fmla="*/ 0 w 640"/>
                  <a:gd name="T45" fmla="*/ 0 h 500"/>
                  <a:gd name="T46" fmla="*/ 0 w 640"/>
                  <a:gd name="T47" fmla="*/ 0 h 500"/>
                  <a:gd name="T48" fmla="*/ 0 w 640"/>
                  <a:gd name="T49" fmla="*/ 0 h 500"/>
                  <a:gd name="T50" fmla="*/ 0 w 640"/>
                  <a:gd name="T51" fmla="*/ 0 h 500"/>
                  <a:gd name="T52" fmla="*/ 0 w 640"/>
                  <a:gd name="T53" fmla="*/ 0 h 500"/>
                  <a:gd name="T54" fmla="*/ 0 w 640"/>
                  <a:gd name="T55" fmla="*/ 0 h 500"/>
                  <a:gd name="T56" fmla="*/ 0 w 640"/>
                  <a:gd name="T57" fmla="*/ 0 h 500"/>
                  <a:gd name="T58" fmla="*/ 0 w 640"/>
                  <a:gd name="T59" fmla="*/ 0 h 500"/>
                  <a:gd name="T60" fmla="*/ 0 w 640"/>
                  <a:gd name="T61" fmla="*/ 0 h 500"/>
                  <a:gd name="T62" fmla="*/ 0 w 640"/>
                  <a:gd name="T63" fmla="*/ 0 h 500"/>
                  <a:gd name="T64" fmla="*/ 0 w 640"/>
                  <a:gd name="T65" fmla="*/ 0 h 500"/>
                  <a:gd name="T66" fmla="*/ 0 w 640"/>
                  <a:gd name="T67" fmla="*/ 0 h 500"/>
                  <a:gd name="T68" fmla="*/ 0 w 640"/>
                  <a:gd name="T69" fmla="*/ 0 h 500"/>
                  <a:gd name="T70" fmla="*/ 0 w 640"/>
                  <a:gd name="T71" fmla="*/ 0 h 500"/>
                  <a:gd name="T72" fmla="*/ 0 w 640"/>
                  <a:gd name="T73" fmla="*/ 0 h 500"/>
                  <a:gd name="T74" fmla="*/ 0 w 640"/>
                  <a:gd name="T75" fmla="*/ 0 h 500"/>
                  <a:gd name="T76" fmla="*/ 0 w 640"/>
                  <a:gd name="T77" fmla="*/ 0 h 500"/>
                  <a:gd name="T78" fmla="*/ 0 w 640"/>
                  <a:gd name="T79" fmla="*/ 0 h 500"/>
                  <a:gd name="T80" fmla="*/ 0 w 640"/>
                  <a:gd name="T81" fmla="*/ 0 h 500"/>
                  <a:gd name="T82" fmla="*/ 0 w 640"/>
                  <a:gd name="T83" fmla="*/ 0 h 500"/>
                  <a:gd name="T84" fmla="*/ 0 w 640"/>
                  <a:gd name="T85" fmla="*/ 0 h 500"/>
                  <a:gd name="T86" fmla="*/ 0 w 640"/>
                  <a:gd name="T87" fmla="*/ 0 h 500"/>
                  <a:gd name="T88" fmla="*/ 0 w 640"/>
                  <a:gd name="T89" fmla="*/ 0 h 500"/>
                  <a:gd name="T90" fmla="*/ 0 w 640"/>
                  <a:gd name="T91" fmla="*/ 0 h 500"/>
                  <a:gd name="T92" fmla="*/ 0 w 640"/>
                  <a:gd name="T93" fmla="*/ 0 h 500"/>
                  <a:gd name="T94" fmla="*/ 0 w 640"/>
                  <a:gd name="T95" fmla="*/ 0 h 500"/>
                  <a:gd name="T96" fmla="*/ 0 w 640"/>
                  <a:gd name="T97" fmla="*/ 0 h 500"/>
                  <a:gd name="T98" fmla="*/ 0 w 640"/>
                  <a:gd name="T99" fmla="*/ 0 h 500"/>
                  <a:gd name="T100" fmla="*/ 0 w 640"/>
                  <a:gd name="T101" fmla="*/ 0 h 500"/>
                  <a:gd name="T102" fmla="*/ 0 w 640"/>
                  <a:gd name="T103" fmla="*/ 0 h 500"/>
                  <a:gd name="T104" fmla="*/ 0 w 640"/>
                  <a:gd name="T105" fmla="*/ 0 h 500"/>
                  <a:gd name="T106" fmla="*/ 0 w 640"/>
                  <a:gd name="T107" fmla="*/ 0 h 500"/>
                  <a:gd name="T108" fmla="*/ 0 w 640"/>
                  <a:gd name="T109" fmla="*/ 0 h 500"/>
                  <a:gd name="T110" fmla="*/ 0 w 640"/>
                  <a:gd name="T111" fmla="*/ 0 h 500"/>
                  <a:gd name="T112" fmla="*/ 0 w 640"/>
                  <a:gd name="T113" fmla="*/ 0 h 500"/>
                  <a:gd name="T114" fmla="*/ 0 w 640"/>
                  <a:gd name="T115" fmla="*/ 0 h 500"/>
                  <a:gd name="T116" fmla="*/ 0 w 640"/>
                  <a:gd name="T117" fmla="*/ 0 h 500"/>
                  <a:gd name="T118" fmla="*/ 0 w 640"/>
                  <a:gd name="T119" fmla="*/ 0 h 500"/>
                  <a:gd name="T120" fmla="*/ 0 w 640"/>
                  <a:gd name="T121" fmla="*/ 0 h 500"/>
                  <a:gd name="T122" fmla="*/ 0 w 640"/>
                  <a:gd name="T123" fmla="*/ 0 h 500"/>
                  <a:gd name="T124" fmla="*/ 0 w 640"/>
                  <a:gd name="T125" fmla="*/ 0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40"/>
                  <a:gd name="T190" fmla="*/ 0 h 500"/>
                  <a:gd name="T191" fmla="*/ 640 w 640"/>
                  <a:gd name="T192" fmla="*/ 500 h 5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40" h="500">
                    <a:moveTo>
                      <a:pt x="640" y="298"/>
                    </a:moveTo>
                    <a:lnTo>
                      <a:pt x="634" y="296"/>
                    </a:lnTo>
                    <a:lnTo>
                      <a:pt x="616" y="293"/>
                    </a:lnTo>
                    <a:lnTo>
                      <a:pt x="590" y="285"/>
                    </a:lnTo>
                    <a:lnTo>
                      <a:pt x="557" y="276"/>
                    </a:lnTo>
                    <a:lnTo>
                      <a:pt x="519" y="264"/>
                    </a:lnTo>
                    <a:lnTo>
                      <a:pt x="479" y="248"/>
                    </a:lnTo>
                    <a:lnTo>
                      <a:pt x="458" y="238"/>
                    </a:lnTo>
                    <a:lnTo>
                      <a:pt x="438" y="228"/>
                    </a:lnTo>
                    <a:lnTo>
                      <a:pt x="416" y="215"/>
                    </a:lnTo>
                    <a:lnTo>
                      <a:pt x="398" y="203"/>
                    </a:lnTo>
                    <a:lnTo>
                      <a:pt x="374" y="189"/>
                    </a:lnTo>
                    <a:lnTo>
                      <a:pt x="347" y="173"/>
                    </a:lnTo>
                    <a:lnTo>
                      <a:pt x="314" y="154"/>
                    </a:lnTo>
                    <a:lnTo>
                      <a:pt x="278" y="135"/>
                    </a:lnTo>
                    <a:lnTo>
                      <a:pt x="202" y="95"/>
                    </a:lnTo>
                    <a:lnTo>
                      <a:pt x="126" y="58"/>
                    </a:lnTo>
                    <a:lnTo>
                      <a:pt x="61" y="27"/>
                    </a:lnTo>
                    <a:lnTo>
                      <a:pt x="1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22" y="15"/>
                    </a:lnTo>
                    <a:lnTo>
                      <a:pt x="48" y="30"/>
                    </a:lnTo>
                    <a:lnTo>
                      <a:pt x="81" y="50"/>
                    </a:lnTo>
                    <a:lnTo>
                      <a:pt x="118" y="77"/>
                    </a:lnTo>
                    <a:lnTo>
                      <a:pt x="159" y="105"/>
                    </a:lnTo>
                    <a:lnTo>
                      <a:pt x="203" y="138"/>
                    </a:lnTo>
                    <a:lnTo>
                      <a:pt x="249" y="173"/>
                    </a:lnTo>
                    <a:lnTo>
                      <a:pt x="297" y="209"/>
                    </a:lnTo>
                    <a:lnTo>
                      <a:pt x="343" y="246"/>
                    </a:lnTo>
                    <a:lnTo>
                      <a:pt x="386" y="283"/>
                    </a:lnTo>
                    <a:lnTo>
                      <a:pt x="429" y="320"/>
                    </a:lnTo>
                    <a:lnTo>
                      <a:pt x="468" y="355"/>
                    </a:lnTo>
                    <a:lnTo>
                      <a:pt x="501" y="387"/>
                    </a:lnTo>
                    <a:lnTo>
                      <a:pt x="530" y="417"/>
                    </a:lnTo>
                    <a:lnTo>
                      <a:pt x="551" y="442"/>
                    </a:lnTo>
                    <a:lnTo>
                      <a:pt x="560" y="454"/>
                    </a:lnTo>
                    <a:lnTo>
                      <a:pt x="565" y="464"/>
                    </a:lnTo>
                    <a:lnTo>
                      <a:pt x="569" y="472"/>
                    </a:lnTo>
                    <a:lnTo>
                      <a:pt x="570" y="480"/>
                    </a:lnTo>
                    <a:lnTo>
                      <a:pt x="570" y="491"/>
                    </a:lnTo>
                    <a:lnTo>
                      <a:pt x="567" y="497"/>
                    </a:lnTo>
                    <a:lnTo>
                      <a:pt x="566" y="498"/>
                    </a:lnTo>
                    <a:lnTo>
                      <a:pt x="565" y="500"/>
                    </a:lnTo>
                    <a:lnTo>
                      <a:pt x="564" y="500"/>
                    </a:lnTo>
                    <a:lnTo>
                      <a:pt x="561" y="498"/>
                    </a:lnTo>
                    <a:lnTo>
                      <a:pt x="559" y="493"/>
                    </a:lnTo>
                    <a:lnTo>
                      <a:pt x="555" y="486"/>
                    </a:lnTo>
                    <a:lnTo>
                      <a:pt x="554" y="476"/>
                    </a:lnTo>
                    <a:lnTo>
                      <a:pt x="552" y="462"/>
                    </a:lnTo>
                    <a:lnTo>
                      <a:pt x="554" y="447"/>
                    </a:lnTo>
                    <a:lnTo>
                      <a:pt x="556" y="430"/>
                    </a:lnTo>
                    <a:lnTo>
                      <a:pt x="562" y="410"/>
                    </a:lnTo>
                    <a:lnTo>
                      <a:pt x="570" y="390"/>
                    </a:lnTo>
                    <a:lnTo>
                      <a:pt x="575" y="379"/>
                    </a:lnTo>
                    <a:lnTo>
                      <a:pt x="581" y="367"/>
                    </a:lnTo>
                    <a:lnTo>
                      <a:pt x="589" y="356"/>
                    </a:lnTo>
                    <a:lnTo>
                      <a:pt x="596" y="345"/>
                    </a:lnTo>
                    <a:lnTo>
                      <a:pt x="606" y="332"/>
                    </a:lnTo>
                    <a:lnTo>
                      <a:pt x="616" y="321"/>
                    </a:lnTo>
                    <a:lnTo>
                      <a:pt x="627" y="309"/>
                    </a:lnTo>
                    <a:lnTo>
                      <a:pt x="640" y="29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5" name="Freeform 377"/>
              <p:cNvSpPr>
                <a:spLocks/>
              </p:cNvSpPr>
              <p:nvPr/>
            </p:nvSpPr>
            <p:spPr bwMode="auto">
              <a:xfrm>
                <a:off x="3105" y="2393"/>
                <a:ext cx="171" cy="45"/>
              </a:xfrm>
              <a:custGeom>
                <a:avLst/>
                <a:gdLst>
                  <a:gd name="T0" fmla="*/ 0 w 857"/>
                  <a:gd name="T1" fmla="*/ 0 h 223"/>
                  <a:gd name="T2" fmla="*/ 0 w 857"/>
                  <a:gd name="T3" fmla="*/ 0 h 223"/>
                  <a:gd name="T4" fmla="*/ 0 w 857"/>
                  <a:gd name="T5" fmla="*/ 0 h 223"/>
                  <a:gd name="T6" fmla="*/ 0 w 857"/>
                  <a:gd name="T7" fmla="*/ 0 h 223"/>
                  <a:gd name="T8" fmla="*/ 0 w 857"/>
                  <a:gd name="T9" fmla="*/ 0 h 223"/>
                  <a:gd name="T10" fmla="*/ 0 w 857"/>
                  <a:gd name="T11" fmla="*/ 0 h 223"/>
                  <a:gd name="T12" fmla="*/ 0 w 857"/>
                  <a:gd name="T13" fmla="*/ 0 h 223"/>
                  <a:gd name="T14" fmla="*/ 0 w 857"/>
                  <a:gd name="T15" fmla="*/ 0 h 223"/>
                  <a:gd name="T16" fmla="*/ 0 w 857"/>
                  <a:gd name="T17" fmla="*/ 0 h 223"/>
                  <a:gd name="T18" fmla="*/ 0 w 857"/>
                  <a:gd name="T19" fmla="*/ 0 h 223"/>
                  <a:gd name="T20" fmla="*/ 0 w 857"/>
                  <a:gd name="T21" fmla="*/ 0 h 223"/>
                  <a:gd name="T22" fmla="*/ 0 w 857"/>
                  <a:gd name="T23" fmla="*/ 0 h 223"/>
                  <a:gd name="T24" fmla="*/ 0 w 857"/>
                  <a:gd name="T25" fmla="*/ 0 h 223"/>
                  <a:gd name="T26" fmla="*/ 0 w 857"/>
                  <a:gd name="T27" fmla="*/ 0 h 223"/>
                  <a:gd name="T28" fmla="*/ 0 w 857"/>
                  <a:gd name="T29" fmla="*/ 0 h 223"/>
                  <a:gd name="T30" fmla="*/ 0 w 857"/>
                  <a:gd name="T31" fmla="*/ 0 h 223"/>
                  <a:gd name="T32" fmla="*/ 0 w 857"/>
                  <a:gd name="T33" fmla="*/ 0 h 223"/>
                  <a:gd name="T34" fmla="*/ 0 w 857"/>
                  <a:gd name="T35" fmla="*/ 0 h 223"/>
                  <a:gd name="T36" fmla="*/ 0 w 857"/>
                  <a:gd name="T37" fmla="*/ 0 h 223"/>
                  <a:gd name="T38" fmla="*/ 0 w 857"/>
                  <a:gd name="T39" fmla="*/ 0 h 223"/>
                  <a:gd name="T40" fmla="*/ 0 w 857"/>
                  <a:gd name="T41" fmla="*/ 0 h 223"/>
                  <a:gd name="T42" fmla="*/ 0 w 857"/>
                  <a:gd name="T43" fmla="*/ 0 h 223"/>
                  <a:gd name="T44" fmla="*/ 0 w 857"/>
                  <a:gd name="T45" fmla="*/ 0 h 223"/>
                  <a:gd name="T46" fmla="*/ 0 w 857"/>
                  <a:gd name="T47" fmla="*/ 0 h 223"/>
                  <a:gd name="T48" fmla="*/ 0 w 857"/>
                  <a:gd name="T49" fmla="*/ 0 h 223"/>
                  <a:gd name="T50" fmla="*/ 0 w 857"/>
                  <a:gd name="T51" fmla="*/ 0 h 223"/>
                  <a:gd name="T52" fmla="*/ 0 w 857"/>
                  <a:gd name="T53" fmla="*/ 0 h 223"/>
                  <a:gd name="T54" fmla="*/ 0 w 857"/>
                  <a:gd name="T55" fmla="*/ 0 h 223"/>
                  <a:gd name="T56" fmla="*/ 0 w 857"/>
                  <a:gd name="T57" fmla="*/ 0 h 223"/>
                  <a:gd name="T58" fmla="*/ 0 w 857"/>
                  <a:gd name="T59" fmla="*/ 0 h 223"/>
                  <a:gd name="T60" fmla="*/ 0 w 857"/>
                  <a:gd name="T61" fmla="*/ 0 h 223"/>
                  <a:gd name="T62" fmla="*/ 0 w 857"/>
                  <a:gd name="T63" fmla="*/ 0 h 223"/>
                  <a:gd name="T64" fmla="*/ 0 w 857"/>
                  <a:gd name="T65" fmla="*/ 0 h 223"/>
                  <a:gd name="T66" fmla="*/ 0 w 857"/>
                  <a:gd name="T67" fmla="*/ 0 h 223"/>
                  <a:gd name="T68" fmla="*/ 0 w 857"/>
                  <a:gd name="T69" fmla="*/ 0 h 223"/>
                  <a:gd name="T70" fmla="*/ 0 w 857"/>
                  <a:gd name="T71" fmla="*/ 0 h 223"/>
                  <a:gd name="T72" fmla="*/ 0 w 857"/>
                  <a:gd name="T73" fmla="*/ 0 h 223"/>
                  <a:gd name="T74" fmla="*/ 0 w 857"/>
                  <a:gd name="T75" fmla="*/ 0 h 2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7"/>
                  <a:gd name="T115" fmla="*/ 0 h 223"/>
                  <a:gd name="T116" fmla="*/ 857 w 857"/>
                  <a:gd name="T117" fmla="*/ 223 h 22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7" h="223">
                    <a:moveTo>
                      <a:pt x="846" y="36"/>
                    </a:moveTo>
                    <a:lnTo>
                      <a:pt x="837" y="43"/>
                    </a:lnTo>
                    <a:lnTo>
                      <a:pt x="826" y="51"/>
                    </a:lnTo>
                    <a:lnTo>
                      <a:pt x="812" y="56"/>
                    </a:lnTo>
                    <a:lnTo>
                      <a:pt x="799" y="61"/>
                    </a:lnTo>
                    <a:lnTo>
                      <a:pt x="781" y="66"/>
                    </a:lnTo>
                    <a:lnTo>
                      <a:pt x="764" y="68"/>
                    </a:lnTo>
                    <a:lnTo>
                      <a:pt x="745" y="71"/>
                    </a:lnTo>
                    <a:lnTo>
                      <a:pt x="724" y="73"/>
                    </a:lnTo>
                    <a:lnTo>
                      <a:pt x="680" y="74"/>
                    </a:lnTo>
                    <a:lnTo>
                      <a:pt x="631" y="73"/>
                    </a:lnTo>
                    <a:lnTo>
                      <a:pt x="581" y="71"/>
                    </a:lnTo>
                    <a:lnTo>
                      <a:pt x="529" y="66"/>
                    </a:lnTo>
                    <a:lnTo>
                      <a:pt x="475" y="59"/>
                    </a:lnTo>
                    <a:lnTo>
                      <a:pt x="422" y="53"/>
                    </a:lnTo>
                    <a:lnTo>
                      <a:pt x="369" y="46"/>
                    </a:lnTo>
                    <a:lnTo>
                      <a:pt x="319" y="38"/>
                    </a:lnTo>
                    <a:lnTo>
                      <a:pt x="228" y="23"/>
                    </a:lnTo>
                    <a:lnTo>
                      <a:pt x="155" y="11"/>
                    </a:lnTo>
                    <a:lnTo>
                      <a:pt x="125" y="6"/>
                    </a:lnTo>
                    <a:lnTo>
                      <a:pt x="97" y="2"/>
                    </a:lnTo>
                    <a:lnTo>
                      <a:pt x="71" y="1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1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3"/>
                    </a:lnTo>
                    <a:lnTo>
                      <a:pt x="14" y="18"/>
                    </a:lnTo>
                    <a:lnTo>
                      <a:pt x="29" y="23"/>
                    </a:lnTo>
                    <a:lnTo>
                      <a:pt x="51" y="28"/>
                    </a:lnTo>
                    <a:lnTo>
                      <a:pt x="79" y="34"/>
                    </a:lnTo>
                    <a:lnTo>
                      <a:pt x="113" y="39"/>
                    </a:lnTo>
                    <a:lnTo>
                      <a:pt x="155" y="46"/>
                    </a:lnTo>
                    <a:lnTo>
                      <a:pt x="253" y="57"/>
                    </a:lnTo>
                    <a:lnTo>
                      <a:pt x="362" y="72"/>
                    </a:lnTo>
                    <a:lnTo>
                      <a:pt x="418" y="79"/>
                    </a:lnTo>
                    <a:lnTo>
                      <a:pt x="474" y="89"/>
                    </a:lnTo>
                    <a:lnTo>
                      <a:pt x="529" y="99"/>
                    </a:lnTo>
                    <a:lnTo>
                      <a:pt x="583" y="109"/>
                    </a:lnTo>
                    <a:lnTo>
                      <a:pt x="633" y="119"/>
                    </a:lnTo>
                    <a:lnTo>
                      <a:pt x="680" y="131"/>
                    </a:lnTo>
                    <a:lnTo>
                      <a:pt x="724" y="142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4"/>
                    </a:lnTo>
                    <a:lnTo>
                      <a:pt x="807" y="170"/>
                    </a:lnTo>
                    <a:lnTo>
                      <a:pt x="820" y="175"/>
                    </a:lnTo>
                    <a:lnTo>
                      <a:pt x="830" y="182"/>
                    </a:lnTo>
                    <a:lnTo>
                      <a:pt x="837" y="188"/>
                    </a:lnTo>
                    <a:lnTo>
                      <a:pt x="843" y="193"/>
                    </a:lnTo>
                    <a:lnTo>
                      <a:pt x="846" y="199"/>
                    </a:lnTo>
                    <a:lnTo>
                      <a:pt x="850" y="208"/>
                    </a:lnTo>
                    <a:lnTo>
                      <a:pt x="852" y="215"/>
                    </a:lnTo>
                    <a:lnTo>
                      <a:pt x="853" y="219"/>
                    </a:lnTo>
                    <a:lnTo>
                      <a:pt x="853" y="222"/>
                    </a:lnTo>
                    <a:lnTo>
                      <a:pt x="852" y="223"/>
                    </a:lnTo>
                    <a:lnTo>
                      <a:pt x="850" y="222"/>
                    </a:lnTo>
                    <a:lnTo>
                      <a:pt x="847" y="219"/>
                    </a:lnTo>
                    <a:lnTo>
                      <a:pt x="843" y="215"/>
                    </a:lnTo>
                    <a:lnTo>
                      <a:pt x="830" y="199"/>
                    </a:lnTo>
                    <a:lnTo>
                      <a:pt x="822" y="189"/>
                    </a:lnTo>
                    <a:lnTo>
                      <a:pt x="825" y="180"/>
                    </a:lnTo>
                    <a:lnTo>
                      <a:pt x="831" y="161"/>
                    </a:lnTo>
                    <a:lnTo>
                      <a:pt x="838" y="131"/>
                    </a:lnTo>
                    <a:lnTo>
                      <a:pt x="847" y="99"/>
                    </a:lnTo>
                    <a:lnTo>
                      <a:pt x="853" y="69"/>
                    </a:lnTo>
                    <a:lnTo>
                      <a:pt x="857" y="44"/>
                    </a:lnTo>
                    <a:lnTo>
                      <a:pt x="857" y="37"/>
                    </a:lnTo>
                    <a:lnTo>
                      <a:pt x="856" y="32"/>
                    </a:lnTo>
                    <a:lnTo>
                      <a:pt x="853" y="31"/>
                    </a:lnTo>
                    <a:lnTo>
                      <a:pt x="852" y="32"/>
                    </a:lnTo>
                    <a:lnTo>
                      <a:pt x="850" y="33"/>
                    </a:lnTo>
                    <a:lnTo>
                      <a:pt x="846" y="3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6" name="Freeform 378"/>
              <p:cNvSpPr>
                <a:spLocks/>
              </p:cNvSpPr>
              <p:nvPr/>
            </p:nvSpPr>
            <p:spPr bwMode="auto">
              <a:xfrm>
                <a:off x="3101" y="2451"/>
                <a:ext cx="173" cy="59"/>
              </a:xfrm>
              <a:custGeom>
                <a:avLst/>
                <a:gdLst>
                  <a:gd name="T0" fmla="*/ 0 w 866"/>
                  <a:gd name="T1" fmla="*/ 0 h 298"/>
                  <a:gd name="T2" fmla="*/ 0 w 866"/>
                  <a:gd name="T3" fmla="*/ 0 h 298"/>
                  <a:gd name="T4" fmla="*/ 0 w 866"/>
                  <a:gd name="T5" fmla="*/ 0 h 298"/>
                  <a:gd name="T6" fmla="*/ 0 w 866"/>
                  <a:gd name="T7" fmla="*/ 0 h 298"/>
                  <a:gd name="T8" fmla="*/ 0 w 866"/>
                  <a:gd name="T9" fmla="*/ 0 h 298"/>
                  <a:gd name="T10" fmla="*/ 0 w 866"/>
                  <a:gd name="T11" fmla="*/ 0 h 298"/>
                  <a:gd name="T12" fmla="*/ 0 w 866"/>
                  <a:gd name="T13" fmla="*/ 0 h 298"/>
                  <a:gd name="T14" fmla="*/ 0 w 866"/>
                  <a:gd name="T15" fmla="*/ 0 h 298"/>
                  <a:gd name="T16" fmla="*/ 0 w 866"/>
                  <a:gd name="T17" fmla="*/ 0 h 298"/>
                  <a:gd name="T18" fmla="*/ 0 w 866"/>
                  <a:gd name="T19" fmla="*/ 0 h 298"/>
                  <a:gd name="T20" fmla="*/ 0 w 866"/>
                  <a:gd name="T21" fmla="*/ 0 h 298"/>
                  <a:gd name="T22" fmla="*/ 0 w 866"/>
                  <a:gd name="T23" fmla="*/ 0 h 298"/>
                  <a:gd name="T24" fmla="*/ 0 w 866"/>
                  <a:gd name="T25" fmla="*/ 0 h 298"/>
                  <a:gd name="T26" fmla="*/ 0 w 866"/>
                  <a:gd name="T27" fmla="*/ 0 h 298"/>
                  <a:gd name="T28" fmla="*/ 0 w 866"/>
                  <a:gd name="T29" fmla="*/ 0 h 298"/>
                  <a:gd name="T30" fmla="*/ 0 w 866"/>
                  <a:gd name="T31" fmla="*/ 0 h 298"/>
                  <a:gd name="T32" fmla="*/ 0 w 866"/>
                  <a:gd name="T33" fmla="*/ 0 h 298"/>
                  <a:gd name="T34" fmla="*/ 0 w 866"/>
                  <a:gd name="T35" fmla="*/ 0 h 298"/>
                  <a:gd name="T36" fmla="*/ 0 w 866"/>
                  <a:gd name="T37" fmla="*/ 0 h 298"/>
                  <a:gd name="T38" fmla="*/ 0 w 866"/>
                  <a:gd name="T39" fmla="*/ 0 h 298"/>
                  <a:gd name="T40" fmla="*/ 0 w 866"/>
                  <a:gd name="T41" fmla="*/ 0 h 298"/>
                  <a:gd name="T42" fmla="*/ 0 w 866"/>
                  <a:gd name="T43" fmla="*/ 0 h 298"/>
                  <a:gd name="T44" fmla="*/ 0 w 866"/>
                  <a:gd name="T45" fmla="*/ 0 h 298"/>
                  <a:gd name="T46" fmla="*/ 0 w 866"/>
                  <a:gd name="T47" fmla="*/ 0 h 298"/>
                  <a:gd name="T48" fmla="*/ 0 w 866"/>
                  <a:gd name="T49" fmla="*/ 0 h 298"/>
                  <a:gd name="T50" fmla="*/ 0 w 866"/>
                  <a:gd name="T51" fmla="*/ 0 h 298"/>
                  <a:gd name="T52" fmla="*/ 0 w 866"/>
                  <a:gd name="T53" fmla="*/ 0 h 298"/>
                  <a:gd name="T54" fmla="*/ 0 w 866"/>
                  <a:gd name="T55" fmla="*/ 0 h 298"/>
                  <a:gd name="T56" fmla="*/ 0 w 866"/>
                  <a:gd name="T57" fmla="*/ 0 h 298"/>
                  <a:gd name="T58" fmla="*/ 0 w 866"/>
                  <a:gd name="T59" fmla="*/ 0 h 298"/>
                  <a:gd name="T60" fmla="*/ 0 w 866"/>
                  <a:gd name="T61" fmla="*/ 0 h 298"/>
                  <a:gd name="T62" fmla="*/ 0 w 866"/>
                  <a:gd name="T63" fmla="*/ 0 h 2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298"/>
                  <a:gd name="T98" fmla="*/ 866 w 866"/>
                  <a:gd name="T99" fmla="*/ 298 h 2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298">
                    <a:moveTo>
                      <a:pt x="797" y="0"/>
                    </a:moveTo>
                    <a:lnTo>
                      <a:pt x="790" y="10"/>
                    </a:lnTo>
                    <a:lnTo>
                      <a:pt x="781" y="20"/>
                    </a:lnTo>
                    <a:lnTo>
                      <a:pt x="771" y="29"/>
                    </a:lnTo>
                    <a:lnTo>
                      <a:pt x="760" y="37"/>
                    </a:lnTo>
                    <a:lnTo>
                      <a:pt x="746" y="46"/>
                    </a:lnTo>
                    <a:lnTo>
                      <a:pt x="732" y="55"/>
                    </a:lnTo>
                    <a:lnTo>
                      <a:pt x="717" y="62"/>
                    </a:lnTo>
                    <a:lnTo>
                      <a:pt x="700" y="71"/>
                    </a:lnTo>
                    <a:lnTo>
                      <a:pt x="665" y="86"/>
                    </a:lnTo>
                    <a:lnTo>
                      <a:pt x="625" y="100"/>
                    </a:lnTo>
                    <a:lnTo>
                      <a:pt x="583" y="113"/>
                    </a:lnTo>
                    <a:lnTo>
                      <a:pt x="538" y="127"/>
                    </a:lnTo>
                    <a:lnTo>
                      <a:pt x="442" y="152"/>
                    </a:lnTo>
                    <a:lnTo>
                      <a:pt x="343" y="177"/>
                    </a:lnTo>
                    <a:lnTo>
                      <a:pt x="294" y="191"/>
                    </a:lnTo>
                    <a:lnTo>
                      <a:pt x="247" y="203"/>
                    </a:lnTo>
                    <a:lnTo>
                      <a:pt x="200" y="217"/>
                    </a:lnTo>
                    <a:lnTo>
                      <a:pt x="155" y="232"/>
                    </a:lnTo>
                    <a:lnTo>
                      <a:pt x="81" y="258"/>
                    </a:lnTo>
                    <a:lnTo>
                      <a:pt x="31" y="278"/>
                    </a:lnTo>
                    <a:lnTo>
                      <a:pt x="15" y="284"/>
                    </a:lnTo>
                    <a:lnTo>
                      <a:pt x="5" y="291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1" y="297"/>
                    </a:lnTo>
                    <a:lnTo>
                      <a:pt x="6" y="298"/>
                    </a:lnTo>
                    <a:lnTo>
                      <a:pt x="17" y="298"/>
                    </a:lnTo>
                    <a:lnTo>
                      <a:pt x="34" y="296"/>
                    </a:lnTo>
                    <a:lnTo>
                      <a:pt x="54" y="293"/>
                    </a:lnTo>
                    <a:lnTo>
                      <a:pt x="109" y="282"/>
                    </a:lnTo>
                    <a:lnTo>
                      <a:pt x="180" y="267"/>
                    </a:lnTo>
                    <a:lnTo>
                      <a:pt x="261" y="246"/>
                    </a:lnTo>
                    <a:lnTo>
                      <a:pt x="341" y="223"/>
                    </a:lnTo>
                    <a:lnTo>
                      <a:pt x="420" y="202"/>
                    </a:lnTo>
                    <a:lnTo>
                      <a:pt x="498" y="183"/>
                    </a:lnTo>
                    <a:lnTo>
                      <a:pt x="537" y="175"/>
                    </a:lnTo>
                    <a:lnTo>
                      <a:pt x="574" y="167"/>
                    </a:lnTo>
                    <a:lnTo>
                      <a:pt x="613" y="160"/>
                    </a:lnTo>
                    <a:lnTo>
                      <a:pt x="650" y="155"/>
                    </a:lnTo>
                    <a:lnTo>
                      <a:pt x="687" y="151"/>
                    </a:lnTo>
                    <a:lnTo>
                      <a:pt x="725" y="148"/>
                    </a:lnTo>
                    <a:lnTo>
                      <a:pt x="761" y="147"/>
                    </a:lnTo>
                    <a:lnTo>
                      <a:pt x="797" y="148"/>
                    </a:lnTo>
                    <a:lnTo>
                      <a:pt x="811" y="148"/>
                    </a:lnTo>
                    <a:lnTo>
                      <a:pt x="822" y="147"/>
                    </a:lnTo>
                    <a:lnTo>
                      <a:pt x="832" y="146"/>
                    </a:lnTo>
                    <a:lnTo>
                      <a:pt x="841" y="143"/>
                    </a:lnTo>
                    <a:lnTo>
                      <a:pt x="848" y="140"/>
                    </a:lnTo>
                    <a:lnTo>
                      <a:pt x="855" y="136"/>
                    </a:lnTo>
                    <a:lnTo>
                      <a:pt x="858" y="132"/>
                    </a:lnTo>
                    <a:lnTo>
                      <a:pt x="862" y="127"/>
                    </a:lnTo>
                    <a:lnTo>
                      <a:pt x="865" y="121"/>
                    </a:lnTo>
                    <a:lnTo>
                      <a:pt x="865" y="116"/>
                    </a:lnTo>
                    <a:lnTo>
                      <a:pt x="866" y="110"/>
                    </a:lnTo>
                    <a:lnTo>
                      <a:pt x="865" y="103"/>
                    </a:lnTo>
                    <a:lnTo>
                      <a:pt x="861" y="90"/>
                    </a:lnTo>
                    <a:lnTo>
                      <a:pt x="855" y="76"/>
                    </a:lnTo>
                    <a:lnTo>
                      <a:pt x="847" y="61"/>
                    </a:lnTo>
                    <a:lnTo>
                      <a:pt x="837" y="47"/>
                    </a:lnTo>
                    <a:lnTo>
                      <a:pt x="828" y="35"/>
                    </a:lnTo>
                    <a:lnTo>
                      <a:pt x="819" y="24"/>
                    </a:lnTo>
                    <a:lnTo>
                      <a:pt x="804" y="6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7" name="Freeform 379"/>
              <p:cNvSpPr>
                <a:spLocks/>
              </p:cNvSpPr>
              <p:nvPr/>
            </p:nvSpPr>
            <p:spPr bwMode="auto">
              <a:xfrm>
                <a:off x="3251" y="2530"/>
                <a:ext cx="99" cy="162"/>
              </a:xfrm>
              <a:custGeom>
                <a:avLst/>
                <a:gdLst>
                  <a:gd name="T0" fmla="*/ 0 w 494"/>
                  <a:gd name="T1" fmla="*/ 0 h 810"/>
                  <a:gd name="T2" fmla="*/ 0 w 494"/>
                  <a:gd name="T3" fmla="*/ 0 h 810"/>
                  <a:gd name="T4" fmla="*/ 0 w 494"/>
                  <a:gd name="T5" fmla="*/ 0 h 810"/>
                  <a:gd name="T6" fmla="*/ 0 w 494"/>
                  <a:gd name="T7" fmla="*/ 0 h 810"/>
                  <a:gd name="T8" fmla="*/ 0 w 494"/>
                  <a:gd name="T9" fmla="*/ 0 h 810"/>
                  <a:gd name="T10" fmla="*/ 0 w 494"/>
                  <a:gd name="T11" fmla="*/ 0 h 810"/>
                  <a:gd name="T12" fmla="*/ 0 w 494"/>
                  <a:gd name="T13" fmla="*/ 0 h 810"/>
                  <a:gd name="T14" fmla="*/ 0 w 494"/>
                  <a:gd name="T15" fmla="*/ 0 h 810"/>
                  <a:gd name="T16" fmla="*/ 0 w 494"/>
                  <a:gd name="T17" fmla="*/ 0 h 810"/>
                  <a:gd name="T18" fmla="*/ 0 w 494"/>
                  <a:gd name="T19" fmla="*/ 0 h 810"/>
                  <a:gd name="T20" fmla="*/ 0 w 494"/>
                  <a:gd name="T21" fmla="*/ 0 h 810"/>
                  <a:gd name="T22" fmla="*/ 0 w 494"/>
                  <a:gd name="T23" fmla="*/ 0 h 810"/>
                  <a:gd name="T24" fmla="*/ 0 w 494"/>
                  <a:gd name="T25" fmla="*/ 0 h 810"/>
                  <a:gd name="T26" fmla="*/ 0 w 494"/>
                  <a:gd name="T27" fmla="*/ 0 h 810"/>
                  <a:gd name="T28" fmla="*/ 0 w 494"/>
                  <a:gd name="T29" fmla="*/ 0 h 810"/>
                  <a:gd name="T30" fmla="*/ 0 w 494"/>
                  <a:gd name="T31" fmla="*/ 0 h 810"/>
                  <a:gd name="T32" fmla="*/ 0 w 494"/>
                  <a:gd name="T33" fmla="*/ 0 h 810"/>
                  <a:gd name="T34" fmla="*/ 0 w 494"/>
                  <a:gd name="T35" fmla="*/ 0 h 810"/>
                  <a:gd name="T36" fmla="*/ 0 w 494"/>
                  <a:gd name="T37" fmla="*/ 0 h 810"/>
                  <a:gd name="T38" fmla="*/ 0 w 494"/>
                  <a:gd name="T39" fmla="*/ 0 h 810"/>
                  <a:gd name="T40" fmla="*/ 0 w 494"/>
                  <a:gd name="T41" fmla="*/ 0 h 810"/>
                  <a:gd name="T42" fmla="*/ 0 w 494"/>
                  <a:gd name="T43" fmla="*/ 0 h 810"/>
                  <a:gd name="T44" fmla="*/ 0 w 494"/>
                  <a:gd name="T45" fmla="*/ 0 h 810"/>
                  <a:gd name="T46" fmla="*/ 0 w 494"/>
                  <a:gd name="T47" fmla="*/ 0 h 810"/>
                  <a:gd name="T48" fmla="*/ 0 w 494"/>
                  <a:gd name="T49" fmla="*/ 0 h 810"/>
                  <a:gd name="T50" fmla="*/ 0 w 494"/>
                  <a:gd name="T51" fmla="*/ 0 h 810"/>
                  <a:gd name="T52" fmla="*/ 0 w 494"/>
                  <a:gd name="T53" fmla="*/ 0 h 810"/>
                  <a:gd name="T54" fmla="*/ 0 w 494"/>
                  <a:gd name="T55" fmla="*/ 0 h 810"/>
                  <a:gd name="T56" fmla="*/ 0 w 494"/>
                  <a:gd name="T57" fmla="*/ 0 h 810"/>
                  <a:gd name="T58" fmla="*/ 0 w 494"/>
                  <a:gd name="T59" fmla="*/ 0 h 810"/>
                  <a:gd name="T60" fmla="*/ 0 w 494"/>
                  <a:gd name="T61" fmla="*/ 0 h 810"/>
                  <a:gd name="T62" fmla="*/ 0 w 494"/>
                  <a:gd name="T63" fmla="*/ 0 h 810"/>
                  <a:gd name="T64" fmla="*/ 0 w 494"/>
                  <a:gd name="T65" fmla="*/ 0 h 810"/>
                  <a:gd name="T66" fmla="*/ 0 w 494"/>
                  <a:gd name="T67" fmla="*/ 0 h 810"/>
                  <a:gd name="T68" fmla="*/ 0 w 494"/>
                  <a:gd name="T69" fmla="*/ 0 h 810"/>
                  <a:gd name="T70" fmla="*/ 0 w 494"/>
                  <a:gd name="T71" fmla="*/ 0 h 810"/>
                  <a:gd name="T72" fmla="*/ 0 w 494"/>
                  <a:gd name="T73" fmla="*/ 0 h 810"/>
                  <a:gd name="T74" fmla="*/ 0 w 494"/>
                  <a:gd name="T75" fmla="*/ 0 h 810"/>
                  <a:gd name="T76" fmla="*/ 0 w 494"/>
                  <a:gd name="T77" fmla="*/ 0 h 810"/>
                  <a:gd name="T78" fmla="*/ 0 w 494"/>
                  <a:gd name="T79" fmla="*/ 0 h 810"/>
                  <a:gd name="T80" fmla="*/ 0 w 494"/>
                  <a:gd name="T81" fmla="*/ 0 h 810"/>
                  <a:gd name="T82" fmla="*/ 0 w 494"/>
                  <a:gd name="T83" fmla="*/ 0 h 810"/>
                  <a:gd name="T84" fmla="*/ 0 w 494"/>
                  <a:gd name="T85" fmla="*/ 0 h 810"/>
                  <a:gd name="T86" fmla="*/ 0 w 494"/>
                  <a:gd name="T87" fmla="*/ 0 h 810"/>
                  <a:gd name="T88" fmla="*/ 0 w 494"/>
                  <a:gd name="T89" fmla="*/ 0 h 8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4"/>
                  <a:gd name="T136" fmla="*/ 0 h 810"/>
                  <a:gd name="T137" fmla="*/ 494 w 494"/>
                  <a:gd name="T138" fmla="*/ 810 h 81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4" h="810">
                    <a:moveTo>
                      <a:pt x="269" y="42"/>
                    </a:moveTo>
                    <a:lnTo>
                      <a:pt x="272" y="51"/>
                    </a:lnTo>
                    <a:lnTo>
                      <a:pt x="274" y="60"/>
                    </a:lnTo>
                    <a:lnTo>
                      <a:pt x="276" y="71"/>
                    </a:lnTo>
                    <a:lnTo>
                      <a:pt x="276" y="83"/>
                    </a:lnTo>
                    <a:lnTo>
                      <a:pt x="273" y="111"/>
                    </a:lnTo>
                    <a:lnTo>
                      <a:pt x="268" y="142"/>
                    </a:lnTo>
                    <a:lnTo>
                      <a:pt x="259" y="178"/>
                    </a:lnTo>
                    <a:lnTo>
                      <a:pt x="249" y="217"/>
                    </a:lnTo>
                    <a:lnTo>
                      <a:pt x="236" y="257"/>
                    </a:lnTo>
                    <a:lnTo>
                      <a:pt x="222" y="301"/>
                    </a:lnTo>
                    <a:lnTo>
                      <a:pt x="205" y="345"/>
                    </a:lnTo>
                    <a:lnTo>
                      <a:pt x="187" y="390"/>
                    </a:lnTo>
                    <a:lnTo>
                      <a:pt x="167" y="437"/>
                    </a:lnTo>
                    <a:lnTo>
                      <a:pt x="147" y="483"/>
                    </a:lnTo>
                    <a:lnTo>
                      <a:pt x="126" y="529"/>
                    </a:lnTo>
                    <a:lnTo>
                      <a:pt x="105" y="573"/>
                    </a:lnTo>
                    <a:lnTo>
                      <a:pt x="83" y="615"/>
                    </a:lnTo>
                    <a:lnTo>
                      <a:pt x="62" y="655"/>
                    </a:lnTo>
                    <a:lnTo>
                      <a:pt x="44" y="691"/>
                    </a:lnTo>
                    <a:lnTo>
                      <a:pt x="29" y="724"/>
                    </a:lnTo>
                    <a:lnTo>
                      <a:pt x="17" y="750"/>
                    </a:lnTo>
                    <a:lnTo>
                      <a:pt x="9" y="771"/>
                    </a:lnTo>
                    <a:lnTo>
                      <a:pt x="2" y="789"/>
                    </a:lnTo>
                    <a:lnTo>
                      <a:pt x="0" y="800"/>
                    </a:lnTo>
                    <a:lnTo>
                      <a:pt x="0" y="805"/>
                    </a:lnTo>
                    <a:lnTo>
                      <a:pt x="0" y="807"/>
                    </a:lnTo>
                    <a:lnTo>
                      <a:pt x="1" y="810"/>
                    </a:lnTo>
                    <a:lnTo>
                      <a:pt x="2" y="810"/>
                    </a:lnTo>
                    <a:lnTo>
                      <a:pt x="7" y="809"/>
                    </a:lnTo>
                    <a:lnTo>
                      <a:pt x="15" y="801"/>
                    </a:lnTo>
                    <a:lnTo>
                      <a:pt x="24" y="790"/>
                    </a:lnTo>
                    <a:lnTo>
                      <a:pt x="35" y="774"/>
                    </a:lnTo>
                    <a:lnTo>
                      <a:pt x="47" y="754"/>
                    </a:lnTo>
                    <a:lnTo>
                      <a:pt x="61" y="729"/>
                    </a:lnTo>
                    <a:lnTo>
                      <a:pt x="76" y="699"/>
                    </a:lnTo>
                    <a:lnTo>
                      <a:pt x="92" y="665"/>
                    </a:lnTo>
                    <a:lnTo>
                      <a:pt x="116" y="613"/>
                    </a:lnTo>
                    <a:lnTo>
                      <a:pt x="151" y="538"/>
                    </a:lnTo>
                    <a:lnTo>
                      <a:pt x="172" y="494"/>
                    </a:lnTo>
                    <a:lnTo>
                      <a:pt x="196" y="449"/>
                    </a:lnTo>
                    <a:lnTo>
                      <a:pt x="221" y="403"/>
                    </a:lnTo>
                    <a:lnTo>
                      <a:pt x="247" y="357"/>
                    </a:lnTo>
                    <a:lnTo>
                      <a:pt x="274" y="311"/>
                    </a:lnTo>
                    <a:lnTo>
                      <a:pt x="303" y="268"/>
                    </a:lnTo>
                    <a:lnTo>
                      <a:pt x="317" y="248"/>
                    </a:lnTo>
                    <a:lnTo>
                      <a:pt x="331" y="229"/>
                    </a:lnTo>
                    <a:lnTo>
                      <a:pt x="344" y="211"/>
                    </a:lnTo>
                    <a:lnTo>
                      <a:pt x="358" y="194"/>
                    </a:lnTo>
                    <a:lnTo>
                      <a:pt x="373" y="178"/>
                    </a:lnTo>
                    <a:lnTo>
                      <a:pt x="385" y="164"/>
                    </a:lnTo>
                    <a:lnTo>
                      <a:pt x="399" y="152"/>
                    </a:lnTo>
                    <a:lnTo>
                      <a:pt x="413" y="142"/>
                    </a:lnTo>
                    <a:lnTo>
                      <a:pt x="425" y="133"/>
                    </a:lnTo>
                    <a:lnTo>
                      <a:pt x="438" y="127"/>
                    </a:lnTo>
                    <a:lnTo>
                      <a:pt x="450" y="123"/>
                    </a:lnTo>
                    <a:lnTo>
                      <a:pt x="463" y="122"/>
                    </a:lnTo>
                    <a:lnTo>
                      <a:pt x="473" y="120"/>
                    </a:lnTo>
                    <a:lnTo>
                      <a:pt x="480" y="117"/>
                    </a:lnTo>
                    <a:lnTo>
                      <a:pt x="487" y="115"/>
                    </a:lnTo>
                    <a:lnTo>
                      <a:pt x="490" y="110"/>
                    </a:lnTo>
                    <a:lnTo>
                      <a:pt x="494" y="105"/>
                    </a:lnTo>
                    <a:lnTo>
                      <a:pt x="494" y="98"/>
                    </a:lnTo>
                    <a:lnTo>
                      <a:pt x="494" y="92"/>
                    </a:lnTo>
                    <a:lnTo>
                      <a:pt x="492" y="86"/>
                    </a:lnTo>
                    <a:lnTo>
                      <a:pt x="488" y="78"/>
                    </a:lnTo>
                    <a:lnTo>
                      <a:pt x="483" y="71"/>
                    </a:lnTo>
                    <a:lnTo>
                      <a:pt x="478" y="63"/>
                    </a:lnTo>
                    <a:lnTo>
                      <a:pt x="470" y="56"/>
                    </a:lnTo>
                    <a:lnTo>
                      <a:pt x="463" y="48"/>
                    </a:lnTo>
                    <a:lnTo>
                      <a:pt x="454" y="41"/>
                    </a:lnTo>
                    <a:lnTo>
                      <a:pt x="444" y="35"/>
                    </a:lnTo>
                    <a:lnTo>
                      <a:pt x="433" y="27"/>
                    </a:lnTo>
                    <a:lnTo>
                      <a:pt x="422" y="21"/>
                    </a:lnTo>
                    <a:lnTo>
                      <a:pt x="410" y="16"/>
                    </a:lnTo>
                    <a:lnTo>
                      <a:pt x="399" y="11"/>
                    </a:lnTo>
                    <a:lnTo>
                      <a:pt x="387" y="6"/>
                    </a:lnTo>
                    <a:lnTo>
                      <a:pt x="374" y="3"/>
                    </a:lnTo>
                    <a:lnTo>
                      <a:pt x="360" y="1"/>
                    </a:lnTo>
                    <a:lnTo>
                      <a:pt x="348" y="0"/>
                    </a:lnTo>
                    <a:lnTo>
                      <a:pt x="336" y="0"/>
                    </a:lnTo>
                    <a:lnTo>
                      <a:pt x="323" y="0"/>
                    </a:lnTo>
                    <a:lnTo>
                      <a:pt x="311" y="2"/>
                    </a:lnTo>
                    <a:lnTo>
                      <a:pt x="298" y="7"/>
                    </a:lnTo>
                    <a:lnTo>
                      <a:pt x="286" y="12"/>
                    </a:lnTo>
                    <a:lnTo>
                      <a:pt x="274" y="20"/>
                    </a:lnTo>
                    <a:lnTo>
                      <a:pt x="264" y="28"/>
                    </a:lnTo>
                    <a:lnTo>
                      <a:pt x="254" y="40"/>
                    </a:lnTo>
                    <a:lnTo>
                      <a:pt x="244" y="52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8" name="Freeform 380"/>
              <p:cNvSpPr>
                <a:spLocks/>
              </p:cNvSpPr>
              <p:nvPr/>
            </p:nvSpPr>
            <p:spPr bwMode="auto">
              <a:xfrm>
                <a:off x="3362" y="2548"/>
                <a:ext cx="37" cy="170"/>
              </a:xfrm>
              <a:custGeom>
                <a:avLst/>
                <a:gdLst>
                  <a:gd name="T0" fmla="*/ 0 w 183"/>
                  <a:gd name="T1" fmla="*/ 0 h 848"/>
                  <a:gd name="T2" fmla="*/ 0 w 183"/>
                  <a:gd name="T3" fmla="*/ 0 h 848"/>
                  <a:gd name="T4" fmla="*/ 0 w 183"/>
                  <a:gd name="T5" fmla="*/ 0 h 848"/>
                  <a:gd name="T6" fmla="*/ 0 w 183"/>
                  <a:gd name="T7" fmla="*/ 0 h 848"/>
                  <a:gd name="T8" fmla="*/ 0 w 183"/>
                  <a:gd name="T9" fmla="*/ 0 h 848"/>
                  <a:gd name="T10" fmla="*/ 0 w 183"/>
                  <a:gd name="T11" fmla="*/ 0 h 848"/>
                  <a:gd name="T12" fmla="*/ 0 w 183"/>
                  <a:gd name="T13" fmla="*/ 0 h 848"/>
                  <a:gd name="T14" fmla="*/ 0 w 183"/>
                  <a:gd name="T15" fmla="*/ 0 h 848"/>
                  <a:gd name="T16" fmla="*/ 0 w 183"/>
                  <a:gd name="T17" fmla="*/ 0 h 848"/>
                  <a:gd name="T18" fmla="*/ 0 w 183"/>
                  <a:gd name="T19" fmla="*/ 0 h 848"/>
                  <a:gd name="T20" fmla="*/ 0 w 183"/>
                  <a:gd name="T21" fmla="*/ 0 h 848"/>
                  <a:gd name="T22" fmla="*/ 0 w 183"/>
                  <a:gd name="T23" fmla="*/ 0 h 848"/>
                  <a:gd name="T24" fmla="*/ 0 w 183"/>
                  <a:gd name="T25" fmla="*/ 0 h 848"/>
                  <a:gd name="T26" fmla="*/ 0 w 183"/>
                  <a:gd name="T27" fmla="*/ 0 h 848"/>
                  <a:gd name="T28" fmla="*/ 0 w 183"/>
                  <a:gd name="T29" fmla="*/ 0 h 848"/>
                  <a:gd name="T30" fmla="*/ 0 w 183"/>
                  <a:gd name="T31" fmla="*/ 0 h 848"/>
                  <a:gd name="T32" fmla="*/ 0 w 183"/>
                  <a:gd name="T33" fmla="*/ 0 h 848"/>
                  <a:gd name="T34" fmla="*/ 0 w 183"/>
                  <a:gd name="T35" fmla="*/ 0 h 848"/>
                  <a:gd name="T36" fmla="*/ 0 w 183"/>
                  <a:gd name="T37" fmla="*/ 0 h 848"/>
                  <a:gd name="T38" fmla="*/ 0 w 183"/>
                  <a:gd name="T39" fmla="*/ 0 h 848"/>
                  <a:gd name="T40" fmla="*/ 0 w 183"/>
                  <a:gd name="T41" fmla="*/ 0 h 848"/>
                  <a:gd name="T42" fmla="*/ 0 w 183"/>
                  <a:gd name="T43" fmla="*/ 0 h 848"/>
                  <a:gd name="T44" fmla="*/ 0 w 183"/>
                  <a:gd name="T45" fmla="*/ 0 h 848"/>
                  <a:gd name="T46" fmla="*/ 0 w 183"/>
                  <a:gd name="T47" fmla="*/ 0 h 848"/>
                  <a:gd name="T48" fmla="*/ 0 w 183"/>
                  <a:gd name="T49" fmla="*/ 0 h 848"/>
                  <a:gd name="T50" fmla="*/ 0 w 183"/>
                  <a:gd name="T51" fmla="*/ 0 h 848"/>
                  <a:gd name="T52" fmla="*/ 0 w 183"/>
                  <a:gd name="T53" fmla="*/ 0 h 848"/>
                  <a:gd name="T54" fmla="*/ 0 w 183"/>
                  <a:gd name="T55" fmla="*/ 0 h 848"/>
                  <a:gd name="T56" fmla="*/ 0 w 183"/>
                  <a:gd name="T57" fmla="*/ 0 h 848"/>
                  <a:gd name="T58" fmla="*/ 0 w 183"/>
                  <a:gd name="T59" fmla="*/ 0 h 848"/>
                  <a:gd name="T60" fmla="*/ 0 w 183"/>
                  <a:gd name="T61" fmla="*/ 0 h 848"/>
                  <a:gd name="T62" fmla="*/ 0 w 183"/>
                  <a:gd name="T63" fmla="*/ 0 h 848"/>
                  <a:gd name="T64" fmla="*/ 0 w 183"/>
                  <a:gd name="T65" fmla="*/ 0 h 848"/>
                  <a:gd name="T66" fmla="*/ 0 w 183"/>
                  <a:gd name="T67" fmla="*/ 0 h 848"/>
                  <a:gd name="T68" fmla="*/ 0 w 183"/>
                  <a:gd name="T69" fmla="*/ 0 h 848"/>
                  <a:gd name="T70" fmla="*/ 0 w 183"/>
                  <a:gd name="T71" fmla="*/ 0 h 848"/>
                  <a:gd name="T72" fmla="*/ 0 w 183"/>
                  <a:gd name="T73" fmla="*/ 0 h 848"/>
                  <a:gd name="T74" fmla="*/ 0 w 183"/>
                  <a:gd name="T75" fmla="*/ 0 h 848"/>
                  <a:gd name="T76" fmla="*/ 0 w 183"/>
                  <a:gd name="T77" fmla="*/ 0 h 848"/>
                  <a:gd name="T78" fmla="*/ 0 w 183"/>
                  <a:gd name="T79" fmla="*/ 0 h 848"/>
                  <a:gd name="T80" fmla="*/ 0 w 183"/>
                  <a:gd name="T81" fmla="*/ 0 h 848"/>
                  <a:gd name="T82" fmla="*/ 0 w 183"/>
                  <a:gd name="T83" fmla="*/ 0 h 848"/>
                  <a:gd name="T84" fmla="*/ 0 w 183"/>
                  <a:gd name="T85" fmla="*/ 0 h 848"/>
                  <a:gd name="T86" fmla="*/ 0 w 183"/>
                  <a:gd name="T87" fmla="*/ 0 h 848"/>
                  <a:gd name="T88" fmla="*/ 0 w 183"/>
                  <a:gd name="T89" fmla="*/ 0 h 848"/>
                  <a:gd name="T90" fmla="*/ 0 w 183"/>
                  <a:gd name="T91" fmla="*/ 0 h 848"/>
                  <a:gd name="T92" fmla="*/ 0 w 183"/>
                  <a:gd name="T93" fmla="*/ 0 h 848"/>
                  <a:gd name="T94" fmla="*/ 0 w 183"/>
                  <a:gd name="T95" fmla="*/ 0 h 848"/>
                  <a:gd name="T96" fmla="*/ 0 w 183"/>
                  <a:gd name="T97" fmla="*/ 0 h 848"/>
                  <a:gd name="T98" fmla="*/ 0 w 183"/>
                  <a:gd name="T99" fmla="*/ 0 h 848"/>
                  <a:gd name="T100" fmla="*/ 0 w 183"/>
                  <a:gd name="T101" fmla="*/ 0 h 848"/>
                  <a:gd name="T102" fmla="*/ 0 w 183"/>
                  <a:gd name="T103" fmla="*/ 0 h 848"/>
                  <a:gd name="T104" fmla="*/ 0 w 183"/>
                  <a:gd name="T105" fmla="*/ 0 h 848"/>
                  <a:gd name="T106" fmla="*/ 0 w 183"/>
                  <a:gd name="T107" fmla="*/ 0 h 848"/>
                  <a:gd name="T108" fmla="*/ 0 w 183"/>
                  <a:gd name="T109" fmla="*/ 0 h 848"/>
                  <a:gd name="T110" fmla="*/ 0 w 183"/>
                  <a:gd name="T111" fmla="*/ 0 h 848"/>
                  <a:gd name="T112" fmla="*/ 0 w 183"/>
                  <a:gd name="T113" fmla="*/ 0 h 848"/>
                  <a:gd name="T114" fmla="*/ 0 w 183"/>
                  <a:gd name="T115" fmla="*/ 0 h 848"/>
                  <a:gd name="T116" fmla="*/ 0 w 183"/>
                  <a:gd name="T117" fmla="*/ 0 h 8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3"/>
                  <a:gd name="T178" fmla="*/ 0 h 848"/>
                  <a:gd name="T179" fmla="*/ 183 w 183"/>
                  <a:gd name="T180" fmla="*/ 848 h 8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3" h="848">
                    <a:moveTo>
                      <a:pt x="0" y="44"/>
                    </a:moveTo>
                    <a:lnTo>
                      <a:pt x="10" y="69"/>
                    </a:lnTo>
                    <a:lnTo>
                      <a:pt x="18" y="97"/>
                    </a:lnTo>
                    <a:lnTo>
                      <a:pt x="25" y="130"/>
                    </a:lnTo>
                    <a:lnTo>
                      <a:pt x="32" y="164"/>
                    </a:lnTo>
                    <a:lnTo>
                      <a:pt x="37" y="200"/>
                    </a:lnTo>
                    <a:lnTo>
                      <a:pt x="42" y="237"/>
                    </a:lnTo>
                    <a:lnTo>
                      <a:pt x="45" y="276"/>
                    </a:lnTo>
                    <a:lnTo>
                      <a:pt x="48" y="315"/>
                    </a:lnTo>
                    <a:lnTo>
                      <a:pt x="52" y="393"/>
                    </a:lnTo>
                    <a:lnTo>
                      <a:pt x="54" y="468"/>
                    </a:lnTo>
                    <a:lnTo>
                      <a:pt x="54" y="536"/>
                    </a:lnTo>
                    <a:lnTo>
                      <a:pt x="54" y="593"/>
                    </a:lnTo>
                    <a:lnTo>
                      <a:pt x="54" y="619"/>
                    </a:lnTo>
                    <a:lnTo>
                      <a:pt x="54" y="650"/>
                    </a:lnTo>
                    <a:lnTo>
                      <a:pt x="55" y="684"/>
                    </a:lnTo>
                    <a:lnTo>
                      <a:pt x="55" y="719"/>
                    </a:lnTo>
                    <a:lnTo>
                      <a:pt x="55" y="751"/>
                    </a:lnTo>
                    <a:lnTo>
                      <a:pt x="55" y="783"/>
                    </a:lnTo>
                    <a:lnTo>
                      <a:pt x="57" y="810"/>
                    </a:lnTo>
                    <a:lnTo>
                      <a:pt x="58" y="830"/>
                    </a:lnTo>
                    <a:lnTo>
                      <a:pt x="59" y="844"/>
                    </a:lnTo>
                    <a:lnTo>
                      <a:pt x="60" y="848"/>
                    </a:lnTo>
                    <a:lnTo>
                      <a:pt x="63" y="841"/>
                    </a:lnTo>
                    <a:lnTo>
                      <a:pt x="65" y="821"/>
                    </a:lnTo>
                    <a:lnTo>
                      <a:pt x="68" y="788"/>
                    </a:lnTo>
                    <a:lnTo>
                      <a:pt x="72" y="738"/>
                    </a:lnTo>
                    <a:lnTo>
                      <a:pt x="75" y="670"/>
                    </a:lnTo>
                    <a:lnTo>
                      <a:pt x="79" y="583"/>
                    </a:lnTo>
                    <a:lnTo>
                      <a:pt x="80" y="563"/>
                    </a:lnTo>
                    <a:lnTo>
                      <a:pt x="85" y="509"/>
                    </a:lnTo>
                    <a:lnTo>
                      <a:pt x="93" y="433"/>
                    </a:lnTo>
                    <a:lnTo>
                      <a:pt x="104" y="342"/>
                    </a:lnTo>
                    <a:lnTo>
                      <a:pt x="110" y="295"/>
                    </a:lnTo>
                    <a:lnTo>
                      <a:pt x="118" y="247"/>
                    </a:lnTo>
                    <a:lnTo>
                      <a:pt x="125" y="201"/>
                    </a:lnTo>
                    <a:lnTo>
                      <a:pt x="134" y="157"/>
                    </a:lnTo>
                    <a:lnTo>
                      <a:pt x="143" y="119"/>
                    </a:lnTo>
                    <a:lnTo>
                      <a:pt x="153" y="84"/>
                    </a:lnTo>
                    <a:lnTo>
                      <a:pt x="158" y="69"/>
                    </a:lnTo>
                    <a:lnTo>
                      <a:pt x="163" y="55"/>
                    </a:lnTo>
                    <a:lnTo>
                      <a:pt x="168" y="44"/>
                    </a:lnTo>
                    <a:lnTo>
                      <a:pt x="173" y="34"/>
                    </a:lnTo>
                    <a:lnTo>
                      <a:pt x="178" y="28"/>
                    </a:lnTo>
                    <a:lnTo>
                      <a:pt x="181" y="21"/>
                    </a:lnTo>
                    <a:lnTo>
                      <a:pt x="183" y="15"/>
                    </a:lnTo>
                    <a:lnTo>
                      <a:pt x="183" y="11"/>
                    </a:lnTo>
                    <a:lnTo>
                      <a:pt x="181" y="8"/>
                    </a:lnTo>
                    <a:lnTo>
                      <a:pt x="179" y="4"/>
                    </a:lnTo>
                    <a:lnTo>
                      <a:pt x="175" y="3"/>
                    </a:lnTo>
                    <a:lnTo>
                      <a:pt x="171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8" y="4"/>
                    </a:lnTo>
                    <a:lnTo>
                      <a:pt x="109" y="8"/>
                    </a:lnTo>
                    <a:lnTo>
                      <a:pt x="70" y="19"/>
                    </a:lnTo>
                    <a:lnTo>
                      <a:pt x="35" y="31"/>
                    </a:lnTo>
                    <a:lnTo>
                      <a:pt x="10" y="4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9" name="Freeform 381"/>
              <p:cNvSpPr>
                <a:spLocks/>
              </p:cNvSpPr>
              <p:nvPr/>
            </p:nvSpPr>
            <p:spPr bwMode="auto">
              <a:xfrm>
                <a:off x="3413" y="2518"/>
                <a:ext cx="68" cy="149"/>
              </a:xfrm>
              <a:custGeom>
                <a:avLst/>
                <a:gdLst>
                  <a:gd name="T0" fmla="*/ 0 w 341"/>
                  <a:gd name="T1" fmla="*/ 0 h 747"/>
                  <a:gd name="T2" fmla="*/ 0 w 341"/>
                  <a:gd name="T3" fmla="*/ 0 h 747"/>
                  <a:gd name="T4" fmla="*/ 0 w 341"/>
                  <a:gd name="T5" fmla="*/ 0 h 747"/>
                  <a:gd name="T6" fmla="*/ 0 w 341"/>
                  <a:gd name="T7" fmla="*/ 0 h 747"/>
                  <a:gd name="T8" fmla="*/ 0 w 341"/>
                  <a:gd name="T9" fmla="*/ 0 h 747"/>
                  <a:gd name="T10" fmla="*/ 0 w 341"/>
                  <a:gd name="T11" fmla="*/ 0 h 747"/>
                  <a:gd name="T12" fmla="*/ 0 w 341"/>
                  <a:gd name="T13" fmla="*/ 0 h 747"/>
                  <a:gd name="T14" fmla="*/ 0 w 341"/>
                  <a:gd name="T15" fmla="*/ 0 h 747"/>
                  <a:gd name="T16" fmla="*/ 0 w 341"/>
                  <a:gd name="T17" fmla="*/ 0 h 747"/>
                  <a:gd name="T18" fmla="*/ 0 w 341"/>
                  <a:gd name="T19" fmla="*/ 0 h 747"/>
                  <a:gd name="T20" fmla="*/ 0 w 341"/>
                  <a:gd name="T21" fmla="*/ 0 h 747"/>
                  <a:gd name="T22" fmla="*/ 0 w 341"/>
                  <a:gd name="T23" fmla="*/ 0 h 747"/>
                  <a:gd name="T24" fmla="*/ 0 w 341"/>
                  <a:gd name="T25" fmla="*/ 0 h 747"/>
                  <a:gd name="T26" fmla="*/ 0 w 341"/>
                  <a:gd name="T27" fmla="*/ 0 h 747"/>
                  <a:gd name="T28" fmla="*/ 0 w 341"/>
                  <a:gd name="T29" fmla="*/ 0 h 747"/>
                  <a:gd name="T30" fmla="*/ 0 w 341"/>
                  <a:gd name="T31" fmla="*/ 0 h 747"/>
                  <a:gd name="T32" fmla="*/ 0 w 341"/>
                  <a:gd name="T33" fmla="*/ 0 h 747"/>
                  <a:gd name="T34" fmla="*/ 0 w 341"/>
                  <a:gd name="T35" fmla="*/ 0 h 747"/>
                  <a:gd name="T36" fmla="*/ 0 w 341"/>
                  <a:gd name="T37" fmla="*/ 0 h 747"/>
                  <a:gd name="T38" fmla="*/ 0 w 341"/>
                  <a:gd name="T39" fmla="*/ 0 h 747"/>
                  <a:gd name="T40" fmla="*/ 0 w 341"/>
                  <a:gd name="T41" fmla="*/ 0 h 747"/>
                  <a:gd name="T42" fmla="*/ 0 w 341"/>
                  <a:gd name="T43" fmla="*/ 0 h 747"/>
                  <a:gd name="T44" fmla="*/ 0 w 341"/>
                  <a:gd name="T45" fmla="*/ 0 h 747"/>
                  <a:gd name="T46" fmla="*/ 0 w 341"/>
                  <a:gd name="T47" fmla="*/ 0 h 747"/>
                  <a:gd name="T48" fmla="*/ 0 w 341"/>
                  <a:gd name="T49" fmla="*/ 0 h 747"/>
                  <a:gd name="T50" fmla="*/ 0 w 341"/>
                  <a:gd name="T51" fmla="*/ 0 h 747"/>
                  <a:gd name="T52" fmla="*/ 0 w 341"/>
                  <a:gd name="T53" fmla="*/ 0 h 747"/>
                  <a:gd name="T54" fmla="*/ 0 w 341"/>
                  <a:gd name="T55" fmla="*/ 0 h 747"/>
                  <a:gd name="T56" fmla="*/ 0 w 341"/>
                  <a:gd name="T57" fmla="*/ 0 h 747"/>
                  <a:gd name="T58" fmla="*/ 0 w 341"/>
                  <a:gd name="T59" fmla="*/ 0 h 747"/>
                  <a:gd name="T60" fmla="*/ 0 w 341"/>
                  <a:gd name="T61" fmla="*/ 0 h 747"/>
                  <a:gd name="T62" fmla="*/ 0 w 341"/>
                  <a:gd name="T63" fmla="*/ 0 h 747"/>
                  <a:gd name="T64" fmla="*/ 0 w 341"/>
                  <a:gd name="T65" fmla="*/ 0 h 747"/>
                  <a:gd name="T66" fmla="*/ 0 w 341"/>
                  <a:gd name="T67" fmla="*/ 0 h 747"/>
                  <a:gd name="T68" fmla="*/ 0 w 341"/>
                  <a:gd name="T69" fmla="*/ 0 h 747"/>
                  <a:gd name="T70" fmla="*/ 0 w 341"/>
                  <a:gd name="T71" fmla="*/ 0 h 747"/>
                  <a:gd name="T72" fmla="*/ 0 w 341"/>
                  <a:gd name="T73" fmla="*/ 0 h 747"/>
                  <a:gd name="T74" fmla="*/ 0 w 341"/>
                  <a:gd name="T75" fmla="*/ 0 h 747"/>
                  <a:gd name="T76" fmla="*/ 0 w 341"/>
                  <a:gd name="T77" fmla="*/ 0 h 747"/>
                  <a:gd name="T78" fmla="*/ 0 w 341"/>
                  <a:gd name="T79" fmla="*/ 0 h 7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1"/>
                  <a:gd name="T121" fmla="*/ 0 h 747"/>
                  <a:gd name="T122" fmla="*/ 341 w 341"/>
                  <a:gd name="T123" fmla="*/ 747 h 7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1" h="747">
                    <a:moveTo>
                      <a:pt x="0" y="113"/>
                    </a:moveTo>
                    <a:lnTo>
                      <a:pt x="15" y="137"/>
                    </a:lnTo>
                    <a:lnTo>
                      <a:pt x="32" y="164"/>
                    </a:lnTo>
                    <a:lnTo>
                      <a:pt x="49" y="194"/>
                    </a:lnTo>
                    <a:lnTo>
                      <a:pt x="67" y="227"/>
                    </a:lnTo>
                    <a:lnTo>
                      <a:pt x="103" y="294"/>
                    </a:lnTo>
                    <a:lnTo>
                      <a:pt x="138" y="364"/>
                    </a:lnTo>
                    <a:lnTo>
                      <a:pt x="171" y="431"/>
                    </a:lnTo>
                    <a:lnTo>
                      <a:pt x="201" y="493"/>
                    </a:lnTo>
                    <a:lnTo>
                      <a:pt x="225" y="542"/>
                    </a:lnTo>
                    <a:lnTo>
                      <a:pt x="243" y="577"/>
                    </a:lnTo>
                    <a:lnTo>
                      <a:pt x="250" y="594"/>
                    </a:lnTo>
                    <a:lnTo>
                      <a:pt x="270" y="631"/>
                    </a:lnTo>
                    <a:lnTo>
                      <a:pt x="296" y="677"/>
                    </a:lnTo>
                    <a:lnTo>
                      <a:pt x="321" y="720"/>
                    </a:lnTo>
                    <a:lnTo>
                      <a:pt x="330" y="736"/>
                    </a:lnTo>
                    <a:lnTo>
                      <a:pt x="337" y="745"/>
                    </a:lnTo>
                    <a:lnTo>
                      <a:pt x="340" y="747"/>
                    </a:lnTo>
                    <a:lnTo>
                      <a:pt x="341" y="747"/>
                    </a:lnTo>
                    <a:lnTo>
                      <a:pt x="341" y="745"/>
                    </a:lnTo>
                    <a:lnTo>
                      <a:pt x="340" y="741"/>
                    </a:lnTo>
                    <a:lnTo>
                      <a:pt x="334" y="722"/>
                    </a:lnTo>
                    <a:lnTo>
                      <a:pt x="322" y="692"/>
                    </a:lnTo>
                    <a:lnTo>
                      <a:pt x="304" y="647"/>
                    </a:lnTo>
                    <a:lnTo>
                      <a:pt x="277" y="587"/>
                    </a:lnTo>
                    <a:lnTo>
                      <a:pt x="250" y="533"/>
                    </a:lnTo>
                    <a:lnTo>
                      <a:pt x="215" y="459"/>
                    </a:lnTo>
                    <a:lnTo>
                      <a:pt x="173" y="374"/>
                    </a:lnTo>
                    <a:lnTo>
                      <a:pt x="130" y="284"/>
                    </a:lnTo>
                    <a:lnTo>
                      <a:pt x="110" y="239"/>
                    </a:lnTo>
                    <a:lnTo>
                      <a:pt x="90" y="196"/>
                    </a:lnTo>
                    <a:lnTo>
                      <a:pt x="73" y="154"/>
                    </a:lnTo>
                    <a:lnTo>
                      <a:pt x="57" y="114"/>
                    </a:lnTo>
                    <a:lnTo>
                      <a:pt x="43" y="78"/>
                    </a:lnTo>
                    <a:lnTo>
                      <a:pt x="33" y="47"/>
                    </a:lnTo>
                    <a:lnTo>
                      <a:pt x="30" y="33"/>
                    </a:lnTo>
                    <a:lnTo>
                      <a:pt x="27" y="21"/>
                    </a:lnTo>
                    <a:lnTo>
                      <a:pt x="25" y="10"/>
                    </a:lnTo>
                    <a:lnTo>
                      <a:pt x="25" y="0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0" name="Freeform 382"/>
              <p:cNvSpPr>
                <a:spLocks/>
              </p:cNvSpPr>
              <p:nvPr/>
            </p:nvSpPr>
            <p:spPr bwMode="auto">
              <a:xfrm>
                <a:off x="3466" y="2495"/>
                <a:ext cx="118" cy="112"/>
              </a:xfrm>
              <a:custGeom>
                <a:avLst/>
                <a:gdLst>
                  <a:gd name="T0" fmla="*/ 0 w 587"/>
                  <a:gd name="T1" fmla="*/ 0 h 559"/>
                  <a:gd name="T2" fmla="*/ 0 w 587"/>
                  <a:gd name="T3" fmla="*/ 0 h 559"/>
                  <a:gd name="T4" fmla="*/ 0 w 587"/>
                  <a:gd name="T5" fmla="*/ 0 h 559"/>
                  <a:gd name="T6" fmla="*/ 0 w 587"/>
                  <a:gd name="T7" fmla="*/ 0 h 559"/>
                  <a:gd name="T8" fmla="*/ 0 w 587"/>
                  <a:gd name="T9" fmla="*/ 0 h 559"/>
                  <a:gd name="T10" fmla="*/ 0 w 587"/>
                  <a:gd name="T11" fmla="*/ 0 h 559"/>
                  <a:gd name="T12" fmla="*/ 0 w 587"/>
                  <a:gd name="T13" fmla="*/ 0 h 559"/>
                  <a:gd name="T14" fmla="*/ 0 w 587"/>
                  <a:gd name="T15" fmla="*/ 0 h 559"/>
                  <a:gd name="T16" fmla="*/ 0 w 587"/>
                  <a:gd name="T17" fmla="*/ 0 h 559"/>
                  <a:gd name="T18" fmla="*/ 0 w 587"/>
                  <a:gd name="T19" fmla="*/ 0 h 559"/>
                  <a:gd name="T20" fmla="*/ 0 w 587"/>
                  <a:gd name="T21" fmla="*/ 0 h 559"/>
                  <a:gd name="T22" fmla="*/ 0 w 587"/>
                  <a:gd name="T23" fmla="*/ 0 h 559"/>
                  <a:gd name="T24" fmla="*/ 0 w 587"/>
                  <a:gd name="T25" fmla="*/ 0 h 559"/>
                  <a:gd name="T26" fmla="*/ 0 w 587"/>
                  <a:gd name="T27" fmla="*/ 0 h 559"/>
                  <a:gd name="T28" fmla="*/ 0 w 587"/>
                  <a:gd name="T29" fmla="*/ 0 h 559"/>
                  <a:gd name="T30" fmla="*/ 0 w 587"/>
                  <a:gd name="T31" fmla="*/ 0 h 559"/>
                  <a:gd name="T32" fmla="*/ 0 w 587"/>
                  <a:gd name="T33" fmla="*/ 0 h 559"/>
                  <a:gd name="T34" fmla="*/ 0 w 587"/>
                  <a:gd name="T35" fmla="*/ 0 h 559"/>
                  <a:gd name="T36" fmla="*/ 0 w 587"/>
                  <a:gd name="T37" fmla="*/ 0 h 559"/>
                  <a:gd name="T38" fmla="*/ 0 w 587"/>
                  <a:gd name="T39" fmla="*/ 0 h 559"/>
                  <a:gd name="T40" fmla="*/ 0 w 587"/>
                  <a:gd name="T41" fmla="*/ 0 h 559"/>
                  <a:gd name="T42" fmla="*/ 0 w 587"/>
                  <a:gd name="T43" fmla="*/ 0 h 559"/>
                  <a:gd name="T44" fmla="*/ 0 w 587"/>
                  <a:gd name="T45" fmla="*/ 0 h 559"/>
                  <a:gd name="T46" fmla="*/ 0 w 587"/>
                  <a:gd name="T47" fmla="*/ 0 h 559"/>
                  <a:gd name="T48" fmla="*/ 0 w 587"/>
                  <a:gd name="T49" fmla="*/ 0 h 559"/>
                  <a:gd name="T50" fmla="*/ 0 w 587"/>
                  <a:gd name="T51" fmla="*/ 0 h 559"/>
                  <a:gd name="T52" fmla="*/ 0 w 587"/>
                  <a:gd name="T53" fmla="*/ 0 h 559"/>
                  <a:gd name="T54" fmla="*/ 0 w 587"/>
                  <a:gd name="T55" fmla="*/ 0 h 559"/>
                  <a:gd name="T56" fmla="*/ 0 w 587"/>
                  <a:gd name="T57" fmla="*/ 0 h 559"/>
                  <a:gd name="T58" fmla="*/ 0 w 587"/>
                  <a:gd name="T59" fmla="*/ 0 h 559"/>
                  <a:gd name="T60" fmla="*/ 0 w 587"/>
                  <a:gd name="T61" fmla="*/ 0 h 559"/>
                  <a:gd name="T62" fmla="*/ 0 w 587"/>
                  <a:gd name="T63" fmla="*/ 0 h 559"/>
                  <a:gd name="T64" fmla="*/ 0 w 587"/>
                  <a:gd name="T65" fmla="*/ 0 h 559"/>
                  <a:gd name="T66" fmla="*/ 0 w 587"/>
                  <a:gd name="T67" fmla="*/ 0 h 559"/>
                  <a:gd name="T68" fmla="*/ 0 w 587"/>
                  <a:gd name="T69" fmla="*/ 0 h 559"/>
                  <a:gd name="T70" fmla="*/ 0 w 587"/>
                  <a:gd name="T71" fmla="*/ 0 h 559"/>
                  <a:gd name="T72" fmla="*/ 0 w 587"/>
                  <a:gd name="T73" fmla="*/ 0 h 559"/>
                  <a:gd name="T74" fmla="*/ 0 w 587"/>
                  <a:gd name="T75" fmla="*/ 0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7"/>
                  <a:gd name="T115" fmla="*/ 0 h 559"/>
                  <a:gd name="T116" fmla="*/ 587 w 587"/>
                  <a:gd name="T117" fmla="*/ 559 h 55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7" h="559">
                    <a:moveTo>
                      <a:pt x="18" y="114"/>
                    </a:moveTo>
                    <a:lnTo>
                      <a:pt x="68" y="149"/>
                    </a:lnTo>
                    <a:lnTo>
                      <a:pt x="124" y="192"/>
                    </a:lnTo>
                    <a:lnTo>
                      <a:pt x="185" y="240"/>
                    </a:lnTo>
                    <a:lnTo>
                      <a:pt x="247" y="291"/>
                    </a:lnTo>
                    <a:lnTo>
                      <a:pt x="304" y="339"/>
                    </a:lnTo>
                    <a:lnTo>
                      <a:pt x="356" y="383"/>
                    </a:lnTo>
                    <a:lnTo>
                      <a:pt x="399" y="419"/>
                    </a:lnTo>
                    <a:lnTo>
                      <a:pt x="429" y="444"/>
                    </a:lnTo>
                    <a:lnTo>
                      <a:pt x="442" y="456"/>
                    </a:lnTo>
                    <a:lnTo>
                      <a:pt x="476" y="482"/>
                    </a:lnTo>
                    <a:lnTo>
                      <a:pt x="517" y="513"/>
                    </a:lnTo>
                    <a:lnTo>
                      <a:pt x="557" y="543"/>
                    </a:lnTo>
                    <a:lnTo>
                      <a:pt x="572" y="553"/>
                    </a:lnTo>
                    <a:lnTo>
                      <a:pt x="582" y="559"/>
                    </a:lnTo>
                    <a:lnTo>
                      <a:pt x="586" y="559"/>
                    </a:lnTo>
                    <a:lnTo>
                      <a:pt x="587" y="559"/>
                    </a:lnTo>
                    <a:lnTo>
                      <a:pt x="586" y="557"/>
                    </a:lnTo>
                    <a:lnTo>
                      <a:pt x="583" y="553"/>
                    </a:lnTo>
                    <a:lnTo>
                      <a:pt x="570" y="539"/>
                    </a:lnTo>
                    <a:lnTo>
                      <a:pt x="547" y="517"/>
                    </a:lnTo>
                    <a:lnTo>
                      <a:pt x="512" y="484"/>
                    </a:lnTo>
                    <a:lnTo>
                      <a:pt x="464" y="439"/>
                    </a:lnTo>
                    <a:lnTo>
                      <a:pt x="416" y="399"/>
                    </a:lnTo>
                    <a:lnTo>
                      <a:pt x="354" y="346"/>
                    </a:lnTo>
                    <a:lnTo>
                      <a:pt x="283" y="285"/>
                    </a:lnTo>
                    <a:lnTo>
                      <a:pt x="207" y="220"/>
                    </a:lnTo>
                    <a:lnTo>
                      <a:pt x="170" y="187"/>
                    </a:lnTo>
                    <a:lnTo>
                      <a:pt x="136" y="155"/>
                    </a:lnTo>
                    <a:lnTo>
                      <a:pt x="102" y="124"/>
                    </a:lnTo>
                    <a:lnTo>
                      <a:pt x="72" y="94"/>
                    </a:lnTo>
                    <a:lnTo>
                      <a:pt x="46" y="66"/>
                    </a:lnTo>
                    <a:lnTo>
                      <a:pt x="24" y="41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8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1" name="Freeform 383"/>
              <p:cNvSpPr>
                <a:spLocks/>
              </p:cNvSpPr>
              <p:nvPr/>
            </p:nvSpPr>
            <p:spPr bwMode="auto">
              <a:xfrm>
                <a:off x="3484" y="2387"/>
                <a:ext cx="162" cy="37"/>
              </a:xfrm>
              <a:custGeom>
                <a:avLst/>
                <a:gdLst>
                  <a:gd name="T0" fmla="*/ 0 w 810"/>
                  <a:gd name="T1" fmla="*/ 0 h 186"/>
                  <a:gd name="T2" fmla="*/ 0 w 810"/>
                  <a:gd name="T3" fmla="*/ 0 h 186"/>
                  <a:gd name="T4" fmla="*/ 0 w 810"/>
                  <a:gd name="T5" fmla="*/ 0 h 186"/>
                  <a:gd name="T6" fmla="*/ 0 w 810"/>
                  <a:gd name="T7" fmla="*/ 0 h 186"/>
                  <a:gd name="T8" fmla="*/ 0 w 810"/>
                  <a:gd name="T9" fmla="*/ 0 h 186"/>
                  <a:gd name="T10" fmla="*/ 0 w 810"/>
                  <a:gd name="T11" fmla="*/ 0 h 186"/>
                  <a:gd name="T12" fmla="*/ 0 w 810"/>
                  <a:gd name="T13" fmla="*/ 0 h 186"/>
                  <a:gd name="T14" fmla="*/ 0 w 810"/>
                  <a:gd name="T15" fmla="*/ 0 h 186"/>
                  <a:gd name="T16" fmla="*/ 0 w 810"/>
                  <a:gd name="T17" fmla="*/ 0 h 186"/>
                  <a:gd name="T18" fmla="*/ 0 w 810"/>
                  <a:gd name="T19" fmla="*/ 0 h 186"/>
                  <a:gd name="T20" fmla="*/ 0 w 810"/>
                  <a:gd name="T21" fmla="*/ 0 h 186"/>
                  <a:gd name="T22" fmla="*/ 0 w 810"/>
                  <a:gd name="T23" fmla="*/ 0 h 186"/>
                  <a:gd name="T24" fmla="*/ 0 w 810"/>
                  <a:gd name="T25" fmla="*/ 0 h 186"/>
                  <a:gd name="T26" fmla="*/ 0 w 810"/>
                  <a:gd name="T27" fmla="*/ 0 h 186"/>
                  <a:gd name="T28" fmla="*/ 0 w 810"/>
                  <a:gd name="T29" fmla="*/ 0 h 186"/>
                  <a:gd name="T30" fmla="*/ 0 w 810"/>
                  <a:gd name="T31" fmla="*/ 0 h 186"/>
                  <a:gd name="T32" fmla="*/ 0 w 810"/>
                  <a:gd name="T33" fmla="*/ 0 h 186"/>
                  <a:gd name="T34" fmla="*/ 0 w 810"/>
                  <a:gd name="T35" fmla="*/ 0 h 186"/>
                  <a:gd name="T36" fmla="*/ 0 w 810"/>
                  <a:gd name="T37" fmla="*/ 0 h 186"/>
                  <a:gd name="T38" fmla="*/ 0 w 810"/>
                  <a:gd name="T39" fmla="*/ 0 h 186"/>
                  <a:gd name="T40" fmla="*/ 0 w 810"/>
                  <a:gd name="T41" fmla="*/ 0 h 186"/>
                  <a:gd name="T42" fmla="*/ 0 w 810"/>
                  <a:gd name="T43" fmla="*/ 0 h 186"/>
                  <a:gd name="T44" fmla="*/ 0 w 810"/>
                  <a:gd name="T45" fmla="*/ 0 h 186"/>
                  <a:gd name="T46" fmla="*/ 0 w 810"/>
                  <a:gd name="T47" fmla="*/ 0 h 186"/>
                  <a:gd name="T48" fmla="*/ 0 w 810"/>
                  <a:gd name="T49" fmla="*/ 0 h 186"/>
                  <a:gd name="T50" fmla="*/ 0 w 810"/>
                  <a:gd name="T51" fmla="*/ 0 h 186"/>
                  <a:gd name="T52" fmla="*/ 0 w 810"/>
                  <a:gd name="T53" fmla="*/ 0 h 186"/>
                  <a:gd name="T54" fmla="*/ 0 w 810"/>
                  <a:gd name="T55" fmla="*/ 0 h 186"/>
                  <a:gd name="T56" fmla="*/ 0 w 810"/>
                  <a:gd name="T57" fmla="*/ 0 h 186"/>
                  <a:gd name="T58" fmla="*/ 0 w 810"/>
                  <a:gd name="T59" fmla="*/ 0 h 186"/>
                  <a:gd name="T60" fmla="*/ 0 w 810"/>
                  <a:gd name="T61" fmla="*/ 0 h 186"/>
                  <a:gd name="T62" fmla="*/ 0 w 810"/>
                  <a:gd name="T63" fmla="*/ 0 h 186"/>
                  <a:gd name="T64" fmla="*/ 0 w 810"/>
                  <a:gd name="T65" fmla="*/ 0 h 186"/>
                  <a:gd name="T66" fmla="*/ 0 w 810"/>
                  <a:gd name="T67" fmla="*/ 0 h 186"/>
                  <a:gd name="T68" fmla="*/ 0 w 810"/>
                  <a:gd name="T69" fmla="*/ 0 h 186"/>
                  <a:gd name="T70" fmla="*/ 0 w 810"/>
                  <a:gd name="T71" fmla="*/ 0 h 186"/>
                  <a:gd name="T72" fmla="*/ 0 w 810"/>
                  <a:gd name="T73" fmla="*/ 0 h 186"/>
                  <a:gd name="T74" fmla="*/ 0 w 810"/>
                  <a:gd name="T75" fmla="*/ 0 h 186"/>
                  <a:gd name="T76" fmla="*/ 0 w 810"/>
                  <a:gd name="T77" fmla="*/ 0 h 186"/>
                  <a:gd name="T78" fmla="*/ 0 w 810"/>
                  <a:gd name="T79" fmla="*/ 0 h 186"/>
                  <a:gd name="T80" fmla="*/ 0 w 810"/>
                  <a:gd name="T81" fmla="*/ 0 h 186"/>
                  <a:gd name="T82" fmla="*/ 0 w 810"/>
                  <a:gd name="T83" fmla="*/ 0 h 186"/>
                  <a:gd name="T84" fmla="*/ 0 w 810"/>
                  <a:gd name="T85" fmla="*/ 0 h 186"/>
                  <a:gd name="T86" fmla="*/ 0 w 810"/>
                  <a:gd name="T87" fmla="*/ 0 h 186"/>
                  <a:gd name="T88" fmla="*/ 0 w 810"/>
                  <a:gd name="T89" fmla="*/ 0 h 186"/>
                  <a:gd name="T90" fmla="*/ 0 w 810"/>
                  <a:gd name="T91" fmla="*/ 0 h 186"/>
                  <a:gd name="T92" fmla="*/ 0 w 810"/>
                  <a:gd name="T93" fmla="*/ 0 h 186"/>
                  <a:gd name="T94" fmla="*/ 0 w 810"/>
                  <a:gd name="T95" fmla="*/ 0 h 186"/>
                  <a:gd name="T96" fmla="*/ 0 w 810"/>
                  <a:gd name="T97" fmla="*/ 0 h 186"/>
                  <a:gd name="T98" fmla="*/ 0 w 810"/>
                  <a:gd name="T99" fmla="*/ 0 h 186"/>
                  <a:gd name="T100" fmla="*/ 0 w 810"/>
                  <a:gd name="T101" fmla="*/ 0 h 186"/>
                  <a:gd name="T102" fmla="*/ 0 w 810"/>
                  <a:gd name="T103" fmla="*/ 0 h 186"/>
                  <a:gd name="T104" fmla="*/ 0 w 810"/>
                  <a:gd name="T105" fmla="*/ 0 h 186"/>
                  <a:gd name="T106" fmla="*/ 0 w 810"/>
                  <a:gd name="T107" fmla="*/ 0 h 186"/>
                  <a:gd name="T108" fmla="*/ 0 w 810"/>
                  <a:gd name="T109" fmla="*/ 0 h 186"/>
                  <a:gd name="T110" fmla="*/ 0 w 810"/>
                  <a:gd name="T111" fmla="*/ 0 h 186"/>
                  <a:gd name="T112" fmla="*/ 0 w 810"/>
                  <a:gd name="T113" fmla="*/ 0 h 186"/>
                  <a:gd name="T114" fmla="*/ 0 w 810"/>
                  <a:gd name="T115" fmla="*/ 0 h 186"/>
                  <a:gd name="T116" fmla="*/ 0 w 810"/>
                  <a:gd name="T117" fmla="*/ 0 h 186"/>
                  <a:gd name="T118" fmla="*/ 0 w 810"/>
                  <a:gd name="T119" fmla="*/ 0 h 186"/>
                  <a:gd name="T120" fmla="*/ 0 w 810"/>
                  <a:gd name="T121" fmla="*/ 0 h 186"/>
                  <a:gd name="T122" fmla="*/ 0 w 810"/>
                  <a:gd name="T123" fmla="*/ 0 h 186"/>
                  <a:gd name="T124" fmla="*/ 0 w 810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0"/>
                  <a:gd name="T190" fmla="*/ 0 h 186"/>
                  <a:gd name="T191" fmla="*/ 810 w 810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0" h="186">
                    <a:moveTo>
                      <a:pt x="60" y="186"/>
                    </a:moveTo>
                    <a:lnTo>
                      <a:pt x="66" y="183"/>
                    </a:lnTo>
                    <a:lnTo>
                      <a:pt x="86" y="174"/>
                    </a:lnTo>
                    <a:lnTo>
                      <a:pt x="116" y="160"/>
                    </a:lnTo>
                    <a:lnTo>
                      <a:pt x="158" y="144"/>
                    </a:lnTo>
                    <a:lnTo>
                      <a:pt x="183" y="135"/>
                    </a:lnTo>
                    <a:lnTo>
                      <a:pt x="211" y="126"/>
                    </a:lnTo>
                    <a:lnTo>
                      <a:pt x="241" y="116"/>
                    </a:lnTo>
                    <a:lnTo>
                      <a:pt x="273" y="106"/>
                    </a:lnTo>
                    <a:lnTo>
                      <a:pt x="308" y="98"/>
                    </a:lnTo>
                    <a:lnTo>
                      <a:pt x="344" y="89"/>
                    </a:lnTo>
                    <a:lnTo>
                      <a:pt x="384" y="80"/>
                    </a:lnTo>
                    <a:lnTo>
                      <a:pt x="425" y="73"/>
                    </a:lnTo>
                    <a:lnTo>
                      <a:pt x="470" y="65"/>
                    </a:lnTo>
                    <a:lnTo>
                      <a:pt x="518" y="58"/>
                    </a:lnTo>
                    <a:lnTo>
                      <a:pt x="566" y="50"/>
                    </a:lnTo>
                    <a:lnTo>
                      <a:pt x="613" y="41"/>
                    </a:lnTo>
                    <a:lnTo>
                      <a:pt x="659" y="34"/>
                    </a:lnTo>
                    <a:lnTo>
                      <a:pt x="700" y="27"/>
                    </a:lnTo>
                    <a:lnTo>
                      <a:pt x="737" y="19"/>
                    </a:lnTo>
                    <a:lnTo>
                      <a:pt x="769" y="13"/>
                    </a:lnTo>
                    <a:lnTo>
                      <a:pt x="791" y="8"/>
                    </a:lnTo>
                    <a:lnTo>
                      <a:pt x="806" y="4"/>
                    </a:lnTo>
                    <a:lnTo>
                      <a:pt x="810" y="3"/>
                    </a:lnTo>
                    <a:lnTo>
                      <a:pt x="810" y="2"/>
                    </a:lnTo>
                    <a:lnTo>
                      <a:pt x="807" y="0"/>
                    </a:lnTo>
                    <a:lnTo>
                      <a:pt x="802" y="0"/>
                    </a:lnTo>
                    <a:lnTo>
                      <a:pt x="782" y="3"/>
                    </a:lnTo>
                    <a:lnTo>
                      <a:pt x="747" y="7"/>
                    </a:lnTo>
                    <a:lnTo>
                      <a:pt x="696" y="14"/>
                    </a:lnTo>
                    <a:lnTo>
                      <a:pt x="629" y="23"/>
                    </a:lnTo>
                    <a:lnTo>
                      <a:pt x="563" y="33"/>
                    </a:lnTo>
                    <a:lnTo>
                      <a:pt x="501" y="40"/>
                    </a:lnTo>
                    <a:lnTo>
                      <a:pt x="445" y="46"/>
                    </a:lnTo>
                    <a:lnTo>
                      <a:pt x="394" y="51"/>
                    </a:lnTo>
                    <a:lnTo>
                      <a:pt x="348" y="55"/>
                    </a:lnTo>
                    <a:lnTo>
                      <a:pt x="304" y="58"/>
                    </a:lnTo>
                    <a:lnTo>
                      <a:pt x="266" y="59"/>
                    </a:lnTo>
                    <a:lnTo>
                      <a:pt x="229" y="58"/>
                    </a:lnTo>
                    <a:lnTo>
                      <a:pt x="197" y="56"/>
                    </a:lnTo>
                    <a:lnTo>
                      <a:pt x="168" y="55"/>
                    </a:lnTo>
                    <a:lnTo>
                      <a:pt x="141" y="51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3" y="36"/>
                    </a:lnTo>
                    <a:lnTo>
                      <a:pt x="54" y="30"/>
                    </a:lnTo>
                    <a:lnTo>
                      <a:pt x="36" y="23"/>
                    </a:lnTo>
                    <a:lnTo>
                      <a:pt x="27" y="20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2" y="59"/>
                    </a:lnTo>
                    <a:lnTo>
                      <a:pt x="6" y="75"/>
                    </a:lnTo>
                    <a:lnTo>
                      <a:pt x="12" y="91"/>
                    </a:lnTo>
                    <a:lnTo>
                      <a:pt x="27" y="125"/>
                    </a:lnTo>
                    <a:lnTo>
                      <a:pt x="44" y="156"/>
                    </a:lnTo>
                    <a:lnTo>
                      <a:pt x="55" y="178"/>
                    </a:lnTo>
                    <a:lnTo>
                      <a:pt x="60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2" name="Freeform 384"/>
              <p:cNvSpPr>
                <a:spLocks/>
              </p:cNvSpPr>
              <p:nvPr/>
            </p:nvSpPr>
            <p:spPr bwMode="auto">
              <a:xfrm>
                <a:off x="3487" y="2439"/>
                <a:ext cx="153" cy="63"/>
              </a:xfrm>
              <a:custGeom>
                <a:avLst/>
                <a:gdLst>
                  <a:gd name="T0" fmla="*/ 0 w 764"/>
                  <a:gd name="T1" fmla="*/ 0 h 318"/>
                  <a:gd name="T2" fmla="*/ 0 w 764"/>
                  <a:gd name="T3" fmla="*/ 0 h 318"/>
                  <a:gd name="T4" fmla="*/ 0 w 764"/>
                  <a:gd name="T5" fmla="*/ 0 h 318"/>
                  <a:gd name="T6" fmla="*/ 0 w 764"/>
                  <a:gd name="T7" fmla="*/ 0 h 318"/>
                  <a:gd name="T8" fmla="*/ 0 w 764"/>
                  <a:gd name="T9" fmla="*/ 0 h 318"/>
                  <a:gd name="T10" fmla="*/ 0 w 764"/>
                  <a:gd name="T11" fmla="*/ 0 h 318"/>
                  <a:gd name="T12" fmla="*/ 0 w 764"/>
                  <a:gd name="T13" fmla="*/ 0 h 318"/>
                  <a:gd name="T14" fmla="*/ 0 w 764"/>
                  <a:gd name="T15" fmla="*/ 0 h 318"/>
                  <a:gd name="T16" fmla="*/ 0 w 764"/>
                  <a:gd name="T17" fmla="*/ 0 h 318"/>
                  <a:gd name="T18" fmla="*/ 0 w 764"/>
                  <a:gd name="T19" fmla="*/ 0 h 318"/>
                  <a:gd name="T20" fmla="*/ 0 w 764"/>
                  <a:gd name="T21" fmla="*/ 0 h 318"/>
                  <a:gd name="T22" fmla="*/ 0 w 764"/>
                  <a:gd name="T23" fmla="*/ 0 h 318"/>
                  <a:gd name="T24" fmla="*/ 0 w 764"/>
                  <a:gd name="T25" fmla="*/ 0 h 318"/>
                  <a:gd name="T26" fmla="*/ 0 w 764"/>
                  <a:gd name="T27" fmla="*/ 0 h 318"/>
                  <a:gd name="T28" fmla="*/ 0 w 764"/>
                  <a:gd name="T29" fmla="*/ 0 h 318"/>
                  <a:gd name="T30" fmla="*/ 0 w 764"/>
                  <a:gd name="T31" fmla="*/ 0 h 318"/>
                  <a:gd name="T32" fmla="*/ 0 w 764"/>
                  <a:gd name="T33" fmla="*/ 0 h 318"/>
                  <a:gd name="T34" fmla="*/ 0 w 764"/>
                  <a:gd name="T35" fmla="*/ 0 h 318"/>
                  <a:gd name="T36" fmla="*/ 0 w 764"/>
                  <a:gd name="T37" fmla="*/ 0 h 318"/>
                  <a:gd name="T38" fmla="*/ 0 w 764"/>
                  <a:gd name="T39" fmla="*/ 0 h 318"/>
                  <a:gd name="T40" fmla="*/ 0 w 764"/>
                  <a:gd name="T41" fmla="*/ 0 h 318"/>
                  <a:gd name="T42" fmla="*/ 0 w 764"/>
                  <a:gd name="T43" fmla="*/ 0 h 318"/>
                  <a:gd name="T44" fmla="*/ 0 w 764"/>
                  <a:gd name="T45" fmla="*/ 0 h 318"/>
                  <a:gd name="T46" fmla="*/ 0 w 764"/>
                  <a:gd name="T47" fmla="*/ 0 h 318"/>
                  <a:gd name="T48" fmla="*/ 0 w 764"/>
                  <a:gd name="T49" fmla="*/ 0 h 318"/>
                  <a:gd name="T50" fmla="*/ 0 w 764"/>
                  <a:gd name="T51" fmla="*/ 0 h 318"/>
                  <a:gd name="T52" fmla="*/ 0 w 764"/>
                  <a:gd name="T53" fmla="*/ 0 h 318"/>
                  <a:gd name="T54" fmla="*/ 0 w 764"/>
                  <a:gd name="T55" fmla="*/ 0 h 318"/>
                  <a:gd name="T56" fmla="*/ 0 w 764"/>
                  <a:gd name="T57" fmla="*/ 0 h 318"/>
                  <a:gd name="T58" fmla="*/ 0 w 764"/>
                  <a:gd name="T59" fmla="*/ 0 h 318"/>
                  <a:gd name="T60" fmla="*/ 0 w 764"/>
                  <a:gd name="T61" fmla="*/ 0 h 318"/>
                  <a:gd name="T62" fmla="*/ 0 w 764"/>
                  <a:gd name="T63" fmla="*/ 0 h 318"/>
                  <a:gd name="T64" fmla="*/ 0 w 764"/>
                  <a:gd name="T65" fmla="*/ 0 h 318"/>
                  <a:gd name="T66" fmla="*/ 0 w 764"/>
                  <a:gd name="T67" fmla="*/ 0 h 318"/>
                  <a:gd name="T68" fmla="*/ 0 w 764"/>
                  <a:gd name="T69" fmla="*/ 0 h 318"/>
                  <a:gd name="T70" fmla="*/ 0 w 764"/>
                  <a:gd name="T71" fmla="*/ 0 h 318"/>
                  <a:gd name="T72" fmla="*/ 0 w 764"/>
                  <a:gd name="T73" fmla="*/ 0 h 318"/>
                  <a:gd name="T74" fmla="*/ 0 w 764"/>
                  <a:gd name="T75" fmla="*/ 0 h 318"/>
                  <a:gd name="T76" fmla="*/ 0 w 764"/>
                  <a:gd name="T77" fmla="*/ 0 h 318"/>
                  <a:gd name="T78" fmla="*/ 0 w 764"/>
                  <a:gd name="T79" fmla="*/ 0 h 318"/>
                  <a:gd name="T80" fmla="*/ 0 w 764"/>
                  <a:gd name="T81" fmla="*/ 0 h 318"/>
                  <a:gd name="T82" fmla="*/ 0 w 764"/>
                  <a:gd name="T83" fmla="*/ 0 h 318"/>
                  <a:gd name="T84" fmla="*/ 0 w 764"/>
                  <a:gd name="T85" fmla="*/ 0 h 318"/>
                  <a:gd name="T86" fmla="*/ 0 w 764"/>
                  <a:gd name="T87" fmla="*/ 0 h 318"/>
                  <a:gd name="T88" fmla="*/ 0 w 764"/>
                  <a:gd name="T89" fmla="*/ 0 h 318"/>
                  <a:gd name="T90" fmla="*/ 0 w 764"/>
                  <a:gd name="T91" fmla="*/ 0 h 318"/>
                  <a:gd name="T92" fmla="*/ 0 w 764"/>
                  <a:gd name="T93" fmla="*/ 0 h 318"/>
                  <a:gd name="T94" fmla="*/ 0 w 764"/>
                  <a:gd name="T95" fmla="*/ 0 h 318"/>
                  <a:gd name="T96" fmla="*/ 0 w 764"/>
                  <a:gd name="T97" fmla="*/ 0 h 318"/>
                  <a:gd name="T98" fmla="*/ 0 w 764"/>
                  <a:gd name="T99" fmla="*/ 0 h 318"/>
                  <a:gd name="T100" fmla="*/ 0 w 764"/>
                  <a:gd name="T101" fmla="*/ 0 h 318"/>
                  <a:gd name="T102" fmla="*/ 0 w 764"/>
                  <a:gd name="T103" fmla="*/ 0 h 318"/>
                  <a:gd name="T104" fmla="*/ 0 w 764"/>
                  <a:gd name="T105" fmla="*/ 0 h 318"/>
                  <a:gd name="T106" fmla="*/ 0 w 764"/>
                  <a:gd name="T107" fmla="*/ 0 h 318"/>
                  <a:gd name="T108" fmla="*/ 0 w 764"/>
                  <a:gd name="T109" fmla="*/ 0 h 318"/>
                  <a:gd name="T110" fmla="*/ 0 w 764"/>
                  <a:gd name="T111" fmla="*/ 0 h 318"/>
                  <a:gd name="T112" fmla="*/ 0 w 764"/>
                  <a:gd name="T113" fmla="*/ 0 h 318"/>
                  <a:gd name="T114" fmla="*/ 0 w 764"/>
                  <a:gd name="T115" fmla="*/ 0 h 318"/>
                  <a:gd name="T116" fmla="*/ 0 w 764"/>
                  <a:gd name="T117" fmla="*/ 0 h 318"/>
                  <a:gd name="T118" fmla="*/ 0 w 764"/>
                  <a:gd name="T119" fmla="*/ 0 h 318"/>
                  <a:gd name="T120" fmla="*/ 0 w 764"/>
                  <a:gd name="T121" fmla="*/ 0 h 318"/>
                  <a:gd name="T122" fmla="*/ 0 w 764"/>
                  <a:gd name="T123" fmla="*/ 0 h 318"/>
                  <a:gd name="T124" fmla="*/ 0 w 764"/>
                  <a:gd name="T125" fmla="*/ 0 h 3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4"/>
                  <a:gd name="T190" fmla="*/ 0 h 318"/>
                  <a:gd name="T191" fmla="*/ 764 w 764"/>
                  <a:gd name="T192" fmla="*/ 318 h 31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4" h="318">
                    <a:moveTo>
                      <a:pt x="5" y="172"/>
                    </a:moveTo>
                    <a:lnTo>
                      <a:pt x="11" y="172"/>
                    </a:lnTo>
                    <a:lnTo>
                      <a:pt x="33" y="171"/>
                    </a:lnTo>
                    <a:lnTo>
                      <a:pt x="65" y="172"/>
                    </a:lnTo>
                    <a:lnTo>
                      <a:pt x="110" y="175"/>
                    </a:lnTo>
                    <a:lnTo>
                      <a:pt x="136" y="177"/>
                    </a:lnTo>
                    <a:lnTo>
                      <a:pt x="165" y="181"/>
                    </a:lnTo>
                    <a:lnTo>
                      <a:pt x="196" y="186"/>
                    </a:lnTo>
                    <a:lnTo>
                      <a:pt x="230" y="191"/>
                    </a:lnTo>
                    <a:lnTo>
                      <a:pt x="266" y="197"/>
                    </a:lnTo>
                    <a:lnTo>
                      <a:pt x="303" y="206"/>
                    </a:lnTo>
                    <a:lnTo>
                      <a:pt x="343" y="215"/>
                    </a:lnTo>
                    <a:lnTo>
                      <a:pt x="386" y="226"/>
                    </a:lnTo>
                    <a:lnTo>
                      <a:pt x="429" y="239"/>
                    </a:lnTo>
                    <a:lnTo>
                      <a:pt x="475" y="250"/>
                    </a:lnTo>
                    <a:lnTo>
                      <a:pt x="523" y="262"/>
                    </a:lnTo>
                    <a:lnTo>
                      <a:pt x="569" y="273"/>
                    </a:lnTo>
                    <a:lnTo>
                      <a:pt x="614" y="285"/>
                    </a:lnTo>
                    <a:lnTo>
                      <a:pt x="655" y="295"/>
                    </a:lnTo>
                    <a:lnTo>
                      <a:pt x="691" y="303"/>
                    </a:lnTo>
                    <a:lnTo>
                      <a:pt x="721" y="311"/>
                    </a:lnTo>
                    <a:lnTo>
                      <a:pt x="745" y="316"/>
                    </a:lnTo>
                    <a:lnTo>
                      <a:pt x="760" y="318"/>
                    </a:lnTo>
                    <a:lnTo>
                      <a:pt x="762" y="318"/>
                    </a:lnTo>
                    <a:lnTo>
                      <a:pt x="764" y="317"/>
                    </a:lnTo>
                    <a:lnTo>
                      <a:pt x="761" y="316"/>
                    </a:lnTo>
                    <a:lnTo>
                      <a:pt x="756" y="315"/>
                    </a:lnTo>
                    <a:lnTo>
                      <a:pt x="738" y="307"/>
                    </a:lnTo>
                    <a:lnTo>
                      <a:pt x="703" y="296"/>
                    </a:lnTo>
                    <a:lnTo>
                      <a:pt x="654" y="281"/>
                    </a:lnTo>
                    <a:lnTo>
                      <a:pt x="588" y="261"/>
                    </a:lnTo>
                    <a:lnTo>
                      <a:pt x="524" y="242"/>
                    </a:lnTo>
                    <a:lnTo>
                      <a:pt x="466" y="224"/>
                    </a:lnTo>
                    <a:lnTo>
                      <a:pt x="412" y="206"/>
                    </a:lnTo>
                    <a:lnTo>
                      <a:pt x="363" y="189"/>
                    </a:lnTo>
                    <a:lnTo>
                      <a:pt x="320" y="172"/>
                    </a:lnTo>
                    <a:lnTo>
                      <a:pt x="280" y="157"/>
                    </a:lnTo>
                    <a:lnTo>
                      <a:pt x="243" y="141"/>
                    </a:lnTo>
                    <a:lnTo>
                      <a:pt x="211" y="126"/>
                    </a:lnTo>
                    <a:lnTo>
                      <a:pt x="182" y="111"/>
                    </a:lnTo>
                    <a:lnTo>
                      <a:pt x="156" y="98"/>
                    </a:lnTo>
                    <a:lnTo>
                      <a:pt x="134" y="84"/>
                    </a:lnTo>
                    <a:lnTo>
                      <a:pt x="112" y="69"/>
                    </a:lnTo>
                    <a:lnTo>
                      <a:pt x="94" y="55"/>
                    </a:lnTo>
                    <a:lnTo>
                      <a:pt x="77" y="41"/>
                    </a:lnTo>
                    <a:lnTo>
                      <a:pt x="62" y="28"/>
                    </a:lnTo>
                    <a:lnTo>
                      <a:pt x="49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6" y="4"/>
                    </a:lnTo>
                    <a:lnTo>
                      <a:pt x="13" y="8"/>
                    </a:lnTo>
                    <a:lnTo>
                      <a:pt x="8" y="18"/>
                    </a:lnTo>
                    <a:lnTo>
                      <a:pt x="5" y="31"/>
                    </a:lnTo>
                    <a:lnTo>
                      <a:pt x="3" y="48"/>
                    </a:lnTo>
                    <a:lnTo>
                      <a:pt x="1" y="65"/>
                    </a:lnTo>
                    <a:lnTo>
                      <a:pt x="0" y="103"/>
                    </a:lnTo>
                    <a:lnTo>
                      <a:pt x="1" y="137"/>
                    </a:lnTo>
                    <a:lnTo>
                      <a:pt x="4" y="162"/>
                    </a:lnTo>
                    <a:lnTo>
                      <a:pt x="5" y="17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3" name="Freeform 385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4" name="Freeform 386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5" name="Freeform 387"/>
              <p:cNvSpPr>
                <a:spLocks/>
              </p:cNvSpPr>
              <p:nvPr/>
            </p:nvSpPr>
            <p:spPr bwMode="auto">
              <a:xfrm>
                <a:off x="3264" y="2331"/>
                <a:ext cx="223" cy="219"/>
              </a:xfrm>
              <a:custGeom>
                <a:avLst/>
                <a:gdLst>
                  <a:gd name="T0" fmla="*/ 0 w 1114"/>
                  <a:gd name="T1" fmla="*/ 0 h 1098"/>
                  <a:gd name="T2" fmla="*/ 0 w 1114"/>
                  <a:gd name="T3" fmla="*/ 0 h 1098"/>
                  <a:gd name="T4" fmla="*/ 0 w 1114"/>
                  <a:gd name="T5" fmla="*/ 0 h 1098"/>
                  <a:gd name="T6" fmla="*/ 0 w 1114"/>
                  <a:gd name="T7" fmla="*/ 0 h 1098"/>
                  <a:gd name="T8" fmla="*/ 0 w 1114"/>
                  <a:gd name="T9" fmla="*/ 0 h 1098"/>
                  <a:gd name="T10" fmla="*/ 0 w 1114"/>
                  <a:gd name="T11" fmla="*/ 0 h 1098"/>
                  <a:gd name="T12" fmla="*/ 0 w 1114"/>
                  <a:gd name="T13" fmla="*/ 0 h 1098"/>
                  <a:gd name="T14" fmla="*/ 0 w 1114"/>
                  <a:gd name="T15" fmla="*/ 0 h 1098"/>
                  <a:gd name="T16" fmla="*/ 0 w 1114"/>
                  <a:gd name="T17" fmla="*/ 0 h 1098"/>
                  <a:gd name="T18" fmla="*/ 0 w 1114"/>
                  <a:gd name="T19" fmla="*/ 0 h 1098"/>
                  <a:gd name="T20" fmla="*/ 0 w 1114"/>
                  <a:gd name="T21" fmla="*/ 0 h 1098"/>
                  <a:gd name="T22" fmla="*/ 0 w 1114"/>
                  <a:gd name="T23" fmla="*/ 0 h 1098"/>
                  <a:gd name="T24" fmla="*/ 0 w 1114"/>
                  <a:gd name="T25" fmla="*/ 0 h 1098"/>
                  <a:gd name="T26" fmla="*/ 0 w 1114"/>
                  <a:gd name="T27" fmla="*/ 0 h 1098"/>
                  <a:gd name="T28" fmla="*/ 0 w 1114"/>
                  <a:gd name="T29" fmla="*/ 0 h 1098"/>
                  <a:gd name="T30" fmla="*/ 0 w 1114"/>
                  <a:gd name="T31" fmla="*/ 0 h 1098"/>
                  <a:gd name="T32" fmla="*/ 0 w 1114"/>
                  <a:gd name="T33" fmla="*/ 0 h 1098"/>
                  <a:gd name="T34" fmla="*/ 0 w 1114"/>
                  <a:gd name="T35" fmla="*/ 0 h 1098"/>
                  <a:gd name="T36" fmla="*/ 0 w 1114"/>
                  <a:gd name="T37" fmla="*/ 0 h 1098"/>
                  <a:gd name="T38" fmla="*/ 0 w 1114"/>
                  <a:gd name="T39" fmla="*/ 0 h 1098"/>
                  <a:gd name="T40" fmla="*/ 0 w 1114"/>
                  <a:gd name="T41" fmla="*/ 0 h 1098"/>
                  <a:gd name="T42" fmla="*/ 0 w 1114"/>
                  <a:gd name="T43" fmla="*/ 0 h 1098"/>
                  <a:gd name="T44" fmla="*/ 0 w 1114"/>
                  <a:gd name="T45" fmla="*/ 0 h 1098"/>
                  <a:gd name="T46" fmla="*/ 0 w 1114"/>
                  <a:gd name="T47" fmla="*/ 0 h 1098"/>
                  <a:gd name="T48" fmla="*/ 0 w 1114"/>
                  <a:gd name="T49" fmla="*/ 0 h 1098"/>
                  <a:gd name="T50" fmla="*/ 0 w 1114"/>
                  <a:gd name="T51" fmla="*/ 0 h 1098"/>
                  <a:gd name="T52" fmla="*/ 0 w 1114"/>
                  <a:gd name="T53" fmla="*/ 0 h 1098"/>
                  <a:gd name="T54" fmla="*/ 0 w 1114"/>
                  <a:gd name="T55" fmla="*/ 0 h 1098"/>
                  <a:gd name="T56" fmla="*/ 0 w 1114"/>
                  <a:gd name="T57" fmla="*/ 0 h 1098"/>
                  <a:gd name="T58" fmla="*/ 0 w 1114"/>
                  <a:gd name="T59" fmla="*/ 0 h 1098"/>
                  <a:gd name="T60" fmla="*/ 0 w 1114"/>
                  <a:gd name="T61" fmla="*/ 0 h 1098"/>
                  <a:gd name="T62" fmla="*/ 0 w 1114"/>
                  <a:gd name="T63" fmla="*/ 0 h 1098"/>
                  <a:gd name="T64" fmla="*/ 0 w 1114"/>
                  <a:gd name="T65" fmla="*/ 0 h 1098"/>
                  <a:gd name="T66" fmla="*/ 0 w 1114"/>
                  <a:gd name="T67" fmla="*/ 0 h 1098"/>
                  <a:gd name="T68" fmla="*/ 0 w 1114"/>
                  <a:gd name="T69" fmla="*/ 0 h 1098"/>
                  <a:gd name="T70" fmla="*/ 0 w 1114"/>
                  <a:gd name="T71" fmla="*/ 0 h 1098"/>
                  <a:gd name="T72" fmla="*/ 0 w 1114"/>
                  <a:gd name="T73" fmla="*/ 0 h 1098"/>
                  <a:gd name="T74" fmla="*/ 0 w 1114"/>
                  <a:gd name="T75" fmla="*/ 0 h 1098"/>
                  <a:gd name="T76" fmla="*/ 0 w 1114"/>
                  <a:gd name="T77" fmla="*/ 0 h 1098"/>
                  <a:gd name="T78" fmla="*/ 0 w 1114"/>
                  <a:gd name="T79" fmla="*/ 0 h 1098"/>
                  <a:gd name="T80" fmla="*/ 0 w 1114"/>
                  <a:gd name="T81" fmla="*/ 0 h 1098"/>
                  <a:gd name="T82" fmla="*/ 0 w 1114"/>
                  <a:gd name="T83" fmla="*/ 0 h 1098"/>
                  <a:gd name="T84" fmla="*/ 0 w 1114"/>
                  <a:gd name="T85" fmla="*/ 0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14"/>
                  <a:gd name="T130" fmla="*/ 0 h 1098"/>
                  <a:gd name="T131" fmla="*/ 1114 w 1114"/>
                  <a:gd name="T132" fmla="*/ 1098 h 10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14" h="1098">
                    <a:moveTo>
                      <a:pt x="534" y="1"/>
                    </a:moveTo>
                    <a:lnTo>
                      <a:pt x="559" y="0"/>
                    </a:lnTo>
                    <a:lnTo>
                      <a:pt x="583" y="1"/>
                    </a:lnTo>
                    <a:lnTo>
                      <a:pt x="606" y="3"/>
                    </a:lnTo>
                    <a:lnTo>
                      <a:pt x="631" y="7"/>
                    </a:lnTo>
                    <a:lnTo>
                      <a:pt x="655" y="11"/>
                    </a:lnTo>
                    <a:lnTo>
                      <a:pt x="680" y="17"/>
                    </a:lnTo>
                    <a:lnTo>
                      <a:pt x="704" y="23"/>
                    </a:lnTo>
                    <a:lnTo>
                      <a:pt x="727" y="31"/>
                    </a:lnTo>
                    <a:lnTo>
                      <a:pt x="751" y="41"/>
                    </a:lnTo>
                    <a:lnTo>
                      <a:pt x="775" y="51"/>
                    </a:lnTo>
                    <a:lnTo>
                      <a:pt x="799" y="61"/>
                    </a:lnTo>
                    <a:lnTo>
                      <a:pt x="822" y="73"/>
                    </a:lnTo>
                    <a:lnTo>
                      <a:pt x="845" y="86"/>
                    </a:lnTo>
                    <a:lnTo>
                      <a:pt x="866" y="100"/>
                    </a:lnTo>
                    <a:lnTo>
                      <a:pt x="888" y="115"/>
                    </a:lnTo>
                    <a:lnTo>
                      <a:pt x="908" y="130"/>
                    </a:lnTo>
                    <a:lnTo>
                      <a:pt x="930" y="146"/>
                    </a:lnTo>
                    <a:lnTo>
                      <a:pt x="948" y="163"/>
                    </a:lnTo>
                    <a:lnTo>
                      <a:pt x="967" y="181"/>
                    </a:lnTo>
                    <a:lnTo>
                      <a:pt x="986" y="199"/>
                    </a:lnTo>
                    <a:lnTo>
                      <a:pt x="1002" y="219"/>
                    </a:lnTo>
                    <a:lnTo>
                      <a:pt x="1018" y="239"/>
                    </a:lnTo>
                    <a:lnTo>
                      <a:pt x="1033" y="259"/>
                    </a:lnTo>
                    <a:lnTo>
                      <a:pt x="1047" y="281"/>
                    </a:lnTo>
                    <a:lnTo>
                      <a:pt x="1061" y="303"/>
                    </a:lnTo>
                    <a:lnTo>
                      <a:pt x="1072" y="325"/>
                    </a:lnTo>
                    <a:lnTo>
                      <a:pt x="1082" y="348"/>
                    </a:lnTo>
                    <a:lnTo>
                      <a:pt x="1091" y="372"/>
                    </a:lnTo>
                    <a:lnTo>
                      <a:pt x="1099" y="395"/>
                    </a:lnTo>
                    <a:lnTo>
                      <a:pt x="1104" y="420"/>
                    </a:lnTo>
                    <a:lnTo>
                      <a:pt x="1109" y="445"/>
                    </a:lnTo>
                    <a:lnTo>
                      <a:pt x="1113" y="470"/>
                    </a:lnTo>
                    <a:lnTo>
                      <a:pt x="1114" y="495"/>
                    </a:lnTo>
                    <a:lnTo>
                      <a:pt x="1114" y="521"/>
                    </a:lnTo>
                    <a:lnTo>
                      <a:pt x="1114" y="549"/>
                    </a:lnTo>
                    <a:lnTo>
                      <a:pt x="1113" y="575"/>
                    </a:lnTo>
                    <a:lnTo>
                      <a:pt x="1111" y="603"/>
                    </a:lnTo>
                    <a:lnTo>
                      <a:pt x="1107" y="630"/>
                    </a:lnTo>
                    <a:lnTo>
                      <a:pt x="1103" y="657"/>
                    </a:lnTo>
                    <a:lnTo>
                      <a:pt x="1097" y="684"/>
                    </a:lnTo>
                    <a:lnTo>
                      <a:pt x="1091" y="711"/>
                    </a:lnTo>
                    <a:lnTo>
                      <a:pt x="1083" y="739"/>
                    </a:lnTo>
                    <a:lnTo>
                      <a:pt x="1074" y="765"/>
                    </a:lnTo>
                    <a:lnTo>
                      <a:pt x="1064" y="791"/>
                    </a:lnTo>
                    <a:lnTo>
                      <a:pt x="1053" y="816"/>
                    </a:lnTo>
                    <a:lnTo>
                      <a:pt x="1041" y="841"/>
                    </a:lnTo>
                    <a:lnTo>
                      <a:pt x="1027" y="866"/>
                    </a:lnTo>
                    <a:lnTo>
                      <a:pt x="1012" y="890"/>
                    </a:lnTo>
                    <a:lnTo>
                      <a:pt x="996" y="912"/>
                    </a:lnTo>
                    <a:lnTo>
                      <a:pt x="978" y="935"/>
                    </a:lnTo>
                    <a:lnTo>
                      <a:pt x="960" y="956"/>
                    </a:lnTo>
                    <a:lnTo>
                      <a:pt x="938" y="975"/>
                    </a:lnTo>
                    <a:lnTo>
                      <a:pt x="917" y="993"/>
                    </a:lnTo>
                    <a:lnTo>
                      <a:pt x="893" y="1011"/>
                    </a:lnTo>
                    <a:lnTo>
                      <a:pt x="868" y="1027"/>
                    </a:lnTo>
                    <a:lnTo>
                      <a:pt x="842" y="1042"/>
                    </a:lnTo>
                    <a:lnTo>
                      <a:pt x="815" y="1056"/>
                    </a:lnTo>
                    <a:lnTo>
                      <a:pt x="785" y="1067"/>
                    </a:lnTo>
                    <a:lnTo>
                      <a:pt x="754" y="1077"/>
                    </a:lnTo>
                    <a:lnTo>
                      <a:pt x="721" y="1084"/>
                    </a:lnTo>
                    <a:lnTo>
                      <a:pt x="688" y="1091"/>
                    </a:lnTo>
                    <a:lnTo>
                      <a:pt x="651" y="1096"/>
                    </a:lnTo>
                    <a:lnTo>
                      <a:pt x="614" y="1098"/>
                    </a:lnTo>
                    <a:lnTo>
                      <a:pt x="574" y="1098"/>
                    </a:lnTo>
                    <a:lnTo>
                      <a:pt x="534" y="1096"/>
                    </a:lnTo>
                    <a:lnTo>
                      <a:pt x="497" y="1092"/>
                    </a:lnTo>
                    <a:lnTo>
                      <a:pt x="459" y="1086"/>
                    </a:lnTo>
                    <a:lnTo>
                      <a:pt x="426" y="1078"/>
                    </a:lnTo>
                    <a:lnTo>
                      <a:pt x="392" y="1068"/>
                    </a:lnTo>
                    <a:lnTo>
                      <a:pt x="361" y="1057"/>
                    </a:lnTo>
                    <a:lnTo>
                      <a:pt x="331" y="1044"/>
                    </a:lnTo>
                    <a:lnTo>
                      <a:pt x="302" y="1029"/>
                    </a:lnTo>
                    <a:lnTo>
                      <a:pt x="275" y="1014"/>
                    </a:lnTo>
                    <a:lnTo>
                      <a:pt x="250" y="997"/>
                    </a:lnTo>
                    <a:lnTo>
                      <a:pt x="226" y="979"/>
                    </a:lnTo>
                    <a:lnTo>
                      <a:pt x="203" y="961"/>
                    </a:lnTo>
                    <a:lnTo>
                      <a:pt x="182" y="942"/>
                    </a:lnTo>
                    <a:lnTo>
                      <a:pt x="162" y="922"/>
                    </a:lnTo>
                    <a:lnTo>
                      <a:pt x="144" y="901"/>
                    </a:lnTo>
                    <a:lnTo>
                      <a:pt x="126" y="880"/>
                    </a:lnTo>
                    <a:lnTo>
                      <a:pt x="111" y="858"/>
                    </a:lnTo>
                    <a:lnTo>
                      <a:pt x="96" y="836"/>
                    </a:lnTo>
                    <a:lnTo>
                      <a:pt x="82" y="815"/>
                    </a:lnTo>
                    <a:lnTo>
                      <a:pt x="70" y="792"/>
                    </a:lnTo>
                    <a:lnTo>
                      <a:pt x="59" y="770"/>
                    </a:lnTo>
                    <a:lnTo>
                      <a:pt x="49" y="749"/>
                    </a:lnTo>
                    <a:lnTo>
                      <a:pt x="40" y="727"/>
                    </a:lnTo>
                    <a:lnTo>
                      <a:pt x="31" y="706"/>
                    </a:lnTo>
                    <a:lnTo>
                      <a:pt x="25" y="686"/>
                    </a:lnTo>
                    <a:lnTo>
                      <a:pt x="19" y="666"/>
                    </a:lnTo>
                    <a:lnTo>
                      <a:pt x="14" y="647"/>
                    </a:lnTo>
                    <a:lnTo>
                      <a:pt x="9" y="630"/>
                    </a:lnTo>
                    <a:lnTo>
                      <a:pt x="6" y="613"/>
                    </a:lnTo>
                    <a:lnTo>
                      <a:pt x="4" y="596"/>
                    </a:lnTo>
                    <a:lnTo>
                      <a:pt x="3" y="583"/>
                    </a:lnTo>
                    <a:lnTo>
                      <a:pt x="1" y="569"/>
                    </a:lnTo>
                    <a:lnTo>
                      <a:pt x="0" y="546"/>
                    </a:lnTo>
                    <a:lnTo>
                      <a:pt x="0" y="524"/>
                    </a:lnTo>
                    <a:lnTo>
                      <a:pt x="1" y="500"/>
                    </a:lnTo>
                    <a:lnTo>
                      <a:pt x="3" y="478"/>
                    </a:lnTo>
                    <a:lnTo>
                      <a:pt x="6" y="454"/>
                    </a:lnTo>
                    <a:lnTo>
                      <a:pt x="11" y="430"/>
                    </a:lnTo>
                    <a:lnTo>
                      <a:pt x="17" y="407"/>
                    </a:lnTo>
                    <a:lnTo>
                      <a:pt x="24" y="383"/>
                    </a:lnTo>
                    <a:lnTo>
                      <a:pt x="32" y="359"/>
                    </a:lnTo>
                    <a:lnTo>
                      <a:pt x="41" y="335"/>
                    </a:lnTo>
                    <a:lnTo>
                      <a:pt x="52" y="313"/>
                    </a:lnTo>
                    <a:lnTo>
                      <a:pt x="64" y="291"/>
                    </a:lnTo>
                    <a:lnTo>
                      <a:pt x="76" y="268"/>
                    </a:lnTo>
                    <a:lnTo>
                      <a:pt x="90" y="246"/>
                    </a:lnTo>
                    <a:lnTo>
                      <a:pt x="105" y="224"/>
                    </a:lnTo>
                    <a:lnTo>
                      <a:pt x="121" y="203"/>
                    </a:lnTo>
                    <a:lnTo>
                      <a:pt x="139" y="183"/>
                    </a:lnTo>
                    <a:lnTo>
                      <a:pt x="157" y="163"/>
                    </a:lnTo>
                    <a:lnTo>
                      <a:pt x="177" y="145"/>
                    </a:lnTo>
                    <a:lnTo>
                      <a:pt x="197" y="127"/>
                    </a:lnTo>
                    <a:lnTo>
                      <a:pt x="220" y="110"/>
                    </a:lnTo>
                    <a:lnTo>
                      <a:pt x="243" y="93"/>
                    </a:lnTo>
                    <a:lnTo>
                      <a:pt x="267" y="78"/>
                    </a:lnTo>
                    <a:lnTo>
                      <a:pt x="292" y="65"/>
                    </a:lnTo>
                    <a:lnTo>
                      <a:pt x="318" y="52"/>
                    </a:lnTo>
                    <a:lnTo>
                      <a:pt x="346" y="40"/>
                    </a:lnTo>
                    <a:lnTo>
                      <a:pt x="374" y="30"/>
                    </a:lnTo>
                    <a:lnTo>
                      <a:pt x="404" y="21"/>
                    </a:lnTo>
                    <a:lnTo>
                      <a:pt x="436" y="13"/>
                    </a:lnTo>
                    <a:lnTo>
                      <a:pt x="468" y="7"/>
                    </a:lnTo>
                    <a:lnTo>
                      <a:pt x="500" y="3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6" name="Freeform 388"/>
              <p:cNvSpPr>
                <a:spLocks/>
              </p:cNvSpPr>
              <p:nvPr/>
            </p:nvSpPr>
            <p:spPr bwMode="auto">
              <a:xfrm>
                <a:off x="3278" y="2338"/>
                <a:ext cx="197" cy="193"/>
              </a:xfrm>
              <a:custGeom>
                <a:avLst/>
                <a:gdLst>
                  <a:gd name="T0" fmla="*/ 0 w 986"/>
                  <a:gd name="T1" fmla="*/ 0 h 968"/>
                  <a:gd name="T2" fmla="*/ 0 w 986"/>
                  <a:gd name="T3" fmla="*/ 0 h 968"/>
                  <a:gd name="T4" fmla="*/ 0 w 986"/>
                  <a:gd name="T5" fmla="*/ 0 h 968"/>
                  <a:gd name="T6" fmla="*/ 0 w 986"/>
                  <a:gd name="T7" fmla="*/ 0 h 968"/>
                  <a:gd name="T8" fmla="*/ 0 w 986"/>
                  <a:gd name="T9" fmla="*/ 0 h 968"/>
                  <a:gd name="T10" fmla="*/ 0 w 986"/>
                  <a:gd name="T11" fmla="*/ 0 h 968"/>
                  <a:gd name="T12" fmla="*/ 0 w 986"/>
                  <a:gd name="T13" fmla="*/ 0 h 968"/>
                  <a:gd name="T14" fmla="*/ 0 w 986"/>
                  <a:gd name="T15" fmla="*/ 0 h 968"/>
                  <a:gd name="T16" fmla="*/ 0 w 986"/>
                  <a:gd name="T17" fmla="*/ 0 h 968"/>
                  <a:gd name="T18" fmla="*/ 0 w 986"/>
                  <a:gd name="T19" fmla="*/ 0 h 968"/>
                  <a:gd name="T20" fmla="*/ 0 w 986"/>
                  <a:gd name="T21" fmla="*/ 0 h 968"/>
                  <a:gd name="T22" fmla="*/ 0 w 986"/>
                  <a:gd name="T23" fmla="*/ 0 h 968"/>
                  <a:gd name="T24" fmla="*/ 0 w 986"/>
                  <a:gd name="T25" fmla="*/ 0 h 968"/>
                  <a:gd name="T26" fmla="*/ 0 w 986"/>
                  <a:gd name="T27" fmla="*/ 0 h 968"/>
                  <a:gd name="T28" fmla="*/ 0 w 986"/>
                  <a:gd name="T29" fmla="*/ 0 h 968"/>
                  <a:gd name="T30" fmla="*/ 0 w 986"/>
                  <a:gd name="T31" fmla="*/ 0 h 968"/>
                  <a:gd name="T32" fmla="*/ 0 w 986"/>
                  <a:gd name="T33" fmla="*/ 0 h 968"/>
                  <a:gd name="T34" fmla="*/ 0 w 986"/>
                  <a:gd name="T35" fmla="*/ 0 h 968"/>
                  <a:gd name="T36" fmla="*/ 0 w 986"/>
                  <a:gd name="T37" fmla="*/ 0 h 968"/>
                  <a:gd name="T38" fmla="*/ 0 w 986"/>
                  <a:gd name="T39" fmla="*/ 0 h 968"/>
                  <a:gd name="T40" fmla="*/ 0 w 986"/>
                  <a:gd name="T41" fmla="*/ 0 h 968"/>
                  <a:gd name="T42" fmla="*/ 0 w 986"/>
                  <a:gd name="T43" fmla="*/ 0 h 968"/>
                  <a:gd name="T44" fmla="*/ 0 w 986"/>
                  <a:gd name="T45" fmla="*/ 0 h 968"/>
                  <a:gd name="T46" fmla="*/ 0 w 986"/>
                  <a:gd name="T47" fmla="*/ 0 h 968"/>
                  <a:gd name="T48" fmla="*/ 0 w 986"/>
                  <a:gd name="T49" fmla="*/ 0 h 968"/>
                  <a:gd name="T50" fmla="*/ 0 w 986"/>
                  <a:gd name="T51" fmla="*/ 0 h 968"/>
                  <a:gd name="T52" fmla="*/ 0 w 986"/>
                  <a:gd name="T53" fmla="*/ 0 h 968"/>
                  <a:gd name="T54" fmla="*/ 0 w 986"/>
                  <a:gd name="T55" fmla="*/ 0 h 968"/>
                  <a:gd name="T56" fmla="*/ 0 w 986"/>
                  <a:gd name="T57" fmla="*/ 0 h 968"/>
                  <a:gd name="T58" fmla="*/ 0 w 986"/>
                  <a:gd name="T59" fmla="*/ 0 h 968"/>
                  <a:gd name="T60" fmla="*/ 0 w 986"/>
                  <a:gd name="T61" fmla="*/ 0 h 968"/>
                  <a:gd name="T62" fmla="*/ 0 w 986"/>
                  <a:gd name="T63" fmla="*/ 0 h 968"/>
                  <a:gd name="T64" fmla="*/ 0 w 986"/>
                  <a:gd name="T65" fmla="*/ 0 h 968"/>
                  <a:gd name="T66" fmla="*/ 0 w 986"/>
                  <a:gd name="T67" fmla="*/ 0 h 968"/>
                  <a:gd name="T68" fmla="*/ 0 w 986"/>
                  <a:gd name="T69" fmla="*/ 0 h 968"/>
                  <a:gd name="T70" fmla="*/ 0 w 986"/>
                  <a:gd name="T71" fmla="*/ 0 h 968"/>
                  <a:gd name="T72" fmla="*/ 0 w 986"/>
                  <a:gd name="T73" fmla="*/ 0 h 968"/>
                  <a:gd name="T74" fmla="*/ 0 w 986"/>
                  <a:gd name="T75" fmla="*/ 0 h 968"/>
                  <a:gd name="T76" fmla="*/ 0 w 986"/>
                  <a:gd name="T77" fmla="*/ 0 h 968"/>
                  <a:gd name="T78" fmla="*/ 0 w 986"/>
                  <a:gd name="T79" fmla="*/ 0 h 968"/>
                  <a:gd name="T80" fmla="*/ 0 w 986"/>
                  <a:gd name="T81" fmla="*/ 0 h 968"/>
                  <a:gd name="T82" fmla="*/ 0 w 986"/>
                  <a:gd name="T83" fmla="*/ 0 h 968"/>
                  <a:gd name="T84" fmla="*/ 0 w 986"/>
                  <a:gd name="T85" fmla="*/ 0 h 968"/>
                  <a:gd name="T86" fmla="*/ 0 w 986"/>
                  <a:gd name="T87" fmla="*/ 0 h 968"/>
                  <a:gd name="T88" fmla="*/ 0 w 986"/>
                  <a:gd name="T89" fmla="*/ 0 h 968"/>
                  <a:gd name="T90" fmla="*/ 0 w 986"/>
                  <a:gd name="T91" fmla="*/ 0 h 968"/>
                  <a:gd name="T92" fmla="*/ 0 w 986"/>
                  <a:gd name="T93" fmla="*/ 0 h 968"/>
                  <a:gd name="T94" fmla="*/ 0 w 986"/>
                  <a:gd name="T95" fmla="*/ 0 h 968"/>
                  <a:gd name="T96" fmla="*/ 0 w 986"/>
                  <a:gd name="T97" fmla="*/ 0 h 968"/>
                  <a:gd name="T98" fmla="*/ 0 w 986"/>
                  <a:gd name="T99" fmla="*/ 0 h 968"/>
                  <a:gd name="T100" fmla="*/ 0 w 986"/>
                  <a:gd name="T101" fmla="*/ 0 h 968"/>
                  <a:gd name="T102" fmla="*/ 0 w 986"/>
                  <a:gd name="T103" fmla="*/ 0 h 968"/>
                  <a:gd name="T104" fmla="*/ 0 w 986"/>
                  <a:gd name="T105" fmla="*/ 0 h 968"/>
                  <a:gd name="T106" fmla="*/ 0 w 986"/>
                  <a:gd name="T107" fmla="*/ 0 h 968"/>
                  <a:gd name="T108" fmla="*/ 0 w 986"/>
                  <a:gd name="T109" fmla="*/ 0 h 968"/>
                  <a:gd name="T110" fmla="*/ 0 w 986"/>
                  <a:gd name="T111" fmla="*/ 0 h 968"/>
                  <a:gd name="T112" fmla="*/ 0 w 986"/>
                  <a:gd name="T113" fmla="*/ 0 h 968"/>
                  <a:gd name="T114" fmla="*/ 0 w 986"/>
                  <a:gd name="T115" fmla="*/ 0 h 968"/>
                  <a:gd name="T116" fmla="*/ 0 w 986"/>
                  <a:gd name="T117" fmla="*/ 0 h 968"/>
                  <a:gd name="T118" fmla="*/ 0 w 986"/>
                  <a:gd name="T119" fmla="*/ 0 h 968"/>
                  <a:gd name="T120" fmla="*/ 0 w 986"/>
                  <a:gd name="T121" fmla="*/ 0 h 968"/>
                  <a:gd name="T122" fmla="*/ 0 w 986"/>
                  <a:gd name="T123" fmla="*/ 0 h 9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68"/>
                  <a:gd name="T188" fmla="*/ 986 w 986"/>
                  <a:gd name="T189" fmla="*/ 968 h 9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68">
                    <a:moveTo>
                      <a:pt x="474" y="0"/>
                    </a:moveTo>
                    <a:lnTo>
                      <a:pt x="495" y="0"/>
                    </a:lnTo>
                    <a:lnTo>
                      <a:pt x="516" y="1"/>
                    </a:lnTo>
                    <a:lnTo>
                      <a:pt x="538" y="2"/>
                    </a:lnTo>
                    <a:lnTo>
                      <a:pt x="559" y="5"/>
                    </a:lnTo>
                    <a:lnTo>
                      <a:pt x="581" y="8"/>
                    </a:lnTo>
                    <a:lnTo>
                      <a:pt x="603" y="13"/>
                    </a:lnTo>
                    <a:lnTo>
                      <a:pt x="624" y="20"/>
                    </a:lnTo>
                    <a:lnTo>
                      <a:pt x="645" y="26"/>
                    </a:lnTo>
                    <a:lnTo>
                      <a:pt x="666" y="33"/>
                    </a:lnTo>
                    <a:lnTo>
                      <a:pt x="687" y="42"/>
                    </a:lnTo>
                    <a:lnTo>
                      <a:pt x="707" y="52"/>
                    </a:lnTo>
                    <a:lnTo>
                      <a:pt x="729" y="62"/>
                    </a:lnTo>
                    <a:lnTo>
                      <a:pt x="749" y="73"/>
                    </a:lnTo>
                    <a:lnTo>
                      <a:pt x="767" y="85"/>
                    </a:lnTo>
                    <a:lnTo>
                      <a:pt x="786" y="97"/>
                    </a:lnTo>
                    <a:lnTo>
                      <a:pt x="805" y="111"/>
                    </a:lnTo>
                    <a:lnTo>
                      <a:pt x="823" y="124"/>
                    </a:lnTo>
                    <a:lnTo>
                      <a:pt x="840" y="139"/>
                    </a:lnTo>
                    <a:lnTo>
                      <a:pt x="857" y="156"/>
                    </a:lnTo>
                    <a:lnTo>
                      <a:pt x="872" y="172"/>
                    </a:lnTo>
                    <a:lnTo>
                      <a:pt x="887" y="188"/>
                    </a:lnTo>
                    <a:lnTo>
                      <a:pt x="901" y="206"/>
                    </a:lnTo>
                    <a:lnTo>
                      <a:pt x="915" y="224"/>
                    </a:lnTo>
                    <a:lnTo>
                      <a:pt x="927" y="243"/>
                    </a:lnTo>
                    <a:lnTo>
                      <a:pt x="938" y="262"/>
                    </a:lnTo>
                    <a:lnTo>
                      <a:pt x="948" y="282"/>
                    </a:lnTo>
                    <a:lnTo>
                      <a:pt x="957" y="302"/>
                    </a:lnTo>
                    <a:lnTo>
                      <a:pt x="964" y="323"/>
                    </a:lnTo>
                    <a:lnTo>
                      <a:pt x="972" y="344"/>
                    </a:lnTo>
                    <a:lnTo>
                      <a:pt x="977" y="365"/>
                    </a:lnTo>
                    <a:lnTo>
                      <a:pt x="981" y="388"/>
                    </a:lnTo>
                    <a:lnTo>
                      <a:pt x="983" y="410"/>
                    </a:lnTo>
                    <a:lnTo>
                      <a:pt x="984" y="433"/>
                    </a:lnTo>
                    <a:lnTo>
                      <a:pt x="986" y="456"/>
                    </a:lnTo>
                    <a:lnTo>
                      <a:pt x="986" y="480"/>
                    </a:lnTo>
                    <a:lnTo>
                      <a:pt x="984" y="504"/>
                    </a:lnTo>
                    <a:lnTo>
                      <a:pt x="982" y="529"/>
                    </a:lnTo>
                    <a:lnTo>
                      <a:pt x="979" y="553"/>
                    </a:lnTo>
                    <a:lnTo>
                      <a:pt x="976" y="578"/>
                    </a:lnTo>
                    <a:lnTo>
                      <a:pt x="971" y="601"/>
                    </a:lnTo>
                    <a:lnTo>
                      <a:pt x="964" y="625"/>
                    </a:lnTo>
                    <a:lnTo>
                      <a:pt x="958" y="649"/>
                    </a:lnTo>
                    <a:lnTo>
                      <a:pt x="949" y="672"/>
                    </a:lnTo>
                    <a:lnTo>
                      <a:pt x="941" y="696"/>
                    </a:lnTo>
                    <a:lnTo>
                      <a:pt x="931" y="719"/>
                    </a:lnTo>
                    <a:lnTo>
                      <a:pt x="920" y="741"/>
                    </a:lnTo>
                    <a:lnTo>
                      <a:pt x="908" y="764"/>
                    </a:lnTo>
                    <a:lnTo>
                      <a:pt x="895" y="783"/>
                    </a:lnTo>
                    <a:lnTo>
                      <a:pt x="880" y="805"/>
                    </a:lnTo>
                    <a:lnTo>
                      <a:pt x="865" y="823"/>
                    </a:lnTo>
                    <a:lnTo>
                      <a:pt x="847" y="842"/>
                    </a:lnTo>
                    <a:lnTo>
                      <a:pt x="830" y="861"/>
                    </a:lnTo>
                    <a:lnTo>
                      <a:pt x="810" y="877"/>
                    </a:lnTo>
                    <a:lnTo>
                      <a:pt x="790" y="892"/>
                    </a:lnTo>
                    <a:lnTo>
                      <a:pt x="767" y="907"/>
                    </a:lnTo>
                    <a:lnTo>
                      <a:pt x="745" y="920"/>
                    </a:lnTo>
                    <a:lnTo>
                      <a:pt x="720" y="932"/>
                    </a:lnTo>
                    <a:lnTo>
                      <a:pt x="694" y="942"/>
                    </a:lnTo>
                    <a:lnTo>
                      <a:pt x="666" y="951"/>
                    </a:lnTo>
                    <a:lnTo>
                      <a:pt x="638" y="957"/>
                    </a:lnTo>
                    <a:lnTo>
                      <a:pt x="608" y="963"/>
                    </a:lnTo>
                    <a:lnTo>
                      <a:pt x="576" y="967"/>
                    </a:lnTo>
                    <a:lnTo>
                      <a:pt x="544" y="968"/>
                    </a:lnTo>
                    <a:lnTo>
                      <a:pt x="509" y="968"/>
                    </a:lnTo>
                    <a:lnTo>
                      <a:pt x="474" y="967"/>
                    </a:lnTo>
                    <a:lnTo>
                      <a:pt x="440" y="963"/>
                    </a:lnTo>
                    <a:lnTo>
                      <a:pt x="408" y="958"/>
                    </a:lnTo>
                    <a:lnTo>
                      <a:pt x="377" y="951"/>
                    </a:lnTo>
                    <a:lnTo>
                      <a:pt x="348" y="942"/>
                    </a:lnTo>
                    <a:lnTo>
                      <a:pt x="319" y="932"/>
                    </a:lnTo>
                    <a:lnTo>
                      <a:pt x="293" y="921"/>
                    </a:lnTo>
                    <a:lnTo>
                      <a:pt x="268" y="908"/>
                    </a:lnTo>
                    <a:lnTo>
                      <a:pt x="244" y="895"/>
                    </a:lnTo>
                    <a:lnTo>
                      <a:pt x="221" y="880"/>
                    </a:lnTo>
                    <a:lnTo>
                      <a:pt x="200" y="863"/>
                    </a:lnTo>
                    <a:lnTo>
                      <a:pt x="180" y="847"/>
                    </a:lnTo>
                    <a:lnTo>
                      <a:pt x="161" y="830"/>
                    </a:lnTo>
                    <a:lnTo>
                      <a:pt x="143" y="812"/>
                    </a:lnTo>
                    <a:lnTo>
                      <a:pt x="127" y="793"/>
                    </a:lnTo>
                    <a:lnTo>
                      <a:pt x="112" y="775"/>
                    </a:lnTo>
                    <a:lnTo>
                      <a:pt x="98" y="756"/>
                    </a:lnTo>
                    <a:lnTo>
                      <a:pt x="85" y="736"/>
                    </a:lnTo>
                    <a:lnTo>
                      <a:pt x="72" y="717"/>
                    </a:lnTo>
                    <a:lnTo>
                      <a:pt x="62" y="697"/>
                    </a:lnTo>
                    <a:lnTo>
                      <a:pt x="52" y="677"/>
                    </a:lnTo>
                    <a:lnTo>
                      <a:pt x="42" y="659"/>
                    </a:lnTo>
                    <a:lnTo>
                      <a:pt x="35" y="640"/>
                    </a:lnTo>
                    <a:lnTo>
                      <a:pt x="27" y="621"/>
                    </a:lnTo>
                    <a:lnTo>
                      <a:pt x="16" y="586"/>
                    </a:lnTo>
                    <a:lnTo>
                      <a:pt x="7" y="553"/>
                    </a:lnTo>
                    <a:lnTo>
                      <a:pt x="2" y="524"/>
                    </a:lnTo>
                    <a:lnTo>
                      <a:pt x="0" y="499"/>
                    </a:lnTo>
                    <a:lnTo>
                      <a:pt x="0" y="479"/>
                    </a:lnTo>
                    <a:lnTo>
                      <a:pt x="0" y="459"/>
                    </a:lnTo>
                    <a:lnTo>
                      <a:pt x="1" y="438"/>
                    </a:lnTo>
                    <a:lnTo>
                      <a:pt x="2" y="418"/>
                    </a:lnTo>
                    <a:lnTo>
                      <a:pt x="6" y="397"/>
                    </a:lnTo>
                    <a:lnTo>
                      <a:pt x="10" y="375"/>
                    </a:lnTo>
                    <a:lnTo>
                      <a:pt x="15" y="354"/>
                    </a:lnTo>
                    <a:lnTo>
                      <a:pt x="21" y="333"/>
                    </a:lnTo>
                    <a:lnTo>
                      <a:pt x="29" y="312"/>
                    </a:lnTo>
                    <a:lnTo>
                      <a:pt x="37" y="292"/>
                    </a:lnTo>
                    <a:lnTo>
                      <a:pt x="46" y="271"/>
                    </a:lnTo>
                    <a:lnTo>
                      <a:pt x="56" y="251"/>
                    </a:lnTo>
                    <a:lnTo>
                      <a:pt x="67" y="231"/>
                    </a:lnTo>
                    <a:lnTo>
                      <a:pt x="80" y="212"/>
                    </a:lnTo>
                    <a:lnTo>
                      <a:pt x="93" y="192"/>
                    </a:lnTo>
                    <a:lnTo>
                      <a:pt x="107" y="173"/>
                    </a:lnTo>
                    <a:lnTo>
                      <a:pt x="123" y="156"/>
                    </a:lnTo>
                    <a:lnTo>
                      <a:pt x="140" y="138"/>
                    </a:lnTo>
                    <a:lnTo>
                      <a:pt x="157" y="122"/>
                    </a:lnTo>
                    <a:lnTo>
                      <a:pt x="175" y="107"/>
                    </a:lnTo>
                    <a:lnTo>
                      <a:pt x="195" y="92"/>
                    </a:lnTo>
                    <a:lnTo>
                      <a:pt x="215" y="77"/>
                    </a:lnTo>
                    <a:lnTo>
                      <a:pt x="236" y="65"/>
                    </a:lnTo>
                    <a:lnTo>
                      <a:pt x="258" y="52"/>
                    </a:lnTo>
                    <a:lnTo>
                      <a:pt x="282" y="42"/>
                    </a:lnTo>
                    <a:lnTo>
                      <a:pt x="307" y="32"/>
                    </a:lnTo>
                    <a:lnTo>
                      <a:pt x="332" y="23"/>
                    </a:lnTo>
                    <a:lnTo>
                      <a:pt x="358" y="16"/>
                    </a:lnTo>
                    <a:lnTo>
                      <a:pt x="385" y="10"/>
                    </a:lnTo>
                    <a:lnTo>
                      <a:pt x="414" y="5"/>
                    </a:lnTo>
                    <a:lnTo>
                      <a:pt x="444" y="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7" name="Freeform 389"/>
              <p:cNvSpPr>
                <a:spLocks/>
              </p:cNvSpPr>
              <p:nvPr/>
            </p:nvSpPr>
            <p:spPr bwMode="auto">
              <a:xfrm>
                <a:off x="3292" y="2344"/>
                <a:ext cx="172" cy="169"/>
              </a:xfrm>
              <a:custGeom>
                <a:avLst/>
                <a:gdLst>
                  <a:gd name="T0" fmla="*/ 0 w 862"/>
                  <a:gd name="T1" fmla="*/ 0 h 845"/>
                  <a:gd name="T2" fmla="*/ 0 w 862"/>
                  <a:gd name="T3" fmla="*/ 0 h 845"/>
                  <a:gd name="T4" fmla="*/ 0 w 862"/>
                  <a:gd name="T5" fmla="*/ 0 h 845"/>
                  <a:gd name="T6" fmla="*/ 0 w 862"/>
                  <a:gd name="T7" fmla="*/ 0 h 845"/>
                  <a:gd name="T8" fmla="*/ 0 w 862"/>
                  <a:gd name="T9" fmla="*/ 0 h 845"/>
                  <a:gd name="T10" fmla="*/ 0 w 862"/>
                  <a:gd name="T11" fmla="*/ 0 h 845"/>
                  <a:gd name="T12" fmla="*/ 0 w 862"/>
                  <a:gd name="T13" fmla="*/ 0 h 845"/>
                  <a:gd name="T14" fmla="*/ 0 w 862"/>
                  <a:gd name="T15" fmla="*/ 0 h 845"/>
                  <a:gd name="T16" fmla="*/ 0 w 862"/>
                  <a:gd name="T17" fmla="*/ 0 h 845"/>
                  <a:gd name="T18" fmla="*/ 0 w 862"/>
                  <a:gd name="T19" fmla="*/ 0 h 845"/>
                  <a:gd name="T20" fmla="*/ 0 w 862"/>
                  <a:gd name="T21" fmla="*/ 0 h 845"/>
                  <a:gd name="T22" fmla="*/ 0 w 862"/>
                  <a:gd name="T23" fmla="*/ 0 h 845"/>
                  <a:gd name="T24" fmla="*/ 0 w 862"/>
                  <a:gd name="T25" fmla="*/ 0 h 845"/>
                  <a:gd name="T26" fmla="*/ 0 w 862"/>
                  <a:gd name="T27" fmla="*/ 0 h 845"/>
                  <a:gd name="T28" fmla="*/ 0 w 862"/>
                  <a:gd name="T29" fmla="*/ 0 h 845"/>
                  <a:gd name="T30" fmla="*/ 0 w 862"/>
                  <a:gd name="T31" fmla="*/ 0 h 845"/>
                  <a:gd name="T32" fmla="*/ 0 w 862"/>
                  <a:gd name="T33" fmla="*/ 0 h 845"/>
                  <a:gd name="T34" fmla="*/ 0 w 862"/>
                  <a:gd name="T35" fmla="*/ 0 h 845"/>
                  <a:gd name="T36" fmla="*/ 0 w 862"/>
                  <a:gd name="T37" fmla="*/ 0 h 845"/>
                  <a:gd name="T38" fmla="*/ 0 w 862"/>
                  <a:gd name="T39" fmla="*/ 0 h 845"/>
                  <a:gd name="T40" fmla="*/ 0 w 862"/>
                  <a:gd name="T41" fmla="*/ 0 h 845"/>
                  <a:gd name="T42" fmla="*/ 0 w 862"/>
                  <a:gd name="T43" fmla="*/ 0 h 845"/>
                  <a:gd name="T44" fmla="*/ 0 w 862"/>
                  <a:gd name="T45" fmla="*/ 0 h 845"/>
                  <a:gd name="T46" fmla="*/ 0 w 862"/>
                  <a:gd name="T47" fmla="*/ 0 h 845"/>
                  <a:gd name="T48" fmla="*/ 0 w 862"/>
                  <a:gd name="T49" fmla="*/ 0 h 845"/>
                  <a:gd name="T50" fmla="*/ 0 w 862"/>
                  <a:gd name="T51" fmla="*/ 0 h 845"/>
                  <a:gd name="T52" fmla="*/ 0 w 862"/>
                  <a:gd name="T53" fmla="*/ 0 h 845"/>
                  <a:gd name="T54" fmla="*/ 0 w 862"/>
                  <a:gd name="T55" fmla="*/ 0 h 845"/>
                  <a:gd name="T56" fmla="*/ 0 w 862"/>
                  <a:gd name="T57" fmla="*/ 0 h 845"/>
                  <a:gd name="T58" fmla="*/ 0 w 862"/>
                  <a:gd name="T59" fmla="*/ 0 h 845"/>
                  <a:gd name="T60" fmla="*/ 0 w 862"/>
                  <a:gd name="T61" fmla="*/ 0 h 845"/>
                  <a:gd name="T62" fmla="*/ 0 w 862"/>
                  <a:gd name="T63" fmla="*/ 0 h 845"/>
                  <a:gd name="T64" fmla="*/ 0 w 862"/>
                  <a:gd name="T65" fmla="*/ 0 h 845"/>
                  <a:gd name="T66" fmla="*/ 0 w 862"/>
                  <a:gd name="T67" fmla="*/ 0 h 845"/>
                  <a:gd name="T68" fmla="*/ 0 w 862"/>
                  <a:gd name="T69" fmla="*/ 0 h 845"/>
                  <a:gd name="T70" fmla="*/ 0 w 862"/>
                  <a:gd name="T71" fmla="*/ 0 h 845"/>
                  <a:gd name="T72" fmla="*/ 0 w 862"/>
                  <a:gd name="T73" fmla="*/ 0 h 845"/>
                  <a:gd name="T74" fmla="*/ 0 w 862"/>
                  <a:gd name="T75" fmla="*/ 0 h 845"/>
                  <a:gd name="T76" fmla="*/ 0 w 862"/>
                  <a:gd name="T77" fmla="*/ 0 h 845"/>
                  <a:gd name="T78" fmla="*/ 0 w 862"/>
                  <a:gd name="T79" fmla="*/ 0 h 845"/>
                  <a:gd name="T80" fmla="*/ 0 w 862"/>
                  <a:gd name="T81" fmla="*/ 0 h 845"/>
                  <a:gd name="T82" fmla="*/ 0 w 862"/>
                  <a:gd name="T83" fmla="*/ 0 h 845"/>
                  <a:gd name="T84" fmla="*/ 0 w 862"/>
                  <a:gd name="T85" fmla="*/ 0 h 845"/>
                  <a:gd name="T86" fmla="*/ 0 w 862"/>
                  <a:gd name="T87" fmla="*/ 0 h 845"/>
                  <a:gd name="T88" fmla="*/ 0 w 862"/>
                  <a:gd name="T89" fmla="*/ 0 h 845"/>
                  <a:gd name="T90" fmla="*/ 0 w 862"/>
                  <a:gd name="T91" fmla="*/ 0 h 845"/>
                  <a:gd name="T92" fmla="*/ 0 w 862"/>
                  <a:gd name="T93" fmla="*/ 0 h 845"/>
                  <a:gd name="T94" fmla="*/ 0 w 862"/>
                  <a:gd name="T95" fmla="*/ 0 h 845"/>
                  <a:gd name="T96" fmla="*/ 0 w 862"/>
                  <a:gd name="T97" fmla="*/ 0 h 845"/>
                  <a:gd name="T98" fmla="*/ 0 w 862"/>
                  <a:gd name="T99" fmla="*/ 0 h 845"/>
                  <a:gd name="T100" fmla="*/ 0 w 862"/>
                  <a:gd name="T101" fmla="*/ 0 h 845"/>
                  <a:gd name="T102" fmla="*/ 0 w 862"/>
                  <a:gd name="T103" fmla="*/ 0 h 845"/>
                  <a:gd name="T104" fmla="*/ 0 w 862"/>
                  <a:gd name="T105" fmla="*/ 0 h 845"/>
                  <a:gd name="T106" fmla="*/ 0 w 862"/>
                  <a:gd name="T107" fmla="*/ 0 h 845"/>
                  <a:gd name="T108" fmla="*/ 0 w 862"/>
                  <a:gd name="T109" fmla="*/ 0 h 845"/>
                  <a:gd name="T110" fmla="*/ 0 w 862"/>
                  <a:gd name="T111" fmla="*/ 0 h 845"/>
                  <a:gd name="T112" fmla="*/ 0 w 862"/>
                  <a:gd name="T113" fmla="*/ 0 h 845"/>
                  <a:gd name="T114" fmla="*/ 0 w 862"/>
                  <a:gd name="T115" fmla="*/ 0 h 845"/>
                  <a:gd name="T116" fmla="*/ 0 w 862"/>
                  <a:gd name="T117" fmla="*/ 0 h 845"/>
                  <a:gd name="T118" fmla="*/ 0 w 862"/>
                  <a:gd name="T119" fmla="*/ 0 h 845"/>
                  <a:gd name="T120" fmla="*/ 0 w 862"/>
                  <a:gd name="T121" fmla="*/ 0 h 845"/>
                  <a:gd name="T122" fmla="*/ 0 w 862"/>
                  <a:gd name="T123" fmla="*/ 0 h 8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45"/>
                  <a:gd name="T188" fmla="*/ 862 w 862"/>
                  <a:gd name="T189" fmla="*/ 845 h 84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45">
                    <a:moveTo>
                      <a:pt x="415" y="0"/>
                    </a:moveTo>
                    <a:lnTo>
                      <a:pt x="434" y="0"/>
                    </a:lnTo>
                    <a:lnTo>
                      <a:pt x="452" y="0"/>
                    </a:lnTo>
                    <a:lnTo>
                      <a:pt x="470" y="1"/>
                    </a:lnTo>
                    <a:lnTo>
                      <a:pt x="489" y="3"/>
                    </a:lnTo>
                    <a:lnTo>
                      <a:pt x="507" y="7"/>
                    </a:lnTo>
                    <a:lnTo>
                      <a:pt x="526" y="11"/>
                    </a:lnTo>
                    <a:lnTo>
                      <a:pt x="545" y="16"/>
                    </a:lnTo>
                    <a:lnTo>
                      <a:pt x="564" y="22"/>
                    </a:lnTo>
                    <a:lnTo>
                      <a:pt x="582" y="28"/>
                    </a:lnTo>
                    <a:lnTo>
                      <a:pt x="600" y="36"/>
                    </a:lnTo>
                    <a:lnTo>
                      <a:pt x="618" y="45"/>
                    </a:lnTo>
                    <a:lnTo>
                      <a:pt x="636" y="53"/>
                    </a:lnTo>
                    <a:lnTo>
                      <a:pt x="653" y="63"/>
                    </a:lnTo>
                    <a:lnTo>
                      <a:pt x="670" y="73"/>
                    </a:lnTo>
                    <a:lnTo>
                      <a:pt x="687" y="84"/>
                    </a:lnTo>
                    <a:lnTo>
                      <a:pt x="702" y="97"/>
                    </a:lnTo>
                    <a:lnTo>
                      <a:pt x="718" y="109"/>
                    </a:lnTo>
                    <a:lnTo>
                      <a:pt x="733" y="122"/>
                    </a:lnTo>
                    <a:lnTo>
                      <a:pt x="748" y="136"/>
                    </a:lnTo>
                    <a:lnTo>
                      <a:pt x="762" y="151"/>
                    </a:lnTo>
                    <a:lnTo>
                      <a:pt x="774" y="166"/>
                    </a:lnTo>
                    <a:lnTo>
                      <a:pt x="787" y="181"/>
                    </a:lnTo>
                    <a:lnTo>
                      <a:pt x="798" y="197"/>
                    </a:lnTo>
                    <a:lnTo>
                      <a:pt x="809" y="213"/>
                    </a:lnTo>
                    <a:lnTo>
                      <a:pt x="819" y="231"/>
                    </a:lnTo>
                    <a:lnTo>
                      <a:pt x="828" y="248"/>
                    </a:lnTo>
                    <a:lnTo>
                      <a:pt x="837" y="265"/>
                    </a:lnTo>
                    <a:lnTo>
                      <a:pt x="843" y="284"/>
                    </a:lnTo>
                    <a:lnTo>
                      <a:pt x="849" y="303"/>
                    </a:lnTo>
                    <a:lnTo>
                      <a:pt x="854" y="322"/>
                    </a:lnTo>
                    <a:lnTo>
                      <a:pt x="858" y="340"/>
                    </a:lnTo>
                    <a:lnTo>
                      <a:pt x="861" y="360"/>
                    </a:lnTo>
                    <a:lnTo>
                      <a:pt x="862" y="380"/>
                    </a:lnTo>
                    <a:lnTo>
                      <a:pt x="862" y="400"/>
                    </a:lnTo>
                    <a:lnTo>
                      <a:pt x="862" y="420"/>
                    </a:lnTo>
                    <a:lnTo>
                      <a:pt x="862" y="441"/>
                    </a:lnTo>
                    <a:lnTo>
                      <a:pt x="859" y="463"/>
                    </a:lnTo>
                    <a:lnTo>
                      <a:pt x="857" y="483"/>
                    </a:lnTo>
                    <a:lnTo>
                      <a:pt x="854" y="504"/>
                    </a:lnTo>
                    <a:lnTo>
                      <a:pt x="849" y="525"/>
                    </a:lnTo>
                    <a:lnTo>
                      <a:pt x="844" y="546"/>
                    </a:lnTo>
                    <a:lnTo>
                      <a:pt x="838" y="566"/>
                    </a:lnTo>
                    <a:lnTo>
                      <a:pt x="832" y="587"/>
                    </a:lnTo>
                    <a:lnTo>
                      <a:pt x="823" y="607"/>
                    </a:lnTo>
                    <a:lnTo>
                      <a:pt x="814" y="627"/>
                    </a:lnTo>
                    <a:lnTo>
                      <a:pt x="804" y="647"/>
                    </a:lnTo>
                    <a:lnTo>
                      <a:pt x="794" y="666"/>
                    </a:lnTo>
                    <a:lnTo>
                      <a:pt x="782" y="685"/>
                    </a:lnTo>
                    <a:lnTo>
                      <a:pt x="769" y="702"/>
                    </a:lnTo>
                    <a:lnTo>
                      <a:pt x="756" y="719"/>
                    </a:lnTo>
                    <a:lnTo>
                      <a:pt x="741" y="735"/>
                    </a:lnTo>
                    <a:lnTo>
                      <a:pt x="725" y="751"/>
                    </a:lnTo>
                    <a:lnTo>
                      <a:pt x="708" y="765"/>
                    </a:lnTo>
                    <a:lnTo>
                      <a:pt x="690" y="778"/>
                    </a:lnTo>
                    <a:lnTo>
                      <a:pt x="671" y="791"/>
                    </a:lnTo>
                    <a:lnTo>
                      <a:pt x="651" y="802"/>
                    </a:lnTo>
                    <a:lnTo>
                      <a:pt x="628" y="812"/>
                    </a:lnTo>
                    <a:lnTo>
                      <a:pt x="606" y="822"/>
                    </a:lnTo>
                    <a:lnTo>
                      <a:pt x="582" y="830"/>
                    </a:lnTo>
                    <a:lnTo>
                      <a:pt x="557" y="836"/>
                    </a:lnTo>
                    <a:lnTo>
                      <a:pt x="531" y="840"/>
                    </a:lnTo>
                    <a:lnTo>
                      <a:pt x="504" y="843"/>
                    </a:lnTo>
                    <a:lnTo>
                      <a:pt x="475" y="845"/>
                    </a:lnTo>
                    <a:lnTo>
                      <a:pt x="445" y="845"/>
                    </a:lnTo>
                    <a:lnTo>
                      <a:pt x="414" y="843"/>
                    </a:lnTo>
                    <a:lnTo>
                      <a:pt x="385" y="840"/>
                    </a:lnTo>
                    <a:lnTo>
                      <a:pt x="356" y="835"/>
                    </a:lnTo>
                    <a:lnTo>
                      <a:pt x="330" y="828"/>
                    </a:lnTo>
                    <a:lnTo>
                      <a:pt x="304" y="821"/>
                    </a:lnTo>
                    <a:lnTo>
                      <a:pt x="280" y="812"/>
                    </a:lnTo>
                    <a:lnTo>
                      <a:pt x="257" y="802"/>
                    </a:lnTo>
                    <a:lnTo>
                      <a:pt x="234" y="791"/>
                    </a:lnTo>
                    <a:lnTo>
                      <a:pt x="214" y="780"/>
                    </a:lnTo>
                    <a:lnTo>
                      <a:pt x="194" y="766"/>
                    </a:lnTo>
                    <a:lnTo>
                      <a:pt x="175" y="752"/>
                    </a:lnTo>
                    <a:lnTo>
                      <a:pt x="158" y="739"/>
                    </a:lnTo>
                    <a:lnTo>
                      <a:pt x="142" y="724"/>
                    </a:lnTo>
                    <a:lnTo>
                      <a:pt x="127" y="707"/>
                    </a:lnTo>
                    <a:lnTo>
                      <a:pt x="112" y="691"/>
                    </a:lnTo>
                    <a:lnTo>
                      <a:pt x="98" y="675"/>
                    </a:lnTo>
                    <a:lnTo>
                      <a:pt x="86" y="659"/>
                    </a:lnTo>
                    <a:lnTo>
                      <a:pt x="74" y="641"/>
                    </a:lnTo>
                    <a:lnTo>
                      <a:pt x="64" y="625"/>
                    </a:lnTo>
                    <a:lnTo>
                      <a:pt x="54" y="607"/>
                    </a:lnTo>
                    <a:lnTo>
                      <a:pt x="46" y="591"/>
                    </a:lnTo>
                    <a:lnTo>
                      <a:pt x="38" y="574"/>
                    </a:lnTo>
                    <a:lnTo>
                      <a:pt x="31" y="558"/>
                    </a:lnTo>
                    <a:lnTo>
                      <a:pt x="24" y="541"/>
                    </a:lnTo>
                    <a:lnTo>
                      <a:pt x="14" y="510"/>
                    </a:lnTo>
                    <a:lnTo>
                      <a:pt x="7" y="481"/>
                    </a:lnTo>
                    <a:lnTo>
                      <a:pt x="2" y="456"/>
                    </a:lnTo>
                    <a:lnTo>
                      <a:pt x="1" y="435"/>
                    </a:lnTo>
                    <a:lnTo>
                      <a:pt x="0" y="418"/>
                    </a:lnTo>
                    <a:lnTo>
                      <a:pt x="1" y="400"/>
                    </a:lnTo>
                    <a:lnTo>
                      <a:pt x="2" y="382"/>
                    </a:lnTo>
                    <a:lnTo>
                      <a:pt x="3" y="364"/>
                    </a:lnTo>
                    <a:lnTo>
                      <a:pt x="7" y="345"/>
                    </a:lnTo>
                    <a:lnTo>
                      <a:pt x="11" y="328"/>
                    </a:lnTo>
                    <a:lnTo>
                      <a:pt x="16" y="309"/>
                    </a:lnTo>
                    <a:lnTo>
                      <a:pt x="21" y="290"/>
                    </a:lnTo>
                    <a:lnTo>
                      <a:pt x="27" y="273"/>
                    </a:lnTo>
                    <a:lnTo>
                      <a:pt x="34" y="254"/>
                    </a:lnTo>
                    <a:lnTo>
                      <a:pt x="43" y="237"/>
                    </a:lnTo>
                    <a:lnTo>
                      <a:pt x="52" y="219"/>
                    </a:lnTo>
                    <a:lnTo>
                      <a:pt x="62" y="202"/>
                    </a:lnTo>
                    <a:lnTo>
                      <a:pt x="73" y="186"/>
                    </a:lnTo>
                    <a:lnTo>
                      <a:pt x="84" y="168"/>
                    </a:lnTo>
                    <a:lnTo>
                      <a:pt x="97" y="152"/>
                    </a:lnTo>
                    <a:lnTo>
                      <a:pt x="111" y="137"/>
                    </a:lnTo>
                    <a:lnTo>
                      <a:pt x="124" y="122"/>
                    </a:lnTo>
                    <a:lnTo>
                      <a:pt x="139" y="107"/>
                    </a:lnTo>
                    <a:lnTo>
                      <a:pt x="155" y="93"/>
                    </a:lnTo>
                    <a:lnTo>
                      <a:pt x="173" y="81"/>
                    </a:lnTo>
                    <a:lnTo>
                      <a:pt x="190" y="68"/>
                    </a:lnTo>
                    <a:lnTo>
                      <a:pt x="209" y="57"/>
                    </a:lnTo>
                    <a:lnTo>
                      <a:pt x="228" y="46"/>
                    </a:lnTo>
                    <a:lnTo>
                      <a:pt x="249" y="37"/>
                    </a:lnTo>
                    <a:lnTo>
                      <a:pt x="270" y="28"/>
                    </a:lnTo>
                    <a:lnTo>
                      <a:pt x="292" y="21"/>
                    </a:lnTo>
                    <a:lnTo>
                      <a:pt x="315" y="13"/>
                    </a:lnTo>
                    <a:lnTo>
                      <a:pt x="339" y="8"/>
                    </a:lnTo>
                    <a:lnTo>
                      <a:pt x="364" y="5"/>
                    </a:lnTo>
                    <a:lnTo>
                      <a:pt x="389" y="1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8" name="Freeform 390"/>
              <p:cNvSpPr>
                <a:spLocks/>
              </p:cNvSpPr>
              <p:nvPr/>
            </p:nvSpPr>
            <p:spPr bwMode="auto">
              <a:xfrm>
                <a:off x="3306" y="2350"/>
                <a:ext cx="147" cy="144"/>
              </a:xfrm>
              <a:custGeom>
                <a:avLst/>
                <a:gdLst>
                  <a:gd name="T0" fmla="*/ 0 w 738"/>
                  <a:gd name="T1" fmla="*/ 0 h 721"/>
                  <a:gd name="T2" fmla="*/ 0 w 738"/>
                  <a:gd name="T3" fmla="*/ 0 h 721"/>
                  <a:gd name="T4" fmla="*/ 0 w 738"/>
                  <a:gd name="T5" fmla="*/ 0 h 721"/>
                  <a:gd name="T6" fmla="*/ 0 w 738"/>
                  <a:gd name="T7" fmla="*/ 0 h 721"/>
                  <a:gd name="T8" fmla="*/ 0 w 738"/>
                  <a:gd name="T9" fmla="*/ 0 h 721"/>
                  <a:gd name="T10" fmla="*/ 0 w 738"/>
                  <a:gd name="T11" fmla="*/ 0 h 721"/>
                  <a:gd name="T12" fmla="*/ 0 w 738"/>
                  <a:gd name="T13" fmla="*/ 0 h 721"/>
                  <a:gd name="T14" fmla="*/ 0 w 738"/>
                  <a:gd name="T15" fmla="*/ 0 h 721"/>
                  <a:gd name="T16" fmla="*/ 0 w 738"/>
                  <a:gd name="T17" fmla="*/ 0 h 721"/>
                  <a:gd name="T18" fmla="*/ 0 w 738"/>
                  <a:gd name="T19" fmla="*/ 0 h 721"/>
                  <a:gd name="T20" fmla="*/ 0 w 738"/>
                  <a:gd name="T21" fmla="*/ 0 h 721"/>
                  <a:gd name="T22" fmla="*/ 0 w 738"/>
                  <a:gd name="T23" fmla="*/ 0 h 721"/>
                  <a:gd name="T24" fmla="*/ 0 w 738"/>
                  <a:gd name="T25" fmla="*/ 0 h 721"/>
                  <a:gd name="T26" fmla="*/ 0 w 738"/>
                  <a:gd name="T27" fmla="*/ 0 h 721"/>
                  <a:gd name="T28" fmla="*/ 0 w 738"/>
                  <a:gd name="T29" fmla="*/ 0 h 721"/>
                  <a:gd name="T30" fmla="*/ 0 w 738"/>
                  <a:gd name="T31" fmla="*/ 0 h 721"/>
                  <a:gd name="T32" fmla="*/ 0 w 738"/>
                  <a:gd name="T33" fmla="*/ 0 h 721"/>
                  <a:gd name="T34" fmla="*/ 0 w 738"/>
                  <a:gd name="T35" fmla="*/ 0 h 721"/>
                  <a:gd name="T36" fmla="*/ 0 w 738"/>
                  <a:gd name="T37" fmla="*/ 0 h 721"/>
                  <a:gd name="T38" fmla="*/ 0 w 738"/>
                  <a:gd name="T39" fmla="*/ 0 h 721"/>
                  <a:gd name="T40" fmla="*/ 0 w 738"/>
                  <a:gd name="T41" fmla="*/ 0 h 721"/>
                  <a:gd name="T42" fmla="*/ 0 w 738"/>
                  <a:gd name="T43" fmla="*/ 0 h 721"/>
                  <a:gd name="T44" fmla="*/ 0 w 738"/>
                  <a:gd name="T45" fmla="*/ 0 h 721"/>
                  <a:gd name="T46" fmla="*/ 0 w 738"/>
                  <a:gd name="T47" fmla="*/ 0 h 721"/>
                  <a:gd name="T48" fmla="*/ 0 w 738"/>
                  <a:gd name="T49" fmla="*/ 0 h 721"/>
                  <a:gd name="T50" fmla="*/ 0 w 738"/>
                  <a:gd name="T51" fmla="*/ 0 h 721"/>
                  <a:gd name="T52" fmla="*/ 0 w 738"/>
                  <a:gd name="T53" fmla="*/ 0 h 721"/>
                  <a:gd name="T54" fmla="*/ 0 w 738"/>
                  <a:gd name="T55" fmla="*/ 0 h 721"/>
                  <a:gd name="T56" fmla="*/ 0 w 738"/>
                  <a:gd name="T57" fmla="*/ 0 h 721"/>
                  <a:gd name="T58" fmla="*/ 0 w 738"/>
                  <a:gd name="T59" fmla="*/ 0 h 721"/>
                  <a:gd name="T60" fmla="*/ 0 w 738"/>
                  <a:gd name="T61" fmla="*/ 0 h 721"/>
                  <a:gd name="T62" fmla="*/ 0 w 738"/>
                  <a:gd name="T63" fmla="*/ 0 h 721"/>
                  <a:gd name="T64" fmla="*/ 0 w 738"/>
                  <a:gd name="T65" fmla="*/ 0 h 721"/>
                  <a:gd name="T66" fmla="*/ 0 w 738"/>
                  <a:gd name="T67" fmla="*/ 0 h 721"/>
                  <a:gd name="T68" fmla="*/ 0 w 738"/>
                  <a:gd name="T69" fmla="*/ 0 h 721"/>
                  <a:gd name="T70" fmla="*/ 0 w 738"/>
                  <a:gd name="T71" fmla="*/ 0 h 721"/>
                  <a:gd name="T72" fmla="*/ 0 w 738"/>
                  <a:gd name="T73" fmla="*/ 0 h 721"/>
                  <a:gd name="T74" fmla="*/ 0 w 738"/>
                  <a:gd name="T75" fmla="*/ 0 h 721"/>
                  <a:gd name="T76" fmla="*/ 0 w 738"/>
                  <a:gd name="T77" fmla="*/ 0 h 721"/>
                  <a:gd name="T78" fmla="*/ 0 w 738"/>
                  <a:gd name="T79" fmla="*/ 0 h 721"/>
                  <a:gd name="T80" fmla="*/ 0 w 738"/>
                  <a:gd name="T81" fmla="*/ 0 h 721"/>
                  <a:gd name="T82" fmla="*/ 0 w 738"/>
                  <a:gd name="T83" fmla="*/ 0 h 721"/>
                  <a:gd name="T84" fmla="*/ 0 w 738"/>
                  <a:gd name="T85" fmla="*/ 0 h 721"/>
                  <a:gd name="T86" fmla="*/ 0 w 738"/>
                  <a:gd name="T87" fmla="*/ 0 h 721"/>
                  <a:gd name="T88" fmla="*/ 0 w 738"/>
                  <a:gd name="T89" fmla="*/ 0 h 721"/>
                  <a:gd name="T90" fmla="*/ 0 w 738"/>
                  <a:gd name="T91" fmla="*/ 0 h 721"/>
                  <a:gd name="T92" fmla="*/ 0 w 738"/>
                  <a:gd name="T93" fmla="*/ 0 h 721"/>
                  <a:gd name="T94" fmla="*/ 0 w 738"/>
                  <a:gd name="T95" fmla="*/ 0 h 721"/>
                  <a:gd name="T96" fmla="*/ 0 w 738"/>
                  <a:gd name="T97" fmla="*/ 0 h 721"/>
                  <a:gd name="T98" fmla="*/ 0 w 738"/>
                  <a:gd name="T99" fmla="*/ 0 h 721"/>
                  <a:gd name="T100" fmla="*/ 0 w 738"/>
                  <a:gd name="T101" fmla="*/ 0 h 721"/>
                  <a:gd name="T102" fmla="*/ 0 w 738"/>
                  <a:gd name="T103" fmla="*/ 0 h 721"/>
                  <a:gd name="T104" fmla="*/ 0 w 738"/>
                  <a:gd name="T105" fmla="*/ 0 h 721"/>
                  <a:gd name="T106" fmla="*/ 0 w 738"/>
                  <a:gd name="T107" fmla="*/ 0 h 721"/>
                  <a:gd name="T108" fmla="*/ 0 w 738"/>
                  <a:gd name="T109" fmla="*/ 0 h 721"/>
                  <a:gd name="T110" fmla="*/ 0 w 738"/>
                  <a:gd name="T111" fmla="*/ 0 h 721"/>
                  <a:gd name="T112" fmla="*/ 0 w 738"/>
                  <a:gd name="T113" fmla="*/ 0 h 721"/>
                  <a:gd name="T114" fmla="*/ 0 w 738"/>
                  <a:gd name="T115" fmla="*/ 0 h 721"/>
                  <a:gd name="T116" fmla="*/ 0 w 738"/>
                  <a:gd name="T117" fmla="*/ 0 h 721"/>
                  <a:gd name="T118" fmla="*/ 0 w 738"/>
                  <a:gd name="T119" fmla="*/ 0 h 721"/>
                  <a:gd name="T120" fmla="*/ 0 w 738"/>
                  <a:gd name="T121" fmla="*/ 0 h 7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8"/>
                  <a:gd name="T184" fmla="*/ 0 h 721"/>
                  <a:gd name="T185" fmla="*/ 738 w 738"/>
                  <a:gd name="T186" fmla="*/ 721 h 72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8" h="721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0"/>
                    </a:lnTo>
                    <a:lnTo>
                      <a:pt x="403" y="1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8"/>
                    </a:lnTo>
                    <a:lnTo>
                      <a:pt x="467" y="13"/>
                    </a:lnTo>
                    <a:lnTo>
                      <a:pt x="482" y="18"/>
                    </a:lnTo>
                    <a:lnTo>
                      <a:pt x="498" y="23"/>
                    </a:lnTo>
                    <a:lnTo>
                      <a:pt x="513" y="31"/>
                    </a:lnTo>
                    <a:lnTo>
                      <a:pt x="529" y="37"/>
                    </a:lnTo>
                    <a:lnTo>
                      <a:pt x="544" y="46"/>
                    </a:lnTo>
                    <a:lnTo>
                      <a:pt x="559" y="53"/>
                    </a:lnTo>
                    <a:lnTo>
                      <a:pt x="574" y="62"/>
                    </a:lnTo>
                    <a:lnTo>
                      <a:pt x="588" y="72"/>
                    </a:lnTo>
                    <a:lnTo>
                      <a:pt x="602" y="82"/>
                    </a:lnTo>
                    <a:lnTo>
                      <a:pt x="616" y="93"/>
                    </a:lnTo>
                    <a:lnTo>
                      <a:pt x="628" y="104"/>
                    </a:lnTo>
                    <a:lnTo>
                      <a:pt x="641" y="116"/>
                    </a:lnTo>
                    <a:lnTo>
                      <a:pt x="653" y="128"/>
                    </a:lnTo>
                    <a:lnTo>
                      <a:pt x="664" y="141"/>
                    </a:lnTo>
                    <a:lnTo>
                      <a:pt x="674" y="154"/>
                    </a:lnTo>
                    <a:lnTo>
                      <a:pt x="684" y="168"/>
                    </a:lnTo>
                    <a:lnTo>
                      <a:pt x="694" y="182"/>
                    </a:lnTo>
                    <a:lnTo>
                      <a:pt x="703" y="196"/>
                    </a:lnTo>
                    <a:lnTo>
                      <a:pt x="710" y="211"/>
                    </a:lnTo>
                    <a:lnTo>
                      <a:pt x="717" y="225"/>
                    </a:lnTo>
                    <a:lnTo>
                      <a:pt x="723" y="242"/>
                    </a:lnTo>
                    <a:lnTo>
                      <a:pt x="728" y="257"/>
                    </a:lnTo>
                    <a:lnTo>
                      <a:pt x="732" y="273"/>
                    </a:lnTo>
                    <a:lnTo>
                      <a:pt x="735" y="289"/>
                    </a:lnTo>
                    <a:lnTo>
                      <a:pt x="737" y="305"/>
                    </a:lnTo>
                    <a:lnTo>
                      <a:pt x="738" y="323"/>
                    </a:lnTo>
                    <a:lnTo>
                      <a:pt x="738" y="340"/>
                    </a:lnTo>
                    <a:lnTo>
                      <a:pt x="738" y="358"/>
                    </a:lnTo>
                    <a:lnTo>
                      <a:pt x="737" y="375"/>
                    </a:lnTo>
                    <a:lnTo>
                      <a:pt x="735" y="394"/>
                    </a:lnTo>
                    <a:lnTo>
                      <a:pt x="733" y="411"/>
                    </a:lnTo>
                    <a:lnTo>
                      <a:pt x="729" y="430"/>
                    </a:lnTo>
                    <a:lnTo>
                      <a:pt x="725" y="448"/>
                    </a:lnTo>
                    <a:lnTo>
                      <a:pt x="720" y="466"/>
                    </a:lnTo>
                    <a:lnTo>
                      <a:pt x="715" y="484"/>
                    </a:lnTo>
                    <a:lnTo>
                      <a:pt x="709" y="501"/>
                    </a:lnTo>
                    <a:lnTo>
                      <a:pt x="703" y="519"/>
                    </a:lnTo>
                    <a:lnTo>
                      <a:pt x="694" y="536"/>
                    </a:lnTo>
                    <a:lnTo>
                      <a:pt x="685" y="554"/>
                    </a:lnTo>
                    <a:lnTo>
                      <a:pt x="677" y="570"/>
                    </a:lnTo>
                    <a:lnTo>
                      <a:pt x="667" y="586"/>
                    </a:lnTo>
                    <a:lnTo>
                      <a:pt x="656" y="601"/>
                    </a:lnTo>
                    <a:lnTo>
                      <a:pt x="643" y="616"/>
                    </a:lnTo>
                    <a:lnTo>
                      <a:pt x="631" y="630"/>
                    </a:lnTo>
                    <a:lnTo>
                      <a:pt x="617" y="644"/>
                    </a:lnTo>
                    <a:lnTo>
                      <a:pt x="602" y="656"/>
                    </a:lnTo>
                    <a:lnTo>
                      <a:pt x="587" y="667"/>
                    </a:lnTo>
                    <a:lnTo>
                      <a:pt x="571" y="677"/>
                    </a:lnTo>
                    <a:lnTo>
                      <a:pt x="553" y="687"/>
                    </a:lnTo>
                    <a:lnTo>
                      <a:pt x="536" y="696"/>
                    </a:lnTo>
                    <a:lnTo>
                      <a:pt x="516" y="704"/>
                    </a:lnTo>
                    <a:lnTo>
                      <a:pt x="496" y="710"/>
                    </a:lnTo>
                    <a:lnTo>
                      <a:pt x="475" y="715"/>
                    </a:lnTo>
                    <a:lnTo>
                      <a:pt x="453" y="718"/>
                    </a:lnTo>
                    <a:lnTo>
                      <a:pt x="430" y="721"/>
                    </a:lnTo>
                    <a:lnTo>
                      <a:pt x="406" y="721"/>
                    </a:lnTo>
                    <a:lnTo>
                      <a:pt x="381" y="721"/>
                    </a:lnTo>
                    <a:lnTo>
                      <a:pt x="355" y="718"/>
                    </a:lnTo>
                    <a:lnTo>
                      <a:pt x="330" y="716"/>
                    </a:lnTo>
                    <a:lnTo>
                      <a:pt x="306" y="711"/>
                    </a:lnTo>
                    <a:lnTo>
                      <a:pt x="282" y="705"/>
                    </a:lnTo>
                    <a:lnTo>
                      <a:pt x="261" y="699"/>
                    </a:lnTo>
                    <a:lnTo>
                      <a:pt x="240" y="691"/>
                    </a:lnTo>
                    <a:lnTo>
                      <a:pt x="220" y="682"/>
                    </a:lnTo>
                    <a:lnTo>
                      <a:pt x="201" y="672"/>
                    </a:lnTo>
                    <a:lnTo>
                      <a:pt x="184" y="662"/>
                    </a:lnTo>
                    <a:lnTo>
                      <a:pt x="166" y="651"/>
                    </a:lnTo>
                    <a:lnTo>
                      <a:pt x="151" y="640"/>
                    </a:lnTo>
                    <a:lnTo>
                      <a:pt x="136" y="627"/>
                    </a:lnTo>
                    <a:lnTo>
                      <a:pt x="121" y="614"/>
                    </a:lnTo>
                    <a:lnTo>
                      <a:pt x="109" y="601"/>
                    </a:lnTo>
                    <a:lnTo>
                      <a:pt x="96" y="587"/>
                    </a:lnTo>
                    <a:lnTo>
                      <a:pt x="85" y="574"/>
                    </a:lnTo>
                    <a:lnTo>
                      <a:pt x="74" y="559"/>
                    </a:lnTo>
                    <a:lnTo>
                      <a:pt x="65" y="545"/>
                    </a:lnTo>
                    <a:lnTo>
                      <a:pt x="55" y="531"/>
                    </a:lnTo>
                    <a:lnTo>
                      <a:pt x="48" y="516"/>
                    </a:lnTo>
                    <a:lnTo>
                      <a:pt x="33" y="488"/>
                    </a:lnTo>
                    <a:lnTo>
                      <a:pt x="22" y="460"/>
                    </a:lnTo>
                    <a:lnTo>
                      <a:pt x="13" y="434"/>
                    </a:lnTo>
                    <a:lnTo>
                      <a:pt x="7" y="410"/>
                    </a:lnTo>
                    <a:lnTo>
                      <a:pt x="3" y="389"/>
                    </a:lnTo>
                    <a:lnTo>
                      <a:pt x="0" y="370"/>
                    </a:lnTo>
                    <a:lnTo>
                      <a:pt x="0" y="355"/>
                    </a:lnTo>
                    <a:lnTo>
                      <a:pt x="0" y="340"/>
                    </a:lnTo>
                    <a:lnTo>
                      <a:pt x="2" y="324"/>
                    </a:lnTo>
                    <a:lnTo>
                      <a:pt x="3" y="309"/>
                    </a:lnTo>
                    <a:lnTo>
                      <a:pt x="5" y="294"/>
                    </a:lnTo>
                    <a:lnTo>
                      <a:pt x="9" y="278"/>
                    </a:lnTo>
                    <a:lnTo>
                      <a:pt x="13" y="263"/>
                    </a:lnTo>
                    <a:lnTo>
                      <a:pt x="18" y="247"/>
                    </a:lnTo>
                    <a:lnTo>
                      <a:pt x="23" y="232"/>
                    </a:lnTo>
                    <a:lnTo>
                      <a:pt x="29" y="216"/>
                    </a:lnTo>
                    <a:lnTo>
                      <a:pt x="35" y="201"/>
                    </a:lnTo>
                    <a:lnTo>
                      <a:pt x="44" y="186"/>
                    </a:lnTo>
                    <a:lnTo>
                      <a:pt x="52" y="172"/>
                    </a:lnTo>
                    <a:lnTo>
                      <a:pt x="62" y="157"/>
                    </a:lnTo>
                    <a:lnTo>
                      <a:pt x="72" y="143"/>
                    </a:lnTo>
                    <a:lnTo>
                      <a:pt x="82" y="129"/>
                    </a:lnTo>
                    <a:lnTo>
                      <a:pt x="94" y="116"/>
                    </a:lnTo>
                    <a:lnTo>
                      <a:pt x="105" y="103"/>
                    </a:lnTo>
                    <a:lnTo>
                      <a:pt x="119" y="91"/>
                    </a:lnTo>
                    <a:lnTo>
                      <a:pt x="133" y="79"/>
                    </a:lnTo>
                    <a:lnTo>
                      <a:pt x="148" y="68"/>
                    </a:lnTo>
                    <a:lnTo>
                      <a:pt x="163" y="58"/>
                    </a:lnTo>
                    <a:lnTo>
                      <a:pt x="179" y="48"/>
                    </a:lnTo>
                    <a:lnTo>
                      <a:pt x="195" y="40"/>
                    </a:lnTo>
                    <a:lnTo>
                      <a:pt x="213" y="31"/>
                    </a:lnTo>
                    <a:lnTo>
                      <a:pt x="231" y="23"/>
                    </a:lnTo>
                    <a:lnTo>
                      <a:pt x="250" y="17"/>
                    </a:lnTo>
                    <a:lnTo>
                      <a:pt x="270" y="12"/>
                    </a:lnTo>
                    <a:lnTo>
                      <a:pt x="290" y="7"/>
                    </a:lnTo>
                    <a:lnTo>
                      <a:pt x="311" y="3"/>
                    </a:lnTo>
                    <a:lnTo>
                      <a:pt x="334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9" name="Freeform 391"/>
              <p:cNvSpPr>
                <a:spLocks/>
              </p:cNvSpPr>
              <p:nvPr/>
            </p:nvSpPr>
            <p:spPr bwMode="auto">
              <a:xfrm>
                <a:off x="3321" y="2356"/>
                <a:ext cx="121" cy="119"/>
              </a:xfrm>
              <a:custGeom>
                <a:avLst/>
                <a:gdLst>
                  <a:gd name="T0" fmla="*/ 0 w 605"/>
                  <a:gd name="T1" fmla="*/ 0 h 597"/>
                  <a:gd name="T2" fmla="*/ 0 w 605"/>
                  <a:gd name="T3" fmla="*/ 0 h 597"/>
                  <a:gd name="T4" fmla="*/ 0 w 605"/>
                  <a:gd name="T5" fmla="*/ 0 h 597"/>
                  <a:gd name="T6" fmla="*/ 0 w 605"/>
                  <a:gd name="T7" fmla="*/ 0 h 597"/>
                  <a:gd name="T8" fmla="*/ 0 w 605"/>
                  <a:gd name="T9" fmla="*/ 0 h 597"/>
                  <a:gd name="T10" fmla="*/ 0 w 605"/>
                  <a:gd name="T11" fmla="*/ 0 h 597"/>
                  <a:gd name="T12" fmla="*/ 0 w 605"/>
                  <a:gd name="T13" fmla="*/ 0 h 597"/>
                  <a:gd name="T14" fmla="*/ 0 w 605"/>
                  <a:gd name="T15" fmla="*/ 0 h 597"/>
                  <a:gd name="T16" fmla="*/ 0 w 605"/>
                  <a:gd name="T17" fmla="*/ 0 h 597"/>
                  <a:gd name="T18" fmla="*/ 0 w 605"/>
                  <a:gd name="T19" fmla="*/ 0 h 597"/>
                  <a:gd name="T20" fmla="*/ 0 w 605"/>
                  <a:gd name="T21" fmla="*/ 0 h 597"/>
                  <a:gd name="T22" fmla="*/ 0 w 605"/>
                  <a:gd name="T23" fmla="*/ 0 h 597"/>
                  <a:gd name="T24" fmla="*/ 0 w 605"/>
                  <a:gd name="T25" fmla="*/ 0 h 597"/>
                  <a:gd name="T26" fmla="*/ 0 w 605"/>
                  <a:gd name="T27" fmla="*/ 0 h 597"/>
                  <a:gd name="T28" fmla="*/ 0 w 605"/>
                  <a:gd name="T29" fmla="*/ 0 h 597"/>
                  <a:gd name="T30" fmla="*/ 0 w 605"/>
                  <a:gd name="T31" fmla="*/ 0 h 597"/>
                  <a:gd name="T32" fmla="*/ 0 w 605"/>
                  <a:gd name="T33" fmla="*/ 0 h 597"/>
                  <a:gd name="T34" fmla="*/ 0 w 605"/>
                  <a:gd name="T35" fmla="*/ 0 h 597"/>
                  <a:gd name="T36" fmla="*/ 0 w 605"/>
                  <a:gd name="T37" fmla="*/ 0 h 597"/>
                  <a:gd name="T38" fmla="*/ 0 w 605"/>
                  <a:gd name="T39" fmla="*/ 0 h 597"/>
                  <a:gd name="T40" fmla="*/ 0 w 605"/>
                  <a:gd name="T41" fmla="*/ 0 h 597"/>
                  <a:gd name="T42" fmla="*/ 0 w 605"/>
                  <a:gd name="T43" fmla="*/ 0 h 597"/>
                  <a:gd name="T44" fmla="*/ 0 w 605"/>
                  <a:gd name="T45" fmla="*/ 0 h 597"/>
                  <a:gd name="T46" fmla="*/ 0 w 605"/>
                  <a:gd name="T47" fmla="*/ 0 h 597"/>
                  <a:gd name="T48" fmla="*/ 0 w 605"/>
                  <a:gd name="T49" fmla="*/ 0 h 597"/>
                  <a:gd name="T50" fmla="*/ 0 w 605"/>
                  <a:gd name="T51" fmla="*/ 0 h 597"/>
                  <a:gd name="T52" fmla="*/ 0 w 605"/>
                  <a:gd name="T53" fmla="*/ 0 h 597"/>
                  <a:gd name="T54" fmla="*/ 0 w 605"/>
                  <a:gd name="T55" fmla="*/ 0 h 597"/>
                  <a:gd name="T56" fmla="*/ 0 w 605"/>
                  <a:gd name="T57" fmla="*/ 0 h 597"/>
                  <a:gd name="T58" fmla="*/ 0 w 605"/>
                  <a:gd name="T59" fmla="*/ 0 h 597"/>
                  <a:gd name="T60" fmla="*/ 0 w 605"/>
                  <a:gd name="T61" fmla="*/ 0 h 597"/>
                  <a:gd name="T62" fmla="*/ 0 w 605"/>
                  <a:gd name="T63" fmla="*/ 0 h 597"/>
                  <a:gd name="T64" fmla="*/ 0 w 605"/>
                  <a:gd name="T65" fmla="*/ 0 h 597"/>
                  <a:gd name="T66" fmla="*/ 0 w 605"/>
                  <a:gd name="T67" fmla="*/ 0 h 597"/>
                  <a:gd name="T68" fmla="*/ 0 w 605"/>
                  <a:gd name="T69" fmla="*/ 0 h 597"/>
                  <a:gd name="T70" fmla="*/ 0 w 605"/>
                  <a:gd name="T71" fmla="*/ 0 h 597"/>
                  <a:gd name="T72" fmla="*/ 0 w 605"/>
                  <a:gd name="T73" fmla="*/ 0 h 597"/>
                  <a:gd name="T74" fmla="*/ 0 w 605"/>
                  <a:gd name="T75" fmla="*/ 0 h 597"/>
                  <a:gd name="T76" fmla="*/ 0 w 605"/>
                  <a:gd name="T77" fmla="*/ 0 h 597"/>
                  <a:gd name="T78" fmla="*/ 0 w 605"/>
                  <a:gd name="T79" fmla="*/ 0 h 597"/>
                  <a:gd name="T80" fmla="*/ 0 w 605"/>
                  <a:gd name="T81" fmla="*/ 0 h 597"/>
                  <a:gd name="T82" fmla="*/ 0 w 605"/>
                  <a:gd name="T83" fmla="*/ 0 h 597"/>
                  <a:gd name="T84" fmla="*/ 0 w 605"/>
                  <a:gd name="T85" fmla="*/ 0 h 597"/>
                  <a:gd name="T86" fmla="*/ 0 w 605"/>
                  <a:gd name="T87" fmla="*/ 0 h 597"/>
                  <a:gd name="T88" fmla="*/ 0 w 605"/>
                  <a:gd name="T89" fmla="*/ 0 h 597"/>
                  <a:gd name="T90" fmla="*/ 0 w 605"/>
                  <a:gd name="T91" fmla="*/ 0 h 597"/>
                  <a:gd name="T92" fmla="*/ 0 w 605"/>
                  <a:gd name="T93" fmla="*/ 0 h 597"/>
                  <a:gd name="T94" fmla="*/ 0 w 605"/>
                  <a:gd name="T95" fmla="*/ 0 h 597"/>
                  <a:gd name="T96" fmla="*/ 0 w 605"/>
                  <a:gd name="T97" fmla="*/ 0 h 597"/>
                  <a:gd name="T98" fmla="*/ 0 w 605"/>
                  <a:gd name="T99" fmla="*/ 0 h 597"/>
                  <a:gd name="T100" fmla="*/ 0 w 605"/>
                  <a:gd name="T101" fmla="*/ 0 h 597"/>
                  <a:gd name="T102" fmla="*/ 0 w 605"/>
                  <a:gd name="T103" fmla="*/ 0 h 597"/>
                  <a:gd name="T104" fmla="*/ 0 w 605"/>
                  <a:gd name="T105" fmla="*/ 0 h 5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5"/>
                  <a:gd name="T160" fmla="*/ 0 h 597"/>
                  <a:gd name="T161" fmla="*/ 605 w 605"/>
                  <a:gd name="T162" fmla="*/ 597 h 5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5" h="597">
                    <a:moveTo>
                      <a:pt x="292" y="0"/>
                    </a:moveTo>
                    <a:lnTo>
                      <a:pt x="306" y="0"/>
                    </a:lnTo>
                    <a:lnTo>
                      <a:pt x="318" y="0"/>
                    </a:lnTo>
                    <a:lnTo>
                      <a:pt x="332" y="1"/>
                    </a:lnTo>
                    <a:lnTo>
                      <a:pt x="344" y="2"/>
                    </a:lnTo>
                    <a:lnTo>
                      <a:pt x="372" y="8"/>
                    </a:lnTo>
                    <a:lnTo>
                      <a:pt x="398" y="16"/>
                    </a:lnTo>
                    <a:lnTo>
                      <a:pt x="424" y="26"/>
                    </a:lnTo>
                    <a:lnTo>
                      <a:pt x="449" y="38"/>
                    </a:lnTo>
                    <a:lnTo>
                      <a:pt x="473" y="52"/>
                    </a:lnTo>
                    <a:lnTo>
                      <a:pt x="495" y="68"/>
                    </a:lnTo>
                    <a:lnTo>
                      <a:pt x="518" y="86"/>
                    </a:lnTo>
                    <a:lnTo>
                      <a:pt x="537" y="104"/>
                    </a:lnTo>
                    <a:lnTo>
                      <a:pt x="547" y="116"/>
                    </a:lnTo>
                    <a:lnTo>
                      <a:pt x="555" y="126"/>
                    </a:lnTo>
                    <a:lnTo>
                      <a:pt x="563" y="137"/>
                    </a:lnTo>
                    <a:lnTo>
                      <a:pt x="570" y="148"/>
                    </a:lnTo>
                    <a:lnTo>
                      <a:pt x="577" y="161"/>
                    </a:lnTo>
                    <a:lnTo>
                      <a:pt x="583" y="173"/>
                    </a:lnTo>
                    <a:lnTo>
                      <a:pt x="588" y="184"/>
                    </a:lnTo>
                    <a:lnTo>
                      <a:pt x="593" y="198"/>
                    </a:lnTo>
                    <a:lnTo>
                      <a:pt x="596" y="210"/>
                    </a:lnTo>
                    <a:lnTo>
                      <a:pt x="600" y="224"/>
                    </a:lnTo>
                    <a:lnTo>
                      <a:pt x="601" y="238"/>
                    </a:lnTo>
                    <a:lnTo>
                      <a:pt x="604" y="252"/>
                    </a:lnTo>
                    <a:lnTo>
                      <a:pt x="605" y="279"/>
                    </a:lnTo>
                    <a:lnTo>
                      <a:pt x="604" y="309"/>
                    </a:lnTo>
                    <a:lnTo>
                      <a:pt x="600" y="339"/>
                    </a:lnTo>
                    <a:lnTo>
                      <a:pt x="595" y="370"/>
                    </a:lnTo>
                    <a:lnTo>
                      <a:pt x="590" y="385"/>
                    </a:lnTo>
                    <a:lnTo>
                      <a:pt x="586" y="400"/>
                    </a:lnTo>
                    <a:lnTo>
                      <a:pt x="582" y="415"/>
                    </a:lnTo>
                    <a:lnTo>
                      <a:pt x="575" y="430"/>
                    </a:lnTo>
                    <a:lnTo>
                      <a:pt x="569" y="444"/>
                    </a:lnTo>
                    <a:lnTo>
                      <a:pt x="562" y="459"/>
                    </a:lnTo>
                    <a:lnTo>
                      <a:pt x="553" y="473"/>
                    </a:lnTo>
                    <a:lnTo>
                      <a:pt x="545" y="485"/>
                    </a:lnTo>
                    <a:lnTo>
                      <a:pt x="535" y="498"/>
                    </a:lnTo>
                    <a:lnTo>
                      <a:pt x="525" y="510"/>
                    </a:lnTo>
                    <a:lnTo>
                      <a:pt x="515" y="522"/>
                    </a:lnTo>
                    <a:lnTo>
                      <a:pt x="504" y="534"/>
                    </a:lnTo>
                    <a:lnTo>
                      <a:pt x="492" y="544"/>
                    </a:lnTo>
                    <a:lnTo>
                      <a:pt x="479" y="554"/>
                    </a:lnTo>
                    <a:lnTo>
                      <a:pt x="465" y="562"/>
                    </a:lnTo>
                    <a:lnTo>
                      <a:pt x="452" y="570"/>
                    </a:lnTo>
                    <a:lnTo>
                      <a:pt x="437" y="577"/>
                    </a:lnTo>
                    <a:lnTo>
                      <a:pt x="421" y="584"/>
                    </a:lnTo>
                    <a:lnTo>
                      <a:pt x="404" y="589"/>
                    </a:lnTo>
                    <a:lnTo>
                      <a:pt x="388" y="592"/>
                    </a:lnTo>
                    <a:lnTo>
                      <a:pt x="369" y="596"/>
                    </a:lnTo>
                    <a:lnTo>
                      <a:pt x="351" y="597"/>
                    </a:lnTo>
                    <a:lnTo>
                      <a:pt x="332" y="597"/>
                    </a:lnTo>
                    <a:lnTo>
                      <a:pt x="312" y="597"/>
                    </a:lnTo>
                    <a:lnTo>
                      <a:pt x="291" y="595"/>
                    </a:lnTo>
                    <a:lnTo>
                      <a:pt x="270" y="592"/>
                    </a:lnTo>
                    <a:lnTo>
                      <a:pt x="250" y="589"/>
                    </a:lnTo>
                    <a:lnTo>
                      <a:pt x="231" y="584"/>
                    </a:lnTo>
                    <a:lnTo>
                      <a:pt x="212" y="577"/>
                    </a:lnTo>
                    <a:lnTo>
                      <a:pt x="196" y="571"/>
                    </a:lnTo>
                    <a:lnTo>
                      <a:pt x="180" y="564"/>
                    </a:lnTo>
                    <a:lnTo>
                      <a:pt x="163" y="556"/>
                    </a:lnTo>
                    <a:lnTo>
                      <a:pt x="150" y="547"/>
                    </a:lnTo>
                    <a:lnTo>
                      <a:pt x="136" y="537"/>
                    </a:lnTo>
                    <a:lnTo>
                      <a:pt x="122" y="529"/>
                    </a:lnTo>
                    <a:lnTo>
                      <a:pt x="111" y="518"/>
                    </a:lnTo>
                    <a:lnTo>
                      <a:pt x="99" y="508"/>
                    </a:lnTo>
                    <a:lnTo>
                      <a:pt x="89" y="496"/>
                    </a:lnTo>
                    <a:lnTo>
                      <a:pt x="79" y="485"/>
                    </a:lnTo>
                    <a:lnTo>
                      <a:pt x="69" y="474"/>
                    </a:lnTo>
                    <a:lnTo>
                      <a:pt x="52" y="450"/>
                    </a:lnTo>
                    <a:lnTo>
                      <a:pt x="39" y="426"/>
                    </a:lnTo>
                    <a:lnTo>
                      <a:pt x="27" y="403"/>
                    </a:lnTo>
                    <a:lnTo>
                      <a:pt x="17" y="380"/>
                    </a:lnTo>
                    <a:lnTo>
                      <a:pt x="11" y="359"/>
                    </a:lnTo>
                    <a:lnTo>
                      <a:pt x="6" y="339"/>
                    </a:lnTo>
                    <a:lnTo>
                      <a:pt x="3" y="320"/>
                    </a:lnTo>
                    <a:lnTo>
                      <a:pt x="1" y="305"/>
                    </a:lnTo>
                    <a:lnTo>
                      <a:pt x="0" y="293"/>
                    </a:lnTo>
                    <a:lnTo>
                      <a:pt x="0" y="280"/>
                    </a:lnTo>
                    <a:lnTo>
                      <a:pt x="1" y="268"/>
                    </a:lnTo>
                    <a:lnTo>
                      <a:pt x="3" y="255"/>
                    </a:lnTo>
                    <a:lnTo>
                      <a:pt x="6" y="230"/>
                    </a:lnTo>
                    <a:lnTo>
                      <a:pt x="14" y="204"/>
                    </a:lnTo>
                    <a:lnTo>
                      <a:pt x="17" y="192"/>
                    </a:lnTo>
                    <a:lnTo>
                      <a:pt x="24" y="178"/>
                    </a:lnTo>
                    <a:lnTo>
                      <a:pt x="29" y="166"/>
                    </a:lnTo>
                    <a:lnTo>
                      <a:pt x="35" y="153"/>
                    </a:lnTo>
                    <a:lnTo>
                      <a:pt x="42" y="141"/>
                    </a:lnTo>
                    <a:lnTo>
                      <a:pt x="50" y="129"/>
                    </a:lnTo>
                    <a:lnTo>
                      <a:pt x="57" y="117"/>
                    </a:lnTo>
                    <a:lnTo>
                      <a:pt x="67" y="106"/>
                    </a:lnTo>
                    <a:lnTo>
                      <a:pt x="76" y="94"/>
                    </a:lnTo>
                    <a:lnTo>
                      <a:pt x="86" y="84"/>
                    </a:lnTo>
                    <a:lnTo>
                      <a:pt x="97" y="74"/>
                    </a:lnTo>
                    <a:lnTo>
                      <a:pt x="109" y="64"/>
                    </a:lnTo>
                    <a:lnTo>
                      <a:pt x="120" y="56"/>
                    </a:lnTo>
                    <a:lnTo>
                      <a:pt x="132" y="47"/>
                    </a:lnTo>
                    <a:lnTo>
                      <a:pt x="146" y="38"/>
                    </a:lnTo>
                    <a:lnTo>
                      <a:pt x="160" y="31"/>
                    </a:lnTo>
                    <a:lnTo>
                      <a:pt x="175" y="24"/>
                    </a:lnTo>
                    <a:lnTo>
                      <a:pt x="190" y="18"/>
                    </a:lnTo>
                    <a:lnTo>
                      <a:pt x="205" y="13"/>
                    </a:lnTo>
                    <a:lnTo>
                      <a:pt x="221" y="8"/>
                    </a:lnTo>
                    <a:lnTo>
                      <a:pt x="238" y="5"/>
                    </a:lnTo>
                    <a:lnTo>
                      <a:pt x="256" y="2"/>
                    </a:lnTo>
                    <a:lnTo>
                      <a:pt x="273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0" name="Freeform 392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1" name="Freeform 393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2" name="Freeform 394"/>
              <p:cNvSpPr>
                <a:spLocks/>
              </p:cNvSpPr>
              <p:nvPr/>
            </p:nvSpPr>
            <p:spPr bwMode="auto">
              <a:xfrm>
                <a:off x="2316" y="1821"/>
                <a:ext cx="34" cy="162"/>
              </a:xfrm>
              <a:custGeom>
                <a:avLst/>
                <a:gdLst>
                  <a:gd name="T0" fmla="*/ 0 w 170"/>
                  <a:gd name="T1" fmla="*/ 0 h 809"/>
                  <a:gd name="T2" fmla="*/ 0 w 170"/>
                  <a:gd name="T3" fmla="*/ 0 h 809"/>
                  <a:gd name="T4" fmla="*/ 0 w 170"/>
                  <a:gd name="T5" fmla="*/ 0 h 809"/>
                  <a:gd name="T6" fmla="*/ 0 w 170"/>
                  <a:gd name="T7" fmla="*/ 0 h 809"/>
                  <a:gd name="T8" fmla="*/ 0 w 170"/>
                  <a:gd name="T9" fmla="*/ 0 h 809"/>
                  <a:gd name="T10" fmla="*/ 0 w 170"/>
                  <a:gd name="T11" fmla="*/ 0 h 809"/>
                  <a:gd name="T12" fmla="*/ 0 w 170"/>
                  <a:gd name="T13" fmla="*/ 0 h 809"/>
                  <a:gd name="T14" fmla="*/ 0 w 170"/>
                  <a:gd name="T15" fmla="*/ 0 h 809"/>
                  <a:gd name="T16" fmla="*/ 0 w 170"/>
                  <a:gd name="T17" fmla="*/ 0 h 809"/>
                  <a:gd name="T18" fmla="*/ 0 w 170"/>
                  <a:gd name="T19" fmla="*/ 0 h 809"/>
                  <a:gd name="T20" fmla="*/ 0 w 170"/>
                  <a:gd name="T21" fmla="*/ 0 h 809"/>
                  <a:gd name="T22" fmla="*/ 0 w 170"/>
                  <a:gd name="T23" fmla="*/ 0 h 809"/>
                  <a:gd name="T24" fmla="*/ 0 w 170"/>
                  <a:gd name="T25" fmla="*/ 0 h 809"/>
                  <a:gd name="T26" fmla="*/ 0 w 170"/>
                  <a:gd name="T27" fmla="*/ 0 h 809"/>
                  <a:gd name="T28" fmla="*/ 0 w 170"/>
                  <a:gd name="T29" fmla="*/ 0 h 809"/>
                  <a:gd name="T30" fmla="*/ 0 w 170"/>
                  <a:gd name="T31" fmla="*/ 0 h 809"/>
                  <a:gd name="T32" fmla="*/ 0 w 170"/>
                  <a:gd name="T33" fmla="*/ 0 h 809"/>
                  <a:gd name="T34" fmla="*/ 0 w 170"/>
                  <a:gd name="T35" fmla="*/ 0 h 809"/>
                  <a:gd name="T36" fmla="*/ 0 w 170"/>
                  <a:gd name="T37" fmla="*/ 0 h 809"/>
                  <a:gd name="T38" fmla="*/ 0 w 170"/>
                  <a:gd name="T39" fmla="*/ 0 h 809"/>
                  <a:gd name="T40" fmla="*/ 0 w 170"/>
                  <a:gd name="T41" fmla="*/ 0 h 809"/>
                  <a:gd name="T42" fmla="*/ 0 w 170"/>
                  <a:gd name="T43" fmla="*/ 0 h 809"/>
                  <a:gd name="T44" fmla="*/ 0 w 170"/>
                  <a:gd name="T45" fmla="*/ 0 h 809"/>
                  <a:gd name="T46" fmla="*/ 0 w 170"/>
                  <a:gd name="T47" fmla="*/ 0 h 809"/>
                  <a:gd name="T48" fmla="*/ 0 w 170"/>
                  <a:gd name="T49" fmla="*/ 0 h 809"/>
                  <a:gd name="T50" fmla="*/ 0 w 170"/>
                  <a:gd name="T51" fmla="*/ 0 h 809"/>
                  <a:gd name="T52" fmla="*/ 0 w 170"/>
                  <a:gd name="T53" fmla="*/ 0 h 809"/>
                  <a:gd name="T54" fmla="*/ 0 w 170"/>
                  <a:gd name="T55" fmla="*/ 0 h 809"/>
                  <a:gd name="T56" fmla="*/ 0 w 170"/>
                  <a:gd name="T57" fmla="*/ 0 h 809"/>
                  <a:gd name="T58" fmla="*/ 0 w 170"/>
                  <a:gd name="T59" fmla="*/ 0 h 809"/>
                  <a:gd name="T60" fmla="*/ 0 w 170"/>
                  <a:gd name="T61" fmla="*/ 0 h 809"/>
                  <a:gd name="T62" fmla="*/ 0 w 170"/>
                  <a:gd name="T63" fmla="*/ 0 h 809"/>
                  <a:gd name="T64" fmla="*/ 0 w 170"/>
                  <a:gd name="T65" fmla="*/ 0 h 809"/>
                  <a:gd name="T66" fmla="*/ 0 w 170"/>
                  <a:gd name="T67" fmla="*/ 0 h 809"/>
                  <a:gd name="T68" fmla="*/ 0 w 170"/>
                  <a:gd name="T69" fmla="*/ 0 h 809"/>
                  <a:gd name="T70" fmla="*/ 0 w 170"/>
                  <a:gd name="T71" fmla="*/ 0 h 809"/>
                  <a:gd name="T72" fmla="*/ 0 w 170"/>
                  <a:gd name="T73" fmla="*/ 0 h 809"/>
                  <a:gd name="T74" fmla="*/ 0 w 170"/>
                  <a:gd name="T75" fmla="*/ 0 h 809"/>
                  <a:gd name="T76" fmla="*/ 0 w 170"/>
                  <a:gd name="T77" fmla="*/ 0 h 809"/>
                  <a:gd name="T78" fmla="*/ 0 w 170"/>
                  <a:gd name="T79" fmla="*/ 0 h 809"/>
                  <a:gd name="T80" fmla="*/ 0 w 170"/>
                  <a:gd name="T81" fmla="*/ 0 h 809"/>
                  <a:gd name="T82" fmla="*/ 0 w 170"/>
                  <a:gd name="T83" fmla="*/ 0 h 809"/>
                  <a:gd name="T84" fmla="*/ 0 w 170"/>
                  <a:gd name="T85" fmla="*/ 0 h 809"/>
                  <a:gd name="T86" fmla="*/ 0 w 170"/>
                  <a:gd name="T87" fmla="*/ 0 h 809"/>
                  <a:gd name="T88" fmla="*/ 0 w 170"/>
                  <a:gd name="T89" fmla="*/ 0 h 809"/>
                  <a:gd name="T90" fmla="*/ 0 w 170"/>
                  <a:gd name="T91" fmla="*/ 0 h 809"/>
                  <a:gd name="T92" fmla="*/ 0 w 170"/>
                  <a:gd name="T93" fmla="*/ 0 h 809"/>
                  <a:gd name="T94" fmla="*/ 0 w 170"/>
                  <a:gd name="T95" fmla="*/ 0 h 809"/>
                  <a:gd name="T96" fmla="*/ 0 w 170"/>
                  <a:gd name="T97" fmla="*/ 0 h 809"/>
                  <a:gd name="T98" fmla="*/ 0 w 170"/>
                  <a:gd name="T99" fmla="*/ 0 h 809"/>
                  <a:gd name="T100" fmla="*/ 0 w 170"/>
                  <a:gd name="T101" fmla="*/ 0 h 809"/>
                  <a:gd name="T102" fmla="*/ 0 w 170"/>
                  <a:gd name="T103" fmla="*/ 0 h 809"/>
                  <a:gd name="T104" fmla="*/ 0 w 170"/>
                  <a:gd name="T105" fmla="*/ 0 h 809"/>
                  <a:gd name="T106" fmla="*/ 0 w 170"/>
                  <a:gd name="T107" fmla="*/ 0 h 809"/>
                  <a:gd name="T108" fmla="*/ 0 w 170"/>
                  <a:gd name="T109" fmla="*/ 0 h 809"/>
                  <a:gd name="T110" fmla="*/ 0 w 170"/>
                  <a:gd name="T111" fmla="*/ 0 h 809"/>
                  <a:gd name="T112" fmla="*/ 0 w 170"/>
                  <a:gd name="T113" fmla="*/ 0 h 809"/>
                  <a:gd name="T114" fmla="*/ 0 w 170"/>
                  <a:gd name="T115" fmla="*/ 0 h 809"/>
                  <a:gd name="T116" fmla="*/ 0 w 170"/>
                  <a:gd name="T117" fmla="*/ 0 h 809"/>
                  <a:gd name="T118" fmla="*/ 0 w 170"/>
                  <a:gd name="T119" fmla="*/ 0 h 809"/>
                  <a:gd name="T120" fmla="*/ 0 w 170"/>
                  <a:gd name="T121" fmla="*/ 0 h 809"/>
                  <a:gd name="T122" fmla="*/ 0 w 170"/>
                  <a:gd name="T123" fmla="*/ 0 h 809"/>
                  <a:gd name="T124" fmla="*/ 0 w 170"/>
                  <a:gd name="T125" fmla="*/ 0 h 8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0"/>
                  <a:gd name="T190" fmla="*/ 0 h 809"/>
                  <a:gd name="T191" fmla="*/ 170 w 170"/>
                  <a:gd name="T192" fmla="*/ 809 h 8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0" h="809">
                    <a:moveTo>
                      <a:pt x="170" y="771"/>
                    </a:moveTo>
                    <a:lnTo>
                      <a:pt x="169" y="765"/>
                    </a:lnTo>
                    <a:lnTo>
                      <a:pt x="163" y="745"/>
                    </a:lnTo>
                    <a:lnTo>
                      <a:pt x="156" y="712"/>
                    </a:lnTo>
                    <a:lnTo>
                      <a:pt x="147" y="669"/>
                    </a:lnTo>
                    <a:lnTo>
                      <a:pt x="142" y="643"/>
                    </a:lnTo>
                    <a:lnTo>
                      <a:pt x="137" y="614"/>
                    </a:lnTo>
                    <a:lnTo>
                      <a:pt x="133" y="583"/>
                    </a:lnTo>
                    <a:lnTo>
                      <a:pt x="129" y="549"/>
                    </a:lnTo>
                    <a:lnTo>
                      <a:pt x="126" y="513"/>
                    </a:lnTo>
                    <a:lnTo>
                      <a:pt x="123" y="474"/>
                    </a:lnTo>
                    <a:lnTo>
                      <a:pt x="122" y="433"/>
                    </a:lnTo>
                    <a:lnTo>
                      <a:pt x="122" y="390"/>
                    </a:lnTo>
                    <a:lnTo>
                      <a:pt x="122" y="346"/>
                    </a:lnTo>
                    <a:lnTo>
                      <a:pt x="121" y="297"/>
                    </a:lnTo>
                    <a:lnTo>
                      <a:pt x="121" y="248"/>
                    </a:lnTo>
                    <a:lnTo>
                      <a:pt x="119" y="199"/>
                    </a:lnTo>
                    <a:lnTo>
                      <a:pt x="119" y="155"/>
                    </a:lnTo>
                    <a:lnTo>
                      <a:pt x="118" y="112"/>
                    </a:lnTo>
                    <a:lnTo>
                      <a:pt x="117" y="73"/>
                    </a:lnTo>
                    <a:lnTo>
                      <a:pt x="116" y="42"/>
                    </a:lnTo>
                    <a:lnTo>
                      <a:pt x="114" y="19"/>
                    </a:lnTo>
                    <a:lnTo>
                      <a:pt x="112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9" y="7"/>
                    </a:lnTo>
                    <a:lnTo>
                      <a:pt x="107" y="29"/>
                    </a:lnTo>
                    <a:lnTo>
                      <a:pt x="106" y="63"/>
                    </a:lnTo>
                    <a:lnTo>
                      <a:pt x="103" y="115"/>
                    </a:lnTo>
                    <a:lnTo>
                      <a:pt x="102" y="183"/>
                    </a:lnTo>
                    <a:lnTo>
                      <a:pt x="101" y="251"/>
                    </a:lnTo>
                    <a:lnTo>
                      <a:pt x="98" y="312"/>
                    </a:lnTo>
                    <a:lnTo>
                      <a:pt x="96" y="368"/>
                    </a:lnTo>
                    <a:lnTo>
                      <a:pt x="92" y="419"/>
                    </a:lnTo>
                    <a:lnTo>
                      <a:pt x="88" y="467"/>
                    </a:lnTo>
                    <a:lnTo>
                      <a:pt x="83" y="509"/>
                    </a:lnTo>
                    <a:lnTo>
                      <a:pt x="77" y="548"/>
                    </a:lnTo>
                    <a:lnTo>
                      <a:pt x="72" y="583"/>
                    </a:lnTo>
                    <a:lnTo>
                      <a:pt x="64" y="615"/>
                    </a:lnTo>
                    <a:lnTo>
                      <a:pt x="58" y="644"/>
                    </a:lnTo>
                    <a:lnTo>
                      <a:pt x="51" y="670"/>
                    </a:lnTo>
                    <a:lnTo>
                      <a:pt x="43" y="694"/>
                    </a:lnTo>
                    <a:lnTo>
                      <a:pt x="34" y="716"/>
                    </a:lnTo>
                    <a:lnTo>
                      <a:pt x="26" y="736"/>
                    </a:lnTo>
                    <a:lnTo>
                      <a:pt x="17" y="754"/>
                    </a:lnTo>
                    <a:lnTo>
                      <a:pt x="8" y="771"/>
                    </a:lnTo>
                    <a:lnTo>
                      <a:pt x="3" y="779"/>
                    </a:lnTo>
                    <a:lnTo>
                      <a:pt x="1" y="785"/>
                    </a:lnTo>
                    <a:lnTo>
                      <a:pt x="0" y="791"/>
                    </a:lnTo>
                    <a:lnTo>
                      <a:pt x="0" y="796"/>
                    </a:lnTo>
                    <a:lnTo>
                      <a:pt x="1" y="800"/>
                    </a:lnTo>
                    <a:lnTo>
                      <a:pt x="3" y="802"/>
                    </a:lnTo>
                    <a:lnTo>
                      <a:pt x="6" y="805"/>
                    </a:lnTo>
                    <a:lnTo>
                      <a:pt x="11" y="807"/>
                    </a:lnTo>
                    <a:lnTo>
                      <a:pt x="22" y="809"/>
                    </a:lnTo>
                    <a:lnTo>
                      <a:pt x="36" y="809"/>
                    </a:lnTo>
                    <a:lnTo>
                      <a:pt x="52" y="806"/>
                    </a:lnTo>
                    <a:lnTo>
                      <a:pt x="69" y="802"/>
                    </a:lnTo>
                    <a:lnTo>
                      <a:pt x="104" y="794"/>
                    </a:lnTo>
                    <a:lnTo>
                      <a:pt x="138" y="784"/>
                    </a:lnTo>
                    <a:lnTo>
                      <a:pt x="162" y="775"/>
                    </a:lnTo>
                    <a:lnTo>
                      <a:pt x="170" y="7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3" name="Freeform 395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4" name="Freeform 396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5" name="Freeform 397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6" name="Freeform 398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7" name="Freeform 399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8" name="Freeform 400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9" name="Freeform 401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0" name="Freeform 402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1" name="Freeform 403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2" name="Freeform 404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3" name="Freeform 405"/>
              <p:cNvSpPr>
                <a:spLocks/>
              </p:cNvSpPr>
              <p:nvPr/>
            </p:nvSpPr>
            <p:spPr bwMode="auto">
              <a:xfrm>
                <a:off x="2128" y="2143"/>
                <a:ext cx="139" cy="122"/>
              </a:xfrm>
              <a:custGeom>
                <a:avLst/>
                <a:gdLst>
                  <a:gd name="T0" fmla="*/ 0 w 694"/>
                  <a:gd name="T1" fmla="*/ 0 h 612"/>
                  <a:gd name="T2" fmla="*/ 0 w 694"/>
                  <a:gd name="T3" fmla="*/ 0 h 612"/>
                  <a:gd name="T4" fmla="*/ 0 w 694"/>
                  <a:gd name="T5" fmla="*/ 0 h 612"/>
                  <a:gd name="T6" fmla="*/ 0 w 694"/>
                  <a:gd name="T7" fmla="*/ 0 h 612"/>
                  <a:gd name="T8" fmla="*/ 0 w 694"/>
                  <a:gd name="T9" fmla="*/ 0 h 612"/>
                  <a:gd name="T10" fmla="*/ 0 w 694"/>
                  <a:gd name="T11" fmla="*/ 0 h 612"/>
                  <a:gd name="T12" fmla="*/ 0 w 694"/>
                  <a:gd name="T13" fmla="*/ 0 h 612"/>
                  <a:gd name="T14" fmla="*/ 0 w 694"/>
                  <a:gd name="T15" fmla="*/ 0 h 612"/>
                  <a:gd name="T16" fmla="*/ 0 w 694"/>
                  <a:gd name="T17" fmla="*/ 0 h 612"/>
                  <a:gd name="T18" fmla="*/ 0 w 694"/>
                  <a:gd name="T19" fmla="*/ 0 h 612"/>
                  <a:gd name="T20" fmla="*/ 0 w 694"/>
                  <a:gd name="T21" fmla="*/ 0 h 612"/>
                  <a:gd name="T22" fmla="*/ 0 w 694"/>
                  <a:gd name="T23" fmla="*/ 0 h 612"/>
                  <a:gd name="T24" fmla="*/ 0 w 694"/>
                  <a:gd name="T25" fmla="*/ 0 h 612"/>
                  <a:gd name="T26" fmla="*/ 0 w 694"/>
                  <a:gd name="T27" fmla="*/ 0 h 612"/>
                  <a:gd name="T28" fmla="*/ 0 w 694"/>
                  <a:gd name="T29" fmla="*/ 0 h 612"/>
                  <a:gd name="T30" fmla="*/ 0 w 694"/>
                  <a:gd name="T31" fmla="*/ 0 h 612"/>
                  <a:gd name="T32" fmla="*/ 0 w 694"/>
                  <a:gd name="T33" fmla="*/ 0 h 612"/>
                  <a:gd name="T34" fmla="*/ 0 w 694"/>
                  <a:gd name="T35" fmla="*/ 0 h 612"/>
                  <a:gd name="T36" fmla="*/ 0 w 694"/>
                  <a:gd name="T37" fmla="*/ 0 h 612"/>
                  <a:gd name="T38" fmla="*/ 0 w 694"/>
                  <a:gd name="T39" fmla="*/ 0 h 612"/>
                  <a:gd name="T40" fmla="*/ 0 w 694"/>
                  <a:gd name="T41" fmla="*/ 0 h 612"/>
                  <a:gd name="T42" fmla="*/ 0 w 694"/>
                  <a:gd name="T43" fmla="*/ 0 h 612"/>
                  <a:gd name="T44" fmla="*/ 0 w 694"/>
                  <a:gd name="T45" fmla="*/ 0 h 612"/>
                  <a:gd name="T46" fmla="*/ 0 w 694"/>
                  <a:gd name="T47" fmla="*/ 0 h 612"/>
                  <a:gd name="T48" fmla="*/ 0 w 694"/>
                  <a:gd name="T49" fmla="*/ 0 h 612"/>
                  <a:gd name="T50" fmla="*/ 0 w 694"/>
                  <a:gd name="T51" fmla="*/ 0 h 612"/>
                  <a:gd name="T52" fmla="*/ 0 w 694"/>
                  <a:gd name="T53" fmla="*/ 0 h 612"/>
                  <a:gd name="T54" fmla="*/ 0 w 694"/>
                  <a:gd name="T55" fmla="*/ 0 h 612"/>
                  <a:gd name="T56" fmla="*/ 0 w 694"/>
                  <a:gd name="T57" fmla="*/ 0 h 612"/>
                  <a:gd name="T58" fmla="*/ 0 w 694"/>
                  <a:gd name="T59" fmla="*/ 0 h 612"/>
                  <a:gd name="T60" fmla="*/ 0 w 694"/>
                  <a:gd name="T61" fmla="*/ 0 h 612"/>
                  <a:gd name="T62" fmla="*/ 0 w 694"/>
                  <a:gd name="T63" fmla="*/ 0 h 6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2"/>
                  <a:gd name="T98" fmla="*/ 694 w 694"/>
                  <a:gd name="T99" fmla="*/ 612 h 6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2">
                    <a:moveTo>
                      <a:pt x="601" y="0"/>
                    </a:moveTo>
                    <a:lnTo>
                      <a:pt x="600" y="14"/>
                    </a:lnTo>
                    <a:lnTo>
                      <a:pt x="596" y="29"/>
                    </a:lnTo>
                    <a:lnTo>
                      <a:pt x="590" y="45"/>
                    </a:lnTo>
                    <a:lnTo>
                      <a:pt x="581" y="61"/>
                    </a:lnTo>
                    <a:lnTo>
                      <a:pt x="570" y="80"/>
                    </a:lnTo>
                    <a:lnTo>
                      <a:pt x="558" y="99"/>
                    </a:lnTo>
                    <a:lnTo>
                      <a:pt x="543" y="117"/>
                    </a:lnTo>
                    <a:lnTo>
                      <a:pt x="525" y="137"/>
                    </a:lnTo>
                    <a:lnTo>
                      <a:pt x="508" y="159"/>
                    </a:lnTo>
                    <a:lnTo>
                      <a:pt x="488" y="179"/>
                    </a:lnTo>
                    <a:lnTo>
                      <a:pt x="467" y="201"/>
                    </a:lnTo>
                    <a:lnTo>
                      <a:pt x="445" y="222"/>
                    </a:lnTo>
                    <a:lnTo>
                      <a:pt x="399" y="266"/>
                    </a:lnTo>
                    <a:lnTo>
                      <a:pt x="351" y="310"/>
                    </a:lnTo>
                    <a:lnTo>
                      <a:pt x="301" y="353"/>
                    </a:lnTo>
                    <a:lnTo>
                      <a:pt x="252" y="396"/>
                    </a:lnTo>
                    <a:lnTo>
                      <a:pt x="203" y="436"/>
                    </a:lnTo>
                    <a:lnTo>
                      <a:pt x="158" y="472"/>
                    </a:lnTo>
                    <a:lnTo>
                      <a:pt x="81" y="536"/>
                    </a:lnTo>
                    <a:lnTo>
                      <a:pt x="29" y="579"/>
                    </a:lnTo>
                    <a:lnTo>
                      <a:pt x="14" y="593"/>
                    </a:lnTo>
                    <a:lnTo>
                      <a:pt x="5" y="603"/>
                    </a:lnTo>
                    <a:lnTo>
                      <a:pt x="2" y="607"/>
                    </a:lnTo>
                    <a:lnTo>
                      <a:pt x="0" y="609"/>
                    </a:lnTo>
                    <a:lnTo>
                      <a:pt x="0" y="612"/>
                    </a:lnTo>
                    <a:lnTo>
                      <a:pt x="1" y="612"/>
                    </a:lnTo>
                    <a:lnTo>
                      <a:pt x="5" y="612"/>
                    </a:lnTo>
                    <a:lnTo>
                      <a:pt x="14" y="607"/>
                    </a:lnTo>
                    <a:lnTo>
                      <a:pt x="26" y="600"/>
                    </a:lnTo>
                    <a:lnTo>
                      <a:pt x="41" y="590"/>
                    </a:lnTo>
                    <a:lnTo>
                      <a:pt x="79" y="564"/>
                    </a:lnTo>
                    <a:lnTo>
                      <a:pt x="123" y="531"/>
                    </a:lnTo>
                    <a:lnTo>
                      <a:pt x="175" y="492"/>
                    </a:lnTo>
                    <a:lnTo>
                      <a:pt x="227" y="451"/>
                    </a:lnTo>
                    <a:lnTo>
                      <a:pt x="281" y="406"/>
                    </a:lnTo>
                    <a:lnTo>
                      <a:pt x="338" y="357"/>
                    </a:lnTo>
                    <a:lnTo>
                      <a:pt x="398" y="310"/>
                    </a:lnTo>
                    <a:lnTo>
                      <a:pt x="458" y="263"/>
                    </a:lnTo>
                    <a:lnTo>
                      <a:pt x="488" y="242"/>
                    </a:lnTo>
                    <a:lnTo>
                      <a:pt x="517" y="222"/>
                    </a:lnTo>
                    <a:lnTo>
                      <a:pt x="545" y="204"/>
                    </a:lnTo>
                    <a:lnTo>
                      <a:pt x="573" y="189"/>
                    </a:lnTo>
                    <a:lnTo>
                      <a:pt x="600" y="175"/>
                    </a:lnTo>
                    <a:lnTo>
                      <a:pt x="625" y="165"/>
                    </a:lnTo>
                    <a:lnTo>
                      <a:pt x="638" y="161"/>
                    </a:lnTo>
                    <a:lnTo>
                      <a:pt x="649" y="157"/>
                    </a:lnTo>
                    <a:lnTo>
                      <a:pt x="660" y="155"/>
                    </a:lnTo>
                    <a:lnTo>
                      <a:pt x="671" y="154"/>
                    </a:lnTo>
                    <a:lnTo>
                      <a:pt x="678" y="152"/>
                    </a:lnTo>
                    <a:lnTo>
                      <a:pt x="684" y="151"/>
                    </a:lnTo>
                    <a:lnTo>
                      <a:pt x="687" y="149"/>
                    </a:lnTo>
                    <a:lnTo>
                      <a:pt x="691" y="146"/>
                    </a:lnTo>
                    <a:lnTo>
                      <a:pt x="692" y="142"/>
                    </a:lnTo>
                    <a:lnTo>
                      <a:pt x="694" y="137"/>
                    </a:lnTo>
                    <a:lnTo>
                      <a:pt x="694" y="132"/>
                    </a:lnTo>
                    <a:lnTo>
                      <a:pt x="694" y="127"/>
                    </a:lnTo>
                    <a:lnTo>
                      <a:pt x="690" y="116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6" y="75"/>
                    </a:lnTo>
                    <a:lnTo>
                      <a:pt x="645" y="48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4" name="Freeform 406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5" name="Freeform 407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6" name="Freeform 408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7" name="Freeform 409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8" name="Freeform 410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9" name="Freeform 411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0" name="Freeform 412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1" name="Freeform 413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4" name="Group 414"/>
            <p:cNvGrpSpPr>
              <a:grpSpLocks/>
            </p:cNvGrpSpPr>
            <p:nvPr/>
          </p:nvGrpSpPr>
          <p:grpSpPr bwMode="auto">
            <a:xfrm>
              <a:off x="1017" y="767"/>
              <a:ext cx="3679" cy="2762"/>
              <a:chOff x="1017" y="767"/>
              <a:chExt cx="3679" cy="2762"/>
            </a:xfrm>
          </p:grpSpPr>
          <p:sp>
            <p:nvSpPr>
              <p:cNvPr id="32" name="Freeform 415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" name="Freeform 416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" name="Freeform 417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" name="Freeform 418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" name="Freeform 419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" name="Freeform 420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" name="Freeform 421"/>
              <p:cNvSpPr>
                <a:spLocks/>
              </p:cNvSpPr>
              <p:nvPr/>
            </p:nvSpPr>
            <p:spPr bwMode="auto">
              <a:xfrm>
                <a:off x="2417" y="1923"/>
                <a:ext cx="143" cy="101"/>
              </a:xfrm>
              <a:custGeom>
                <a:avLst/>
                <a:gdLst>
                  <a:gd name="T0" fmla="*/ 0 w 713"/>
                  <a:gd name="T1" fmla="*/ 0 h 505"/>
                  <a:gd name="T2" fmla="*/ 0 w 713"/>
                  <a:gd name="T3" fmla="*/ 0 h 505"/>
                  <a:gd name="T4" fmla="*/ 0 w 713"/>
                  <a:gd name="T5" fmla="*/ 0 h 505"/>
                  <a:gd name="T6" fmla="*/ 0 w 713"/>
                  <a:gd name="T7" fmla="*/ 0 h 505"/>
                  <a:gd name="T8" fmla="*/ 0 w 713"/>
                  <a:gd name="T9" fmla="*/ 0 h 505"/>
                  <a:gd name="T10" fmla="*/ 0 w 713"/>
                  <a:gd name="T11" fmla="*/ 0 h 505"/>
                  <a:gd name="T12" fmla="*/ 0 w 713"/>
                  <a:gd name="T13" fmla="*/ 0 h 505"/>
                  <a:gd name="T14" fmla="*/ 0 w 713"/>
                  <a:gd name="T15" fmla="*/ 0 h 505"/>
                  <a:gd name="T16" fmla="*/ 0 w 713"/>
                  <a:gd name="T17" fmla="*/ 0 h 505"/>
                  <a:gd name="T18" fmla="*/ 0 w 713"/>
                  <a:gd name="T19" fmla="*/ 0 h 505"/>
                  <a:gd name="T20" fmla="*/ 0 w 713"/>
                  <a:gd name="T21" fmla="*/ 0 h 505"/>
                  <a:gd name="T22" fmla="*/ 0 w 713"/>
                  <a:gd name="T23" fmla="*/ 0 h 505"/>
                  <a:gd name="T24" fmla="*/ 0 w 713"/>
                  <a:gd name="T25" fmla="*/ 0 h 505"/>
                  <a:gd name="T26" fmla="*/ 0 w 713"/>
                  <a:gd name="T27" fmla="*/ 0 h 505"/>
                  <a:gd name="T28" fmla="*/ 0 w 713"/>
                  <a:gd name="T29" fmla="*/ 0 h 505"/>
                  <a:gd name="T30" fmla="*/ 0 w 713"/>
                  <a:gd name="T31" fmla="*/ 0 h 505"/>
                  <a:gd name="T32" fmla="*/ 0 w 713"/>
                  <a:gd name="T33" fmla="*/ 0 h 505"/>
                  <a:gd name="T34" fmla="*/ 0 w 713"/>
                  <a:gd name="T35" fmla="*/ 0 h 505"/>
                  <a:gd name="T36" fmla="*/ 0 w 713"/>
                  <a:gd name="T37" fmla="*/ 0 h 505"/>
                  <a:gd name="T38" fmla="*/ 0 w 713"/>
                  <a:gd name="T39" fmla="*/ 0 h 505"/>
                  <a:gd name="T40" fmla="*/ 0 w 713"/>
                  <a:gd name="T41" fmla="*/ 0 h 505"/>
                  <a:gd name="T42" fmla="*/ 0 w 713"/>
                  <a:gd name="T43" fmla="*/ 0 h 505"/>
                  <a:gd name="T44" fmla="*/ 0 w 713"/>
                  <a:gd name="T45" fmla="*/ 0 h 505"/>
                  <a:gd name="T46" fmla="*/ 0 w 713"/>
                  <a:gd name="T47" fmla="*/ 0 h 505"/>
                  <a:gd name="T48" fmla="*/ 0 w 713"/>
                  <a:gd name="T49" fmla="*/ 0 h 505"/>
                  <a:gd name="T50" fmla="*/ 0 w 713"/>
                  <a:gd name="T51" fmla="*/ 0 h 505"/>
                  <a:gd name="T52" fmla="*/ 0 w 713"/>
                  <a:gd name="T53" fmla="*/ 0 h 505"/>
                  <a:gd name="T54" fmla="*/ 0 w 713"/>
                  <a:gd name="T55" fmla="*/ 0 h 505"/>
                  <a:gd name="T56" fmla="*/ 0 w 713"/>
                  <a:gd name="T57" fmla="*/ 0 h 505"/>
                  <a:gd name="T58" fmla="*/ 0 w 713"/>
                  <a:gd name="T59" fmla="*/ 0 h 505"/>
                  <a:gd name="T60" fmla="*/ 0 w 713"/>
                  <a:gd name="T61" fmla="*/ 0 h 505"/>
                  <a:gd name="T62" fmla="*/ 0 w 713"/>
                  <a:gd name="T63" fmla="*/ 0 h 505"/>
                  <a:gd name="T64" fmla="*/ 0 w 713"/>
                  <a:gd name="T65" fmla="*/ 0 h 505"/>
                  <a:gd name="T66" fmla="*/ 0 w 713"/>
                  <a:gd name="T67" fmla="*/ 0 h 505"/>
                  <a:gd name="T68" fmla="*/ 0 w 713"/>
                  <a:gd name="T69" fmla="*/ 0 h 505"/>
                  <a:gd name="T70" fmla="*/ 0 w 713"/>
                  <a:gd name="T71" fmla="*/ 0 h 505"/>
                  <a:gd name="T72" fmla="*/ 0 w 713"/>
                  <a:gd name="T73" fmla="*/ 0 h 505"/>
                  <a:gd name="T74" fmla="*/ 0 w 713"/>
                  <a:gd name="T75" fmla="*/ 0 h 505"/>
                  <a:gd name="T76" fmla="*/ 0 w 713"/>
                  <a:gd name="T77" fmla="*/ 0 h 505"/>
                  <a:gd name="T78" fmla="*/ 0 w 713"/>
                  <a:gd name="T79" fmla="*/ 0 h 505"/>
                  <a:gd name="T80" fmla="*/ 0 w 713"/>
                  <a:gd name="T81" fmla="*/ 0 h 505"/>
                  <a:gd name="T82" fmla="*/ 0 w 713"/>
                  <a:gd name="T83" fmla="*/ 0 h 505"/>
                  <a:gd name="T84" fmla="*/ 0 w 713"/>
                  <a:gd name="T85" fmla="*/ 0 h 505"/>
                  <a:gd name="T86" fmla="*/ 0 w 713"/>
                  <a:gd name="T87" fmla="*/ 0 h 505"/>
                  <a:gd name="T88" fmla="*/ 0 w 713"/>
                  <a:gd name="T89" fmla="*/ 0 h 505"/>
                  <a:gd name="T90" fmla="*/ 0 w 713"/>
                  <a:gd name="T91" fmla="*/ 0 h 505"/>
                  <a:gd name="T92" fmla="*/ 0 w 713"/>
                  <a:gd name="T93" fmla="*/ 0 h 505"/>
                  <a:gd name="T94" fmla="*/ 0 w 713"/>
                  <a:gd name="T95" fmla="*/ 0 h 505"/>
                  <a:gd name="T96" fmla="*/ 0 w 713"/>
                  <a:gd name="T97" fmla="*/ 0 h 505"/>
                  <a:gd name="T98" fmla="*/ 0 w 713"/>
                  <a:gd name="T99" fmla="*/ 0 h 505"/>
                  <a:gd name="T100" fmla="*/ 0 w 713"/>
                  <a:gd name="T101" fmla="*/ 0 h 505"/>
                  <a:gd name="T102" fmla="*/ 0 w 713"/>
                  <a:gd name="T103" fmla="*/ 0 h 505"/>
                  <a:gd name="T104" fmla="*/ 0 w 713"/>
                  <a:gd name="T105" fmla="*/ 0 h 505"/>
                  <a:gd name="T106" fmla="*/ 0 w 713"/>
                  <a:gd name="T107" fmla="*/ 0 h 505"/>
                  <a:gd name="T108" fmla="*/ 0 w 713"/>
                  <a:gd name="T109" fmla="*/ 0 h 505"/>
                  <a:gd name="T110" fmla="*/ 0 w 713"/>
                  <a:gd name="T111" fmla="*/ 0 h 505"/>
                  <a:gd name="T112" fmla="*/ 0 w 713"/>
                  <a:gd name="T113" fmla="*/ 0 h 5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3"/>
                  <a:gd name="T172" fmla="*/ 0 h 505"/>
                  <a:gd name="T173" fmla="*/ 713 w 713"/>
                  <a:gd name="T174" fmla="*/ 505 h 50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3" h="505">
                    <a:moveTo>
                      <a:pt x="127" y="505"/>
                    </a:moveTo>
                    <a:lnTo>
                      <a:pt x="131" y="500"/>
                    </a:lnTo>
                    <a:lnTo>
                      <a:pt x="143" y="483"/>
                    </a:lnTo>
                    <a:lnTo>
                      <a:pt x="164" y="458"/>
                    </a:lnTo>
                    <a:lnTo>
                      <a:pt x="194" y="424"/>
                    </a:lnTo>
                    <a:lnTo>
                      <a:pt x="213" y="404"/>
                    </a:lnTo>
                    <a:lnTo>
                      <a:pt x="233" y="384"/>
                    </a:lnTo>
                    <a:lnTo>
                      <a:pt x="255" y="362"/>
                    </a:lnTo>
                    <a:lnTo>
                      <a:pt x="280" y="339"/>
                    </a:lnTo>
                    <a:lnTo>
                      <a:pt x="308" y="314"/>
                    </a:lnTo>
                    <a:lnTo>
                      <a:pt x="338" y="289"/>
                    </a:lnTo>
                    <a:lnTo>
                      <a:pt x="369" y="264"/>
                    </a:lnTo>
                    <a:lnTo>
                      <a:pt x="403" y="238"/>
                    </a:lnTo>
                    <a:lnTo>
                      <a:pt x="478" y="183"/>
                    </a:lnTo>
                    <a:lnTo>
                      <a:pt x="555" y="126"/>
                    </a:lnTo>
                    <a:lnTo>
                      <a:pt x="626" y="72"/>
                    </a:lnTo>
                    <a:lnTo>
                      <a:pt x="681" y="28"/>
                    </a:lnTo>
                    <a:lnTo>
                      <a:pt x="700" y="14"/>
                    </a:lnTo>
                    <a:lnTo>
                      <a:pt x="711" y="4"/>
                    </a:lnTo>
                    <a:lnTo>
                      <a:pt x="713" y="1"/>
                    </a:lnTo>
                    <a:lnTo>
                      <a:pt x="713" y="0"/>
                    </a:lnTo>
                    <a:lnTo>
                      <a:pt x="711" y="0"/>
                    </a:lnTo>
                    <a:lnTo>
                      <a:pt x="707" y="2"/>
                    </a:lnTo>
                    <a:lnTo>
                      <a:pt x="660" y="32"/>
                    </a:lnTo>
                    <a:lnTo>
                      <a:pt x="561" y="101"/>
                    </a:lnTo>
                    <a:lnTo>
                      <a:pt x="506" y="138"/>
                    </a:lnTo>
                    <a:lnTo>
                      <a:pt x="455" y="172"/>
                    </a:lnTo>
                    <a:lnTo>
                      <a:pt x="406" y="203"/>
                    </a:lnTo>
                    <a:lnTo>
                      <a:pt x="363" y="231"/>
                    </a:lnTo>
                    <a:lnTo>
                      <a:pt x="323" y="256"/>
                    </a:lnTo>
                    <a:lnTo>
                      <a:pt x="285" y="277"/>
                    </a:lnTo>
                    <a:lnTo>
                      <a:pt x="250" y="296"/>
                    </a:lnTo>
                    <a:lnTo>
                      <a:pt x="218" y="312"/>
                    </a:lnTo>
                    <a:lnTo>
                      <a:pt x="189" y="326"/>
                    </a:lnTo>
                    <a:lnTo>
                      <a:pt x="161" y="338"/>
                    </a:lnTo>
                    <a:lnTo>
                      <a:pt x="136" y="348"/>
                    </a:lnTo>
                    <a:lnTo>
                      <a:pt x="112" y="355"/>
                    </a:lnTo>
                    <a:lnTo>
                      <a:pt x="90" y="362"/>
                    </a:lnTo>
                    <a:lnTo>
                      <a:pt x="68" y="367"/>
                    </a:lnTo>
                    <a:lnTo>
                      <a:pt x="47" y="369"/>
                    </a:lnTo>
                    <a:lnTo>
                      <a:pt x="27" y="372"/>
                    </a:lnTo>
                    <a:lnTo>
                      <a:pt x="20" y="373"/>
                    </a:lnTo>
                    <a:lnTo>
                      <a:pt x="12" y="375"/>
                    </a:lnTo>
                    <a:lnTo>
                      <a:pt x="7" y="378"/>
                    </a:lnTo>
                    <a:lnTo>
                      <a:pt x="3" y="380"/>
                    </a:lnTo>
                    <a:lnTo>
                      <a:pt x="1" y="384"/>
                    </a:lnTo>
                    <a:lnTo>
                      <a:pt x="0" y="388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7" y="408"/>
                    </a:lnTo>
                    <a:lnTo>
                      <a:pt x="16" y="419"/>
                    </a:lnTo>
                    <a:lnTo>
                      <a:pt x="27" y="430"/>
                    </a:lnTo>
                    <a:lnTo>
                      <a:pt x="40" y="443"/>
                    </a:lnTo>
                    <a:lnTo>
                      <a:pt x="70" y="465"/>
                    </a:lnTo>
                    <a:lnTo>
                      <a:pt x="97" y="487"/>
                    </a:lnTo>
                    <a:lnTo>
                      <a:pt x="118" y="500"/>
                    </a:lnTo>
                    <a:lnTo>
                      <a:pt x="127" y="5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" name="Freeform 422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" name="Freeform 423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" name="Freeform 424"/>
              <p:cNvSpPr>
                <a:spLocks/>
              </p:cNvSpPr>
              <p:nvPr/>
            </p:nvSpPr>
            <p:spPr bwMode="auto">
              <a:xfrm>
                <a:off x="2370" y="1847"/>
                <a:ext cx="91" cy="143"/>
              </a:xfrm>
              <a:custGeom>
                <a:avLst/>
                <a:gdLst>
                  <a:gd name="T0" fmla="*/ 0 w 459"/>
                  <a:gd name="T1" fmla="*/ 0 h 713"/>
                  <a:gd name="T2" fmla="*/ 0 w 459"/>
                  <a:gd name="T3" fmla="*/ 0 h 713"/>
                  <a:gd name="T4" fmla="*/ 0 w 459"/>
                  <a:gd name="T5" fmla="*/ 0 h 713"/>
                  <a:gd name="T6" fmla="*/ 0 w 459"/>
                  <a:gd name="T7" fmla="*/ 0 h 713"/>
                  <a:gd name="T8" fmla="*/ 0 w 459"/>
                  <a:gd name="T9" fmla="*/ 0 h 713"/>
                  <a:gd name="T10" fmla="*/ 0 w 459"/>
                  <a:gd name="T11" fmla="*/ 0 h 713"/>
                  <a:gd name="T12" fmla="*/ 0 w 459"/>
                  <a:gd name="T13" fmla="*/ 0 h 713"/>
                  <a:gd name="T14" fmla="*/ 0 w 459"/>
                  <a:gd name="T15" fmla="*/ 0 h 713"/>
                  <a:gd name="T16" fmla="*/ 0 w 459"/>
                  <a:gd name="T17" fmla="*/ 0 h 713"/>
                  <a:gd name="T18" fmla="*/ 0 w 459"/>
                  <a:gd name="T19" fmla="*/ 0 h 713"/>
                  <a:gd name="T20" fmla="*/ 0 w 459"/>
                  <a:gd name="T21" fmla="*/ 0 h 713"/>
                  <a:gd name="T22" fmla="*/ 0 w 459"/>
                  <a:gd name="T23" fmla="*/ 0 h 713"/>
                  <a:gd name="T24" fmla="*/ 0 w 459"/>
                  <a:gd name="T25" fmla="*/ 0 h 713"/>
                  <a:gd name="T26" fmla="*/ 0 w 459"/>
                  <a:gd name="T27" fmla="*/ 0 h 713"/>
                  <a:gd name="T28" fmla="*/ 0 w 459"/>
                  <a:gd name="T29" fmla="*/ 0 h 713"/>
                  <a:gd name="T30" fmla="*/ 0 w 459"/>
                  <a:gd name="T31" fmla="*/ 0 h 713"/>
                  <a:gd name="T32" fmla="*/ 0 w 459"/>
                  <a:gd name="T33" fmla="*/ 0 h 713"/>
                  <a:gd name="T34" fmla="*/ 0 w 459"/>
                  <a:gd name="T35" fmla="*/ 0 h 713"/>
                  <a:gd name="T36" fmla="*/ 0 w 459"/>
                  <a:gd name="T37" fmla="*/ 0 h 713"/>
                  <a:gd name="T38" fmla="*/ 0 w 459"/>
                  <a:gd name="T39" fmla="*/ 0 h 713"/>
                  <a:gd name="T40" fmla="*/ 0 w 459"/>
                  <a:gd name="T41" fmla="*/ 0 h 713"/>
                  <a:gd name="T42" fmla="*/ 0 w 459"/>
                  <a:gd name="T43" fmla="*/ 0 h 713"/>
                  <a:gd name="T44" fmla="*/ 0 w 459"/>
                  <a:gd name="T45" fmla="*/ 0 h 713"/>
                  <a:gd name="T46" fmla="*/ 0 w 459"/>
                  <a:gd name="T47" fmla="*/ 0 h 713"/>
                  <a:gd name="T48" fmla="*/ 0 w 459"/>
                  <a:gd name="T49" fmla="*/ 0 h 713"/>
                  <a:gd name="T50" fmla="*/ 0 w 459"/>
                  <a:gd name="T51" fmla="*/ 0 h 713"/>
                  <a:gd name="T52" fmla="*/ 0 w 459"/>
                  <a:gd name="T53" fmla="*/ 0 h 713"/>
                  <a:gd name="T54" fmla="*/ 0 w 459"/>
                  <a:gd name="T55" fmla="*/ 0 h 713"/>
                  <a:gd name="T56" fmla="*/ 0 w 459"/>
                  <a:gd name="T57" fmla="*/ 0 h 713"/>
                  <a:gd name="T58" fmla="*/ 0 w 459"/>
                  <a:gd name="T59" fmla="*/ 0 h 713"/>
                  <a:gd name="T60" fmla="*/ 0 w 459"/>
                  <a:gd name="T61" fmla="*/ 0 h 713"/>
                  <a:gd name="T62" fmla="*/ 0 w 459"/>
                  <a:gd name="T63" fmla="*/ 0 h 713"/>
                  <a:gd name="T64" fmla="*/ 0 w 459"/>
                  <a:gd name="T65" fmla="*/ 0 h 713"/>
                  <a:gd name="T66" fmla="*/ 0 w 459"/>
                  <a:gd name="T67" fmla="*/ 0 h 713"/>
                  <a:gd name="T68" fmla="*/ 0 w 459"/>
                  <a:gd name="T69" fmla="*/ 0 h 713"/>
                  <a:gd name="T70" fmla="*/ 0 w 459"/>
                  <a:gd name="T71" fmla="*/ 0 h 713"/>
                  <a:gd name="T72" fmla="*/ 0 w 459"/>
                  <a:gd name="T73" fmla="*/ 0 h 713"/>
                  <a:gd name="T74" fmla="*/ 0 w 459"/>
                  <a:gd name="T75" fmla="*/ 0 h 713"/>
                  <a:gd name="T76" fmla="*/ 0 w 459"/>
                  <a:gd name="T77" fmla="*/ 0 h 713"/>
                  <a:gd name="T78" fmla="*/ 0 w 459"/>
                  <a:gd name="T79" fmla="*/ 0 h 713"/>
                  <a:gd name="T80" fmla="*/ 0 w 459"/>
                  <a:gd name="T81" fmla="*/ 0 h 713"/>
                  <a:gd name="T82" fmla="*/ 0 w 459"/>
                  <a:gd name="T83" fmla="*/ 0 h 713"/>
                  <a:gd name="T84" fmla="*/ 0 w 459"/>
                  <a:gd name="T85" fmla="*/ 0 h 713"/>
                  <a:gd name="T86" fmla="*/ 0 w 459"/>
                  <a:gd name="T87" fmla="*/ 0 h 713"/>
                  <a:gd name="T88" fmla="*/ 0 w 459"/>
                  <a:gd name="T89" fmla="*/ 0 h 713"/>
                  <a:gd name="T90" fmla="*/ 0 w 459"/>
                  <a:gd name="T91" fmla="*/ 0 h 713"/>
                  <a:gd name="T92" fmla="*/ 0 w 459"/>
                  <a:gd name="T93" fmla="*/ 0 h 713"/>
                  <a:gd name="T94" fmla="*/ 0 w 459"/>
                  <a:gd name="T95" fmla="*/ 0 h 713"/>
                  <a:gd name="T96" fmla="*/ 0 w 459"/>
                  <a:gd name="T97" fmla="*/ 0 h 713"/>
                  <a:gd name="T98" fmla="*/ 0 w 459"/>
                  <a:gd name="T99" fmla="*/ 0 h 713"/>
                  <a:gd name="T100" fmla="*/ 0 w 459"/>
                  <a:gd name="T101" fmla="*/ 0 h 713"/>
                  <a:gd name="T102" fmla="*/ 0 w 459"/>
                  <a:gd name="T103" fmla="*/ 0 h 713"/>
                  <a:gd name="T104" fmla="*/ 0 w 459"/>
                  <a:gd name="T105" fmla="*/ 0 h 713"/>
                  <a:gd name="T106" fmla="*/ 0 w 459"/>
                  <a:gd name="T107" fmla="*/ 0 h 713"/>
                  <a:gd name="T108" fmla="*/ 0 w 459"/>
                  <a:gd name="T109" fmla="*/ 0 h 713"/>
                  <a:gd name="T110" fmla="*/ 0 w 459"/>
                  <a:gd name="T111" fmla="*/ 0 h 713"/>
                  <a:gd name="T112" fmla="*/ 0 w 459"/>
                  <a:gd name="T113" fmla="*/ 0 h 713"/>
                  <a:gd name="T114" fmla="*/ 0 w 459"/>
                  <a:gd name="T115" fmla="*/ 0 h 713"/>
                  <a:gd name="T116" fmla="*/ 0 w 459"/>
                  <a:gd name="T117" fmla="*/ 0 h 713"/>
                  <a:gd name="T118" fmla="*/ 0 w 459"/>
                  <a:gd name="T119" fmla="*/ 0 h 713"/>
                  <a:gd name="T120" fmla="*/ 0 w 459"/>
                  <a:gd name="T121" fmla="*/ 0 h 713"/>
                  <a:gd name="T122" fmla="*/ 0 w 459"/>
                  <a:gd name="T123" fmla="*/ 0 h 713"/>
                  <a:gd name="T124" fmla="*/ 0 w 459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59"/>
                  <a:gd name="T190" fmla="*/ 0 h 713"/>
                  <a:gd name="T191" fmla="*/ 459 w 459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59" h="713">
                    <a:moveTo>
                      <a:pt x="166" y="713"/>
                    </a:moveTo>
                    <a:lnTo>
                      <a:pt x="167" y="706"/>
                    </a:lnTo>
                    <a:lnTo>
                      <a:pt x="171" y="686"/>
                    </a:lnTo>
                    <a:lnTo>
                      <a:pt x="178" y="653"/>
                    </a:lnTo>
                    <a:lnTo>
                      <a:pt x="188" y="609"/>
                    </a:lnTo>
                    <a:lnTo>
                      <a:pt x="195" y="584"/>
                    </a:lnTo>
                    <a:lnTo>
                      <a:pt x="204" y="557"/>
                    </a:lnTo>
                    <a:lnTo>
                      <a:pt x="214" y="527"/>
                    </a:lnTo>
                    <a:lnTo>
                      <a:pt x="227" y="496"/>
                    </a:lnTo>
                    <a:lnTo>
                      <a:pt x="239" y="462"/>
                    </a:lnTo>
                    <a:lnTo>
                      <a:pt x="254" y="427"/>
                    </a:lnTo>
                    <a:lnTo>
                      <a:pt x="270" y="390"/>
                    </a:lnTo>
                    <a:lnTo>
                      <a:pt x="289" y="352"/>
                    </a:lnTo>
                    <a:lnTo>
                      <a:pt x="309" y="311"/>
                    </a:lnTo>
                    <a:lnTo>
                      <a:pt x="330" y="269"/>
                    </a:lnTo>
                    <a:lnTo>
                      <a:pt x="351" y="225"/>
                    </a:lnTo>
                    <a:lnTo>
                      <a:pt x="373" y="183"/>
                    </a:lnTo>
                    <a:lnTo>
                      <a:pt x="394" y="141"/>
                    </a:lnTo>
                    <a:lnTo>
                      <a:pt x="411" y="103"/>
                    </a:lnTo>
                    <a:lnTo>
                      <a:pt x="429" y="69"/>
                    </a:lnTo>
                    <a:lnTo>
                      <a:pt x="441" y="40"/>
                    </a:lnTo>
                    <a:lnTo>
                      <a:pt x="451" y="19"/>
                    </a:lnTo>
                    <a:lnTo>
                      <a:pt x="458" y="4"/>
                    </a:lnTo>
                    <a:lnTo>
                      <a:pt x="459" y="2"/>
                    </a:lnTo>
                    <a:lnTo>
                      <a:pt x="459" y="0"/>
                    </a:lnTo>
                    <a:lnTo>
                      <a:pt x="456" y="2"/>
                    </a:lnTo>
                    <a:lnTo>
                      <a:pt x="454" y="5"/>
                    </a:lnTo>
                    <a:lnTo>
                      <a:pt x="444" y="23"/>
                    </a:lnTo>
                    <a:lnTo>
                      <a:pt x="426" y="54"/>
                    </a:lnTo>
                    <a:lnTo>
                      <a:pt x="401" y="99"/>
                    </a:lnTo>
                    <a:lnTo>
                      <a:pt x="369" y="159"/>
                    </a:lnTo>
                    <a:lnTo>
                      <a:pt x="336" y="218"/>
                    </a:lnTo>
                    <a:lnTo>
                      <a:pt x="305" y="271"/>
                    </a:lnTo>
                    <a:lnTo>
                      <a:pt x="277" y="320"/>
                    </a:lnTo>
                    <a:lnTo>
                      <a:pt x="250" y="365"/>
                    </a:lnTo>
                    <a:lnTo>
                      <a:pt x="225" y="405"/>
                    </a:lnTo>
                    <a:lnTo>
                      <a:pt x="202" y="441"/>
                    </a:lnTo>
                    <a:lnTo>
                      <a:pt x="179" y="473"/>
                    </a:lnTo>
                    <a:lnTo>
                      <a:pt x="158" y="502"/>
                    </a:lnTo>
                    <a:lnTo>
                      <a:pt x="138" y="528"/>
                    </a:lnTo>
                    <a:lnTo>
                      <a:pt x="118" y="551"/>
                    </a:lnTo>
                    <a:lnTo>
                      <a:pt x="101" y="571"/>
                    </a:lnTo>
                    <a:lnTo>
                      <a:pt x="83" y="588"/>
                    </a:lnTo>
                    <a:lnTo>
                      <a:pt x="66" y="603"/>
                    </a:lnTo>
                    <a:lnTo>
                      <a:pt x="49" y="617"/>
                    </a:lnTo>
                    <a:lnTo>
                      <a:pt x="33" y="628"/>
                    </a:lnTo>
                    <a:lnTo>
                      <a:pt x="17" y="638"/>
                    </a:lnTo>
                    <a:lnTo>
                      <a:pt x="11" y="643"/>
                    </a:lnTo>
                    <a:lnTo>
                      <a:pt x="6" y="648"/>
                    </a:lnTo>
                    <a:lnTo>
                      <a:pt x="2" y="653"/>
                    </a:lnTo>
                    <a:lnTo>
                      <a:pt x="0" y="657"/>
                    </a:lnTo>
                    <a:lnTo>
                      <a:pt x="0" y="662"/>
                    </a:lnTo>
                    <a:lnTo>
                      <a:pt x="0" y="666"/>
                    </a:lnTo>
                    <a:lnTo>
                      <a:pt x="2" y="669"/>
                    </a:lnTo>
                    <a:lnTo>
                      <a:pt x="6" y="673"/>
                    </a:lnTo>
                    <a:lnTo>
                      <a:pt x="15" y="679"/>
                    </a:lnTo>
                    <a:lnTo>
                      <a:pt x="27" y="686"/>
                    </a:lnTo>
                    <a:lnTo>
                      <a:pt x="43" y="692"/>
                    </a:lnTo>
                    <a:lnTo>
                      <a:pt x="61" y="696"/>
                    </a:lnTo>
                    <a:lnTo>
                      <a:pt x="97" y="703"/>
                    </a:lnTo>
                    <a:lnTo>
                      <a:pt x="131" y="708"/>
                    </a:lnTo>
                    <a:lnTo>
                      <a:pt x="156" y="712"/>
                    </a:lnTo>
                    <a:lnTo>
                      <a:pt x="166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" name="Freeform 425"/>
              <p:cNvSpPr>
                <a:spLocks/>
              </p:cNvSpPr>
              <p:nvPr/>
            </p:nvSpPr>
            <p:spPr bwMode="auto">
              <a:xfrm>
                <a:off x="2222" y="1867"/>
                <a:ext cx="80" cy="139"/>
              </a:xfrm>
              <a:custGeom>
                <a:avLst/>
                <a:gdLst>
                  <a:gd name="T0" fmla="*/ 0 w 398"/>
                  <a:gd name="T1" fmla="*/ 0 h 699"/>
                  <a:gd name="T2" fmla="*/ 0 w 398"/>
                  <a:gd name="T3" fmla="*/ 0 h 699"/>
                  <a:gd name="T4" fmla="*/ 0 w 398"/>
                  <a:gd name="T5" fmla="*/ 0 h 699"/>
                  <a:gd name="T6" fmla="*/ 0 w 398"/>
                  <a:gd name="T7" fmla="*/ 0 h 699"/>
                  <a:gd name="T8" fmla="*/ 0 w 398"/>
                  <a:gd name="T9" fmla="*/ 0 h 699"/>
                  <a:gd name="T10" fmla="*/ 0 w 398"/>
                  <a:gd name="T11" fmla="*/ 0 h 699"/>
                  <a:gd name="T12" fmla="*/ 0 w 398"/>
                  <a:gd name="T13" fmla="*/ 0 h 699"/>
                  <a:gd name="T14" fmla="*/ 0 w 398"/>
                  <a:gd name="T15" fmla="*/ 0 h 699"/>
                  <a:gd name="T16" fmla="*/ 0 w 398"/>
                  <a:gd name="T17" fmla="*/ 0 h 699"/>
                  <a:gd name="T18" fmla="*/ 0 w 398"/>
                  <a:gd name="T19" fmla="*/ 0 h 699"/>
                  <a:gd name="T20" fmla="*/ 0 w 398"/>
                  <a:gd name="T21" fmla="*/ 0 h 699"/>
                  <a:gd name="T22" fmla="*/ 0 w 398"/>
                  <a:gd name="T23" fmla="*/ 0 h 699"/>
                  <a:gd name="T24" fmla="*/ 0 w 398"/>
                  <a:gd name="T25" fmla="*/ 0 h 699"/>
                  <a:gd name="T26" fmla="*/ 0 w 398"/>
                  <a:gd name="T27" fmla="*/ 0 h 699"/>
                  <a:gd name="T28" fmla="*/ 0 w 398"/>
                  <a:gd name="T29" fmla="*/ 0 h 699"/>
                  <a:gd name="T30" fmla="*/ 0 w 398"/>
                  <a:gd name="T31" fmla="*/ 0 h 699"/>
                  <a:gd name="T32" fmla="*/ 0 w 398"/>
                  <a:gd name="T33" fmla="*/ 0 h 699"/>
                  <a:gd name="T34" fmla="*/ 0 w 398"/>
                  <a:gd name="T35" fmla="*/ 0 h 699"/>
                  <a:gd name="T36" fmla="*/ 0 w 398"/>
                  <a:gd name="T37" fmla="*/ 0 h 699"/>
                  <a:gd name="T38" fmla="*/ 0 w 398"/>
                  <a:gd name="T39" fmla="*/ 0 h 699"/>
                  <a:gd name="T40" fmla="*/ 0 w 398"/>
                  <a:gd name="T41" fmla="*/ 0 h 699"/>
                  <a:gd name="T42" fmla="*/ 0 w 398"/>
                  <a:gd name="T43" fmla="*/ 0 h 699"/>
                  <a:gd name="T44" fmla="*/ 0 w 398"/>
                  <a:gd name="T45" fmla="*/ 0 h 699"/>
                  <a:gd name="T46" fmla="*/ 0 w 398"/>
                  <a:gd name="T47" fmla="*/ 0 h 699"/>
                  <a:gd name="T48" fmla="*/ 0 w 398"/>
                  <a:gd name="T49" fmla="*/ 0 h 699"/>
                  <a:gd name="T50" fmla="*/ 0 w 398"/>
                  <a:gd name="T51" fmla="*/ 0 h 699"/>
                  <a:gd name="T52" fmla="*/ 0 w 398"/>
                  <a:gd name="T53" fmla="*/ 0 h 699"/>
                  <a:gd name="T54" fmla="*/ 0 w 398"/>
                  <a:gd name="T55" fmla="*/ 0 h 699"/>
                  <a:gd name="T56" fmla="*/ 0 w 398"/>
                  <a:gd name="T57" fmla="*/ 0 h 699"/>
                  <a:gd name="T58" fmla="*/ 0 w 398"/>
                  <a:gd name="T59" fmla="*/ 0 h 699"/>
                  <a:gd name="T60" fmla="*/ 0 w 398"/>
                  <a:gd name="T61" fmla="*/ 0 h 699"/>
                  <a:gd name="T62" fmla="*/ 0 w 398"/>
                  <a:gd name="T63" fmla="*/ 0 h 699"/>
                  <a:gd name="T64" fmla="*/ 0 w 398"/>
                  <a:gd name="T65" fmla="*/ 0 h 699"/>
                  <a:gd name="T66" fmla="*/ 0 w 398"/>
                  <a:gd name="T67" fmla="*/ 0 h 699"/>
                  <a:gd name="T68" fmla="*/ 0 w 398"/>
                  <a:gd name="T69" fmla="*/ 0 h 699"/>
                  <a:gd name="T70" fmla="*/ 0 w 398"/>
                  <a:gd name="T71" fmla="*/ 0 h 699"/>
                  <a:gd name="T72" fmla="*/ 0 w 398"/>
                  <a:gd name="T73" fmla="*/ 0 h 699"/>
                  <a:gd name="T74" fmla="*/ 0 w 398"/>
                  <a:gd name="T75" fmla="*/ 0 h 699"/>
                  <a:gd name="T76" fmla="*/ 0 w 398"/>
                  <a:gd name="T77" fmla="*/ 0 h 699"/>
                  <a:gd name="T78" fmla="*/ 0 w 398"/>
                  <a:gd name="T79" fmla="*/ 0 h 699"/>
                  <a:gd name="T80" fmla="*/ 0 w 398"/>
                  <a:gd name="T81" fmla="*/ 0 h 699"/>
                  <a:gd name="T82" fmla="*/ 0 w 398"/>
                  <a:gd name="T83" fmla="*/ 0 h 699"/>
                  <a:gd name="T84" fmla="*/ 0 w 398"/>
                  <a:gd name="T85" fmla="*/ 0 h 699"/>
                  <a:gd name="T86" fmla="*/ 0 w 398"/>
                  <a:gd name="T87" fmla="*/ 0 h 699"/>
                  <a:gd name="T88" fmla="*/ 0 w 398"/>
                  <a:gd name="T89" fmla="*/ 0 h 699"/>
                  <a:gd name="T90" fmla="*/ 0 w 398"/>
                  <a:gd name="T91" fmla="*/ 0 h 699"/>
                  <a:gd name="T92" fmla="*/ 0 w 398"/>
                  <a:gd name="T93" fmla="*/ 0 h 699"/>
                  <a:gd name="T94" fmla="*/ 0 w 398"/>
                  <a:gd name="T95" fmla="*/ 0 h 699"/>
                  <a:gd name="T96" fmla="*/ 0 w 398"/>
                  <a:gd name="T97" fmla="*/ 0 h 699"/>
                  <a:gd name="T98" fmla="*/ 0 w 398"/>
                  <a:gd name="T99" fmla="*/ 0 h 699"/>
                  <a:gd name="T100" fmla="*/ 0 w 398"/>
                  <a:gd name="T101" fmla="*/ 0 h 699"/>
                  <a:gd name="T102" fmla="*/ 0 w 398"/>
                  <a:gd name="T103" fmla="*/ 0 h 699"/>
                  <a:gd name="T104" fmla="*/ 0 w 398"/>
                  <a:gd name="T105" fmla="*/ 0 h 699"/>
                  <a:gd name="T106" fmla="*/ 0 w 398"/>
                  <a:gd name="T107" fmla="*/ 0 h 699"/>
                  <a:gd name="T108" fmla="*/ 0 w 398"/>
                  <a:gd name="T109" fmla="*/ 0 h 699"/>
                  <a:gd name="T110" fmla="*/ 0 w 398"/>
                  <a:gd name="T111" fmla="*/ 0 h 699"/>
                  <a:gd name="T112" fmla="*/ 0 w 398"/>
                  <a:gd name="T113" fmla="*/ 0 h 699"/>
                  <a:gd name="T114" fmla="*/ 0 w 398"/>
                  <a:gd name="T115" fmla="*/ 0 h 699"/>
                  <a:gd name="T116" fmla="*/ 0 w 398"/>
                  <a:gd name="T117" fmla="*/ 0 h 6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699"/>
                  <a:gd name="T179" fmla="*/ 398 w 398"/>
                  <a:gd name="T180" fmla="*/ 699 h 6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699">
                    <a:moveTo>
                      <a:pt x="398" y="577"/>
                    </a:moveTo>
                    <a:lnTo>
                      <a:pt x="388" y="573"/>
                    </a:lnTo>
                    <a:lnTo>
                      <a:pt x="377" y="568"/>
                    </a:lnTo>
                    <a:lnTo>
                      <a:pt x="367" y="563"/>
                    </a:lnTo>
                    <a:lnTo>
                      <a:pt x="357" y="557"/>
                    </a:lnTo>
                    <a:lnTo>
                      <a:pt x="336" y="542"/>
                    </a:lnTo>
                    <a:lnTo>
                      <a:pt x="316" y="523"/>
                    </a:lnTo>
                    <a:lnTo>
                      <a:pt x="296" y="503"/>
                    </a:lnTo>
                    <a:lnTo>
                      <a:pt x="277" y="481"/>
                    </a:lnTo>
                    <a:lnTo>
                      <a:pt x="259" y="457"/>
                    </a:lnTo>
                    <a:lnTo>
                      <a:pt x="241" y="432"/>
                    </a:lnTo>
                    <a:lnTo>
                      <a:pt x="224" y="406"/>
                    </a:lnTo>
                    <a:lnTo>
                      <a:pt x="209" y="379"/>
                    </a:lnTo>
                    <a:lnTo>
                      <a:pt x="193" y="352"/>
                    </a:lnTo>
                    <a:lnTo>
                      <a:pt x="179" y="326"/>
                    </a:lnTo>
                    <a:lnTo>
                      <a:pt x="153" y="276"/>
                    </a:lnTo>
                    <a:lnTo>
                      <a:pt x="131" y="231"/>
                    </a:lnTo>
                    <a:lnTo>
                      <a:pt x="109" y="186"/>
                    </a:lnTo>
                    <a:lnTo>
                      <a:pt x="84" y="138"/>
                    </a:lnTo>
                    <a:lnTo>
                      <a:pt x="59" y="92"/>
                    </a:lnTo>
                    <a:lnTo>
                      <a:pt x="35" y="52"/>
                    </a:lnTo>
                    <a:lnTo>
                      <a:pt x="15" y="20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9" y="23"/>
                    </a:lnTo>
                    <a:lnTo>
                      <a:pt x="29" y="63"/>
                    </a:lnTo>
                    <a:lnTo>
                      <a:pt x="57" y="117"/>
                    </a:lnTo>
                    <a:lnTo>
                      <a:pt x="86" y="179"/>
                    </a:lnTo>
                    <a:lnTo>
                      <a:pt x="118" y="246"/>
                    </a:lnTo>
                    <a:lnTo>
                      <a:pt x="148" y="314"/>
                    </a:lnTo>
                    <a:lnTo>
                      <a:pt x="173" y="377"/>
                    </a:lnTo>
                    <a:lnTo>
                      <a:pt x="184" y="406"/>
                    </a:lnTo>
                    <a:lnTo>
                      <a:pt x="191" y="432"/>
                    </a:lnTo>
                    <a:lnTo>
                      <a:pt x="198" y="455"/>
                    </a:lnTo>
                    <a:lnTo>
                      <a:pt x="201" y="473"/>
                    </a:lnTo>
                    <a:lnTo>
                      <a:pt x="205" y="508"/>
                    </a:lnTo>
                    <a:lnTo>
                      <a:pt x="208" y="550"/>
                    </a:lnTo>
                    <a:lnTo>
                      <a:pt x="211" y="592"/>
                    </a:lnTo>
                    <a:lnTo>
                      <a:pt x="217" y="632"/>
                    </a:lnTo>
                    <a:lnTo>
                      <a:pt x="221" y="649"/>
                    </a:lnTo>
                    <a:lnTo>
                      <a:pt x="225" y="666"/>
                    </a:lnTo>
                    <a:lnTo>
                      <a:pt x="230" y="679"/>
                    </a:lnTo>
                    <a:lnTo>
                      <a:pt x="236" y="689"/>
                    </a:lnTo>
                    <a:lnTo>
                      <a:pt x="239" y="693"/>
                    </a:lnTo>
                    <a:lnTo>
                      <a:pt x="242" y="696"/>
                    </a:lnTo>
                    <a:lnTo>
                      <a:pt x="246" y="698"/>
                    </a:lnTo>
                    <a:lnTo>
                      <a:pt x="251" y="699"/>
                    </a:lnTo>
                    <a:lnTo>
                      <a:pt x="255" y="698"/>
                    </a:lnTo>
                    <a:lnTo>
                      <a:pt x="260" y="697"/>
                    </a:lnTo>
                    <a:lnTo>
                      <a:pt x="265" y="694"/>
                    </a:lnTo>
                    <a:lnTo>
                      <a:pt x="270" y="691"/>
                    </a:lnTo>
                    <a:lnTo>
                      <a:pt x="315" y="649"/>
                    </a:lnTo>
                    <a:lnTo>
                      <a:pt x="357" y="613"/>
                    </a:lnTo>
                    <a:lnTo>
                      <a:pt x="387" y="587"/>
                    </a:lnTo>
                    <a:lnTo>
                      <a:pt x="398" y="5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" name="Freeform 426"/>
              <p:cNvSpPr>
                <a:spLocks/>
              </p:cNvSpPr>
              <p:nvPr/>
            </p:nvSpPr>
            <p:spPr bwMode="auto">
              <a:xfrm>
                <a:off x="2136" y="1945"/>
                <a:ext cx="128" cy="99"/>
              </a:xfrm>
              <a:custGeom>
                <a:avLst/>
                <a:gdLst>
                  <a:gd name="T0" fmla="*/ 0 w 640"/>
                  <a:gd name="T1" fmla="*/ 0 h 499"/>
                  <a:gd name="T2" fmla="*/ 0 w 640"/>
                  <a:gd name="T3" fmla="*/ 0 h 499"/>
                  <a:gd name="T4" fmla="*/ 0 w 640"/>
                  <a:gd name="T5" fmla="*/ 0 h 499"/>
                  <a:gd name="T6" fmla="*/ 0 w 640"/>
                  <a:gd name="T7" fmla="*/ 0 h 499"/>
                  <a:gd name="T8" fmla="*/ 0 w 640"/>
                  <a:gd name="T9" fmla="*/ 0 h 499"/>
                  <a:gd name="T10" fmla="*/ 0 w 640"/>
                  <a:gd name="T11" fmla="*/ 0 h 499"/>
                  <a:gd name="T12" fmla="*/ 0 w 640"/>
                  <a:gd name="T13" fmla="*/ 0 h 499"/>
                  <a:gd name="T14" fmla="*/ 0 w 640"/>
                  <a:gd name="T15" fmla="*/ 0 h 499"/>
                  <a:gd name="T16" fmla="*/ 0 w 640"/>
                  <a:gd name="T17" fmla="*/ 0 h 499"/>
                  <a:gd name="T18" fmla="*/ 0 w 640"/>
                  <a:gd name="T19" fmla="*/ 0 h 499"/>
                  <a:gd name="T20" fmla="*/ 0 w 640"/>
                  <a:gd name="T21" fmla="*/ 0 h 499"/>
                  <a:gd name="T22" fmla="*/ 0 w 640"/>
                  <a:gd name="T23" fmla="*/ 0 h 499"/>
                  <a:gd name="T24" fmla="*/ 0 w 640"/>
                  <a:gd name="T25" fmla="*/ 0 h 499"/>
                  <a:gd name="T26" fmla="*/ 0 w 640"/>
                  <a:gd name="T27" fmla="*/ 0 h 499"/>
                  <a:gd name="T28" fmla="*/ 0 w 640"/>
                  <a:gd name="T29" fmla="*/ 0 h 499"/>
                  <a:gd name="T30" fmla="*/ 0 w 640"/>
                  <a:gd name="T31" fmla="*/ 0 h 499"/>
                  <a:gd name="T32" fmla="*/ 0 w 640"/>
                  <a:gd name="T33" fmla="*/ 0 h 499"/>
                  <a:gd name="T34" fmla="*/ 0 w 640"/>
                  <a:gd name="T35" fmla="*/ 0 h 499"/>
                  <a:gd name="T36" fmla="*/ 0 w 640"/>
                  <a:gd name="T37" fmla="*/ 0 h 499"/>
                  <a:gd name="T38" fmla="*/ 0 w 640"/>
                  <a:gd name="T39" fmla="*/ 0 h 499"/>
                  <a:gd name="T40" fmla="*/ 0 w 640"/>
                  <a:gd name="T41" fmla="*/ 0 h 499"/>
                  <a:gd name="T42" fmla="*/ 0 w 640"/>
                  <a:gd name="T43" fmla="*/ 0 h 499"/>
                  <a:gd name="T44" fmla="*/ 0 w 640"/>
                  <a:gd name="T45" fmla="*/ 0 h 499"/>
                  <a:gd name="T46" fmla="*/ 0 w 640"/>
                  <a:gd name="T47" fmla="*/ 0 h 499"/>
                  <a:gd name="T48" fmla="*/ 0 w 640"/>
                  <a:gd name="T49" fmla="*/ 0 h 499"/>
                  <a:gd name="T50" fmla="*/ 0 w 640"/>
                  <a:gd name="T51" fmla="*/ 0 h 499"/>
                  <a:gd name="T52" fmla="*/ 0 w 640"/>
                  <a:gd name="T53" fmla="*/ 0 h 499"/>
                  <a:gd name="T54" fmla="*/ 0 w 640"/>
                  <a:gd name="T55" fmla="*/ 0 h 499"/>
                  <a:gd name="T56" fmla="*/ 0 w 640"/>
                  <a:gd name="T57" fmla="*/ 0 h 499"/>
                  <a:gd name="T58" fmla="*/ 0 w 640"/>
                  <a:gd name="T59" fmla="*/ 0 h 499"/>
                  <a:gd name="T60" fmla="*/ 0 w 640"/>
                  <a:gd name="T61" fmla="*/ 0 h 499"/>
                  <a:gd name="T62" fmla="*/ 0 w 640"/>
                  <a:gd name="T63" fmla="*/ 0 h 499"/>
                  <a:gd name="T64" fmla="*/ 0 w 640"/>
                  <a:gd name="T65" fmla="*/ 0 h 499"/>
                  <a:gd name="T66" fmla="*/ 0 w 640"/>
                  <a:gd name="T67" fmla="*/ 0 h 499"/>
                  <a:gd name="T68" fmla="*/ 0 w 640"/>
                  <a:gd name="T69" fmla="*/ 0 h 499"/>
                  <a:gd name="T70" fmla="*/ 0 w 640"/>
                  <a:gd name="T71" fmla="*/ 0 h 499"/>
                  <a:gd name="T72" fmla="*/ 0 w 640"/>
                  <a:gd name="T73" fmla="*/ 0 h 499"/>
                  <a:gd name="T74" fmla="*/ 0 w 640"/>
                  <a:gd name="T75" fmla="*/ 0 h 499"/>
                  <a:gd name="T76" fmla="*/ 0 w 640"/>
                  <a:gd name="T77" fmla="*/ 0 h 499"/>
                  <a:gd name="T78" fmla="*/ 0 w 640"/>
                  <a:gd name="T79" fmla="*/ 0 h 499"/>
                  <a:gd name="T80" fmla="*/ 0 w 640"/>
                  <a:gd name="T81" fmla="*/ 0 h 499"/>
                  <a:gd name="T82" fmla="*/ 0 w 640"/>
                  <a:gd name="T83" fmla="*/ 0 h 499"/>
                  <a:gd name="T84" fmla="*/ 0 w 640"/>
                  <a:gd name="T85" fmla="*/ 0 h 499"/>
                  <a:gd name="T86" fmla="*/ 0 w 640"/>
                  <a:gd name="T87" fmla="*/ 0 h 499"/>
                  <a:gd name="T88" fmla="*/ 0 w 640"/>
                  <a:gd name="T89" fmla="*/ 0 h 499"/>
                  <a:gd name="T90" fmla="*/ 0 w 640"/>
                  <a:gd name="T91" fmla="*/ 0 h 499"/>
                  <a:gd name="T92" fmla="*/ 0 w 640"/>
                  <a:gd name="T93" fmla="*/ 0 h 499"/>
                  <a:gd name="T94" fmla="*/ 0 w 640"/>
                  <a:gd name="T95" fmla="*/ 0 h 499"/>
                  <a:gd name="T96" fmla="*/ 0 w 640"/>
                  <a:gd name="T97" fmla="*/ 0 h 499"/>
                  <a:gd name="T98" fmla="*/ 0 w 640"/>
                  <a:gd name="T99" fmla="*/ 0 h 499"/>
                  <a:gd name="T100" fmla="*/ 0 w 640"/>
                  <a:gd name="T101" fmla="*/ 0 h 499"/>
                  <a:gd name="T102" fmla="*/ 0 w 640"/>
                  <a:gd name="T103" fmla="*/ 0 h 499"/>
                  <a:gd name="T104" fmla="*/ 0 w 640"/>
                  <a:gd name="T105" fmla="*/ 0 h 499"/>
                  <a:gd name="T106" fmla="*/ 0 w 640"/>
                  <a:gd name="T107" fmla="*/ 0 h 499"/>
                  <a:gd name="T108" fmla="*/ 0 w 640"/>
                  <a:gd name="T109" fmla="*/ 0 h 499"/>
                  <a:gd name="T110" fmla="*/ 0 w 640"/>
                  <a:gd name="T111" fmla="*/ 0 h 499"/>
                  <a:gd name="T112" fmla="*/ 0 w 640"/>
                  <a:gd name="T113" fmla="*/ 0 h 499"/>
                  <a:gd name="T114" fmla="*/ 0 w 640"/>
                  <a:gd name="T115" fmla="*/ 0 h 499"/>
                  <a:gd name="T116" fmla="*/ 0 w 640"/>
                  <a:gd name="T117" fmla="*/ 0 h 499"/>
                  <a:gd name="T118" fmla="*/ 0 w 640"/>
                  <a:gd name="T119" fmla="*/ 0 h 499"/>
                  <a:gd name="T120" fmla="*/ 0 w 640"/>
                  <a:gd name="T121" fmla="*/ 0 h 4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0"/>
                  <a:gd name="T184" fmla="*/ 0 h 499"/>
                  <a:gd name="T185" fmla="*/ 640 w 640"/>
                  <a:gd name="T186" fmla="*/ 499 h 49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0" h="499">
                    <a:moveTo>
                      <a:pt x="640" y="301"/>
                    </a:moveTo>
                    <a:lnTo>
                      <a:pt x="634" y="299"/>
                    </a:lnTo>
                    <a:lnTo>
                      <a:pt x="617" y="294"/>
                    </a:lnTo>
                    <a:lnTo>
                      <a:pt x="590" y="288"/>
                    </a:lnTo>
                    <a:lnTo>
                      <a:pt x="558" y="277"/>
                    </a:lnTo>
                    <a:lnTo>
                      <a:pt x="520" y="263"/>
                    </a:lnTo>
                    <a:lnTo>
                      <a:pt x="479" y="247"/>
                    </a:lnTo>
                    <a:lnTo>
                      <a:pt x="459" y="237"/>
                    </a:lnTo>
                    <a:lnTo>
                      <a:pt x="438" y="226"/>
                    </a:lnTo>
                    <a:lnTo>
                      <a:pt x="418" y="215"/>
                    </a:lnTo>
                    <a:lnTo>
                      <a:pt x="398" y="202"/>
                    </a:lnTo>
                    <a:lnTo>
                      <a:pt x="346" y="171"/>
                    </a:lnTo>
                    <a:lnTo>
                      <a:pt x="277" y="133"/>
                    </a:lnTo>
                    <a:lnTo>
                      <a:pt x="200" y="93"/>
                    </a:lnTo>
                    <a:lnTo>
                      <a:pt x="125" y="56"/>
                    </a:lnTo>
                    <a:lnTo>
                      <a:pt x="60" y="25"/>
                    </a:lnTo>
                    <a:lnTo>
                      <a:pt x="16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3" y="14"/>
                    </a:lnTo>
                    <a:lnTo>
                      <a:pt x="49" y="30"/>
                    </a:lnTo>
                    <a:lnTo>
                      <a:pt x="81" y="51"/>
                    </a:lnTo>
                    <a:lnTo>
                      <a:pt x="119" y="77"/>
                    </a:lnTo>
                    <a:lnTo>
                      <a:pt x="160" y="106"/>
                    </a:lnTo>
                    <a:lnTo>
                      <a:pt x="205" y="138"/>
                    </a:lnTo>
                    <a:lnTo>
                      <a:pt x="250" y="173"/>
                    </a:lnTo>
                    <a:lnTo>
                      <a:pt x="297" y="210"/>
                    </a:lnTo>
                    <a:lnTo>
                      <a:pt x="343" y="246"/>
                    </a:lnTo>
                    <a:lnTo>
                      <a:pt x="388" y="283"/>
                    </a:lnTo>
                    <a:lnTo>
                      <a:pt x="429" y="319"/>
                    </a:lnTo>
                    <a:lnTo>
                      <a:pt x="468" y="354"/>
                    </a:lnTo>
                    <a:lnTo>
                      <a:pt x="503" y="387"/>
                    </a:lnTo>
                    <a:lnTo>
                      <a:pt x="530" y="415"/>
                    </a:lnTo>
                    <a:lnTo>
                      <a:pt x="553" y="442"/>
                    </a:lnTo>
                    <a:lnTo>
                      <a:pt x="560" y="453"/>
                    </a:lnTo>
                    <a:lnTo>
                      <a:pt x="567" y="463"/>
                    </a:lnTo>
                    <a:lnTo>
                      <a:pt x="569" y="472"/>
                    </a:lnTo>
                    <a:lnTo>
                      <a:pt x="570" y="479"/>
                    </a:lnTo>
                    <a:lnTo>
                      <a:pt x="570" y="489"/>
                    </a:lnTo>
                    <a:lnTo>
                      <a:pt x="568" y="497"/>
                    </a:lnTo>
                    <a:lnTo>
                      <a:pt x="567" y="498"/>
                    </a:lnTo>
                    <a:lnTo>
                      <a:pt x="565" y="499"/>
                    </a:lnTo>
                    <a:lnTo>
                      <a:pt x="564" y="499"/>
                    </a:lnTo>
                    <a:lnTo>
                      <a:pt x="562" y="498"/>
                    </a:lnTo>
                    <a:lnTo>
                      <a:pt x="559" y="494"/>
                    </a:lnTo>
                    <a:lnTo>
                      <a:pt x="557" y="487"/>
                    </a:lnTo>
                    <a:lnTo>
                      <a:pt x="554" y="477"/>
                    </a:lnTo>
                    <a:lnTo>
                      <a:pt x="554" y="464"/>
                    </a:lnTo>
                    <a:lnTo>
                      <a:pt x="554" y="449"/>
                    </a:lnTo>
                    <a:lnTo>
                      <a:pt x="558" y="432"/>
                    </a:lnTo>
                    <a:lnTo>
                      <a:pt x="563" y="413"/>
                    </a:lnTo>
                    <a:lnTo>
                      <a:pt x="570" y="393"/>
                    </a:lnTo>
                    <a:lnTo>
                      <a:pt x="577" y="382"/>
                    </a:lnTo>
                    <a:lnTo>
                      <a:pt x="583" y="371"/>
                    </a:lnTo>
                    <a:lnTo>
                      <a:pt x="589" y="359"/>
                    </a:lnTo>
                    <a:lnTo>
                      <a:pt x="598" y="348"/>
                    </a:lnTo>
                    <a:lnTo>
                      <a:pt x="607" y="337"/>
                    </a:lnTo>
                    <a:lnTo>
                      <a:pt x="617" y="324"/>
                    </a:lnTo>
                    <a:lnTo>
                      <a:pt x="628" y="313"/>
                    </a:lnTo>
                    <a:lnTo>
                      <a:pt x="640" y="30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" name="Freeform 427"/>
              <p:cNvSpPr>
                <a:spLocks/>
              </p:cNvSpPr>
              <p:nvPr/>
            </p:nvSpPr>
            <p:spPr bwMode="auto">
              <a:xfrm>
                <a:off x="2074" y="2041"/>
                <a:ext cx="172" cy="45"/>
              </a:xfrm>
              <a:custGeom>
                <a:avLst/>
                <a:gdLst>
                  <a:gd name="T0" fmla="*/ 0 w 860"/>
                  <a:gd name="T1" fmla="*/ 0 h 225"/>
                  <a:gd name="T2" fmla="*/ 0 w 860"/>
                  <a:gd name="T3" fmla="*/ 0 h 225"/>
                  <a:gd name="T4" fmla="*/ 0 w 860"/>
                  <a:gd name="T5" fmla="*/ 0 h 225"/>
                  <a:gd name="T6" fmla="*/ 0 w 860"/>
                  <a:gd name="T7" fmla="*/ 0 h 225"/>
                  <a:gd name="T8" fmla="*/ 0 w 860"/>
                  <a:gd name="T9" fmla="*/ 0 h 225"/>
                  <a:gd name="T10" fmla="*/ 0 w 860"/>
                  <a:gd name="T11" fmla="*/ 0 h 225"/>
                  <a:gd name="T12" fmla="*/ 0 w 860"/>
                  <a:gd name="T13" fmla="*/ 0 h 225"/>
                  <a:gd name="T14" fmla="*/ 0 w 860"/>
                  <a:gd name="T15" fmla="*/ 0 h 225"/>
                  <a:gd name="T16" fmla="*/ 0 w 860"/>
                  <a:gd name="T17" fmla="*/ 0 h 225"/>
                  <a:gd name="T18" fmla="*/ 0 w 860"/>
                  <a:gd name="T19" fmla="*/ 0 h 225"/>
                  <a:gd name="T20" fmla="*/ 0 w 860"/>
                  <a:gd name="T21" fmla="*/ 0 h 225"/>
                  <a:gd name="T22" fmla="*/ 0 w 860"/>
                  <a:gd name="T23" fmla="*/ 0 h 225"/>
                  <a:gd name="T24" fmla="*/ 0 w 860"/>
                  <a:gd name="T25" fmla="*/ 0 h 225"/>
                  <a:gd name="T26" fmla="*/ 0 w 860"/>
                  <a:gd name="T27" fmla="*/ 0 h 225"/>
                  <a:gd name="T28" fmla="*/ 0 w 860"/>
                  <a:gd name="T29" fmla="*/ 0 h 225"/>
                  <a:gd name="T30" fmla="*/ 0 w 860"/>
                  <a:gd name="T31" fmla="*/ 0 h 225"/>
                  <a:gd name="T32" fmla="*/ 0 w 860"/>
                  <a:gd name="T33" fmla="*/ 0 h 225"/>
                  <a:gd name="T34" fmla="*/ 0 w 860"/>
                  <a:gd name="T35" fmla="*/ 0 h 225"/>
                  <a:gd name="T36" fmla="*/ 0 w 860"/>
                  <a:gd name="T37" fmla="*/ 0 h 225"/>
                  <a:gd name="T38" fmla="*/ 0 w 860"/>
                  <a:gd name="T39" fmla="*/ 0 h 225"/>
                  <a:gd name="T40" fmla="*/ 0 w 860"/>
                  <a:gd name="T41" fmla="*/ 0 h 225"/>
                  <a:gd name="T42" fmla="*/ 0 w 860"/>
                  <a:gd name="T43" fmla="*/ 0 h 225"/>
                  <a:gd name="T44" fmla="*/ 0 w 860"/>
                  <a:gd name="T45" fmla="*/ 0 h 225"/>
                  <a:gd name="T46" fmla="*/ 0 w 860"/>
                  <a:gd name="T47" fmla="*/ 0 h 225"/>
                  <a:gd name="T48" fmla="*/ 0 w 860"/>
                  <a:gd name="T49" fmla="*/ 0 h 225"/>
                  <a:gd name="T50" fmla="*/ 0 w 860"/>
                  <a:gd name="T51" fmla="*/ 0 h 225"/>
                  <a:gd name="T52" fmla="*/ 0 w 860"/>
                  <a:gd name="T53" fmla="*/ 0 h 225"/>
                  <a:gd name="T54" fmla="*/ 0 w 860"/>
                  <a:gd name="T55" fmla="*/ 0 h 225"/>
                  <a:gd name="T56" fmla="*/ 0 w 860"/>
                  <a:gd name="T57" fmla="*/ 0 h 225"/>
                  <a:gd name="T58" fmla="*/ 0 w 860"/>
                  <a:gd name="T59" fmla="*/ 0 h 225"/>
                  <a:gd name="T60" fmla="*/ 0 w 860"/>
                  <a:gd name="T61" fmla="*/ 0 h 225"/>
                  <a:gd name="T62" fmla="*/ 0 w 860"/>
                  <a:gd name="T63" fmla="*/ 0 h 225"/>
                  <a:gd name="T64" fmla="*/ 0 w 860"/>
                  <a:gd name="T65" fmla="*/ 0 h 225"/>
                  <a:gd name="T66" fmla="*/ 0 w 860"/>
                  <a:gd name="T67" fmla="*/ 0 h 225"/>
                  <a:gd name="T68" fmla="*/ 0 w 860"/>
                  <a:gd name="T69" fmla="*/ 0 h 225"/>
                  <a:gd name="T70" fmla="*/ 0 w 860"/>
                  <a:gd name="T71" fmla="*/ 0 h 225"/>
                  <a:gd name="T72" fmla="*/ 0 w 860"/>
                  <a:gd name="T73" fmla="*/ 0 h 225"/>
                  <a:gd name="T74" fmla="*/ 0 w 860"/>
                  <a:gd name="T75" fmla="*/ 0 h 225"/>
                  <a:gd name="T76" fmla="*/ 0 w 860"/>
                  <a:gd name="T77" fmla="*/ 0 h 2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0"/>
                  <a:gd name="T118" fmla="*/ 0 h 225"/>
                  <a:gd name="T119" fmla="*/ 860 w 860"/>
                  <a:gd name="T120" fmla="*/ 225 h 2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0" h="225">
                    <a:moveTo>
                      <a:pt x="850" y="33"/>
                    </a:moveTo>
                    <a:lnTo>
                      <a:pt x="840" y="42"/>
                    </a:lnTo>
                    <a:lnTo>
                      <a:pt x="828" y="49"/>
                    </a:lnTo>
                    <a:lnTo>
                      <a:pt x="815" y="55"/>
                    </a:lnTo>
                    <a:lnTo>
                      <a:pt x="800" y="60"/>
                    </a:lnTo>
                    <a:lnTo>
                      <a:pt x="782" y="64"/>
                    </a:lnTo>
                    <a:lnTo>
                      <a:pt x="765" y="68"/>
                    </a:lnTo>
                    <a:lnTo>
                      <a:pt x="745" y="70"/>
                    </a:lnTo>
                    <a:lnTo>
                      <a:pt x="725" y="73"/>
                    </a:lnTo>
                    <a:lnTo>
                      <a:pt x="702" y="74"/>
                    </a:lnTo>
                    <a:lnTo>
                      <a:pt x="680" y="74"/>
                    </a:lnTo>
                    <a:lnTo>
                      <a:pt x="656" y="74"/>
                    </a:lnTo>
                    <a:lnTo>
                      <a:pt x="631" y="73"/>
                    </a:lnTo>
                    <a:lnTo>
                      <a:pt x="581" y="70"/>
                    </a:lnTo>
                    <a:lnTo>
                      <a:pt x="529" y="65"/>
                    </a:lnTo>
                    <a:lnTo>
                      <a:pt x="475" y="59"/>
                    </a:lnTo>
                    <a:lnTo>
                      <a:pt x="422" y="52"/>
                    </a:lnTo>
                    <a:lnTo>
                      <a:pt x="369" y="44"/>
                    </a:lnTo>
                    <a:lnTo>
                      <a:pt x="319" y="37"/>
                    </a:lnTo>
                    <a:lnTo>
                      <a:pt x="227" y="20"/>
                    </a:lnTo>
                    <a:lnTo>
                      <a:pt x="152" y="8"/>
                    </a:lnTo>
                    <a:lnTo>
                      <a:pt x="123" y="4"/>
                    </a:lnTo>
                    <a:lnTo>
                      <a:pt x="96" y="2"/>
                    </a:lnTo>
                    <a:lnTo>
                      <a:pt x="71" y="0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5"/>
                    </a:lnTo>
                    <a:lnTo>
                      <a:pt x="12" y="19"/>
                    </a:lnTo>
                    <a:lnTo>
                      <a:pt x="27" y="24"/>
                    </a:lnTo>
                    <a:lnTo>
                      <a:pt x="49" y="29"/>
                    </a:lnTo>
                    <a:lnTo>
                      <a:pt x="76" y="34"/>
                    </a:lnTo>
                    <a:lnTo>
                      <a:pt x="111" y="38"/>
                    </a:lnTo>
                    <a:lnTo>
                      <a:pt x="152" y="43"/>
                    </a:lnTo>
                    <a:lnTo>
                      <a:pt x="251" y="54"/>
                    </a:lnTo>
                    <a:lnTo>
                      <a:pt x="359" y="69"/>
                    </a:lnTo>
                    <a:lnTo>
                      <a:pt x="415" y="78"/>
                    </a:lnTo>
                    <a:lnTo>
                      <a:pt x="472" y="87"/>
                    </a:lnTo>
                    <a:lnTo>
                      <a:pt x="526" y="97"/>
                    </a:lnTo>
                    <a:lnTo>
                      <a:pt x="580" y="108"/>
                    </a:lnTo>
                    <a:lnTo>
                      <a:pt x="631" y="118"/>
                    </a:lnTo>
                    <a:lnTo>
                      <a:pt x="680" y="129"/>
                    </a:lnTo>
                    <a:lnTo>
                      <a:pt x="724" y="141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5"/>
                    </a:lnTo>
                    <a:lnTo>
                      <a:pt x="809" y="171"/>
                    </a:lnTo>
                    <a:lnTo>
                      <a:pt x="821" y="178"/>
                    </a:lnTo>
                    <a:lnTo>
                      <a:pt x="831" y="183"/>
                    </a:lnTo>
                    <a:lnTo>
                      <a:pt x="840" y="189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3" y="211"/>
                    </a:lnTo>
                    <a:lnTo>
                      <a:pt x="855" y="218"/>
                    </a:lnTo>
                    <a:lnTo>
                      <a:pt x="856" y="223"/>
                    </a:lnTo>
                    <a:lnTo>
                      <a:pt x="855" y="225"/>
                    </a:lnTo>
                    <a:lnTo>
                      <a:pt x="853" y="225"/>
                    </a:lnTo>
                    <a:lnTo>
                      <a:pt x="851" y="224"/>
                    </a:lnTo>
                    <a:lnTo>
                      <a:pt x="847" y="221"/>
                    </a:lnTo>
                    <a:lnTo>
                      <a:pt x="843" y="219"/>
                    </a:lnTo>
                    <a:lnTo>
                      <a:pt x="827" y="201"/>
                    </a:lnTo>
                    <a:lnTo>
                      <a:pt x="820" y="191"/>
                    </a:lnTo>
                    <a:lnTo>
                      <a:pt x="822" y="183"/>
                    </a:lnTo>
                    <a:lnTo>
                      <a:pt x="830" y="161"/>
                    </a:lnTo>
                    <a:lnTo>
                      <a:pt x="838" y="133"/>
                    </a:lnTo>
                    <a:lnTo>
                      <a:pt x="847" y="99"/>
                    </a:lnTo>
                    <a:lnTo>
                      <a:pt x="855" y="68"/>
                    </a:lnTo>
                    <a:lnTo>
                      <a:pt x="860" y="43"/>
                    </a:lnTo>
                    <a:lnTo>
                      <a:pt x="860" y="35"/>
                    </a:lnTo>
                    <a:lnTo>
                      <a:pt x="858" y="30"/>
                    </a:lnTo>
                    <a:lnTo>
                      <a:pt x="857" y="29"/>
                    </a:lnTo>
                    <a:lnTo>
                      <a:pt x="855" y="29"/>
                    </a:lnTo>
                    <a:lnTo>
                      <a:pt x="852" y="30"/>
                    </a:lnTo>
                    <a:lnTo>
                      <a:pt x="850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" name="Freeform 428"/>
              <p:cNvSpPr>
                <a:spLocks/>
              </p:cNvSpPr>
              <p:nvPr/>
            </p:nvSpPr>
            <p:spPr bwMode="auto">
              <a:xfrm>
                <a:off x="2070" y="2098"/>
                <a:ext cx="173" cy="60"/>
              </a:xfrm>
              <a:custGeom>
                <a:avLst/>
                <a:gdLst>
                  <a:gd name="T0" fmla="*/ 0 w 866"/>
                  <a:gd name="T1" fmla="*/ 0 h 301"/>
                  <a:gd name="T2" fmla="*/ 0 w 866"/>
                  <a:gd name="T3" fmla="*/ 0 h 301"/>
                  <a:gd name="T4" fmla="*/ 0 w 866"/>
                  <a:gd name="T5" fmla="*/ 0 h 301"/>
                  <a:gd name="T6" fmla="*/ 0 w 866"/>
                  <a:gd name="T7" fmla="*/ 0 h 301"/>
                  <a:gd name="T8" fmla="*/ 0 w 866"/>
                  <a:gd name="T9" fmla="*/ 0 h 301"/>
                  <a:gd name="T10" fmla="*/ 0 w 866"/>
                  <a:gd name="T11" fmla="*/ 0 h 301"/>
                  <a:gd name="T12" fmla="*/ 0 w 866"/>
                  <a:gd name="T13" fmla="*/ 0 h 301"/>
                  <a:gd name="T14" fmla="*/ 0 w 866"/>
                  <a:gd name="T15" fmla="*/ 0 h 301"/>
                  <a:gd name="T16" fmla="*/ 0 w 866"/>
                  <a:gd name="T17" fmla="*/ 0 h 301"/>
                  <a:gd name="T18" fmla="*/ 0 w 866"/>
                  <a:gd name="T19" fmla="*/ 0 h 301"/>
                  <a:gd name="T20" fmla="*/ 0 w 866"/>
                  <a:gd name="T21" fmla="*/ 0 h 301"/>
                  <a:gd name="T22" fmla="*/ 0 w 866"/>
                  <a:gd name="T23" fmla="*/ 0 h 301"/>
                  <a:gd name="T24" fmla="*/ 0 w 866"/>
                  <a:gd name="T25" fmla="*/ 0 h 301"/>
                  <a:gd name="T26" fmla="*/ 0 w 866"/>
                  <a:gd name="T27" fmla="*/ 0 h 301"/>
                  <a:gd name="T28" fmla="*/ 0 w 866"/>
                  <a:gd name="T29" fmla="*/ 0 h 301"/>
                  <a:gd name="T30" fmla="*/ 0 w 866"/>
                  <a:gd name="T31" fmla="*/ 0 h 301"/>
                  <a:gd name="T32" fmla="*/ 0 w 866"/>
                  <a:gd name="T33" fmla="*/ 0 h 301"/>
                  <a:gd name="T34" fmla="*/ 0 w 866"/>
                  <a:gd name="T35" fmla="*/ 0 h 301"/>
                  <a:gd name="T36" fmla="*/ 0 w 866"/>
                  <a:gd name="T37" fmla="*/ 0 h 301"/>
                  <a:gd name="T38" fmla="*/ 0 w 866"/>
                  <a:gd name="T39" fmla="*/ 0 h 301"/>
                  <a:gd name="T40" fmla="*/ 0 w 866"/>
                  <a:gd name="T41" fmla="*/ 0 h 301"/>
                  <a:gd name="T42" fmla="*/ 0 w 866"/>
                  <a:gd name="T43" fmla="*/ 0 h 301"/>
                  <a:gd name="T44" fmla="*/ 0 w 866"/>
                  <a:gd name="T45" fmla="*/ 0 h 301"/>
                  <a:gd name="T46" fmla="*/ 0 w 866"/>
                  <a:gd name="T47" fmla="*/ 0 h 301"/>
                  <a:gd name="T48" fmla="*/ 0 w 866"/>
                  <a:gd name="T49" fmla="*/ 0 h 301"/>
                  <a:gd name="T50" fmla="*/ 0 w 866"/>
                  <a:gd name="T51" fmla="*/ 0 h 301"/>
                  <a:gd name="T52" fmla="*/ 0 w 866"/>
                  <a:gd name="T53" fmla="*/ 0 h 301"/>
                  <a:gd name="T54" fmla="*/ 0 w 866"/>
                  <a:gd name="T55" fmla="*/ 0 h 301"/>
                  <a:gd name="T56" fmla="*/ 0 w 866"/>
                  <a:gd name="T57" fmla="*/ 0 h 301"/>
                  <a:gd name="T58" fmla="*/ 0 w 866"/>
                  <a:gd name="T59" fmla="*/ 0 h 301"/>
                  <a:gd name="T60" fmla="*/ 0 w 866"/>
                  <a:gd name="T61" fmla="*/ 0 h 301"/>
                  <a:gd name="T62" fmla="*/ 0 w 866"/>
                  <a:gd name="T63" fmla="*/ 0 h 3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301"/>
                  <a:gd name="T98" fmla="*/ 866 w 866"/>
                  <a:gd name="T99" fmla="*/ 301 h 30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301">
                    <a:moveTo>
                      <a:pt x="799" y="0"/>
                    </a:moveTo>
                    <a:lnTo>
                      <a:pt x="791" y="11"/>
                    </a:lnTo>
                    <a:lnTo>
                      <a:pt x="783" y="21"/>
                    </a:lnTo>
                    <a:lnTo>
                      <a:pt x="773" y="30"/>
                    </a:lnTo>
                    <a:lnTo>
                      <a:pt x="761" y="40"/>
                    </a:lnTo>
                    <a:lnTo>
                      <a:pt x="748" y="49"/>
                    </a:lnTo>
                    <a:lnTo>
                      <a:pt x="734" y="57"/>
                    </a:lnTo>
                    <a:lnTo>
                      <a:pt x="719" y="66"/>
                    </a:lnTo>
                    <a:lnTo>
                      <a:pt x="703" y="74"/>
                    </a:lnTo>
                    <a:lnTo>
                      <a:pt x="667" y="90"/>
                    </a:lnTo>
                    <a:lnTo>
                      <a:pt x="627" y="104"/>
                    </a:lnTo>
                    <a:lnTo>
                      <a:pt x="584" y="119"/>
                    </a:lnTo>
                    <a:lnTo>
                      <a:pt x="539" y="131"/>
                    </a:lnTo>
                    <a:lnTo>
                      <a:pt x="444" y="156"/>
                    </a:lnTo>
                    <a:lnTo>
                      <a:pt x="346" y="181"/>
                    </a:lnTo>
                    <a:lnTo>
                      <a:pt x="296" y="193"/>
                    </a:lnTo>
                    <a:lnTo>
                      <a:pt x="249" y="206"/>
                    </a:lnTo>
                    <a:lnTo>
                      <a:pt x="201" y="218"/>
                    </a:lnTo>
                    <a:lnTo>
                      <a:pt x="157" y="232"/>
                    </a:lnTo>
                    <a:lnTo>
                      <a:pt x="83" y="258"/>
                    </a:lnTo>
                    <a:lnTo>
                      <a:pt x="33" y="280"/>
                    </a:lnTo>
                    <a:lnTo>
                      <a:pt x="16" y="287"/>
                    </a:lnTo>
                    <a:lnTo>
                      <a:pt x="5" y="292"/>
                    </a:lnTo>
                    <a:lnTo>
                      <a:pt x="1" y="295"/>
                    </a:lnTo>
                    <a:lnTo>
                      <a:pt x="0" y="297"/>
                    </a:lnTo>
                    <a:lnTo>
                      <a:pt x="0" y="298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1"/>
                    </a:lnTo>
                    <a:lnTo>
                      <a:pt x="33" y="300"/>
                    </a:lnTo>
                    <a:lnTo>
                      <a:pt x="54" y="296"/>
                    </a:lnTo>
                    <a:lnTo>
                      <a:pt x="109" y="285"/>
                    </a:lnTo>
                    <a:lnTo>
                      <a:pt x="181" y="267"/>
                    </a:lnTo>
                    <a:lnTo>
                      <a:pt x="262" y="247"/>
                    </a:lnTo>
                    <a:lnTo>
                      <a:pt x="342" y="227"/>
                    </a:lnTo>
                    <a:lnTo>
                      <a:pt x="422" y="207"/>
                    </a:lnTo>
                    <a:lnTo>
                      <a:pt x="499" y="187"/>
                    </a:lnTo>
                    <a:lnTo>
                      <a:pt x="537" y="178"/>
                    </a:lnTo>
                    <a:lnTo>
                      <a:pt x="575" y="171"/>
                    </a:lnTo>
                    <a:lnTo>
                      <a:pt x="613" y="163"/>
                    </a:lnTo>
                    <a:lnTo>
                      <a:pt x="650" y="158"/>
                    </a:lnTo>
                    <a:lnTo>
                      <a:pt x="686" y="153"/>
                    </a:lnTo>
                    <a:lnTo>
                      <a:pt x="723" y="150"/>
                    </a:lnTo>
                    <a:lnTo>
                      <a:pt x="759" y="148"/>
                    </a:lnTo>
                    <a:lnTo>
                      <a:pt x="794" y="148"/>
                    </a:lnTo>
                    <a:lnTo>
                      <a:pt x="808" y="148"/>
                    </a:lnTo>
                    <a:lnTo>
                      <a:pt x="820" y="148"/>
                    </a:lnTo>
                    <a:lnTo>
                      <a:pt x="831" y="147"/>
                    </a:lnTo>
                    <a:lnTo>
                      <a:pt x="840" y="145"/>
                    </a:lnTo>
                    <a:lnTo>
                      <a:pt x="847" y="142"/>
                    </a:lnTo>
                    <a:lnTo>
                      <a:pt x="854" y="139"/>
                    </a:lnTo>
                    <a:lnTo>
                      <a:pt x="859" y="135"/>
                    </a:lnTo>
                    <a:lnTo>
                      <a:pt x="861" y="130"/>
                    </a:lnTo>
                    <a:lnTo>
                      <a:pt x="864" y="125"/>
                    </a:lnTo>
                    <a:lnTo>
                      <a:pt x="865" y="119"/>
                    </a:lnTo>
                    <a:lnTo>
                      <a:pt x="866" y="112"/>
                    </a:lnTo>
                    <a:lnTo>
                      <a:pt x="865" y="106"/>
                    </a:lnTo>
                    <a:lnTo>
                      <a:pt x="862" y="92"/>
                    </a:lnTo>
                    <a:lnTo>
                      <a:pt x="856" y="79"/>
                    </a:lnTo>
                    <a:lnTo>
                      <a:pt x="849" y="64"/>
                    </a:lnTo>
                    <a:lnTo>
                      <a:pt x="839" y="50"/>
                    </a:lnTo>
                    <a:lnTo>
                      <a:pt x="830" y="36"/>
                    </a:lnTo>
                    <a:lnTo>
                      <a:pt x="820" y="25"/>
                    </a:lnTo>
                    <a:lnTo>
                      <a:pt x="805" y="7"/>
                    </a:lnTo>
                    <a:lnTo>
                      <a:pt x="7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" name="Freeform 429"/>
              <p:cNvSpPr>
                <a:spLocks/>
              </p:cNvSpPr>
              <p:nvPr/>
            </p:nvSpPr>
            <p:spPr bwMode="auto">
              <a:xfrm>
                <a:off x="2220" y="2177"/>
                <a:ext cx="99" cy="162"/>
              </a:xfrm>
              <a:custGeom>
                <a:avLst/>
                <a:gdLst>
                  <a:gd name="T0" fmla="*/ 0 w 497"/>
                  <a:gd name="T1" fmla="*/ 0 h 808"/>
                  <a:gd name="T2" fmla="*/ 0 w 497"/>
                  <a:gd name="T3" fmla="*/ 0 h 808"/>
                  <a:gd name="T4" fmla="*/ 0 w 497"/>
                  <a:gd name="T5" fmla="*/ 0 h 808"/>
                  <a:gd name="T6" fmla="*/ 0 w 497"/>
                  <a:gd name="T7" fmla="*/ 0 h 808"/>
                  <a:gd name="T8" fmla="*/ 0 w 497"/>
                  <a:gd name="T9" fmla="*/ 0 h 808"/>
                  <a:gd name="T10" fmla="*/ 0 w 497"/>
                  <a:gd name="T11" fmla="*/ 0 h 808"/>
                  <a:gd name="T12" fmla="*/ 0 w 497"/>
                  <a:gd name="T13" fmla="*/ 0 h 808"/>
                  <a:gd name="T14" fmla="*/ 0 w 497"/>
                  <a:gd name="T15" fmla="*/ 0 h 808"/>
                  <a:gd name="T16" fmla="*/ 0 w 497"/>
                  <a:gd name="T17" fmla="*/ 0 h 808"/>
                  <a:gd name="T18" fmla="*/ 0 w 497"/>
                  <a:gd name="T19" fmla="*/ 0 h 808"/>
                  <a:gd name="T20" fmla="*/ 0 w 497"/>
                  <a:gd name="T21" fmla="*/ 0 h 808"/>
                  <a:gd name="T22" fmla="*/ 0 w 497"/>
                  <a:gd name="T23" fmla="*/ 0 h 808"/>
                  <a:gd name="T24" fmla="*/ 0 w 497"/>
                  <a:gd name="T25" fmla="*/ 0 h 808"/>
                  <a:gd name="T26" fmla="*/ 0 w 497"/>
                  <a:gd name="T27" fmla="*/ 0 h 808"/>
                  <a:gd name="T28" fmla="*/ 0 w 497"/>
                  <a:gd name="T29" fmla="*/ 0 h 808"/>
                  <a:gd name="T30" fmla="*/ 0 w 497"/>
                  <a:gd name="T31" fmla="*/ 0 h 808"/>
                  <a:gd name="T32" fmla="*/ 0 w 497"/>
                  <a:gd name="T33" fmla="*/ 0 h 808"/>
                  <a:gd name="T34" fmla="*/ 0 w 497"/>
                  <a:gd name="T35" fmla="*/ 0 h 808"/>
                  <a:gd name="T36" fmla="*/ 0 w 497"/>
                  <a:gd name="T37" fmla="*/ 0 h 808"/>
                  <a:gd name="T38" fmla="*/ 0 w 497"/>
                  <a:gd name="T39" fmla="*/ 0 h 808"/>
                  <a:gd name="T40" fmla="*/ 0 w 497"/>
                  <a:gd name="T41" fmla="*/ 0 h 808"/>
                  <a:gd name="T42" fmla="*/ 0 w 497"/>
                  <a:gd name="T43" fmla="*/ 0 h 808"/>
                  <a:gd name="T44" fmla="*/ 0 w 497"/>
                  <a:gd name="T45" fmla="*/ 0 h 808"/>
                  <a:gd name="T46" fmla="*/ 0 w 497"/>
                  <a:gd name="T47" fmla="*/ 0 h 808"/>
                  <a:gd name="T48" fmla="*/ 0 w 497"/>
                  <a:gd name="T49" fmla="*/ 0 h 808"/>
                  <a:gd name="T50" fmla="*/ 0 w 497"/>
                  <a:gd name="T51" fmla="*/ 0 h 808"/>
                  <a:gd name="T52" fmla="*/ 0 w 497"/>
                  <a:gd name="T53" fmla="*/ 0 h 808"/>
                  <a:gd name="T54" fmla="*/ 0 w 497"/>
                  <a:gd name="T55" fmla="*/ 0 h 808"/>
                  <a:gd name="T56" fmla="*/ 0 w 497"/>
                  <a:gd name="T57" fmla="*/ 0 h 808"/>
                  <a:gd name="T58" fmla="*/ 0 w 497"/>
                  <a:gd name="T59" fmla="*/ 0 h 808"/>
                  <a:gd name="T60" fmla="*/ 0 w 497"/>
                  <a:gd name="T61" fmla="*/ 0 h 808"/>
                  <a:gd name="T62" fmla="*/ 0 w 497"/>
                  <a:gd name="T63" fmla="*/ 0 h 808"/>
                  <a:gd name="T64" fmla="*/ 0 w 497"/>
                  <a:gd name="T65" fmla="*/ 0 h 808"/>
                  <a:gd name="T66" fmla="*/ 0 w 497"/>
                  <a:gd name="T67" fmla="*/ 0 h 808"/>
                  <a:gd name="T68" fmla="*/ 0 w 497"/>
                  <a:gd name="T69" fmla="*/ 0 h 808"/>
                  <a:gd name="T70" fmla="*/ 0 w 497"/>
                  <a:gd name="T71" fmla="*/ 0 h 808"/>
                  <a:gd name="T72" fmla="*/ 0 w 497"/>
                  <a:gd name="T73" fmla="*/ 0 h 808"/>
                  <a:gd name="T74" fmla="*/ 0 w 497"/>
                  <a:gd name="T75" fmla="*/ 0 h 808"/>
                  <a:gd name="T76" fmla="*/ 0 w 497"/>
                  <a:gd name="T77" fmla="*/ 0 h 808"/>
                  <a:gd name="T78" fmla="*/ 0 w 497"/>
                  <a:gd name="T79" fmla="*/ 0 h 808"/>
                  <a:gd name="T80" fmla="*/ 0 w 497"/>
                  <a:gd name="T81" fmla="*/ 0 h 808"/>
                  <a:gd name="T82" fmla="*/ 0 w 497"/>
                  <a:gd name="T83" fmla="*/ 0 h 808"/>
                  <a:gd name="T84" fmla="*/ 0 w 497"/>
                  <a:gd name="T85" fmla="*/ 0 h 808"/>
                  <a:gd name="T86" fmla="*/ 0 w 497"/>
                  <a:gd name="T87" fmla="*/ 0 h 808"/>
                  <a:gd name="T88" fmla="*/ 0 w 497"/>
                  <a:gd name="T89" fmla="*/ 0 h 8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7"/>
                  <a:gd name="T136" fmla="*/ 0 h 808"/>
                  <a:gd name="T137" fmla="*/ 497 w 497"/>
                  <a:gd name="T138" fmla="*/ 808 h 80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7" h="808">
                    <a:moveTo>
                      <a:pt x="272" y="48"/>
                    </a:moveTo>
                    <a:lnTo>
                      <a:pt x="276" y="55"/>
                    </a:lnTo>
                    <a:lnTo>
                      <a:pt x="277" y="64"/>
                    </a:lnTo>
                    <a:lnTo>
                      <a:pt x="278" y="74"/>
                    </a:lnTo>
                    <a:lnTo>
                      <a:pt x="278" y="86"/>
                    </a:lnTo>
                    <a:lnTo>
                      <a:pt x="276" y="114"/>
                    </a:lnTo>
                    <a:lnTo>
                      <a:pt x="271" y="145"/>
                    </a:lnTo>
                    <a:lnTo>
                      <a:pt x="262" y="180"/>
                    </a:lnTo>
                    <a:lnTo>
                      <a:pt x="252" y="219"/>
                    </a:lnTo>
                    <a:lnTo>
                      <a:pt x="239" y="260"/>
                    </a:lnTo>
                    <a:lnTo>
                      <a:pt x="224" y="302"/>
                    </a:lnTo>
                    <a:lnTo>
                      <a:pt x="208" y="347"/>
                    </a:lnTo>
                    <a:lnTo>
                      <a:pt x="190" y="393"/>
                    </a:lnTo>
                    <a:lnTo>
                      <a:pt x="171" y="439"/>
                    </a:lnTo>
                    <a:lnTo>
                      <a:pt x="150" y="484"/>
                    </a:lnTo>
                    <a:lnTo>
                      <a:pt x="130" y="529"/>
                    </a:lnTo>
                    <a:lnTo>
                      <a:pt x="108" y="574"/>
                    </a:lnTo>
                    <a:lnTo>
                      <a:pt x="86" y="615"/>
                    </a:lnTo>
                    <a:lnTo>
                      <a:pt x="65" y="655"/>
                    </a:lnTo>
                    <a:lnTo>
                      <a:pt x="46" y="692"/>
                    </a:lnTo>
                    <a:lnTo>
                      <a:pt x="30" y="723"/>
                    </a:lnTo>
                    <a:lnTo>
                      <a:pt x="17" y="749"/>
                    </a:lnTo>
                    <a:lnTo>
                      <a:pt x="9" y="770"/>
                    </a:lnTo>
                    <a:lnTo>
                      <a:pt x="4" y="786"/>
                    </a:lnTo>
                    <a:lnTo>
                      <a:pt x="1" y="799"/>
                    </a:lnTo>
                    <a:lnTo>
                      <a:pt x="0" y="803"/>
                    </a:lnTo>
                    <a:lnTo>
                      <a:pt x="1" y="806"/>
                    </a:lnTo>
                    <a:lnTo>
                      <a:pt x="1" y="808"/>
                    </a:lnTo>
                    <a:lnTo>
                      <a:pt x="4" y="808"/>
                    </a:lnTo>
                    <a:lnTo>
                      <a:pt x="9" y="806"/>
                    </a:lnTo>
                    <a:lnTo>
                      <a:pt x="15" y="799"/>
                    </a:lnTo>
                    <a:lnTo>
                      <a:pt x="24" y="788"/>
                    </a:lnTo>
                    <a:lnTo>
                      <a:pt x="35" y="771"/>
                    </a:lnTo>
                    <a:lnTo>
                      <a:pt x="46" y="751"/>
                    </a:lnTo>
                    <a:lnTo>
                      <a:pt x="60" y="727"/>
                    </a:lnTo>
                    <a:lnTo>
                      <a:pt x="75" y="698"/>
                    </a:lnTo>
                    <a:lnTo>
                      <a:pt x="90" y="665"/>
                    </a:lnTo>
                    <a:lnTo>
                      <a:pt x="115" y="612"/>
                    </a:lnTo>
                    <a:lnTo>
                      <a:pt x="152" y="538"/>
                    </a:lnTo>
                    <a:lnTo>
                      <a:pt x="173" y="494"/>
                    </a:lnTo>
                    <a:lnTo>
                      <a:pt x="197" y="449"/>
                    </a:lnTo>
                    <a:lnTo>
                      <a:pt x="223" y="403"/>
                    </a:lnTo>
                    <a:lnTo>
                      <a:pt x="249" y="358"/>
                    </a:lnTo>
                    <a:lnTo>
                      <a:pt x="277" y="313"/>
                    </a:lnTo>
                    <a:lnTo>
                      <a:pt x="306" y="270"/>
                    </a:lnTo>
                    <a:lnTo>
                      <a:pt x="319" y="250"/>
                    </a:lnTo>
                    <a:lnTo>
                      <a:pt x="333" y="231"/>
                    </a:lnTo>
                    <a:lnTo>
                      <a:pt x="347" y="212"/>
                    </a:lnTo>
                    <a:lnTo>
                      <a:pt x="362" y="196"/>
                    </a:lnTo>
                    <a:lnTo>
                      <a:pt x="375" y="180"/>
                    </a:lnTo>
                    <a:lnTo>
                      <a:pt x="389" y="166"/>
                    </a:lnTo>
                    <a:lnTo>
                      <a:pt x="403" y="154"/>
                    </a:lnTo>
                    <a:lnTo>
                      <a:pt x="415" y="144"/>
                    </a:lnTo>
                    <a:lnTo>
                      <a:pt x="428" y="135"/>
                    </a:lnTo>
                    <a:lnTo>
                      <a:pt x="442" y="127"/>
                    </a:lnTo>
                    <a:lnTo>
                      <a:pt x="453" y="124"/>
                    </a:lnTo>
                    <a:lnTo>
                      <a:pt x="465" y="121"/>
                    </a:lnTo>
                    <a:lnTo>
                      <a:pt x="475" y="120"/>
                    </a:lnTo>
                    <a:lnTo>
                      <a:pt x="483" y="117"/>
                    </a:lnTo>
                    <a:lnTo>
                      <a:pt x="489" y="115"/>
                    </a:lnTo>
                    <a:lnTo>
                      <a:pt x="494" y="111"/>
                    </a:lnTo>
                    <a:lnTo>
                      <a:pt x="497" y="106"/>
                    </a:lnTo>
                    <a:lnTo>
                      <a:pt x="497" y="100"/>
                    </a:lnTo>
                    <a:lnTo>
                      <a:pt x="497" y="94"/>
                    </a:lnTo>
                    <a:lnTo>
                      <a:pt x="494" y="87"/>
                    </a:lnTo>
                    <a:lnTo>
                      <a:pt x="492" y="80"/>
                    </a:lnTo>
                    <a:lnTo>
                      <a:pt x="487" y="73"/>
                    </a:lnTo>
                    <a:lnTo>
                      <a:pt x="480" y="65"/>
                    </a:lnTo>
                    <a:lnTo>
                      <a:pt x="473" y="58"/>
                    </a:lnTo>
                    <a:lnTo>
                      <a:pt x="465" y="50"/>
                    </a:lnTo>
                    <a:lnTo>
                      <a:pt x="457" y="43"/>
                    </a:lnTo>
                    <a:lnTo>
                      <a:pt x="447" y="36"/>
                    </a:lnTo>
                    <a:lnTo>
                      <a:pt x="437" y="29"/>
                    </a:lnTo>
                    <a:lnTo>
                      <a:pt x="425" y="23"/>
                    </a:lnTo>
                    <a:lnTo>
                      <a:pt x="413" y="18"/>
                    </a:lnTo>
                    <a:lnTo>
                      <a:pt x="402" y="11"/>
                    </a:lnTo>
                    <a:lnTo>
                      <a:pt x="389" y="8"/>
                    </a:lnTo>
                    <a:lnTo>
                      <a:pt x="377" y="4"/>
                    </a:lnTo>
                    <a:lnTo>
                      <a:pt x="364" y="1"/>
                    </a:lnTo>
                    <a:lnTo>
                      <a:pt x="351" y="0"/>
                    </a:lnTo>
                    <a:lnTo>
                      <a:pt x="338" y="0"/>
                    </a:lnTo>
                    <a:lnTo>
                      <a:pt x="326" y="0"/>
                    </a:lnTo>
                    <a:lnTo>
                      <a:pt x="313" y="3"/>
                    </a:lnTo>
                    <a:lnTo>
                      <a:pt x="301" y="6"/>
                    </a:lnTo>
                    <a:lnTo>
                      <a:pt x="289" y="13"/>
                    </a:lnTo>
                    <a:lnTo>
                      <a:pt x="278" y="19"/>
                    </a:lnTo>
                    <a:lnTo>
                      <a:pt x="267" y="29"/>
                    </a:lnTo>
                    <a:lnTo>
                      <a:pt x="257" y="39"/>
                    </a:lnTo>
                    <a:lnTo>
                      <a:pt x="248" y="53"/>
                    </a:lnTo>
                    <a:lnTo>
                      <a:pt x="272" y="4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" name="Freeform 430"/>
              <p:cNvSpPr>
                <a:spLocks/>
              </p:cNvSpPr>
              <p:nvPr/>
            </p:nvSpPr>
            <p:spPr bwMode="auto">
              <a:xfrm>
                <a:off x="2332" y="2196"/>
                <a:ext cx="36" cy="169"/>
              </a:xfrm>
              <a:custGeom>
                <a:avLst/>
                <a:gdLst>
                  <a:gd name="T0" fmla="*/ 0 w 182"/>
                  <a:gd name="T1" fmla="*/ 0 h 841"/>
                  <a:gd name="T2" fmla="*/ 0 w 182"/>
                  <a:gd name="T3" fmla="*/ 0 h 841"/>
                  <a:gd name="T4" fmla="*/ 0 w 182"/>
                  <a:gd name="T5" fmla="*/ 0 h 841"/>
                  <a:gd name="T6" fmla="*/ 0 w 182"/>
                  <a:gd name="T7" fmla="*/ 0 h 841"/>
                  <a:gd name="T8" fmla="*/ 0 w 182"/>
                  <a:gd name="T9" fmla="*/ 0 h 841"/>
                  <a:gd name="T10" fmla="*/ 0 w 182"/>
                  <a:gd name="T11" fmla="*/ 0 h 841"/>
                  <a:gd name="T12" fmla="*/ 0 w 182"/>
                  <a:gd name="T13" fmla="*/ 0 h 841"/>
                  <a:gd name="T14" fmla="*/ 0 w 182"/>
                  <a:gd name="T15" fmla="*/ 0 h 841"/>
                  <a:gd name="T16" fmla="*/ 0 w 182"/>
                  <a:gd name="T17" fmla="*/ 0 h 841"/>
                  <a:gd name="T18" fmla="*/ 0 w 182"/>
                  <a:gd name="T19" fmla="*/ 0 h 841"/>
                  <a:gd name="T20" fmla="*/ 0 w 182"/>
                  <a:gd name="T21" fmla="*/ 0 h 841"/>
                  <a:gd name="T22" fmla="*/ 0 w 182"/>
                  <a:gd name="T23" fmla="*/ 0 h 841"/>
                  <a:gd name="T24" fmla="*/ 0 w 182"/>
                  <a:gd name="T25" fmla="*/ 0 h 841"/>
                  <a:gd name="T26" fmla="*/ 0 w 182"/>
                  <a:gd name="T27" fmla="*/ 0 h 841"/>
                  <a:gd name="T28" fmla="*/ 0 w 182"/>
                  <a:gd name="T29" fmla="*/ 0 h 841"/>
                  <a:gd name="T30" fmla="*/ 0 w 182"/>
                  <a:gd name="T31" fmla="*/ 0 h 841"/>
                  <a:gd name="T32" fmla="*/ 0 w 182"/>
                  <a:gd name="T33" fmla="*/ 0 h 841"/>
                  <a:gd name="T34" fmla="*/ 0 w 182"/>
                  <a:gd name="T35" fmla="*/ 0 h 841"/>
                  <a:gd name="T36" fmla="*/ 0 w 182"/>
                  <a:gd name="T37" fmla="*/ 0 h 841"/>
                  <a:gd name="T38" fmla="*/ 0 w 182"/>
                  <a:gd name="T39" fmla="*/ 0 h 841"/>
                  <a:gd name="T40" fmla="*/ 0 w 182"/>
                  <a:gd name="T41" fmla="*/ 0 h 841"/>
                  <a:gd name="T42" fmla="*/ 0 w 182"/>
                  <a:gd name="T43" fmla="*/ 0 h 841"/>
                  <a:gd name="T44" fmla="*/ 0 w 182"/>
                  <a:gd name="T45" fmla="*/ 0 h 841"/>
                  <a:gd name="T46" fmla="*/ 0 w 182"/>
                  <a:gd name="T47" fmla="*/ 0 h 841"/>
                  <a:gd name="T48" fmla="*/ 0 w 182"/>
                  <a:gd name="T49" fmla="*/ 0 h 841"/>
                  <a:gd name="T50" fmla="*/ 0 w 182"/>
                  <a:gd name="T51" fmla="*/ 0 h 841"/>
                  <a:gd name="T52" fmla="*/ 0 w 182"/>
                  <a:gd name="T53" fmla="*/ 0 h 841"/>
                  <a:gd name="T54" fmla="*/ 0 w 182"/>
                  <a:gd name="T55" fmla="*/ 0 h 841"/>
                  <a:gd name="T56" fmla="*/ 0 w 182"/>
                  <a:gd name="T57" fmla="*/ 0 h 841"/>
                  <a:gd name="T58" fmla="*/ 0 w 182"/>
                  <a:gd name="T59" fmla="*/ 0 h 841"/>
                  <a:gd name="T60" fmla="*/ 0 w 182"/>
                  <a:gd name="T61" fmla="*/ 0 h 841"/>
                  <a:gd name="T62" fmla="*/ 0 w 182"/>
                  <a:gd name="T63" fmla="*/ 0 h 841"/>
                  <a:gd name="T64" fmla="*/ 0 w 182"/>
                  <a:gd name="T65" fmla="*/ 0 h 841"/>
                  <a:gd name="T66" fmla="*/ 0 w 182"/>
                  <a:gd name="T67" fmla="*/ 0 h 841"/>
                  <a:gd name="T68" fmla="*/ 0 w 182"/>
                  <a:gd name="T69" fmla="*/ 0 h 841"/>
                  <a:gd name="T70" fmla="*/ 0 w 182"/>
                  <a:gd name="T71" fmla="*/ 0 h 841"/>
                  <a:gd name="T72" fmla="*/ 0 w 182"/>
                  <a:gd name="T73" fmla="*/ 0 h 841"/>
                  <a:gd name="T74" fmla="*/ 0 w 182"/>
                  <a:gd name="T75" fmla="*/ 0 h 841"/>
                  <a:gd name="T76" fmla="*/ 0 w 182"/>
                  <a:gd name="T77" fmla="*/ 0 h 841"/>
                  <a:gd name="T78" fmla="*/ 0 w 182"/>
                  <a:gd name="T79" fmla="*/ 0 h 841"/>
                  <a:gd name="T80" fmla="*/ 0 w 182"/>
                  <a:gd name="T81" fmla="*/ 0 h 841"/>
                  <a:gd name="T82" fmla="*/ 0 w 182"/>
                  <a:gd name="T83" fmla="*/ 0 h 841"/>
                  <a:gd name="T84" fmla="*/ 0 w 182"/>
                  <a:gd name="T85" fmla="*/ 0 h 841"/>
                  <a:gd name="T86" fmla="*/ 0 w 182"/>
                  <a:gd name="T87" fmla="*/ 0 h 841"/>
                  <a:gd name="T88" fmla="*/ 0 w 182"/>
                  <a:gd name="T89" fmla="*/ 0 h 841"/>
                  <a:gd name="T90" fmla="*/ 0 w 182"/>
                  <a:gd name="T91" fmla="*/ 0 h 841"/>
                  <a:gd name="T92" fmla="*/ 0 w 182"/>
                  <a:gd name="T93" fmla="*/ 0 h 841"/>
                  <a:gd name="T94" fmla="*/ 0 w 182"/>
                  <a:gd name="T95" fmla="*/ 0 h 841"/>
                  <a:gd name="T96" fmla="*/ 0 w 182"/>
                  <a:gd name="T97" fmla="*/ 0 h 841"/>
                  <a:gd name="T98" fmla="*/ 0 w 182"/>
                  <a:gd name="T99" fmla="*/ 0 h 841"/>
                  <a:gd name="T100" fmla="*/ 0 w 182"/>
                  <a:gd name="T101" fmla="*/ 0 h 841"/>
                  <a:gd name="T102" fmla="*/ 0 w 182"/>
                  <a:gd name="T103" fmla="*/ 0 h 841"/>
                  <a:gd name="T104" fmla="*/ 0 w 182"/>
                  <a:gd name="T105" fmla="*/ 0 h 841"/>
                  <a:gd name="T106" fmla="*/ 0 w 182"/>
                  <a:gd name="T107" fmla="*/ 0 h 841"/>
                  <a:gd name="T108" fmla="*/ 0 w 182"/>
                  <a:gd name="T109" fmla="*/ 0 h 841"/>
                  <a:gd name="T110" fmla="*/ 0 w 182"/>
                  <a:gd name="T111" fmla="*/ 0 h 841"/>
                  <a:gd name="T112" fmla="*/ 0 w 182"/>
                  <a:gd name="T113" fmla="*/ 0 h 841"/>
                  <a:gd name="T114" fmla="*/ 0 w 182"/>
                  <a:gd name="T115" fmla="*/ 0 h 841"/>
                  <a:gd name="T116" fmla="*/ 0 w 182"/>
                  <a:gd name="T117" fmla="*/ 0 h 8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2"/>
                  <a:gd name="T178" fmla="*/ 0 h 841"/>
                  <a:gd name="T179" fmla="*/ 182 w 182"/>
                  <a:gd name="T180" fmla="*/ 841 h 84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2" h="841">
                    <a:moveTo>
                      <a:pt x="0" y="45"/>
                    </a:moveTo>
                    <a:lnTo>
                      <a:pt x="9" y="69"/>
                    </a:lnTo>
                    <a:lnTo>
                      <a:pt x="16" y="98"/>
                    </a:lnTo>
                    <a:lnTo>
                      <a:pt x="22" y="128"/>
                    </a:lnTo>
                    <a:lnTo>
                      <a:pt x="29" y="161"/>
                    </a:lnTo>
                    <a:lnTo>
                      <a:pt x="34" y="197"/>
                    </a:lnTo>
                    <a:lnTo>
                      <a:pt x="37" y="235"/>
                    </a:lnTo>
                    <a:lnTo>
                      <a:pt x="41" y="274"/>
                    </a:lnTo>
                    <a:lnTo>
                      <a:pt x="44" y="312"/>
                    </a:lnTo>
                    <a:lnTo>
                      <a:pt x="47" y="390"/>
                    </a:lnTo>
                    <a:lnTo>
                      <a:pt x="49" y="465"/>
                    </a:lnTo>
                    <a:lnTo>
                      <a:pt x="50" y="529"/>
                    </a:lnTo>
                    <a:lnTo>
                      <a:pt x="50" y="583"/>
                    </a:lnTo>
                    <a:lnTo>
                      <a:pt x="50" y="611"/>
                    </a:lnTo>
                    <a:lnTo>
                      <a:pt x="50" y="642"/>
                    </a:lnTo>
                    <a:lnTo>
                      <a:pt x="50" y="675"/>
                    </a:lnTo>
                    <a:lnTo>
                      <a:pt x="50" y="710"/>
                    </a:lnTo>
                    <a:lnTo>
                      <a:pt x="50" y="744"/>
                    </a:lnTo>
                    <a:lnTo>
                      <a:pt x="51" y="775"/>
                    </a:lnTo>
                    <a:lnTo>
                      <a:pt x="52" y="803"/>
                    </a:lnTo>
                    <a:lnTo>
                      <a:pt x="54" y="823"/>
                    </a:lnTo>
                    <a:lnTo>
                      <a:pt x="55" y="836"/>
                    </a:lnTo>
                    <a:lnTo>
                      <a:pt x="56" y="841"/>
                    </a:lnTo>
                    <a:lnTo>
                      <a:pt x="59" y="834"/>
                    </a:lnTo>
                    <a:lnTo>
                      <a:pt x="62" y="814"/>
                    </a:lnTo>
                    <a:lnTo>
                      <a:pt x="65" y="780"/>
                    </a:lnTo>
                    <a:lnTo>
                      <a:pt x="70" y="730"/>
                    </a:lnTo>
                    <a:lnTo>
                      <a:pt x="74" y="662"/>
                    </a:lnTo>
                    <a:lnTo>
                      <a:pt x="79" y="573"/>
                    </a:lnTo>
                    <a:lnTo>
                      <a:pt x="81" y="554"/>
                    </a:lnTo>
                    <a:lnTo>
                      <a:pt x="86" y="502"/>
                    </a:lnTo>
                    <a:lnTo>
                      <a:pt x="93" y="427"/>
                    </a:lnTo>
                    <a:lnTo>
                      <a:pt x="103" y="337"/>
                    </a:lnTo>
                    <a:lnTo>
                      <a:pt x="110" y="291"/>
                    </a:lnTo>
                    <a:lnTo>
                      <a:pt x="117" y="245"/>
                    </a:lnTo>
                    <a:lnTo>
                      <a:pt x="125" y="200"/>
                    </a:lnTo>
                    <a:lnTo>
                      <a:pt x="133" y="156"/>
                    </a:lnTo>
                    <a:lnTo>
                      <a:pt x="142" y="118"/>
                    </a:lnTo>
                    <a:lnTo>
                      <a:pt x="152" y="84"/>
                    </a:lnTo>
                    <a:lnTo>
                      <a:pt x="157" y="69"/>
                    </a:lnTo>
                    <a:lnTo>
                      <a:pt x="162" y="56"/>
                    </a:lnTo>
                    <a:lnTo>
                      <a:pt x="167" y="44"/>
                    </a:lnTo>
                    <a:lnTo>
                      <a:pt x="173" y="35"/>
                    </a:lnTo>
                    <a:lnTo>
                      <a:pt x="177" y="28"/>
                    </a:lnTo>
                    <a:lnTo>
                      <a:pt x="181" y="21"/>
                    </a:lnTo>
                    <a:lnTo>
                      <a:pt x="182" y="16"/>
                    </a:lnTo>
                    <a:lnTo>
                      <a:pt x="182" y="11"/>
                    </a:lnTo>
                    <a:lnTo>
                      <a:pt x="181" y="8"/>
                    </a:lnTo>
                    <a:lnTo>
                      <a:pt x="180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0" y="0"/>
                    </a:lnTo>
                    <a:lnTo>
                      <a:pt x="145" y="1"/>
                    </a:lnTo>
                    <a:lnTo>
                      <a:pt x="127" y="4"/>
                    </a:lnTo>
                    <a:lnTo>
                      <a:pt x="108" y="9"/>
                    </a:lnTo>
                    <a:lnTo>
                      <a:pt x="70" y="20"/>
                    </a:lnTo>
                    <a:lnTo>
                      <a:pt x="35" y="31"/>
                    </a:lnTo>
                    <a:lnTo>
                      <a:pt x="10" y="4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" name="Freeform 431"/>
              <p:cNvSpPr>
                <a:spLocks/>
              </p:cNvSpPr>
              <p:nvPr/>
            </p:nvSpPr>
            <p:spPr bwMode="auto">
              <a:xfrm>
                <a:off x="2382" y="2165"/>
                <a:ext cx="68" cy="150"/>
              </a:xfrm>
              <a:custGeom>
                <a:avLst/>
                <a:gdLst>
                  <a:gd name="T0" fmla="*/ 0 w 341"/>
                  <a:gd name="T1" fmla="*/ 0 h 749"/>
                  <a:gd name="T2" fmla="*/ 0 w 341"/>
                  <a:gd name="T3" fmla="*/ 0 h 749"/>
                  <a:gd name="T4" fmla="*/ 0 w 341"/>
                  <a:gd name="T5" fmla="*/ 0 h 749"/>
                  <a:gd name="T6" fmla="*/ 0 w 341"/>
                  <a:gd name="T7" fmla="*/ 0 h 749"/>
                  <a:gd name="T8" fmla="*/ 0 w 341"/>
                  <a:gd name="T9" fmla="*/ 0 h 749"/>
                  <a:gd name="T10" fmla="*/ 0 w 341"/>
                  <a:gd name="T11" fmla="*/ 0 h 749"/>
                  <a:gd name="T12" fmla="*/ 0 w 341"/>
                  <a:gd name="T13" fmla="*/ 0 h 749"/>
                  <a:gd name="T14" fmla="*/ 0 w 341"/>
                  <a:gd name="T15" fmla="*/ 0 h 749"/>
                  <a:gd name="T16" fmla="*/ 0 w 341"/>
                  <a:gd name="T17" fmla="*/ 0 h 749"/>
                  <a:gd name="T18" fmla="*/ 0 w 341"/>
                  <a:gd name="T19" fmla="*/ 0 h 749"/>
                  <a:gd name="T20" fmla="*/ 0 w 341"/>
                  <a:gd name="T21" fmla="*/ 0 h 749"/>
                  <a:gd name="T22" fmla="*/ 0 w 341"/>
                  <a:gd name="T23" fmla="*/ 0 h 749"/>
                  <a:gd name="T24" fmla="*/ 0 w 341"/>
                  <a:gd name="T25" fmla="*/ 0 h 749"/>
                  <a:gd name="T26" fmla="*/ 0 w 341"/>
                  <a:gd name="T27" fmla="*/ 0 h 749"/>
                  <a:gd name="T28" fmla="*/ 0 w 341"/>
                  <a:gd name="T29" fmla="*/ 0 h 749"/>
                  <a:gd name="T30" fmla="*/ 0 w 341"/>
                  <a:gd name="T31" fmla="*/ 0 h 749"/>
                  <a:gd name="T32" fmla="*/ 0 w 341"/>
                  <a:gd name="T33" fmla="*/ 0 h 749"/>
                  <a:gd name="T34" fmla="*/ 0 w 341"/>
                  <a:gd name="T35" fmla="*/ 0 h 749"/>
                  <a:gd name="T36" fmla="*/ 0 w 341"/>
                  <a:gd name="T37" fmla="*/ 0 h 749"/>
                  <a:gd name="T38" fmla="*/ 0 w 341"/>
                  <a:gd name="T39" fmla="*/ 0 h 749"/>
                  <a:gd name="T40" fmla="*/ 0 w 341"/>
                  <a:gd name="T41" fmla="*/ 0 h 749"/>
                  <a:gd name="T42" fmla="*/ 0 w 341"/>
                  <a:gd name="T43" fmla="*/ 0 h 749"/>
                  <a:gd name="T44" fmla="*/ 0 w 341"/>
                  <a:gd name="T45" fmla="*/ 0 h 749"/>
                  <a:gd name="T46" fmla="*/ 0 w 341"/>
                  <a:gd name="T47" fmla="*/ 0 h 749"/>
                  <a:gd name="T48" fmla="*/ 0 w 341"/>
                  <a:gd name="T49" fmla="*/ 0 h 749"/>
                  <a:gd name="T50" fmla="*/ 0 w 341"/>
                  <a:gd name="T51" fmla="*/ 0 h 749"/>
                  <a:gd name="T52" fmla="*/ 0 w 341"/>
                  <a:gd name="T53" fmla="*/ 0 h 749"/>
                  <a:gd name="T54" fmla="*/ 0 w 341"/>
                  <a:gd name="T55" fmla="*/ 0 h 749"/>
                  <a:gd name="T56" fmla="*/ 0 w 341"/>
                  <a:gd name="T57" fmla="*/ 0 h 749"/>
                  <a:gd name="T58" fmla="*/ 0 w 341"/>
                  <a:gd name="T59" fmla="*/ 0 h 749"/>
                  <a:gd name="T60" fmla="*/ 0 w 341"/>
                  <a:gd name="T61" fmla="*/ 0 h 749"/>
                  <a:gd name="T62" fmla="*/ 0 w 341"/>
                  <a:gd name="T63" fmla="*/ 0 h 749"/>
                  <a:gd name="T64" fmla="*/ 0 w 341"/>
                  <a:gd name="T65" fmla="*/ 0 h 749"/>
                  <a:gd name="T66" fmla="*/ 0 w 341"/>
                  <a:gd name="T67" fmla="*/ 0 h 749"/>
                  <a:gd name="T68" fmla="*/ 0 w 341"/>
                  <a:gd name="T69" fmla="*/ 0 h 749"/>
                  <a:gd name="T70" fmla="*/ 0 w 341"/>
                  <a:gd name="T71" fmla="*/ 0 h 749"/>
                  <a:gd name="T72" fmla="*/ 0 w 341"/>
                  <a:gd name="T73" fmla="*/ 0 h 749"/>
                  <a:gd name="T74" fmla="*/ 0 w 341"/>
                  <a:gd name="T75" fmla="*/ 0 h 7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1"/>
                  <a:gd name="T115" fmla="*/ 0 h 749"/>
                  <a:gd name="T116" fmla="*/ 341 w 341"/>
                  <a:gd name="T117" fmla="*/ 749 h 7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1" h="749">
                    <a:moveTo>
                      <a:pt x="0" y="115"/>
                    </a:moveTo>
                    <a:lnTo>
                      <a:pt x="30" y="167"/>
                    </a:lnTo>
                    <a:lnTo>
                      <a:pt x="64" y="229"/>
                    </a:lnTo>
                    <a:lnTo>
                      <a:pt x="100" y="298"/>
                    </a:lnTo>
                    <a:lnTo>
                      <a:pt x="136" y="369"/>
                    </a:lnTo>
                    <a:lnTo>
                      <a:pt x="170" y="437"/>
                    </a:lnTo>
                    <a:lnTo>
                      <a:pt x="200" y="498"/>
                    </a:lnTo>
                    <a:lnTo>
                      <a:pt x="225" y="549"/>
                    </a:lnTo>
                    <a:lnTo>
                      <a:pt x="242" y="584"/>
                    </a:lnTo>
                    <a:lnTo>
                      <a:pt x="251" y="599"/>
                    </a:lnTo>
                    <a:lnTo>
                      <a:pt x="271" y="635"/>
                    </a:lnTo>
                    <a:lnTo>
                      <a:pt x="296" y="680"/>
                    </a:lnTo>
                    <a:lnTo>
                      <a:pt x="321" y="722"/>
                    </a:lnTo>
                    <a:lnTo>
                      <a:pt x="331" y="737"/>
                    </a:lnTo>
                    <a:lnTo>
                      <a:pt x="337" y="746"/>
                    </a:lnTo>
                    <a:lnTo>
                      <a:pt x="339" y="749"/>
                    </a:lnTo>
                    <a:lnTo>
                      <a:pt x="341" y="749"/>
                    </a:lnTo>
                    <a:lnTo>
                      <a:pt x="341" y="746"/>
                    </a:lnTo>
                    <a:lnTo>
                      <a:pt x="341" y="742"/>
                    </a:lnTo>
                    <a:lnTo>
                      <a:pt x="334" y="725"/>
                    </a:lnTo>
                    <a:lnTo>
                      <a:pt x="322" y="695"/>
                    </a:lnTo>
                    <a:lnTo>
                      <a:pt x="303" y="652"/>
                    </a:lnTo>
                    <a:lnTo>
                      <a:pt x="277" y="594"/>
                    </a:lnTo>
                    <a:lnTo>
                      <a:pt x="251" y="536"/>
                    </a:lnTo>
                    <a:lnTo>
                      <a:pt x="215" y="463"/>
                    </a:lnTo>
                    <a:lnTo>
                      <a:pt x="173" y="378"/>
                    </a:lnTo>
                    <a:lnTo>
                      <a:pt x="130" y="288"/>
                    </a:lnTo>
                    <a:lnTo>
                      <a:pt x="110" y="243"/>
                    </a:lnTo>
                    <a:lnTo>
                      <a:pt x="90" y="199"/>
                    </a:lnTo>
                    <a:lnTo>
                      <a:pt x="72" y="157"/>
                    </a:lnTo>
                    <a:lnTo>
                      <a:pt x="56" y="117"/>
                    </a:lnTo>
                    <a:lnTo>
                      <a:pt x="44" y="81"/>
                    </a:lnTo>
                    <a:lnTo>
                      <a:pt x="34" y="50"/>
                    </a:lnTo>
                    <a:lnTo>
                      <a:pt x="30" y="35"/>
                    </a:lnTo>
                    <a:lnTo>
                      <a:pt x="27" y="22"/>
                    </a:lnTo>
                    <a:lnTo>
                      <a:pt x="25" y="11"/>
                    </a:lnTo>
                    <a:lnTo>
                      <a:pt x="2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" name="Freeform 432"/>
              <p:cNvSpPr>
                <a:spLocks/>
              </p:cNvSpPr>
              <p:nvPr/>
            </p:nvSpPr>
            <p:spPr bwMode="auto">
              <a:xfrm>
                <a:off x="2434" y="2142"/>
                <a:ext cx="118" cy="113"/>
              </a:xfrm>
              <a:custGeom>
                <a:avLst/>
                <a:gdLst>
                  <a:gd name="T0" fmla="*/ 0 w 588"/>
                  <a:gd name="T1" fmla="*/ 0 h 566"/>
                  <a:gd name="T2" fmla="*/ 0 w 588"/>
                  <a:gd name="T3" fmla="*/ 0 h 566"/>
                  <a:gd name="T4" fmla="*/ 0 w 588"/>
                  <a:gd name="T5" fmla="*/ 0 h 566"/>
                  <a:gd name="T6" fmla="*/ 0 w 588"/>
                  <a:gd name="T7" fmla="*/ 0 h 566"/>
                  <a:gd name="T8" fmla="*/ 0 w 588"/>
                  <a:gd name="T9" fmla="*/ 0 h 566"/>
                  <a:gd name="T10" fmla="*/ 0 w 588"/>
                  <a:gd name="T11" fmla="*/ 0 h 566"/>
                  <a:gd name="T12" fmla="*/ 0 w 588"/>
                  <a:gd name="T13" fmla="*/ 0 h 566"/>
                  <a:gd name="T14" fmla="*/ 0 w 588"/>
                  <a:gd name="T15" fmla="*/ 0 h 566"/>
                  <a:gd name="T16" fmla="*/ 0 w 588"/>
                  <a:gd name="T17" fmla="*/ 0 h 566"/>
                  <a:gd name="T18" fmla="*/ 0 w 588"/>
                  <a:gd name="T19" fmla="*/ 0 h 566"/>
                  <a:gd name="T20" fmla="*/ 0 w 588"/>
                  <a:gd name="T21" fmla="*/ 0 h 566"/>
                  <a:gd name="T22" fmla="*/ 0 w 588"/>
                  <a:gd name="T23" fmla="*/ 0 h 566"/>
                  <a:gd name="T24" fmla="*/ 0 w 588"/>
                  <a:gd name="T25" fmla="*/ 0 h 566"/>
                  <a:gd name="T26" fmla="*/ 0 w 588"/>
                  <a:gd name="T27" fmla="*/ 0 h 566"/>
                  <a:gd name="T28" fmla="*/ 0 w 588"/>
                  <a:gd name="T29" fmla="*/ 0 h 566"/>
                  <a:gd name="T30" fmla="*/ 0 w 588"/>
                  <a:gd name="T31" fmla="*/ 0 h 566"/>
                  <a:gd name="T32" fmla="*/ 0 w 588"/>
                  <a:gd name="T33" fmla="*/ 0 h 566"/>
                  <a:gd name="T34" fmla="*/ 0 w 588"/>
                  <a:gd name="T35" fmla="*/ 0 h 566"/>
                  <a:gd name="T36" fmla="*/ 0 w 588"/>
                  <a:gd name="T37" fmla="*/ 0 h 566"/>
                  <a:gd name="T38" fmla="*/ 0 w 588"/>
                  <a:gd name="T39" fmla="*/ 0 h 566"/>
                  <a:gd name="T40" fmla="*/ 0 w 588"/>
                  <a:gd name="T41" fmla="*/ 0 h 566"/>
                  <a:gd name="T42" fmla="*/ 0 w 588"/>
                  <a:gd name="T43" fmla="*/ 0 h 566"/>
                  <a:gd name="T44" fmla="*/ 0 w 588"/>
                  <a:gd name="T45" fmla="*/ 0 h 566"/>
                  <a:gd name="T46" fmla="*/ 0 w 588"/>
                  <a:gd name="T47" fmla="*/ 0 h 566"/>
                  <a:gd name="T48" fmla="*/ 0 w 588"/>
                  <a:gd name="T49" fmla="*/ 0 h 566"/>
                  <a:gd name="T50" fmla="*/ 0 w 588"/>
                  <a:gd name="T51" fmla="*/ 0 h 566"/>
                  <a:gd name="T52" fmla="*/ 0 w 588"/>
                  <a:gd name="T53" fmla="*/ 0 h 566"/>
                  <a:gd name="T54" fmla="*/ 0 w 588"/>
                  <a:gd name="T55" fmla="*/ 0 h 566"/>
                  <a:gd name="T56" fmla="*/ 0 w 588"/>
                  <a:gd name="T57" fmla="*/ 0 h 566"/>
                  <a:gd name="T58" fmla="*/ 0 w 588"/>
                  <a:gd name="T59" fmla="*/ 0 h 566"/>
                  <a:gd name="T60" fmla="*/ 0 w 588"/>
                  <a:gd name="T61" fmla="*/ 0 h 566"/>
                  <a:gd name="T62" fmla="*/ 0 w 588"/>
                  <a:gd name="T63" fmla="*/ 0 h 566"/>
                  <a:gd name="T64" fmla="*/ 0 w 588"/>
                  <a:gd name="T65" fmla="*/ 0 h 566"/>
                  <a:gd name="T66" fmla="*/ 0 w 588"/>
                  <a:gd name="T67" fmla="*/ 0 h 566"/>
                  <a:gd name="T68" fmla="*/ 0 w 588"/>
                  <a:gd name="T69" fmla="*/ 0 h 566"/>
                  <a:gd name="T70" fmla="*/ 0 w 588"/>
                  <a:gd name="T71" fmla="*/ 0 h 566"/>
                  <a:gd name="T72" fmla="*/ 0 w 588"/>
                  <a:gd name="T73" fmla="*/ 0 h 566"/>
                  <a:gd name="T74" fmla="*/ 0 w 588"/>
                  <a:gd name="T75" fmla="*/ 0 h 5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8"/>
                  <a:gd name="T115" fmla="*/ 0 h 566"/>
                  <a:gd name="T116" fmla="*/ 588 w 588"/>
                  <a:gd name="T117" fmla="*/ 566 h 5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8" h="566">
                    <a:moveTo>
                      <a:pt x="25" y="114"/>
                    </a:moveTo>
                    <a:lnTo>
                      <a:pt x="74" y="151"/>
                    </a:lnTo>
                    <a:lnTo>
                      <a:pt x="130" y="195"/>
                    </a:lnTo>
                    <a:lnTo>
                      <a:pt x="190" y="245"/>
                    </a:lnTo>
                    <a:lnTo>
                      <a:pt x="250" y="295"/>
                    </a:lnTo>
                    <a:lnTo>
                      <a:pt x="307" y="345"/>
                    </a:lnTo>
                    <a:lnTo>
                      <a:pt x="358" y="388"/>
                    </a:lnTo>
                    <a:lnTo>
                      <a:pt x="401" y="426"/>
                    </a:lnTo>
                    <a:lnTo>
                      <a:pt x="429" y="451"/>
                    </a:lnTo>
                    <a:lnTo>
                      <a:pt x="443" y="461"/>
                    </a:lnTo>
                    <a:lnTo>
                      <a:pt x="477" y="487"/>
                    </a:lnTo>
                    <a:lnTo>
                      <a:pt x="519" y="519"/>
                    </a:lnTo>
                    <a:lnTo>
                      <a:pt x="558" y="548"/>
                    </a:lnTo>
                    <a:lnTo>
                      <a:pt x="573" y="558"/>
                    </a:lnTo>
                    <a:lnTo>
                      <a:pt x="584" y="564"/>
                    </a:lnTo>
                    <a:lnTo>
                      <a:pt x="586" y="566"/>
                    </a:lnTo>
                    <a:lnTo>
                      <a:pt x="588" y="564"/>
                    </a:lnTo>
                    <a:lnTo>
                      <a:pt x="586" y="563"/>
                    </a:lnTo>
                    <a:lnTo>
                      <a:pt x="584" y="559"/>
                    </a:lnTo>
                    <a:lnTo>
                      <a:pt x="572" y="546"/>
                    </a:lnTo>
                    <a:lnTo>
                      <a:pt x="548" y="522"/>
                    </a:lnTo>
                    <a:lnTo>
                      <a:pt x="513" y="489"/>
                    </a:lnTo>
                    <a:lnTo>
                      <a:pt x="464" y="446"/>
                    </a:lnTo>
                    <a:lnTo>
                      <a:pt x="419" y="405"/>
                    </a:lnTo>
                    <a:lnTo>
                      <a:pt x="358" y="351"/>
                    </a:lnTo>
                    <a:lnTo>
                      <a:pt x="287" y="288"/>
                    </a:lnTo>
                    <a:lnTo>
                      <a:pt x="212" y="224"/>
                    </a:lnTo>
                    <a:lnTo>
                      <a:pt x="175" y="190"/>
                    </a:lnTo>
                    <a:lnTo>
                      <a:pt x="140" y="157"/>
                    </a:lnTo>
                    <a:lnTo>
                      <a:pt x="106" y="125"/>
                    </a:lnTo>
                    <a:lnTo>
                      <a:pt x="76" y="95"/>
                    </a:lnTo>
                    <a:lnTo>
                      <a:pt x="50" y="68"/>
                    </a:lnTo>
                    <a:lnTo>
                      <a:pt x="27" y="41"/>
                    </a:lnTo>
                    <a:lnTo>
                      <a:pt x="19" y="30"/>
                    </a:lnTo>
                    <a:lnTo>
                      <a:pt x="10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" name="Freeform 433"/>
              <p:cNvSpPr>
                <a:spLocks/>
              </p:cNvSpPr>
              <p:nvPr/>
            </p:nvSpPr>
            <p:spPr bwMode="auto">
              <a:xfrm>
                <a:off x="2452" y="2035"/>
                <a:ext cx="163" cy="37"/>
              </a:xfrm>
              <a:custGeom>
                <a:avLst/>
                <a:gdLst>
                  <a:gd name="T0" fmla="*/ 0 w 813"/>
                  <a:gd name="T1" fmla="*/ 0 h 186"/>
                  <a:gd name="T2" fmla="*/ 0 w 813"/>
                  <a:gd name="T3" fmla="*/ 0 h 186"/>
                  <a:gd name="T4" fmla="*/ 0 w 813"/>
                  <a:gd name="T5" fmla="*/ 0 h 186"/>
                  <a:gd name="T6" fmla="*/ 0 w 813"/>
                  <a:gd name="T7" fmla="*/ 0 h 186"/>
                  <a:gd name="T8" fmla="*/ 0 w 813"/>
                  <a:gd name="T9" fmla="*/ 0 h 186"/>
                  <a:gd name="T10" fmla="*/ 0 w 813"/>
                  <a:gd name="T11" fmla="*/ 0 h 186"/>
                  <a:gd name="T12" fmla="*/ 0 w 813"/>
                  <a:gd name="T13" fmla="*/ 0 h 186"/>
                  <a:gd name="T14" fmla="*/ 0 w 813"/>
                  <a:gd name="T15" fmla="*/ 0 h 186"/>
                  <a:gd name="T16" fmla="*/ 0 w 813"/>
                  <a:gd name="T17" fmla="*/ 0 h 186"/>
                  <a:gd name="T18" fmla="*/ 0 w 813"/>
                  <a:gd name="T19" fmla="*/ 0 h 186"/>
                  <a:gd name="T20" fmla="*/ 0 w 813"/>
                  <a:gd name="T21" fmla="*/ 0 h 186"/>
                  <a:gd name="T22" fmla="*/ 0 w 813"/>
                  <a:gd name="T23" fmla="*/ 0 h 186"/>
                  <a:gd name="T24" fmla="*/ 0 w 813"/>
                  <a:gd name="T25" fmla="*/ 0 h 186"/>
                  <a:gd name="T26" fmla="*/ 0 w 813"/>
                  <a:gd name="T27" fmla="*/ 0 h 186"/>
                  <a:gd name="T28" fmla="*/ 0 w 813"/>
                  <a:gd name="T29" fmla="*/ 0 h 186"/>
                  <a:gd name="T30" fmla="*/ 0 w 813"/>
                  <a:gd name="T31" fmla="*/ 0 h 186"/>
                  <a:gd name="T32" fmla="*/ 0 w 813"/>
                  <a:gd name="T33" fmla="*/ 0 h 186"/>
                  <a:gd name="T34" fmla="*/ 0 w 813"/>
                  <a:gd name="T35" fmla="*/ 0 h 186"/>
                  <a:gd name="T36" fmla="*/ 0 w 813"/>
                  <a:gd name="T37" fmla="*/ 0 h 186"/>
                  <a:gd name="T38" fmla="*/ 0 w 813"/>
                  <a:gd name="T39" fmla="*/ 0 h 186"/>
                  <a:gd name="T40" fmla="*/ 0 w 813"/>
                  <a:gd name="T41" fmla="*/ 0 h 186"/>
                  <a:gd name="T42" fmla="*/ 0 w 813"/>
                  <a:gd name="T43" fmla="*/ 0 h 186"/>
                  <a:gd name="T44" fmla="*/ 0 w 813"/>
                  <a:gd name="T45" fmla="*/ 0 h 186"/>
                  <a:gd name="T46" fmla="*/ 0 w 813"/>
                  <a:gd name="T47" fmla="*/ 0 h 186"/>
                  <a:gd name="T48" fmla="*/ 0 w 813"/>
                  <a:gd name="T49" fmla="*/ 0 h 186"/>
                  <a:gd name="T50" fmla="*/ 0 w 813"/>
                  <a:gd name="T51" fmla="*/ 0 h 186"/>
                  <a:gd name="T52" fmla="*/ 0 w 813"/>
                  <a:gd name="T53" fmla="*/ 0 h 186"/>
                  <a:gd name="T54" fmla="*/ 0 w 813"/>
                  <a:gd name="T55" fmla="*/ 0 h 186"/>
                  <a:gd name="T56" fmla="*/ 0 w 813"/>
                  <a:gd name="T57" fmla="*/ 0 h 186"/>
                  <a:gd name="T58" fmla="*/ 0 w 813"/>
                  <a:gd name="T59" fmla="*/ 0 h 186"/>
                  <a:gd name="T60" fmla="*/ 0 w 813"/>
                  <a:gd name="T61" fmla="*/ 0 h 186"/>
                  <a:gd name="T62" fmla="*/ 0 w 813"/>
                  <a:gd name="T63" fmla="*/ 0 h 186"/>
                  <a:gd name="T64" fmla="*/ 0 w 813"/>
                  <a:gd name="T65" fmla="*/ 0 h 186"/>
                  <a:gd name="T66" fmla="*/ 0 w 813"/>
                  <a:gd name="T67" fmla="*/ 0 h 186"/>
                  <a:gd name="T68" fmla="*/ 0 w 813"/>
                  <a:gd name="T69" fmla="*/ 0 h 186"/>
                  <a:gd name="T70" fmla="*/ 0 w 813"/>
                  <a:gd name="T71" fmla="*/ 0 h 186"/>
                  <a:gd name="T72" fmla="*/ 0 w 813"/>
                  <a:gd name="T73" fmla="*/ 0 h 186"/>
                  <a:gd name="T74" fmla="*/ 0 w 813"/>
                  <a:gd name="T75" fmla="*/ 0 h 186"/>
                  <a:gd name="T76" fmla="*/ 0 w 813"/>
                  <a:gd name="T77" fmla="*/ 0 h 186"/>
                  <a:gd name="T78" fmla="*/ 0 w 813"/>
                  <a:gd name="T79" fmla="*/ 0 h 186"/>
                  <a:gd name="T80" fmla="*/ 0 w 813"/>
                  <a:gd name="T81" fmla="*/ 0 h 186"/>
                  <a:gd name="T82" fmla="*/ 0 w 813"/>
                  <a:gd name="T83" fmla="*/ 0 h 186"/>
                  <a:gd name="T84" fmla="*/ 0 w 813"/>
                  <a:gd name="T85" fmla="*/ 0 h 186"/>
                  <a:gd name="T86" fmla="*/ 0 w 813"/>
                  <a:gd name="T87" fmla="*/ 0 h 186"/>
                  <a:gd name="T88" fmla="*/ 0 w 813"/>
                  <a:gd name="T89" fmla="*/ 0 h 186"/>
                  <a:gd name="T90" fmla="*/ 0 w 813"/>
                  <a:gd name="T91" fmla="*/ 0 h 186"/>
                  <a:gd name="T92" fmla="*/ 0 w 813"/>
                  <a:gd name="T93" fmla="*/ 0 h 186"/>
                  <a:gd name="T94" fmla="*/ 0 w 813"/>
                  <a:gd name="T95" fmla="*/ 0 h 186"/>
                  <a:gd name="T96" fmla="*/ 0 w 813"/>
                  <a:gd name="T97" fmla="*/ 0 h 186"/>
                  <a:gd name="T98" fmla="*/ 0 w 813"/>
                  <a:gd name="T99" fmla="*/ 0 h 186"/>
                  <a:gd name="T100" fmla="*/ 0 w 813"/>
                  <a:gd name="T101" fmla="*/ 0 h 186"/>
                  <a:gd name="T102" fmla="*/ 0 w 813"/>
                  <a:gd name="T103" fmla="*/ 0 h 186"/>
                  <a:gd name="T104" fmla="*/ 0 w 813"/>
                  <a:gd name="T105" fmla="*/ 0 h 186"/>
                  <a:gd name="T106" fmla="*/ 0 w 813"/>
                  <a:gd name="T107" fmla="*/ 0 h 186"/>
                  <a:gd name="T108" fmla="*/ 0 w 813"/>
                  <a:gd name="T109" fmla="*/ 0 h 186"/>
                  <a:gd name="T110" fmla="*/ 0 w 813"/>
                  <a:gd name="T111" fmla="*/ 0 h 186"/>
                  <a:gd name="T112" fmla="*/ 0 w 813"/>
                  <a:gd name="T113" fmla="*/ 0 h 186"/>
                  <a:gd name="T114" fmla="*/ 0 w 813"/>
                  <a:gd name="T115" fmla="*/ 0 h 186"/>
                  <a:gd name="T116" fmla="*/ 0 w 813"/>
                  <a:gd name="T117" fmla="*/ 0 h 186"/>
                  <a:gd name="T118" fmla="*/ 0 w 813"/>
                  <a:gd name="T119" fmla="*/ 0 h 186"/>
                  <a:gd name="T120" fmla="*/ 0 w 813"/>
                  <a:gd name="T121" fmla="*/ 0 h 186"/>
                  <a:gd name="T122" fmla="*/ 0 w 813"/>
                  <a:gd name="T123" fmla="*/ 0 h 186"/>
                  <a:gd name="T124" fmla="*/ 0 w 813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3"/>
                  <a:gd name="T190" fmla="*/ 0 h 186"/>
                  <a:gd name="T191" fmla="*/ 813 w 813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3" h="186">
                    <a:moveTo>
                      <a:pt x="64" y="186"/>
                    </a:moveTo>
                    <a:lnTo>
                      <a:pt x="71" y="184"/>
                    </a:lnTo>
                    <a:lnTo>
                      <a:pt x="88" y="175"/>
                    </a:lnTo>
                    <a:lnTo>
                      <a:pt x="118" y="161"/>
                    </a:lnTo>
                    <a:lnTo>
                      <a:pt x="159" y="145"/>
                    </a:lnTo>
                    <a:lnTo>
                      <a:pt x="184" y="135"/>
                    </a:lnTo>
                    <a:lnTo>
                      <a:pt x="212" y="127"/>
                    </a:lnTo>
                    <a:lnTo>
                      <a:pt x="242" y="117"/>
                    </a:lnTo>
                    <a:lnTo>
                      <a:pt x="274" y="108"/>
                    </a:lnTo>
                    <a:lnTo>
                      <a:pt x="309" y="98"/>
                    </a:lnTo>
                    <a:lnTo>
                      <a:pt x="348" y="89"/>
                    </a:lnTo>
                    <a:lnTo>
                      <a:pt x="388" y="80"/>
                    </a:lnTo>
                    <a:lnTo>
                      <a:pt x="430" y="73"/>
                    </a:lnTo>
                    <a:lnTo>
                      <a:pt x="475" y="65"/>
                    </a:lnTo>
                    <a:lnTo>
                      <a:pt x="522" y="57"/>
                    </a:lnTo>
                    <a:lnTo>
                      <a:pt x="570" y="49"/>
                    </a:lnTo>
                    <a:lnTo>
                      <a:pt x="617" y="40"/>
                    </a:lnTo>
                    <a:lnTo>
                      <a:pt x="662" y="32"/>
                    </a:lnTo>
                    <a:lnTo>
                      <a:pt x="703" y="24"/>
                    </a:lnTo>
                    <a:lnTo>
                      <a:pt x="741" y="18"/>
                    </a:lnTo>
                    <a:lnTo>
                      <a:pt x="772" y="12"/>
                    </a:lnTo>
                    <a:lnTo>
                      <a:pt x="796" y="7"/>
                    </a:lnTo>
                    <a:lnTo>
                      <a:pt x="809" y="3"/>
                    </a:lnTo>
                    <a:lnTo>
                      <a:pt x="813" y="2"/>
                    </a:lnTo>
                    <a:lnTo>
                      <a:pt x="813" y="0"/>
                    </a:lnTo>
                    <a:lnTo>
                      <a:pt x="812" y="0"/>
                    </a:lnTo>
                    <a:lnTo>
                      <a:pt x="806" y="0"/>
                    </a:lnTo>
                    <a:lnTo>
                      <a:pt x="786" y="3"/>
                    </a:lnTo>
                    <a:lnTo>
                      <a:pt x="751" y="7"/>
                    </a:lnTo>
                    <a:lnTo>
                      <a:pt x="700" y="14"/>
                    </a:lnTo>
                    <a:lnTo>
                      <a:pt x="632" y="24"/>
                    </a:lnTo>
                    <a:lnTo>
                      <a:pt x="565" y="32"/>
                    </a:lnTo>
                    <a:lnTo>
                      <a:pt x="504" y="39"/>
                    </a:lnTo>
                    <a:lnTo>
                      <a:pt x="448" y="45"/>
                    </a:lnTo>
                    <a:lnTo>
                      <a:pt x="395" y="50"/>
                    </a:lnTo>
                    <a:lnTo>
                      <a:pt x="348" y="54"/>
                    </a:lnTo>
                    <a:lnTo>
                      <a:pt x="305" y="55"/>
                    </a:lnTo>
                    <a:lnTo>
                      <a:pt x="265" y="57"/>
                    </a:lnTo>
                    <a:lnTo>
                      <a:pt x="229" y="57"/>
                    </a:lnTo>
                    <a:lnTo>
                      <a:pt x="197" y="57"/>
                    </a:lnTo>
                    <a:lnTo>
                      <a:pt x="167" y="54"/>
                    </a:lnTo>
                    <a:lnTo>
                      <a:pt x="139" y="52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2" y="37"/>
                    </a:lnTo>
                    <a:lnTo>
                      <a:pt x="52" y="30"/>
                    </a:lnTo>
                    <a:lnTo>
                      <a:pt x="35" y="24"/>
                    </a:lnTo>
                    <a:lnTo>
                      <a:pt x="26" y="20"/>
                    </a:lnTo>
                    <a:lnTo>
                      <a:pt x="20" y="19"/>
                    </a:lnTo>
                    <a:lnTo>
                      <a:pt x="13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8"/>
                    </a:lnTo>
                    <a:lnTo>
                      <a:pt x="7" y="74"/>
                    </a:lnTo>
                    <a:lnTo>
                      <a:pt x="15" y="90"/>
                    </a:lnTo>
                    <a:lnTo>
                      <a:pt x="30" y="125"/>
                    </a:lnTo>
                    <a:lnTo>
                      <a:pt x="46" y="155"/>
                    </a:lnTo>
                    <a:lnTo>
                      <a:pt x="60" y="178"/>
                    </a:lnTo>
                    <a:lnTo>
                      <a:pt x="64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" name="Freeform 434"/>
              <p:cNvSpPr>
                <a:spLocks/>
              </p:cNvSpPr>
              <p:nvPr/>
            </p:nvSpPr>
            <p:spPr bwMode="auto">
              <a:xfrm>
                <a:off x="2456" y="2087"/>
                <a:ext cx="153" cy="64"/>
              </a:xfrm>
              <a:custGeom>
                <a:avLst/>
                <a:gdLst>
                  <a:gd name="T0" fmla="*/ 0 w 765"/>
                  <a:gd name="T1" fmla="*/ 0 h 319"/>
                  <a:gd name="T2" fmla="*/ 0 w 765"/>
                  <a:gd name="T3" fmla="*/ 0 h 319"/>
                  <a:gd name="T4" fmla="*/ 0 w 765"/>
                  <a:gd name="T5" fmla="*/ 0 h 319"/>
                  <a:gd name="T6" fmla="*/ 0 w 765"/>
                  <a:gd name="T7" fmla="*/ 0 h 319"/>
                  <a:gd name="T8" fmla="*/ 0 w 765"/>
                  <a:gd name="T9" fmla="*/ 0 h 319"/>
                  <a:gd name="T10" fmla="*/ 0 w 765"/>
                  <a:gd name="T11" fmla="*/ 0 h 319"/>
                  <a:gd name="T12" fmla="*/ 0 w 765"/>
                  <a:gd name="T13" fmla="*/ 0 h 319"/>
                  <a:gd name="T14" fmla="*/ 0 w 765"/>
                  <a:gd name="T15" fmla="*/ 0 h 319"/>
                  <a:gd name="T16" fmla="*/ 0 w 765"/>
                  <a:gd name="T17" fmla="*/ 0 h 319"/>
                  <a:gd name="T18" fmla="*/ 0 w 765"/>
                  <a:gd name="T19" fmla="*/ 0 h 319"/>
                  <a:gd name="T20" fmla="*/ 0 w 765"/>
                  <a:gd name="T21" fmla="*/ 0 h 319"/>
                  <a:gd name="T22" fmla="*/ 0 w 765"/>
                  <a:gd name="T23" fmla="*/ 0 h 319"/>
                  <a:gd name="T24" fmla="*/ 0 w 765"/>
                  <a:gd name="T25" fmla="*/ 0 h 319"/>
                  <a:gd name="T26" fmla="*/ 0 w 765"/>
                  <a:gd name="T27" fmla="*/ 0 h 319"/>
                  <a:gd name="T28" fmla="*/ 0 w 765"/>
                  <a:gd name="T29" fmla="*/ 0 h 319"/>
                  <a:gd name="T30" fmla="*/ 0 w 765"/>
                  <a:gd name="T31" fmla="*/ 0 h 319"/>
                  <a:gd name="T32" fmla="*/ 0 w 765"/>
                  <a:gd name="T33" fmla="*/ 0 h 319"/>
                  <a:gd name="T34" fmla="*/ 0 w 765"/>
                  <a:gd name="T35" fmla="*/ 0 h 319"/>
                  <a:gd name="T36" fmla="*/ 0 w 765"/>
                  <a:gd name="T37" fmla="*/ 0 h 319"/>
                  <a:gd name="T38" fmla="*/ 0 w 765"/>
                  <a:gd name="T39" fmla="*/ 0 h 319"/>
                  <a:gd name="T40" fmla="*/ 0 w 765"/>
                  <a:gd name="T41" fmla="*/ 0 h 319"/>
                  <a:gd name="T42" fmla="*/ 0 w 765"/>
                  <a:gd name="T43" fmla="*/ 0 h 319"/>
                  <a:gd name="T44" fmla="*/ 0 w 765"/>
                  <a:gd name="T45" fmla="*/ 0 h 319"/>
                  <a:gd name="T46" fmla="*/ 0 w 765"/>
                  <a:gd name="T47" fmla="*/ 0 h 319"/>
                  <a:gd name="T48" fmla="*/ 0 w 765"/>
                  <a:gd name="T49" fmla="*/ 0 h 319"/>
                  <a:gd name="T50" fmla="*/ 0 w 765"/>
                  <a:gd name="T51" fmla="*/ 0 h 319"/>
                  <a:gd name="T52" fmla="*/ 0 w 765"/>
                  <a:gd name="T53" fmla="*/ 0 h 319"/>
                  <a:gd name="T54" fmla="*/ 0 w 765"/>
                  <a:gd name="T55" fmla="*/ 0 h 319"/>
                  <a:gd name="T56" fmla="*/ 0 w 765"/>
                  <a:gd name="T57" fmla="*/ 0 h 319"/>
                  <a:gd name="T58" fmla="*/ 0 w 765"/>
                  <a:gd name="T59" fmla="*/ 0 h 319"/>
                  <a:gd name="T60" fmla="*/ 0 w 765"/>
                  <a:gd name="T61" fmla="*/ 0 h 319"/>
                  <a:gd name="T62" fmla="*/ 0 w 765"/>
                  <a:gd name="T63" fmla="*/ 0 h 319"/>
                  <a:gd name="T64" fmla="*/ 0 w 765"/>
                  <a:gd name="T65" fmla="*/ 0 h 319"/>
                  <a:gd name="T66" fmla="*/ 0 w 765"/>
                  <a:gd name="T67" fmla="*/ 0 h 319"/>
                  <a:gd name="T68" fmla="*/ 0 w 765"/>
                  <a:gd name="T69" fmla="*/ 0 h 319"/>
                  <a:gd name="T70" fmla="*/ 0 w 765"/>
                  <a:gd name="T71" fmla="*/ 0 h 319"/>
                  <a:gd name="T72" fmla="*/ 0 w 765"/>
                  <a:gd name="T73" fmla="*/ 0 h 319"/>
                  <a:gd name="T74" fmla="*/ 0 w 765"/>
                  <a:gd name="T75" fmla="*/ 0 h 319"/>
                  <a:gd name="T76" fmla="*/ 0 w 765"/>
                  <a:gd name="T77" fmla="*/ 0 h 319"/>
                  <a:gd name="T78" fmla="*/ 0 w 765"/>
                  <a:gd name="T79" fmla="*/ 0 h 319"/>
                  <a:gd name="T80" fmla="*/ 0 w 765"/>
                  <a:gd name="T81" fmla="*/ 0 h 319"/>
                  <a:gd name="T82" fmla="*/ 0 w 765"/>
                  <a:gd name="T83" fmla="*/ 0 h 319"/>
                  <a:gd name="T84" fmla="*/ 0 w 765"/>
                  <a:gd name="T85" fmla="*/ 0 h 319"/>
                  <a:gd name="T86" fmla="*/ 0 w 765"/>
                  <a:gd name="T87" fmla="*/ 0 h 319"/>
                  <a:gd name="T88" fmla="*/ 0 w 765"/>
                  <a:gd name="T89" fmla="*/ 0 h 319"/>
                  <a:gd name="T90" fmla="*/ 0 w 765"/>
                  <a:gd name="T91" fmla="*/ 0 h 319"/>
                  <a:gd name="T92" fmla="*/ 0 w 765"/>
                  <a:gd name="T93" fmla="*/ 0 h 319"/>
                  <a:gd name="T94" fmla="*/ 0 w 765"/>
                  <a:gd name="T95" fmla="*/ 0 h 319"/>
                  <a:gd name="T96" fmla="*/ 0 w 765"/>
                  <a:gd name="T97" fmla="*/ 0 h 319"/>
                  <a:gd name="T98" fmla="*/ 0 w 765"/>
                  <a:gd name="T99" fmla="*/ 0 h 319"/>
                  <a:gd name="T100" fmla="*/ 0 w 765"/>
                  <a:gd name="T101" fmla="*/ 0 h 319"/>
                  <a:gd name="T102" fmla="*/ 0 w 765"/>
                  <a:gd name="T103" fmla="*/ 0 h 319"/>
                  <a:gd name="T104" fmla="*/ 0 w 765"/>
                  <a:gd name="T105" fmla="*/ 0 h 319"/>
                  <a:gd name="T106" fmla="*/ 0 w 765"/>
                  <a:gd name="T107" fmla="*/ 0 h 319"/>
                  <a:gd name="T108" fmla="*/ 0 w 765"/>
                  <a:gd name="T109" fmla="*/ 0 h 319"/>
                  <a:gd name="T110" fmla="*/ 0 w 765"/>
                  <a:gd name="T111" fmla="*/ 0 h 319"/>
                  <a:gd name="T112" fmla="*/ 0 w 765"/>
                  <a:gd name="T113" fmla="*/ 0 h 319"/>
                  <a:gd name="T114" fmla="*/ 0 w 765"/>
                  <a:gd name="T115" fmla="*/ 0 h 319"/>
                  <a:gd name="T116" fmla="*/ 0 w 765"/>
                  <a:gd name="T117" fmla="*/ 0 h 319"/>
                  <a:gd name="T118" fmla="*/ 0 w 765"/>
                  <a:gd name="T119" fmla="*/ 0 h 319"/>
                  <a:gd name="T120" fmla="*/ 0 w 765"/>
                  <a:gd name="T121" fmla="*/ 0 h 319"/>
                  <a:gd name="T122" fmla="*/ 0 w 765"/>
                  <a:gd name="T123" fmla="*/ 0 h 319"/>
                  <a:gd name="T124" fmla="*/ 0 w 765"/>
                  <a:gd name="T125" fmla="*/ 0 h 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5"/>
                  <a:gd name="T190" fmla="*/ 0 h 319"/>
                  <a:gd name="T191" fmla="*/ 765 w 765"/>
                  <a:gd name="T192" fmla="*/ 319 h 3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5" h="319">
                    <a:moveTo>
                      <a:pt x="7" y="173"/>
                    </a:moveTo>
                    <a:lnTo>
                      <a:pt x="14" y="173"/>
                    </a:lnTo>
                    <a:lnTo>
                      <a:pt x="34" y="173"/>
                    </a:lnTo>
                    <a:lnTo>
                      <a:pt x="66" y="173"/>
                    </a:lnTo>
                    <a:lnTo>
                      <a:pt x="111" y="175"/>
                    </a:lnTo>
                    <a:lnTo>
                      <a:pt x="138" y="178"/>
                    </a:lnTo>
                    <a:lnTo>
                      <a:pt x="166" y="180"/>
                    </a:lnTo>
                    <a:lnTo>
                      <a:pt x="197" y="185"/>
                    </a:lnTo>
                    <a:lnTo>
                      <a:pt x="231" y="190"/>
                    </a:lnTo>
                    <a:lnTo>
                      <a:pt x="267" y="196"/>
                    </a:lnTo>
                    <a:lnTo>
                      <a:pt x="305" y="204"/>
                    </a:lnTo>
                    <a:lnTo>
                      <a:pt x="345" y="212"/>
                    </a:lnTo>
                    <a:lnTo>
                      <a:pt x="387" y="222"/>
                    </a:lnTo>
                    <a:lnTo>
                      <a:pt x="431" y="235"/>
                    </a:lnTo>
                    <a:lnTo>
                      <a:pt x="476" y="247"/>
                    </a:lnTo>
                    <a:lnTo>
                      <a:pt x="522" y="260"/>
                    </a:lnTo>
                    <a:lnTo>
                      <a:pt x="568" y="272"/>
                    </a:lnTo>
                    <a:lnTo>
                      <a:pt x="613" y="284"/>
                    </a:lnTo>
                    <a:lnTo>
                      <a:pt x="654" y="295"/>
                    </a:lnTo>
                    <a:lnTo>
                      <a:pt x="690" y="304"/>
                    </a:lnTo>
                    <a:lnTo>
                      <a:pt x="722" y="311"/>
                    </a:lnTo>
                    <a:lnTo>
                      <a:pt x="745" y="316"/>
                    </a:lnTo>
                    <a:lnTo>
                      <a:pt x="760" y="319"/>
                    </a:lnTo>
                    <a:lnTo>
                      <a:pt x="764" y="319"/>
                    </a:lnTo>
                    <a:lnTo>
                      <a:pt x="765" y="319"/>
                    </a:lnTo>
                    <a:lnTo>
                      <a:pt x="763" y="317"/>
                    </a:lnTo>
                    <a:lnTo>
                      <a:pt x="758" y="315"/>
                    </a:lnTo>
                    <a:lnTo>
                      <a:pt x="739" y="307"/>
                    </a:lnTo>
                    <a:lnTo>
                      <a:pt x="705" y="297"/>
                    </a:lnTo>
                    <a:lnTo>
                      <a:pt x="655" y="281"/>
                    </a:lnTo>
                    <a:lnTo>
                      <a:pt x="589" y="262"/>
                    </a:lnTo>
                    <a:lnTo>
                      <a:pt x="526" y="242"/>
                    </a:lnTo>
                    <a:lnTo>
                      <a:pt x="467" y="222"/>
                    </a:lnTo>
                    <a:lnTo>
                      <a:pt x="413" y="205"/>
                    </a:lnTo>
                    <a:lnTo>
                      <a:pt x="365" y="188"/>
                    </a:lnTo>
                    <a:lnTo>
                      <a:pt x="320" y="171"/>
                    </a:lnTo>
                    <a:lnTo>
                      <a:pt x="280" y="155"/>
                    </a:lnTo>
                    <a:lnTo>
                      <a:pt x="244" y="140"/>
                    </a:lnTo>
                    <a:lnTo>
                      <a:pt x="210" y="125"/>
                    </a:lnTo>
                    <a:lnTo>
                      <a:pt x="181" y="111"/>
                    </a:lnTo>
                    <a:lnTo>
                      <a:pt x="155" y="96"/>
                    </a:lnTo>
                    <a:lnTo>
                      <a:pt x="131" y="83"/>
                    </a:lnTo>
                    <a:lnTo>
                      <a:pt x="110" y="69"/>
                    </a:lnTo>
                    <a:lnTo>
                      <a:pt x="91" y="55"/>
                    </a:lnTo>
                    <a:lnTo>
                      <a:pt x="75" y="43"/>
                    </a:lnTo>
                    <a:lnTo>
                      <a:pt x="60" y="29"/>
                    </a:lnTo>
                    <a:lnTo>
                      <a:pt x="46" y="15"/>
                    </a:lnTo>
                    <a:lnTo>
                      <a:pt x="40" y="9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7" y="19"/>
                    </a:lnTo>
                    <a:lnTo>
                      <a:pt x="3" y="33"/>
                    </a:lnTo>
                    <a:lnTo>
                      <a:pt x="2" y="48"/>
                    </a:lnTo>
                    <a:lnTo>
                      <a:pt x="0" y="66"/>
                    </a:lnTo>
                    <a:lnTo>
                      <a:pt x="0" y="104"/>
                    </a:lnTo>
                    <a:lnTo>
                      <a:pt x="3" y="138"/>
                    </a:lnTo>
                    <a:lnTo>
                      <a:pt x="5" y="163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" name="Freeform 435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" name="Freeform 436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" name="Freeform 437"/>
              <p:cNvSpPr>
                <a:spLocks/>
              </p:cNvSpPr>
              <p:nvPr/>
            </p:nvSpPr>
            <p:spPr bwMode="auto">
              <a:xfrm>
                <a:off x="2233" y="1979"/>
                <a:ext cx="223" cy="219"/>
              </a:xfrm>
              <a:custGeom>
                <a:avLst/>
                <a:gdLst>
                  <a:gd name="T0" fmla="*/ 0 w 1115"/>
                  <a:gd name="T1" fmla="*/ 0 h 1097"/>
                  <a:gd name="T2" fmla="*/ 0 w 1115"/>
                  <a:gd name="T3" fmla="*/ 0 h 1097"/>
                  <a:gd name="T4" fmla="*/ 0 w 1115"/>
                  <a:gd name="T5" fmla="*/ 0 h 1097"/>
                  <a:gd name="T6" fmla="*/ 0 w 1115"/>
                  <a:gd name="T7" fmla="*/ 0 h 1097"/>
                  <a:gd name="T8" fmla="*/ 0 w 1115"/>
                  <a:gd name="T9" fmla="*/ 0 h 1097"/>
                  <a:gd name="T10" fmla="*/ 0 w 1115"/>
                  <a:gd name="T11" fmla="*/ 0 h 1097"/>
                  <a:gd name="T12" fmla="*/ 0 w 1115"/>
                  <a:gd name="T13" fmla="*/ 0 h 1097"/>
                  <a:gd name="T14" fmla="*/ 0 w 1115"/>
                  <a:gd name="T15" fmla="*/ 0 h 1097"/>
                  <a:gd name="T16" fmla="*/ 0 w 1115"/>
                  <a:gd name="T17" fmla="*/ 0 h 1097"/>
                  <a:gd name="T18" fmla="*/ 0 w 1115"/>
                  <a:gd name="T19" fmla="*/ 0 h 1097"/>
                  <a:gd name="T20" fmla="*/ 0 w 1115"/>
                  <a:gd name="T21" fmla="*/ 0 h 1097"/>
                  <a:gd name="T22" fmla="*/ 0 w 1115"/>
                  <a:gd name="T23" fmla="*/ 0 h 1097"/>
                  <a:gd name="T24" fmla="*/ 0 w 1115"/>
                  <a:gd name="T25" fmla="*/ 0 h 1097"/>
                  <a:gd name="T26" fmla="*/ 0 w 1115"/>
                  <a:gd name="T27" fmla="*/ 0 h 1097"/>
                  <a:gd name="T28" fmla="*/ 0 w 1115"/>
                  <a:gd name="T29" fmla="*/ 0 h 1097"/>
                  <a:gd name="T30" fmla="*/ 0 w 1115"/>
                  <a:gd name="T31" fmla="*/ 0 h 1097"/>
                  <a:gd name="T32" fmla="*/ 0 w 1115"/>
                  <a:gd name="T33" fmla="*/ 0 h 1097"/>
                  <a:gd name="T34" fmla="*/ 0 w 1115"/>
                  <a:gd name="T35" fmla="*/ 0 h 1097"/>
                  <a:gd name="T36" fmla="*/ 0 w 1115"/>
                  <a:gd name="T37" fmla="*/ 0 h 1097"/>
                  <a:gd name="T38" fmla="*/ 0 w 1115"/>
                  <a:gd name="T39" fmla="*/ 0 h 1097"/>
                  <a:gd name="T40" fmla="*/ 0 w 1115"/>
                  <a:gd name="T41" fmla="*/ 0 h 1097"/>
                  <a:gd name="T42" fmla="*/ 0 w 1115"/>
                  <a:gd name="T43" fmla="*/ 0 h 1097"/>
                  <a:gd name="T44" fmla="*/ 0 w 1115"/>
                  <a:gd name="T45" fmla="*/ 0 h 1097"/>
                  <a:gd name="T46" fmla="*/ 0 w 1115"/>
                  <a:gd name="T47" fmla="*/ 0 h 1097"/>
                  <a:gd name="T48" fmla="*/ 0 w 1115"/>
                  <a:gd name="T49" fmla="*/ 0 h 1097"/>
                  <a:gd name="T50" fmla="*/ 0 w 1115"/>
                  <a:gd name="T51" fmla="*/ 0 h 1097"/>
                  <a:gd name="T52" fmla="*/ 0 w 1115"/>
                  <a:gd name="T53" fmla="*/ 0 h 1097"/>
                  <a:gd name="T54" fmla="*/ 0 w 1115"/>
                  <a:gd name="T55" fmla="*/ 0 h 1097"/>
                  <a:gd name="T56" fmla="*/ 0 w 1115"/>
                  <a:gd name="T57" fmla="*/ 0 h 1097"/>
                  <a:gd name="T58" fmla="*/ 0 w 1115"/>
                  <a:gd name="T59" fmla="*/ 0 h 1097"/>
                  <a:gd name="T60" fmla="*/ 0 w 1115"/>
                  <a:gd name="T61" fmla="*/ 0 h 1097"/>
                  <a:gd name="T62" fmla="*/ 0 w 1115"/>
                  <a:gd name="T63" fmla="*/ 0 h 1097"/>
                  <a:gd name="T64" fmla="*/ 0 w 1115"/>
                  <a:gd name="T65" fmla="*/ 0 h 1097"/>
                  <a:gd name="T66" fmla="*/ 0 w 1115"/>
                  <a:gd name="T67" fmla="*/ 0 h 1097"/>
                  <a:gd name="T68" fmla="*/ 0 w 1115"/>
                  <a:gd name="T69" fmla="*/ 0 h 1097"/>
                  <a:gd name="T70" fmla="*/ 0 w 1115"/>
                  <a:gd name="T71" fmla="*/ 0 h 1097"/>
                  <a:gd name="T72" fmla="*/ 0 w 1115"/>
                  <a:gd name="T73" fmla="*/ 0 h 1097"/>
                  <a:gd name="T74" fmla="*/ 0 w 1115"/>
                  <a:gd name="T75" fmla="*/ 0 h 1097"/>
                  <a:gd name="T76" fmla="*/ 0 w 1115"/>
                  <a:gd name="T77" fmla="*/ 0 h 1097"/>
                  <a:gd name="T78" fmla="*/ 0 w 1115"/>
                  <a:gd name="T79" fmla="*/ 0 h 1097"/>
                  <a:gd name="T80" fmla="*/ 0 w 1115"/>
                  <a:gd name="T81" fmla="*/ 0 h 1097"/>
                  <a:gd name="T82" fmla="*/ 0 w 1115"/>
                  <a:gd name="T83" fmla="*/ 0 h 1097"/>
                  <a:gd name="T84" fmla="*/ 0 w 1115"/>
                  <a:gd name="T85" fmla="*/ 0 h 1097"/>
                  <a:gd name="T86" fmla="*/ 0 w 1115"/>
                  <a:gd name="T87" fmla="*/ 0 h 1097"/>
                  <a:gd name="T88" fmla="*/ 0 w 1115"/>
                  <a:gd name="T89" fmla="*/ 0 h 1097"/>
                  <a:gd name="T90" fmla="*/ 0 w 1115"/>
                  <a:gd name="T91" fmla="*/ 0 h 1097"/>
                  <a:gd name="T92" fmla="*/ 0 w 1115"/>
                  <a:gd name="T93" fmla="*/ 0 h 1097"/>
                  <a:gd name="T94" fmla="*/ 0 w 1115"/>
                  <a:gd name="T95" fmla="*/ 0 h 1097"/>
                  <a:gd name="T96" fmla="*/ 0 w 1115"/>
                  <a:gd name="T97" fmla="*/ 0 h 1097"/>
                  <a:gd name="T98" fmla="*/ 0 w 1115"/>
                  <a:gd name="T99" fmla="*/ 0 h 1097"/>
                  <a:gd name="T100" fmla="*/ 0 w 1115"/>
                  <a:gd name="T101" fmla="*/ 0 h 1097"/>
                  <a:gd name="T102" fmla="*/ 0 w 1115"/>
                  <a:gd name="T103" fmla="*/ 0 h 1097"/>
                  <a:gd name="T104" fmla="*/ 0 w 1115"/>
                  <a:gd name="T105" fmla="*/ 0 h 1097"/>
                  <a:gd name="T106" fmla="*/ 0 w 1115"/>
                  <a:gd name="T107" fmla="*/ 0 h 1097"/>
                  <a:gd name="T108" fmla="*/ 0 w 1115"/>
                  <a:gd name="T109" fmla="*/ 0 h 1097"/>
                  <a:gd name="T110" fmla="*/ 0 w 1115"/>
                  <a:gd name="T111" fmla="*/ 0 h 1097"/>
                  <a:gd name="T112" fmla="*/ 0 w 1115"/>
                  <a:gd name="T113" fmla="*/ 0 h 1097"/>
                  <a:gd name="T114" fmla="*/ 0 w 1115"/>
                  <a:gd name="T115" fmla="*/ 0 h 1097"/>
                  <a:gd name="T116" fmla="*/ 0 w 1115"/>
                  <a:gd name="T117" fmla="*/ 0 h 1097"/>
                  <a:gd name="T118" fmla="*/ 0 w 1115"/>
                  <a:gd name="T119" fmla="*/ 0 h 1097"/>
                  <a:gd name="T120" fmla="*/ 0 w 1115"/>
                  <a:gd name="T121" fmla="*/ 0 h 1097"/>
                  <a:gd name="T122" fmla="*/ 0 w 1115"/>
                  <a:gd name="T123" fmla="*/ 0 h 1097"/>
                  <a:gd name="T124" fmla="*/ 0 w 1115"/>
                  <a:gd name="T125" fmla="*/ 0 h 1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15"/>
                  <a:gd name="T190" fmla="*/ 0 h 1097"/>
                  <a:gd name="T191" fmla="*/ 1115 w 1115"/>
                  <a:gd name="T192" fmla="*/ 1097 h 10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15" h="1097">
                    <a:moveTo>
                      <a:pt x="540" y="0"/>
                    </a:moveTo>
                    <a:lnTo>
                      <a:pt x="564" y="0"/>
                    </a:lnTo>
                    <a:lnTo>
                      <a:pt x="587" y="1"/>
                    </a:lnTo>
                    <a:lnTo>
                      <a:pt x="611" y="3"/>
                    </a:lnTo>
                    <a:lnTo>
                      <a:pt x="636" y="6"/>
                    </a:lnTo>
                    <a:lnTo>
                      <a:pt x="660" y="10"/>
                    </a:lnTo>
                    <a:lnTo>
                      <a:pt x="685" y="16"/>
                    </a:lnTo>
                    <a:lnTo>
                      <a:pt x="708" y="23"/>
                    </a:lnTo>
                    <a:lnTo>
                      <a:pt x="732" y="30"/>
                    </a:lnTo>
                    <a:lnTo>
                      <a:pt x="757" y="39"/>
                    </a:lnTo>
                    <a:lnTo>
                      <a:pt x="781" y="49"/>
                    </a:lnTo>
                    <a:lnTo>
                      <a:pt x="803" y="60"/>
                    </a:lnTo>
                    <a:lnTo>
                      <a:pt x="827" y="71"/>
                    </a:lnTo>
                    <a:lnTo>
                      <a:pt x="849" y="84"/>
                    </a:lnTo>
                    <a:lnTo>
                      <a:pt x="871" y="97"/>
                    </a:lnTo>
                    <a:lnTo>
                      <a:pt x="892" y="111"/>
                    </a:lnTo>
                    <a:lnTo>
                      <a:pt x="913" y="127"/>
                    </a:lnTo>
                    <a:lnTo>
                      <a:pt x="933" y="142"/>
                    </a:lnTo>
                    <a:lnTo>
                      <a:pt x="953" y="160"/>
                    </a:lnTo>
                    <a:lnTo>
                      <a:pt x="972" y="177"/>
                    </a:lnTo>
                    <a:lnTo>
                      <a:pt x="989" y="196"/>
                    </a:lnTo>
                    <a:lnTo>
                      <a:pt x="1005" y="215"/>
                    </a:lnTo>
                    <a:lnTo>
                      <a:pt x="1021" y="235"/>
                    </a:lnTo>
                    <a:lnTo>
                      <a:pt x="1036" y="255"/>
                    </a:lnTo>
                    <a:lnTo>
                      <a:pt x="1050" y="276"/>
                    </a:lnTo>
                    <a:lnTo>
                      <a:pt x="1063" y="298"/>
                    </a:lnTo>
                    <a:lnTo>
                      <a:pt x="1074" y="320"/>
                    </a:lnTo>
                    <a:lnTo>
                      <a:pt x="1084" y="343"/>
                    </a:lnTo>
                    <a:lnTo>
                      <a:pt x="1093" y="366"/>
                    </a:lnTo>
                    <a:lnTo>
                      <a:pt x="1100" y="391"/>
                    </a:lnTo>
                    <a:lnTo>
                      <a:pt x="1105" y="414"/>
                    </a:lnTo>
                    <a:lnTo>
                      <a:pt x="1110" y="439"/>
                    </a:lnTo>
                    <a:lnTo>
                      <a:pt x="1113" y="464"/>
                    </a:lnTo>
                    <a:lnTo>
                      <a:pt x="1115" y="491"/>
                    </a:lnTo>
                    <a:lnTo>
                      <a:pt x="1115" y="518"/>
                    </a:lnTo>
                    <a:lnTo>
                      <a:pt x="1115" y="544"/>
                    </a:lnTo>
                    <a:lnTo>
                      <a:pt x="1114" y="572"/>
                    </a:lnTo>
                    <a:lnTo>
                      <a:pt x="1113" y="599"/>
                    </a:lnTo>
                    <a:lnTo>
                      <a:pt x="1109" y="627"/>
                    </a:lnTo>
                    <a:lnTo>
                      <a:pt x="1105" y="654"/>
                    </a:lnTo>
                    <a:lnTo>
                      <a:pt x="1100" y="682"/>
                    </a:lnTo>
                    <a:lnTo>
                      <a:pt x="1094" y="709"/>
                    </a:lnTo>
                    <a:lnTo>
                      <a:pt x="1086" y="737"/>
                    </a:lnTo>
                    <a:lnTo>
                      <a:pt x="1078" y="763"/>
                    </a:lnTo>
                    <a:lnTo>
                      <a:pt x="1068" y="789"/>
                    </a:lnTo>
                    <a:lnTo>
                      <a:pt x="1056" y="815"/>
                    </a:lnTo>
                    <a:lnTo>
                      <a:pt x="1045" y="840"/>
                    </a:lnTo>
                    <a:lnTo>
                      <a:pt x="1031" y="865"/>
                    </a:lnTo>
                    <a:lnTo>
                      <a:pt x="1017" y="889"/>
                    </a:lnTo>
                    <a:lnTo>
                      <a:pt x="1000" y="911"/>
                    </a:lnTo>
                    <a:lnTo>
                      <a:pt x="983" y="934"/>
                    </a:lnTo>
                    <a:lnTo>
                      <a:pt x="964" y="955"/>
                    </a:lnTo>
                    <a:lnTo>
                      <a:pt x="943" y="975"/>
                    </a:lnTo>
                    <a:lnTo>
                      <a:pt x="922" y="994"/>
                    </a:lnTo>
                    <a:lnTo>
                      <a:pt x="898" y="1011"/>
                    </a:lnTo>
                    <a:lnTo>
                      <a:pt x="873" y="1027"/>
                    </a:lnTo>
                    <a:lnTo>
                      <a:pt x="847" y="1041"/>
                    </a:lnTo>
                    <a:lnTo>
                      <a:pt x="819" y="1055"/>
                    </a:lnTo>
                    <a:lnTo>
                      <a:pt x="789" y="1066"/>
                    </a:lnTo>
                    <a:lnTo>
                      <a:pt x="759" y="1076"/>
                    </a:lnTo>
                    <a:lnTo>
                      <a:pt x="726" y="1085"/>
                    </a:lnTo>
                    <a:lnTo>
                      <a:pt x="692" y="1091"/>
                    </a:lnTo>
                    <a:lnTo>
                      <a:pt x="656" y="1095"/>
                    </a:lnTo>
                    <a:lnTo>
                      <a:pt x="618" y="1097"/>
                    </a:lnTo>
                    <a:lnTo>
                      <a:pt x="579" y="1097"/>
                    </a:lnTo>
                    <a:lnTo>
                      <a:pt x="539" y="1096"/>
                    </a:lnTo>
                    <a:lnTo>
                      <a:pt x="501" y="1091"/>
                    </a:lnTo>
                    <a:lnTo>
                      <a:pt x="465" y="1085"/>
                    </a:lnTo>
                    <a:lnTo>
                      <a:pt x="430" y="1077"/>
                    </a:lnTo>
                    <a:lnTo>
                      <a:pt x="396" y="1067"/>
                    </a:lnTo>
                    <a:lnTo>
                      <a:pt x="365" y="1056"/>
                    </a:lnTo>
                    <a:lnTo>
                      <a:pt x="335" y="1044"/>
                    </a:lnTo>
                    <a:lnTo>
                      <a:pt x="306" y="1030"/>
                    </a:lnTo>
                    <a:lnTo>
                      <a:pt x="280" y="1014"/>
                    </a:lnTo>
                    <a:lnTo>
                      <a:pt x="254" y="997"/>
                    </a:lnTo>
                    <a:lnTo>
                      <a:pt x="230" y="980"/>
                    </a:lnTo>
                    <a:lnTo>
                      <a:pt x="208" y="961"/>
                    </a:lnTo>
                    <a:lnTo>
                      <a:pt x="187" y="941"/>
                    </a:lnTo>
                    <a:lnTo>
                      <a:pt x="167" y="921"/>
                    </a:lnTo>
                    <a:lnTo>
                      <a:pt x="148" y="900"/>
                    </a:lnTo>
                    <a:lnTo>
                      <a:pt x="131" y="879"/>
                    </a:lnTo>
                    <a:lnTo>
                      <a:pt x="114" y="858"/>
                    </a:lnTo>
                    <a:lnTo>
                      <a:pt x="99" y="836"/>
                    </a:lnTo>
                    <a:lnTo>
                      <a:pt x="86" y="814"/>
                    </a:lnTo>
                    <a:lnTo>
                      <a:pt x="73" y="791"/>
                    </a:lnTo>
                    <a:lnTo>
                      <a:pt x="62" y="770"/>
                    </a:lnTo>
                    <a:lnTo>
                      <a:pt x="52" y="748"/>
                    </a:lnTo>
                    <a:lnTo>
                      <a:pt x="42" y="727"/>
                    </a:lnTo>
                    <a:lnTo>
                      <a:pt x="34" y="707"/>
                    </a:lnTo>
                    <a:lnTo>
                      <a:pt x="27" y="685"/>
                    </a:lnTo>
                    <a:lnTo>
                      <a:pt x="21" y="667"/>
                    </a:lnTo>
                    <a:lnTo>
                      <a:pt x="16" y="647"/>
                    </a:lnTo>
                    <a:lnTo>
                      <a:pt x="11" y="629"/>
                    </a:lnTo>
                    <a:lnTo>
                      <a:pt x="5" y="597"/>
                    </a:lnTo>
                    <a:lnTo>
                      <a:pt x="1" y="568"/>
                    </a:lnTo>
                    <a:lnTo>
                      <a:pt x="0" y="546"/>
                    </a:lnTo>
                    <a:lnTo>
                      <a:pt x="1" y="522"/>
                    </a:lnTo>
                    <a:lnTo>
                      <a:pt x="2" y="499"/>
                    </a:lnTo>
                    <a:lnTo>
                      <a:pt x="5" y="476"/>
                    </a:lnTo>
                    <a:lnTo>
                      <a:pt x="8" y="452"/>
                    </a:lnTo>
                    <a:lnTo>
                      <a:pt x="13" y="427"/>
                    </a:lnTo>
                    <a:lnTo>
                      <a:pt x="19" y="403"/>
                    </a:lnTo>
                    <a:lnTo>
                      <a:pt x="26" y="380"/>
                    </a:lnTo>
                    <a:lnTo>
                      <a:pt x="34" y="356"/>
                    </a:lnTo>
                    <a:lnTo>
                      <a:pt x="43" y="332"/>
                    </a:lnTo>
                    <a:lnTo>
                      <a:pt x="54" y="310"/>
                    </a:lnTo>
                    <a:lnTo>
                      <a:pt x="66" y="286"/>
                    </a:lnTo>
                    <a:lnTo>
                      <a:pt x="78" y="263"/>
                    </a:lnTo>
                    <a:lnTo>
                      <a:pt x="93" y="242"/>
                    </a:lnTo>
                    <a:lnTo>
                      <a:pt x="108" y="220"/>
                    </a:lnTo>
                    <a:lnTo>
                      <a:pt x="124" y="199"/>
                    </a:lnTo>
                    <a:lnTo>
                      <a:pt x="142" y="179"/>
                    </a:lnTo>
                    <a:lnTo>
                      <a:pt x="159" y="160"/>
                    </a:lnTo>
                    <a:lnTo>
                      <a:pt x="179" y="141"/>
                    </a:lnTo>
                    <a:lnTo>
                      <a:pt x="200" y="122"/>
                    </a:lnTo>
                    <a:lnTo>
                      <a:pt x="222" y="106"/>
                    </a:lnTo>
                    <a:lnTo>
                      <a:pt x="245" y="90"/>
                    </a:lnTo>
                    <a:lnTo>
                      <a:pt x="269" y="75"/>
                    </a:lnTo>
                    <a:lnTo>
                      <a:pt x="295" y="61"/>
                    </a:lnTo>
                    <a:lnTo>
                      <a:pt x="321" y="49"/>
                    </a:lnTo>
                    <a:lnTo>
                      <a:pt x="349" y="38"/>
                    </a:lnTo>
                    <a:lnTo>
                      <a:pt x="378" y="28"/>
                    </a:lnTo>
                    <a:lnTo>
                      <a:pt x="408" y="19"/>
                    </a:lnTo>
                    <a:lnTo>
                      <a:pt x="439" y="11"/>
                    </a:lnTo>
                    <a:lnTo>
                      <a:pt x="471" y="6"/>
                    </a:lnTo>
                    <a:lnTo>
                      <a:pt x="505" y="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" name="Freeform 438"/>
              <p:cNvSpPr>
                <a:spLocks/>
              </p:cNvSpPr>
              <p:nvPr/>
            </p:nvSpPr>
            <p:spPr bwMode="auto">
              <a:xfrm>
                <a:off x="2247" y="1985"/>
                <a:ext cx="198" cy="195"/>
              </a:xfrm>
              <a:custGeom>
                <a:avLst/>
                <a:gdLst>
                  <a:gd name="T0" fmla="*/ 0 w 986"/>
                  <a:gd name="T1" fmla="*/ 0 h 974"/>
                  <a:gd name="T2" fmla="*/ 0 w 986"/>
                  <a:gd name="T3" fmla="*/ 0 h 974"/>
                  <a:gd name="T4" fmla="*/ 0 w 986"/>
                  <a:gd name="T5" fmla="*/ 0 h 974"/>
                  <a:gd name="T6" fmla="*/ 0 w 986"/>
                  <a:gd name="T7" fmla="*/ 0 h 974"/>
                  <a:gd name="T8" fmla="*/ 0 w 986"/>
                  <a:gd name="T9" fmla="*/ 0 h 974"/>
                  <a:gd name="T10" fmla="*/ 0 w 986"/>
                  <a:gd name="T11" fmla="*/ 0 h 974"/>
                  <a:gd name="T12" fmla="*/ 0 w 986"/>
                  <a:gd name="T13" fmla="*/ 0 h 974"/>
                  <a:gd name="T14" fmla="*/ 0 w 986"/>
                  <a:gd name="T15" fmla="*/ 0 h 974"/>
                  <a:gd name="T16" fmla="*/ 0 w 986"/>
                  <a:gd name="T17" fmla="*/ 0 h 974"/>
                  <a:gd name="T18" fmla="*/ 0 w 986"/>
                  <a:gd name="T19" fmla="*/ 0 h 974"/>
                  <a:gd name="T20" fmla="*/ 0 w 986"/>
                  <a:gd name="T21" fmla="*/ 0 h 974"/>
                  <a:gd name="T22" fmla="*/ 0 w 986"/>
                  <a:gd name="T23" fmla="*/ 0 h 974"/>
                  <a:gd name="T24" fmla="*/ 0 w 986"/>
                  <a:gd name="T25" fmla="*/ 0 h 974"/>
                  <a:gd name="T26" fmla="*/ 0 w 986"/>
                  <a:gd name="T27" fmla="*/ 0 h 974"/>
                  <a:gd name="T28" fmla="*/ 0 w 986"/>
                  <a:gd name="T29" fmla="*/ 0 h 974"/>
                  <a:gd name="T30" fmla="*/ 0 w 986"/>
                  <a:gd name="T31" fmla="*/ 0 h 974"/>
                  <a:gd name="T32" fmla="*/ 0 w 986"/>
                  <a:gd name="T33" fmla="*/ 0 h 974"/>
                  <a:gd name="T34" fmla="*/ 0 w 986"/>
                  <a:gd name="T35" fmla="*/ 0 h 974"/>
                  <a:gd name="T36" fmla="*/ 0 w 986"/>
                  <a:gd name="T37" fmla="*/ 0 h 974"/>
                  <a:gd name="T38" fmla="*/ 0 w 986"/>
                  <a:gd name="T39" fmla="*/ 0 h 974"/>
                  <a:gd name="T40" fmla="*/ 0 w 986"/>
                  <a:gd name="T41" fmla="*/ 0 h 974"/>
                  <a:gd name="T42" fmla="*/ 0 w 986"/>
                  <a:gd name="T43" fmla="*/ 0 h 974"/>
                  <a:gd name="T44" fmla="*/ 0 w 986"/>
                  <a:gd name="T45" fmla="*/ 0 h 974"/>
                  <a:gd name="T46" fmla="*/ 0 w 986"/>
                  <a:gd name="T47" fmla="*/ 0 h 974"/>
                  <a:gd name="T48" fmla="*/ 0 w 986"/>
                  <a:gd name="T49" fmla="*/ 0 h 974"/>
                  <a:gd name="T50" fmla="*/ 0 w 986"/>
                  <a:gd name="T51" fmla="*/ 0 h 974"/>
                  <a:gd name="T52" fmla="*/ 0 w 986"/>
                  <a:gd name="T53" fmla="*/ 0 h 974"/>
                  <a:gd name="T54" fmla="*/ 0 w 986"/>
                  <a:gd name="T55" fmla="*/ 0 h 974"/>
                  <a:gd name="T56" fmla="*/ 0 w 986"/>
                  <a:gd name="T57" fmla="*/ 0 h 974"/>
                  <a:gd name="T58" fmla="*/ 0 w 986"/>
                  <a:gd name="T59" fmla="*/ 0 h 974"/>
                  <a:gd name="T60" fmla="*/ 0 w 986"/>
                  <a:gd name="T61" fmla="*/ 0 h 974"/>
                  <a:gd name="T62" fmla="*/ 0 w 986"/>
                  <a:gd name="T63" fmla="*/ 0 h 974"/>
                  <a:gd name="T64" fmla="*/ 0 w 986"/>
                  <a:gd name="T65" fmla="*/ 0 h 974"/>
                  <a:gd name="T66" fmla="*/ 0 w 986"/>
                  <a:gd name="T67" fmla="*/ 0 h 974"/>
                  <a:gd name="T68" fmla="*/ 0 w 986"/>
                  <a:gd name="T69" fmla="*/ 0 h 974"/>
                  <a:gd name="T70" fmla="*/ 0 w 986"/>
                  <a:gd name="T71" fmla="*/ 0 h 974"/>
                  <a:gd name="T72" fmla="*/ 0 w 986"/>
                  <a:gd name="T73" fmla="*/ 0 h 974"/>
                  <a:gd name="T74" fmla="*/ 0 w 986"/>
                  <a:gd name="T75" fmla="*/ 0 h 974"/>
                  <a:gd name="T76" fmla="*/ 0 w 986"/>
                  <a:gd name="T77" fmla="*/ 0 h 974"/>
                  <a:gd name="T78" fmla="*/ 0 w 986"/>
                  <a:gd name="T79" fmla="*/ 0 h 974"/>
                  <a:gd name="T80" fmla="*/ 0 w 986"/>
                  <a:gd name="T81" fmla="*/ 0 h 974"/>
                  <a:gd name="T82" fmla="*/ 0 w 986"/>
                  <a:gd name="T83" fmla="*/ 0 h 974"/>
                  <a:gd name="T84" fmla="*/ 0 w 986"/>
                  <a:gd name="T85" fmla="*/ 0 h 974"/>
                  <a:gd name="T86" fmla="*/ 0 w 986"/>
                  <a:gd name="T87" fmla="*/ 0 h 974"/>
                  <a:gd name="T88" fmla="*/ 0 w 986"/>
                  <a:gd name="T89" fmla="*/ 0 h 974"/>
                  <a:gd name="T90" fmla="*/ 0 w 986"/>
                  <a:gd name="T91" fmla="*/ 0 h 974"/>
                  <a:gd name="T92" fmla="*/ 0 w 986"/>
                  <a:gd name="T93" fmla="*/ 0 h 974"/>
                  <a:gd name="T94" fmla="*/ 0 w 986"/>
                  <a:gd name="T95" fmla="*/ 0 h 974"/>
                  <a:gd name="T96" fmla="*/ 0 w 986"/>
                  <a:gd name="T97" fmla="*/ 0 h 974"/>
                  <a:gd name="T98" fmla="*/ 0 w 986"/>
                  <a:gd name="T99" fmla="*/ 0 h 974"/>
                  <a:gd name="T100" fmla="*/ 0 w 986"/>
                  <a:gd name="T101" fmla="*/ 0 h 974"/>
                  <a:gd name="T102" fmla="*/ 0 w 986"/>
                  <a:gd name="T103" fmla="*/ 0 h 974"/>
                  <a:gd name="T104" fmla="*/ 0 w 986"/>
                  <a:gd name="T105" fmla="*/ 0 h 974"/>
                  <a:gd name="T106" fmla="*/ 0 w 986"/>
                  <a:gd name="T107" fmla="*/ 0 h 974"/>
                  <a:gd name="T108" fmla="*/ 0 w 986"/>
                  <a:gd name="T109" fmla="*/ 0 h 974"/>
                  <a:gd name="T110" fmla="*/ 0 w 986"/>
                  <a:gd name="T111" fmla="*/ 0 h 974"/>
                  <a:gd name="T112" fmla="*/ 0 w 986"/>
                  <a:gd name="T113" fmla="*/ 0 h 974"/>
                  <a:gd name="T114" fmla="*/ 0 w 986"/>
                  <a:gd name="T115" fmla="*/ 0 h 974"/>
                  <a:gd name="T116" fmla="*/ 0 w 986"/>
                  <a:gd name="T117" fmla="*/ 0 h 974"/>
                  <a:gd name="T118" fmla="*/ 0 w 986"/>
                  <a:gd name="T119" fmla="*/ 0 h 974"/>
                  <a:gd name="T120" fmla="*/ 0 w 986"/>
                  <a:gd name="T121" fmla="*/ 0 h 974"/>
                  <a:gd name="T122" fmla="*/ 0 w 986"/>
                  <a:gd name="T123" fmla="*/ 0 h 9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74"/>
                  <a:gd name="T188" fmla="*/ 986 w 986"/>
                  <a:gd name="T189" fmla="*/ 974 h 9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74">
                    <a:moveTo>
                      <a:pt x="476" y="0"/>
                    </a:moveTo>
                    <a:lnTo>
                      <a:pt x="496" y="0"/>
                    </a:lnTo>
                    <a:lnTo>
                      <a:pt x="517" y="0"/>
                    </a:lnTo>
                    <a:lnTo>
                      <a:pt x="538" y="3"/>
                    </a:lnTo>
                    <a:lnTo>
                      <a:pt x="561" y="5"/>
                    </a:lnTo>
                    <a:lnTo>
                      <a:pt x="582" y="9"/>
                    </a:lnTo>
                    <a:lnTo>
                      <a:pt x="603" y="14"/>
                    </a:lnTo>
                    <a:lnTo>
                      <a:pt x="624" y="20"/>
                    </a:lnTo>
                    <a:lnTo>
                      <a:pt x="646" y="26"/>
                    </a:lnTo>
                    <a:lnTo>
                      <a:pt x="667" y="34"/>
                    </a:lnTo>
                    <a:lnTo>
                      <a:pt x="688" y="43"/>
                    </a:lnTo>
                    <a:lnTo>
                      <a:pt x="709" y="52"/>
                    </a:lnTo>
                    <a:lnTo>
                      <a:pt x="729" y="62"/>
                    </a:lnTo>
                    <a:lnTo>
                      <a:pt x="749" y="74"/>
                    </a:lnTo>
                    <a:lnTo>
                      <a:pt x="768" y="86"/>
                    </a:lnTo>
                    <a:lnTo>
                      <a:pt x="788" y="99"/>
                    </a:lnTo>
                    <a:lnTo>
                      <a:pt x="805" y="112"/>
                    </a:lnTo>
                    <a:lnTo>
                      <a:pt x="824" y="127"/>
                    </a:lnTo>
                    <a:lnTo>
                      <a:pt x="841" y="142"/>
                    </a:lnTo>
                    <a:lnTo>
                      <a:pt x="858" y="159"/>
                    </a:lnTo>
                    <a:lnTo>
                      <a:pt x="873" y="175"/>
                    </a:lnTo>
                    <a:lnTo>
                      <a:pt x="888" y="192"/>
                    </a:lnTo>
                    <a:lnTo>
                      <a:pt x="903" y="210"/>
                    </a:lnTo>
                    <a:lnTo>
                      <a:pt x="915" y="227"/>
                    </a:lnTo>
                    <a:lnTo>
                      <a:pt x="928" y="247"/>
                    </a:lnTo>
                    <a:lnTo>
                      <a:pt x="939" y="266"/>
                    </a:lnTo>
                    <a:lnTo>
                      <a:pt x="949" y="286"/>
                    </a:lnTo>
                    <a:lnTo>
                      <a:pt x="957" y="306"/>
                    </a:lnTo>
                    <a:lnTo>
                      <a:pt x="966" y="327"/>
                    </a:lnTo>
                    <a:lnTo>
                      <a:pt x="972" y="348"/>
                    </a:lnTo>
                    <a:lnTo>
                      <a:pt x="977" y="371"/>
                    </a:lnTo>
                    <a:lnTo>
                      <a:pt x="981" y="392"/>
                    </a:lnTo>
                    <a:lnTo>
                      <a:pt x="984" y="414"/>
                    </a:lnTo>
                    <a:lnTo>
                      <a:pt x="986" y="438"/>
                    </a:lnTo>
                    <a:lnTo>
                      <a:pt x="986" y="462"/>
                    </a:lnTo>
                    <a:lnTo>
                      <a:pt x="986" y="486"/>
                    </a:lnTo>
                    <a:lnTo>
                      <a:pt x="985" y="509"/>
                    </a:lnTo>
                    <a:lnTo>
                      <a:pt x="982" y="533"/>
                    </a:lnTo>
                    <a:lnTo>
                      <a:pt x="980" y="557"/>
                    </a:lnTo>
                    <a:lnTo>
                      <a:pt x="976" y="582"/>
                    </a:lnTo>
                    <a:lnTo>
                      <a:pt x="971" y="605"/>
                    </a:lnTo>
                    <a:lnTo>
                      <a:pt x="965" y="630"/>
                    </a:lnTo>
                    <a:lnTo>
                      <a:pt x="959" y="654"/>
                    </a:lnTo>
                    <a:lnTo>
                      <a:pt x="951" y="678"/>
                    </a:lnTo>
                    <a:lnTo>
                      <a:pt x="943" y="700"/>
                    </a:lnTo>
                    <a:lnTo>
                      <a:pt x="931" y="724"/>
                    </a:lnTo>
                    <a:lnTo>
                      <a:pt x="921" y="746"/>
                    </a:lnTo>
                    <a:lnTo>
                      <a:pt x="909" y="768"/>
                    </a:lnTo>
                    <a:lnTo>
                      <a:pt x="895" y="789"/>
                    </a:lnTo>
                    <a:lnTo>
                      <a:pt x="881" y="809"/>
                    </a:lnTo>
                    <a:lnTo>
                      <a:pt x="865" y="829"/>
                    </a:lnTo>
                    <a:lnTo>
                      <a:pt x="849" y="848"/>
                    </a:lnTo>
                    <a:lnTo>
                      <a:pt x="830" y="865"/>
                    </a:lnTo>
                    <a:lnTo>
                      <a:pt x="811" y="881"/>
                    </a:lnTo>
                    <a:lnTo>
                      <a:pt x="790" y="897"/>
                    </a:lnTo>
                    <a:lnTo>
                      <a:pt x="769" y="911"/>
                    </a:lnTo>
                    <a:lnTo>
                      <a:pt x="745" y="925"/>
                    </a:lnTo>
                    <a:lnTo>
                      <a:pt x="720" y="936"/>
                    </a:lnTo>
                    <a:lnTo>
                      <a:pt x="695" y="946"/>
                    </a:lnTo>
                    <a:lnTo>
                      <a:pt x="668" y="955"/>
                    </a:lnTo>
                    <a:lnTo>
                      <a:pt x="639" y="962"/>
                    </a:lnTo>
                    <a:lnTo>
                      <a:pt x="609" y="967"/>
                    </a:lnTo>
                    <a:lnTo>
                      <a:pt x="577" y="971"/>
                    </a:lnTo>
                    <a:lnTo>
                      <a:pt x="544" y="974"/>
                    </a:lnTo>
                    <a:lnTo>
                      <a:pt x="510" y="974"/>
                    </a:lnTo>
                    <a:lnTo>
                      <a:pt x="475" y="971"/>
                    </a:lnTo>
                    <a:lnTo>
                      <a:pt x="441" y="967"/>
                    </a:lnTo>
                    <a:lnTo>
                      <a:pt x="408" y="961"/>
                    </a:lnTo>
                    <a:lnTo>
                      <a:pt x="377" y="954"/>
                    </a:lnTo>
                    <a:lnTo>
                      <a:pt x="349" y="945"/>
                    </a:lnTo>
                    <a:lnTo>
                      <a:pt x="320" y="935"/>
                    </a:lnTo>
                    <a:lnTo>
                      <a:pt x="294" y="924"/>
                    </a:lnTo>
                    <a:lnTo>
                      <a:pt x="269" y="910"/>
                    </a:lnTo>
                    <a:lnTo>
                      <a:pt x="245" y="896"/>
                    </a:lnTo>
                    <a:lnTo>
                      <a:pt x="223" y="882"/>
                    </a:lnTo>
                    <a:lnTo>
                      <a:pt x="201" y="866"/>
                    </a:lnTo>
                    <a:lnTo>
                      <a:pt x="181" y="850"/>
                    </a:lnTo>
                    <a:lnTo>
                      <a:pt x="163" y="833"/>
                    </a:lnTo>
                    <a:lnTo>
                      <a:pt x="144" y="815"/>
                    </a:lnTo>
                    <a:lnTo>
                      <a:pt x="128" y="796"/>
                    </a:lnTo>
                    <a:lnTo>
                      <a:pt x="113" y="778"/>
                    </a:lnTo>
                    <a:lnTo>
                      <a:pt x="99" y="759"/>
                    </a:lnTo>
                    <a:lnTo>
                      <a:pt x="85" y="739"/>
                    </a:lnTo>
                    <a:lnTo>
                      <a:pt x="74" y="720"/>
                    </a:lnTo>
                    <a:lnTo>
                      <a:pt x="63" y="700"/>
                    </a:lnTo>
                    <a:lnTo>
                      <a:pt x="53" y="682"/>
                    </a:lnTo>
                    <a:lnTo>
                      <a:pt x="44" y="663"/>
                    </a:lnTo>
                    <a:lnTo>
                      <a:pt x="35" y="644"/>
                    </a:lnTo>
                    <a:lnTo>
                      <a:pt x="28" y="625"/>
                    </a:lnTo>
                    <a:lnTo>
                      <a:pt x="17" y="590"/>
                    </a:lnTo>
                    <a:lnTo>
                      <a:pt x="9" y="558"/>
                    </a:lnTo>
                    <a:lnTo>
                      <a:pt x="3" y="528"/>
                    </a:lnTo>
                    <a:lnTo>
                      <a:pt x="2" y="504"/>
                    </a:lnTo>
                    <a:lnTo>
                      <a:pt x="0" y="484"/>
                    </a:lnTo>
                    <a:lnTo>
                      <a:pt x="0" y="463"/>
                    </a:lnTo>
                    <a:lnTo>
                      <a:pt x="2" y="443"/>
                    </a:lnTo>
                    <a:lnTo>
                      <a:pt x="4" y="422"/>
                    </a:lnTo>
                    <a:lnTo>
                      <a:pt x="7" y="401"/>
                    </a:lnTo>
                    <a:lnTo>
                      <a:pt x="10" y="379"/>
                    </a:lnTo>
                    <a:lnTo>
                      <a:pt x="17" y="358"/>
                    </a:lnTo>
                    <a:lnTo>
                      <a:pt x="23" y="337"/>
                    </a:lnTo>
                    <a:lnTo>
                      <a:pt x="29" y="317"/>
                    </a:lnTo>
                    <a:lnTo>
                      <a:pt x="38" y="296"/>
                    </a:lnTo>
                    <a:lnTo>
                      <a:pt x="47" y="276"/>
                    </a:lnTo>
                    <a:lnTo>
                      <a:pt x="58" y="255"/>
                    </a:lnTo>
                    <a:lnTo>
                      <a:pt x="69" y="235"/>
                    </a:lnTo>
                    <a:lnTo>
                      <a:pt x="82" y="216"/>
                    </a:lnTo>
                    <a:lnTo>
                      <a:pt x="94" y="196"/>
                    </a:lnTo>
                    <a:lnTo>
                      <a:pt x="109" y="177"/>
                    </a:lnTo>
                    <a:lnTo>
                      <a:pt x="124" y="160"/>
                    </a:lnTo>
                    <a:lnTo>
                      <a:pt x="140" y="142"/>
                    </a:lnTo>
                    <a:lnTo>
                      <a:pt x="158" y="126"/>
                    </a:lnTo>
                    <a:lnTo>
                      <a:pt x="176" y="110"/>
                    </a:lnTo>
                    <a:lnTo>
                      <a:pt x="195" y="95"/>
                    </a:lnTo>
                    <a:lnTo>
                      <a:pt x="216" y="80"/>
                    </a:lnTo>
                    <a:lnTo>
                      <a:pt x="237" y="67"/>
                    </a:lnTo>
                    <a:lnTo>
                      <a:pt x="260" y="55"/>
                    </a:lnTo>
                    <a:lnTo>
                      <a:pt x="282" y="44"/>
                    </a:lnTo>
                    <a:lnTo>
                      <a:pt x="307" y="34"/>
                    </a:lnTo>
                    <a:lnTo>
                      <a:pt x="332" y="25"/>
                    </a:lnTo>
                    <a:lnTo>
                      <a:pt x="360" y="18"/>
                    </a:lnTo>
                    <a:lnTo>
                      <a:pt x="387" y="11"/>
                    </a:lnTo>
                    <a:lnTo>
                      <a:pt x="416" y="5"/>
                    </a:lnTo>
                    <a:lnTo>
                      <a:pt x="445" y="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" name="Freeform 439"/>
              <p:cNvSpPr>
                <a:spLocks/>
              </p:cNvSpPr>
              <p:nvPr/>
            </p:nvSpPr>
            <p:spPr bwMode="auto">
              <a:xfrm>
                <a:off x="2261" y="1991"/>
                <a:ext cx="173" cy="170"/>
              </a:xfrm>
              <a:custGeom>
                <a:avLst/>
                <a:gdLst>
                  <a:gd name="T0" fmla="*/ 0 w 862"/>
                  <a:gd name="T1" fmla="*/ 0 h 850"/>
                  <a:gd name="T2" fmla="*/ 0 w 862"/>
                  <a:gd name="T3" fmla="*/ 0 h 850"/>
                  <a:gd name="T4" fmla="*/ 0 w 862"/>
                  <a:gd name="T5" fmla="*/ 0 h 850"/>
                  <a:gd name="T6" fmla="*/ 0 w 862"/>
                  <a:gd name="T7" fmla="*/ 0 h 850"/>
                  <a:gd name="T8" fmla="*/ 0 w 862"/>
                  <a:gd name="T9" fmla="*/ 0 h 850"/>
                  <a:gd name="T10" fmla="*/ 0 w 862"/>
                  <a:gd name="T11" fmla="*/ 0 h 850"/>
                  <a:gd name="T12" fmla="*/ 0 w 862"/>
                  <a:gd name="T13" fmla="*/ 0 h 850"/>
                  <a:gd name="T14" fmla="*/ 0 w 862"/>
                  <a:gd name="T15" fmla="*/ 0 h 850"/>
                  <a:gd name="T16" fmla="*/ 0 w 862"/>
                  <a:gd name="T17" fmla="*/ 0 h 850"/>
                  <a:gd name="T18" fmla="*/ 0 w 862"/>
                  <a:gd name="T19" fmla="*/ 0 h 850"/>
                  <a:gd name="T20" fmla="*/ 0 w 862"/>
                  <a:gd name="T21" fmla="*/ 0 h 850"/>
                  <a:gd name="T22" fmla="*/ 0 w 862"/>
                  <a:gd name="T23" fmla="*/ 0 h 850"/>
                  <a:gd name="T24" fmla="*/ 0 w 862"/>
                  <a:gd name="T25" fmla="*/ 0 h 850"/>
                  <a:gd name="T26" fmla="*/ 0 w 862"/>
                  <a:gd name="T27" fmla="*/ 0 h 850"/>
                  <a:gd name="T28" fmla="*/ 0 w 862"/>
                  <a:gd name="T29" fmla="*/ 0 h 850"/>
                  <a:gd name="T30" fmla="*/ 0 w 862"/>
                  <a:gd name="T31" fmla="*/ 0 h 850"/>
                  <a:gd name="T32" fmla="*/ 0 w 862"/>
                  <a:gd name="T33" fmla="*/ 0 h 850"/>
                  <a:gd name="T34" fmla="*/ 0 w 862"/>
                  <a:gd name="T35" fmla="*/ 0 h 850"/>
                  <a:gd name="T36" fmla="*/ 0 w 862"/>
                  <a:gd name="T37" fmla="*/ 0 h 850"/>
                  <a:gd name="T38" fmla="*/ 0 w 862"/>
                  <a:gd name="T39" fmla="*/ 0 h 850"/>
                  <a:gd name="T40" fmla="*/ 0 w 862"/>
                  <a:gd name="T41" fmla="*/ 0 h 850"/>
                  <a:gd name="T42" fmla="*/ 0 w 862"/>
                  <a:gd name="T43" fmla="*/ 0 h 850"/>
                  <a:gd name="T44" fmla="*/ 0 w 862"/>
                  <a:gd name="T45" fmla="*/ 0 h 850"/>
                  <a:gd name="T46" fmla="*/ 0 w 862"/>
                  <a:gd name="T47" fmla="*/ 0 h 850"/>
                  <a:gd name="T48" fmla="*/ 0 w 862"/>
                  <a:gd name="T49" fmla="*/ 0 h 850"/>
                  <a:gd name="T50" fmla="*/ 0 w 862"/>
                  <a:gd name="T51" fmla="*/ 0 h 850"/>
                  <a:gd name="T52" fmla="*/ 0 w 862"/>
                  <a:gd name="T53" fmla="*/ 0 h 850"/>
                  <a:gd name="T54" fmla="*/ 0 w 862"/>
                  <a:gd name="T55" fmla="*/ 0 h 850"/>
                  <a:gd name="T56" fmla="*/ 0 w 862"/>
                  <a:gd name="T57" fmla="*/ 0 h 850"/>
                  <a:gd name="T58" fmla="*/ 0 w 862"/>
                  <a:gd name="T59" fmla="*/ 0 h 850"/>
                  <a:gd name="T60" fmla="*/ 0 w 862"/>
                  <a:gd name="T61" fmla="*/ 0 h 850"/>
                  <a:gd name="T62" fmla="*/ 0 w 862"/>
                  <a:gd name="T63" fmla="*/ 0 h 850"/>
                  <a:gd name="T64" fmla="*/ 0 w 862"/>
                  <a:gd name="T65" fmla="*/ 0 h 850"/>
                  <a:gd name="T66" fmla="*/ 0 w 862"/>
                  <a:gd name="T67" fmla="*/ 0 h 850"/>
                  <a:gd name="T68" fmla="*/ 0 w 862"/>
                  <a:gd name="T69" fmla="*/ 0 h 850"/>
                  <a:gd name="T70" fmla="*/ 0 w 862"/>
                  <a:gd name="T71" fmla="*/ 0 h 850"/>
                  <a:gd name="T72" fmla="*/ 0 w 862"/>
                  <a:gd name="T73" fmla="*/ 0 h 850"/>
                  <a:gd name="T74" fmla="*/ 0 w 862"/>
                  <a:gd name="T75" fmla="*/ 0 h 850"/>
                  <a:gd name="T76" fmla="*/ 0 w 862"/>
                  <a:gd name="T77" fmla="*/ 0 h 850"/>
                  <a:gd name="T78" fmla="*/ 0 w 862"/>
                  <a:gd name="T79" fmla="*/ 0 h 850"/>
                  <a:gd name="T80" fmla="*/ 0 w 862"/>
                  <a:gd name="T81" fmla="*/ 0 h 850"/>
                  <a:gd name="T82" fmla="*/ 0 w 862"/>
                  <a:gd name="T83" fmla="*/ 0 h 850"/>
                  <a:gd name="T84" fmla="*/ 0 w 862"/>
                  <a:gd name="T85" fmla="*/ 0 h 850"/>
                  <a:gd name="T86" fmla="*/ 0 w 862"/>
                  <a:gd name="T87" fmla="*/ 0 h 850"/>
                  <a:gd name="T88" fmla="*/ 0 w 862"/>
                  <a:gd name="T89" fmla="*/ 0 h 850"/>
                  <a:gd name="T90" fmla="*/ 0 w 862"/>
                  <a:gd name="T91" fmla="*/ 0 h 850"/>
                  <a:gd name="T92" fmla="*/ 0 w 862"/>
                  <a:gd name="T93" fmla="*/ 0 h 850"/>
                  <a:gd name="T94" fmla="*/ 0 w 862"/>
                  <a:gd name="T95" fmla="*/ 0 h 850"/>
                  <a:gd name="T96" fmla="*/ 0 w 862"/>
                  <a:gd name="T97" fmla="*/ 0 h 850"/>
                  <a:gd name="T98" fmla="*/ 0 w 862"/>
                  <a:gd name="T99" fmla="*/ 0 h 850"/>
                  <a:gd name="T100" fmla="*/ 0 w 862"/>
                  <a:gd name="T101" fmla="*/ 0 h 850"/>
                  <a:gd name="T102" fmla="*/ 0 w 862"/>
                  <a:gd name="T103" fmla="*/ 0 h 850"/>
                  <a:gd name="T104" fmla="*/ 0 w 862"/>
                  <a:gd name="T105" fmla="*/ 0 h 850"/>
                  <a:gd name="T106" fmla="*/ 0 w 862"/>
                  <a:gd name="T107" fmla="*/ 0 h 850"/>
                  <a:gd name="T108" fmla="*/ 0 w 862"/>
                  <a:gd name="T109" fmla="*/ 0 h 850"/>
                  <a:gd name="T110" fmla="*/ 0 w 862"/>
                  <a:gd name="T111" fmla="*/ 0 h 850"/>
                  <a:gd name="T112" fmla="*/ 0 w 862"/>
                  <a:gd name="T113" fmla="*/ 0 h 850"/>
                  <a:gd name="T114" fmla="*/ 0 w 862"/>
                  <a:gd name="T115" fmla="*/ 0 h 850"/>
                  <a:gd name="T116" fmla="*/ 0 w 862"/>
                  <a:gd name="T117" fmla="*/ 0 h 850"/>
                  <a:gd name="T118" fmla="*/ 0 w 862"/>
                  <a:gd name="T119" fmla="*/ 0 h 850"/>
                  <a:gd name="T120" fmla="*/ 0 w 862"/>
                  <a:gd name="T121" fmla="*/ 0 h 850"/>
                  <a:gd name="T122" fmla="*/ 0 w 862"/>
                  <a:gd name="T123" fmla="*/ 0 h 8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50"/>
                  <a:gd name="T188" fmla="*/ 862 w 862"/>
                  <a:gd name="T189" fmla="*/ 850 h 85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50">
                    <a:moveTo>
                      <a:pt x="417" y="0"/>
                    </a:moveTo>
                    <a:lnTo>
                      <a:pt x="434" y="0"/>
                    </a:lnTo>
                    <a:lnTo>
                      <a:pt x="453" y="0"/>
                    </a:lnTo>
                    <a:lnTo>
                      <a:pt x="472" y="3"/>
                    </a:lnTo>
                    <a:lnTo>
                      <a:pt x="490" y="5"/>
                    </a:lnTo>
                    <a:lnTo>
                      <a:pt x="508" y="9"/>
                    </a:lnTo>
                    <a:lnTo>
                      <a:pt x="527" y="14"/>
                    </a:lnTo>
                    <a:lnTo>
                      <a:pt x="545" y="19"/>
                    </a:lnTo>
                    <a:lnTo>
                      <a:pt x="564" y="25"/>
                    </a:lnTo>
                    <a:lnTo>
                      <a:pt x="583" y="31"/>
                    </a:lnTo>
                    <a:lnTo>
                      <a:pt x="600" y="39"/>
                    </a:lnTo>
                    <a:lnTo>
                      <a:pt x="619" y="47"/>
                    </a:lnTo>
                    <a:lnTo>
                      <a:pt x="636" y="56"/>
                    </a:lnTo>
                    <a:lnTo>
                      <a:pt x="654" y="66"/>
                    </a:lnTo>
                    <a:lnTo>
                      <a:pt x="671" y="77"/>
                    </a:lnTo>
                    <a:lnTo>
                      <a:pt x="688" y="89"/>
                    </a:lnTo>
                    <a:lnTo>
                      <a:pt x="704" y="100"/>
                    </a:lnTo>
                    <a:lnTo>
                      <a:pt x="719" y="112"/>
                    </a:lnTo>
                    <a:lnTo>
                      <a:pt x="734" y="126"/>
                    </a:lnTo>
                    <a:lnTo>
                      <a:pt x="749" y="140"/>
                    </a:lnTo>
                    <a:lnTo>
                      <a:pt x="762" y="154"/>
                    </a:lnTo>
                    <a:lnTo>
                      <a:pt x="775" y="169"/>
                    </a:lnTo>
                    <a:lnTo>
                      <a:pt x="787" y="183"/>
                    </a:lnTo>
                    <a:lnTo>
                      <a:pt x="800" y="200"/>
                    </a:lnTo>
                    <a:lnTo>
                      <a:pt x="810" y="216"/>
                    </a:lnTo>
                    <a:lnTo>
                      <a:pt x="820" y="232"/>
                    </a:lnTo>
                    <a:lnTo>
                      <a:pt x="829" y="250"/>
                    </a:lnTo>
                    <a:lnTo>
                      <a:pt x="837" y="267"/>
                    </a:lnTo>
                    <a:lnTo>
                      <a:pt x="844" y="285"/>
                    </a:lnTo>
                    <a:lnTo>
                      <a:pt x="850" y="303"/>
                    </a:lnTo>
                    <a:lnTo>
                      <a:pt x="855" y="322"/>
                    </a:lnTo>
                    <a:lnTo>
                      <a:pt x="859" y="341"/>
                    </a:lnTo>
                    <a:lnTo>
                      <a:pt x="861" y="361"/>
                    </a:lnTo>
                    <a:lnTo>
                      <a:pt x="862" y="381"/>
                    </a:lnTo>
                    <a:lnTo>
                      <a:pt x="862" y="401"/>
                    </a:lnTo>
                    <a:lnTo>
                      <a:pt x="862" y="422"/>
                    </a:lnTo>
                    <a:lnTo>
                      <a:pt x="861" y="443"/>
                    </a:lnTo>
                    <a:lnTo>
                      <a:pt x="859" y="464"/>
                    </a:lnTo>
                    <a:lnTo>
                      <a:pt x="856" y="486"/>
                    </a:lnTo>
                    <a:lnTo>
                      <a:pt x="852" y="507"/>
                    </a:lnTo>
                    <a:lnTo>
                      <a:pt x="847" y="528"/>
                    </a:lnTo>
                    <a:lnTo>
                      <a:pt x="842" y="549"/>
                    </a:lnTo>
                    <a:lnTo>
                      <a:pt x="836" y="570"/>
                    </a:lnTo>
                    <a:lnTo>
                      <a:pt x="829" y="590"/>
                    </a:lnTo>
                    <a:lnTo>
                      <a:pt x="821" y="612"/>
                    </a:lnTo>
                    <a:lnTo>
                      <a:pt x="812" y="632"/>
                    </a:lnTo>
                    <a:lnTo>
                      <a:pt x="802" y="650"/>
                    </a:lnTo>
                    <a:lnTo>
                      <a:pt x="791" y="670"/>
                    </a:lnTo>
                    <a:lnTo>
                      <a:pt x="780" y="688"/>
                    </a:lnTo>
                    <a:lnTo>
                      <a:pt x="766" y="706"/>
                    </a:lnTo>
                    <a:lnTo>
                      <a:pt x="752" y="723"/>
                    </a:lnTo>
                    <a:lnTo>
                      <a:pt x="737" y="740"/>
                    </a:lnTo>
                    <a:lnTo>
                      <a:pt x="723" y="755"/>
                    </a:lnTo>
                    <a:lnTo>
                      <a:pt x="705" y="770"/>
                    </a:lnTo>
                    <a:lnTo>
                      <a:pt x="688" y="784"/>
                    </a:lnTo>
                    <a:lnTo>
                      <a:pt x="669" y="796"/>
                    </a:lnTo>
                    <a:lnTo>
                      <a:pt x="649" y="808"/>
                    </a:lnTo>
                    <a:lnTo>
                      <a:pt x="628" y="818"/>
                    </a:lnTo>
                    <a:lnTo>
                      <a:pt x="605" y="826"/>
                    </a:lnTo>
                    <a:lnTo>
                      <a:pt x="582" y="834"/>
                    </a:lnTo>
                    <a:lnTo>
                      <a:pt x="557" y="840"/>
                    </a:lnTo>
                    <a:lnTo>
                      <a:pt x="530" y="845"/>
                    </a:lnTo>
                    <a:lnTo>
                      <a:pt x="504" y="847"/>
                    </a:lnTo>
                    <a:lnTo>
                      <a:pt x="475" y="850"/>
                    </a:lnTo>
                    <a:lnTo>
                      <a:pt x="445" y="850"/>
                    </a:lnTo>
                    <a:lnTo>
                      <a:pt x="416" y="847"/>
                    </a:lnTo>
                    <a:lnTo>
                      <a:pt x="386" y="844"/>
                    </a:lnTo>
                    <a:lnTo>
                      <a:pt x="357" y="839"/>
                    </a:lnTo>
                    <a:lnTo>
                      <a:pt x="331" y="833"/>
                    </a:lnTo>
                    <a:lnTo>
                      <a:pt x="304" y="824"/>
                    </a:lnTo>
                    <a:lnTo>
                      <a:pt x="281" y="815"/>
                    </a:lnTo>
                    <a:lnTo>
                      <a:pt x="257" y="805"/>
                    </a:lnTo>
                    <a:lnTo>
                      <a:pt x="236" y="794"/>
                    </a:lnTo>
                    <a:lnTo>
                      <a:pt x="215" y="781"/>
                    </a:lnTo>
                    <a:lnTo>
                      <a:pt x="195" y="769"/>
                    </a:lnTo>
                    <a:lnTo>
                      <a:pt x="176" y="755"/>
                    </a:lnTo>
                    <a:lnTo>
                      <a:pt x="158" y="740"/>
                    </a:lnTo>
                    <a:lnTo>
                      <a:pt x="142" y="725"/>
                    </a:lnTo>
                    <a:lnTo>
                      <a:pt x="127" y="710"/>
                    </a:lnTo>
                    <a:lnTo>
                      <a:pt x="112" y="694"/>
                    </a:lnTo>
                    <a:lnTo>
                      <a:pt x="100" y="678"/>
                    </a:lnTo>
                    <a:lnTo>
                      <a:pt x="87" y="662"/>
                    </a:lnTo>
                    <a:lnTo>
                      <a:pt x="76" y="644"/>
                    </a:lnTo>
                    <a:lnTo>
                      <a:pt x="65" y="628"/>
                    </a:lnTo>
                    <a:lnTo>
                      <a:pt x="55" y="610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2"/>
                    </a:lnTo>
                    <a:lnTo>
                      <a:pt x="25" y="545"/>
                    </a:lnTo>
                    <a:lnTo>
                      <a:pt x="15" y="514"/>
                    </a:lnTo>
                    <a:lnTo>
                      <a:pt x="8" y="487"/>
                    </a:lnTo>
                    <a:lnTo>
                      <a:pt x="4" y="461"/>
                    </a:lnTo>
                    <a:lnTo>
                      <a:pt x="1" y="439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1" y="386"/>
                    </a:lnTo>
                    <a:lnTo>
                      <a:pt x="3" y="367"/>
                    </a:lnTo>
                    <a:lnTo>
                      <a:pt x="5" y="348"/>
                    </a:lnTo>
                    <a:lnTo>
                      <a:pt x="9" y="331"/>
                    </a:lnTo>
                    <a:lnTo>
                      <a:pt x="14" y="312"/>
                    </a:lnTo>
                    <a:lnTo>
                      <a:pt x="19" y="293"/>
                    </a:lnTo>
                    <a:lnTo>
                      <a:pt x="25" y="276"/>
                    </a:lnTo>
                    <a:lnTo>
                      <a:pt x="32" y="257"/>
                    </a:lnTo>
                    <a:lnTo>
                      <a:pt x="40" y="240"/>
                    </a:lnTo>
                    <a:lnTo>
                      <a:pt x="49" y="222"/>
                    </a:lnTo>
                    <a:lnTo>
                      <a:pt x="59" y="205"/>
                    </a:lnTo>
                    <a:lnTo>
                      <a:pt x="70" y="187"/>
                    </a:lnTo>
                    <a:lnTo>
                      <a:pt x="81" y="171"/>
                    </a:lnTo>
                    <a:lnTo>
                      <a:pt x="94" y="155"/>
                    </a:lnTo>
                    <a:lnTo>
                      <a:pt x="107" y="139"/>
                    </a:lnTo>
                    <a:lnTo>
                      <a:pt x="121" y="124"/>
                    </a:lnTo>
                    <a:lnTo>
                      <a:pt x="137" y="110"/>
                    </a:lnTo>
                    <a:lnTo>
                      <a:pt x="154" y="96"/>
                    </a:lnTo>
                    <a:lnTo>
                      <a:pt x="170" y="82"/>
                    </a:lnTo>
                    <a:lnTo>
                      <a:pt x="187" y="70"/>
                    </a:lnTo>
                    <a:lnTo>
                      <a:pt x="207" y="59"/>
                    </a:lnTo>
                    <a:lnTo>
                      <a:pt x="226" y="49"/>
                    </a:lnTo>
                    <a:lnTo>
                      <a:pt x="247" y="39"/>
                    </a:lnTo>
                    <a:lnTo>
                      <a:pt x="268" y="30"/>
                    </a:lnTo>
                    <a:lnTo>
                      <a:pt x="291" y="21"/>
                    </a:lnTo>
                    <a:lnTo>
                      <a:pt x="314" y="15"/>
                    </a:lnTo>
                    <a:lnTo>
                      <a:pt x="338" y="9"/>
                    </a:lnTo>
                    <a:lnTo>
                      <a:pt x="363" y="5"/>
                    </a:lnTo>
                    <a:lnTo>
                      <a:pt x="389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" name="Freeform 440"/>
              <p:cNvSpPr>
                <a:spLocks/>
              </p:cNvSpPr>
              <p:nvPr/>
            </p:nvSpPr>
            <p:spPr bwMode="auto">
              <a:xfrm>
                <a:off x="2275" y="1997"/>
                <a:ext cx="147" cy="144"/>
              </a:xfrm>
              <a:custGeom>
                <a:avLst/>
                <a:gdLst>
                  <a:gd name="T0" fmla="*/ 0 w 734"/>
                  <a:gd name="T1" fmla="*/ 0 h 722"/>
                  <a:gd name="T2" fmla="*/ 0 w 734"/>
                  <a:gd name="T3" fmla="*/ 0 h 722"/>
                  <a:gd name="T4" fmla="*/ 0 w 734"/>
                  <a:gd name="T5" fmla="*/ 0 h 722"/>
                  <a:gd name="T6" fmla="*/ 0 w 734"/>
                  <a:gd name="T7" fmla="*/ 0 h 722"/>
                  <a:gd name="T8" fmla="*/ 0 w 734"/>
                  <a:gd name="T9" fmla="*/ 0 h 722"/>
                  <a:gd name="T10" fmla="*/ 0 w 734"/>
                  <a:gd name="T11" fmla="*/ 0 h 722"/>
                  <a:gd name="T12" fmla="*/ 0 w 734"/>
                  <a:gd name="T13" fmla="*/ 0 h 722"/>
                  <a:gd name="T14" fmla="*/ 0 w 734"/>
                  <a:gd name="T15" fmla="*/ 0 h 722"/>
                  <a:gd name="T16" fmla="*/ 0 w 734"/>
                  <a:gd name="T17" fmla="*/ 0 h 722"/>
                  <a:gd name="T18" fmla="*/ 0 w 734"/>
                  <a:gd name="T19" fmla="*/ 0 h 722"/>
                  <a:gd name="T20" fmla="*/ 0 w 734"/>
                  <a:gd name="T21" fmla="*/ 0 h 722"/>
                  <a:gd name="T22" fmla="*/ 0 w 734"/>
                  <a:gd name="T23" fmla="*/ 0 h 722"/>
                  <a:gd name="T24" fmla="*/ 0 w 734"/>
                  <a:gd name="T25" fmla="*/ 0 h 722"/>
                  <a:gd name="T26" fmla="*/ 0 w 734"/>
                  <a:gd name="T27" fmla="*/ 0 h 722"/>
                  <a:gd name="T28" fmla="*/ 0 w 734"/>
                  <a:gd name="T29" fmla="*/ 0 h 722"/>
                  <a:gd name="T30" fmla="*/ 0 w 734"/>
                  <a:gd name="T31" fmla="*/ 0 h 722"/>
                  <a:gd name="T32" fmla="*/ 0 w 734"/>
                  <a:gd name="T33" fmla="*/ 0 h 722"/>
                  <a:gd name="T34" fmla="*/ 0 w 734"/>
                  <a:gd name="T35" fmla="*/ 0 h 722"/>
                  <a:gd name="T36" fmla="*/ 0 w 734"/>
                  <a:gd name="T37" fmla="*/ 0 h 722"/>
                  <a:gd name="T38" fmla="*/ 0 w 734"/>
                  <a:gd name="T39" fmla="*/ 0 h 722"/>
                  <a:gd name="T40" fmla="*/ 0 w 734"/>
                  <a:gd name="T41" fmla="*/ 0 h 722"/>
                  <a:gd name="T42" fmla="*/ 0 w 734"/>
                  <a:gd name="T43" fmla="*/ 0 h 722"/>
                  <a:gd name="T44" fmla="*/ 0 w 734"/>
                  <a:gd name="T45" fmla="*/ 0 h 722"/>
                  <a:gd name="T46" fmla="*/ 0 w 734"/>
                  <a:gd name="T47" fmla="*/ 0 h 722"/>
                  <a:gd name="T48" fmla="*/ 0 w 734"/>
                  <a:gd name="T49" fmla="*/ 0 h 722"/>
                  <a:gd name="T50" fmla="*/ 0 w 734"/>
                  <a:gd name="T51" fmla="*/ 0 h 722"/>
                  <a:gd name="T52" fmla="*/ 0 w 734"/>
                  <a:gd name="T53" fmla="*/ 0 h 722"/>
                  <a:gd name="T54" fmla="*/ 0 w 734"/>
                  <a:gd name="T55" fmla="*/ 0 h 722"/>
                  <a:gd name="T56" fmla="*/ 0 w 734"/>
                  <a:gd name="T57" fmla="*/ 0 h 722"/>
                  <a:gd name="T58" fmla="*/ 0 w 734"/>
                  <a:gd name="T59" fmla="*/ 0 h 722"/>
                  <a:gd name="T60" fmla="*/ 0 w 734"/>
                  <a:gd name="T61" fmla="*/ 0 h 722"/>
                  <a:gd name="T62" fmla="*/ 0 w 734"/>
                  <a:gd name="T63" fmla="*/ 0 h 722"/>
                  <a:gd name="T64" fmla="*/ 0 w 734"/>
                  <a:gd name="T65" fmla="*/ 0 h 722"/>
                  <a:gd name="T66" fmla="*/ 0 w 734"/>
                  <a:gd name="T67" fmla="*/ 0 h 722"/>
                  <a:gd name="T68" fmla="*/ 0 w 734"/>
                  <a:gd name="T69" fmla="*/ 0 h 722"/>
                  <a:gd name="T70" fmla="*/ 0 w 734"/>
                  <a:gd name="T71" fmla="*/ 0 h 722"/>
                  <a:gd name="T72" fmla="*/ 0 w 734"/>
                  <a:gd name="T73" fmla="*/ 0 h 722"/>
                  <a:gd name="T74" fmla="*/ 0 w 734"/>
                  <a:gd name="T75" fmla="*/ 0 h 722"/>
                  <a:gd name="T76" fmla="*/ 0 w 734"/>
                  <a:gd name="T77" fmla="*/ 0 h 722"/>
                  <a:gd name="T78" fmla="*/ 0 w 734"/>
                  <a:gd name="T79" fmla="*/ 0 h 722"/>
                  <a:gd name="T80" fmla="*/ 0 w 734"/>
                  <a:gd name="T81" fmla="*/ 0 h 722"/>
                  <a:gd name="T82" fmla="*/ 0 w 734"/>
                  <a:gd name="T83" fmla="*/ 0 h 722"/>
                  <a:gd name="T84" fmla="*/ 0 w 734"/>
                  <a:gd name="T85" fmla="*/ 0 h 722"/>
                  <a:gd name="T86" fmla="*/ 0 w 734"/>
                  <a:gd name="T87" fmla="*/ 0 h 722"/>
                  <a:gd name="T88" fmla="*/ 0 w 734"/>
                  <a:gd name="T89" fmla="*/ 0 h 722"/>
                  <a:gd name="T90" fmla="*/ 0 w 734"/>
                  <a:gd name="T91" fmla="*/ 0 h 722"/>
                  <a:gd name="T92" fmla="*/ 0 w 734"/>
                  <a:gd name="T93" fmla="*/ 0 h 722"/>
                  <a:gd name="T94" fmla="*/ 0 w 734"/>
                  <a:gd name="T95" fmla="*/ 0 h 722"/>
                  <a:gd name="T96" fmla="*/ 0 w 734"/>
                  <a:gd name="T97" fmla="*/ 0 h 722"/>
                  <a:gd name="T98" fmla="*/ 0 w 734"/>
                  <a:gd name="T99" fmla="*/ 0 h 722"/>
                  <a:gd name="T100" fmla="*/ 0 w 734"/>
                  <a:gd name="T101" fmla="*/ 0 h 722"/>
                  <a:gd name="T102" fmla="*/ 0 w 734"/>
                  <a:gd name="T103" fmla="*/ 0 h 722"/>
                  <a:gd name="T104" fmla="*/ 0 w 734"/>
                  <a:gd name="T105" fmla="*/ 0 h 722"/>
                  <a:gd name="T106" fmla="*/ 0 w 734"/>
                  <a:gd name="T107" fmla="*/ 0 h 722"/>
                  <a:gd name="T108" fmla="*/ 0 w 734"/>
                  <a:gd name="T109" fmla="*/ 0 h 722"/>
                  <a:gd name="T110" fmla="*/ 0 w 734"/>
                  <a:gd name="T111" fmla="*/ 0 h 722"/>
                  <a:gd name="T112" fmla="*/ 0 w 734"/>
                  <a:gd name="T113" fmla="*/ 0 h 722"/>
                  <a:gd name="T114" fmla="*/ 0 w 734"/>
                  <a:gd name="T115" fmla="*/ 0 h 722"/>
                  <a:gd name="T116" fmla="*/ 0 w 734"/>
                  <a:gd name="T117" fmla="*/ 0 h 722"/>
                  <a:gd name="T118" fmla="*/ 0 w 734"/>
                  <a:gd name="T119" fmla="*/ 0 h 722"/>
                  <a:gd name="T120" fmla="*/ 0 w 734"/>
                  <a:gd name="T121" fmla="*/ 0 h 7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4"/>
                  <a:gd name="T184" fmla="*/ 0 h 722"/>
                  <a:gd name="T185" fmla="*/ 734 w 734"/>
                  <a:gd name="T186" fmla="*/ 722 h 72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4" h="722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1"/>
                    </a:lnTo>
                    <a:lnTo>
                      <a:pt x="403" y="2"/>
                    </a:lnTo>
                    <a:lnTo>
                      <a:pt x="418" y="5"/>
                    </a:lnTo>
                    <a:lnTo>
                      <a:pt x="434" y="7"/>
                    </a:lnTo>
                    <a:lnTo>
                      <a:pt x="450" y="11"/>
                    </a:lnTo>
                    <a:lnTo>
                      <a:pt x="465" y="16"/>
                    </a:lnTo>
                    <a:lnTo>
                      <a:pt x="482" y="21"/>
                    </a:lnTo>
                    <a:lnTo>
                      <a:pt x="497" y="27"/>
                    </a:lnTo>
                    <a:lnTo>
                      <a:pt x="513" y="33"/>
                    </a:lnTo>
                    <a:lnTo>
                      <a:pt x="528" y="41"/>
                    </a:lnTo>
                    <a:lnTo>
                      <a:pt x="543" y="48"/>
                    </a:lnTo>
                    <a:lnTo>
                      <a:pt x="558" y="56"/>
                    </a:lnTo>
                    <a:lnTo>
                      <a:pt x="571" y="66"/>
                    </a:lnTo>
                    <a:lnTo>
                      <a:pt x="586" y="75"/>
                    </a:lnTo>
                    <a:lnTo>
                      <a:pt x="599" y="85"/>
                    </a:lnTo>
                    <a:lnTo>
                      <a:pt x="613" y="96"/>
                    </a:lnTo>
                    <a:lnTo>
                      <a:pt x="625" y="107"/>
                    </a:lnTo>
                    <a:lnTo>
                      <a:pt x="638" y="118"/>
                    </a:lnTo>
                    <a:lnTo>
                      <a:pt x="649" y="130"/>
                    </a:lnTo>
                    <a:lnTo>
                      <a:pt x="660" y="143"/>
                    </a:lnTo>
                    <a:lnTo>
                      <a:pt x="671" y="156"/>
                    </a:lnTo>
                    <a:lnTo>
                      <a:pt x="680" y="169"/>
                    </a:lnTo>
                    <a:lnTo>
                      <a:pt x="690" y="183"/>
                    </a:lnTo>
                    <a:lnTo>
                      <a:pt x="697" y="197"/>
                    </a:lnTo>
                    <a:lnTo>
                      <a:pt x="705" y="212"/>
                    </a:lnTo>
                    <a:lnTo>
                      <a:pt x="712" y="227"/>
                    </a:lnTo>
                    <a:lnTo>
                      <a:pt x="717" y="242"/>
                    </a:lnTo>
                    <a:lnTo>
                      <a:pt x="722" y="258"/>
                    </a:lnTo>
                    <a:lnTo>
                      <a:pt x="726" y="274"/>
                    </a:lnTo>
                    <a:lnTo>
                      <a:pt x="730" y="291"/>
                    </a:lnTo>
                    <a:lnTo>
                      <a:pt x="731" y="307"/>
                    </a:lnTo>
                    <a:lnTo>
                      <a:pt x="734" y="324"/>
                    </a:lnTo>
                    <a:lnTo>
                      <a:pt x="734" y="342"/>
                    </a:lnTo>
                    <a:lnTo>
                      <a:pt x="734" y="359"/>
                    </a:lnTo>
                    <a:lnTo>
                      <a:pt x="734" y="378"/>
                    </a:lnTo>
                    <a:lnTo>
                      <a:pt x="732" y="395"/>
                    </a:lnTo>
                    <a:lnTo>
                      <a:pt x="730" y="414"/>
                    </a:lnTo>
                    <a:lnTo>
                      <a:pt x="727" y="433"/>
                    </a:lnTo>
                    <a:lnTo>
                      <a:pt x="724" y="450"/>
                    </a:lnTo>
                    <a:lnTo>
                      <a:pt x="719" y="469"/>
                    </a:lnTo>
                    <a:lnTo>
                      <a:pt x="714" y="486"/>
                    </a:lnTo>
                    <a:lnTo>
                      <a:pt x="707" y="505"/>
                    </a:lnTo>
                    <a:lnTo>
                      <a:pt x="701" y="523"/>
                    </a:lnTo>
                    <a:lnTo>
                      <a:pt x="694" y="539"/>
                    </a:lnTo>
                    <a:lnTo>
                      <a:pt x="685" y="556"/>
                    </a:lnTo>
                    <a:lnTo>
                      <a:pt x="676" y="573"/>
                    </a:lnTo>
                    <a:lnTo>
                      <a:pt x="665" y="589"/>
                    </a:lnTo>
                    <a:lnTo>
                      <a:pt x="655" y="604"/>
                    </a:lnTo>
                    <a:lnTo>
                      <a:pt x="643" y="618"/>
                    </a:lnTo>
                    <a:lnTo>
                      <a:pt x="630" y="633"/>
                    </a:lnTo>
                    <a:lnTo>
                      <a:pt x="616" y="645"/>
                    </a:lnTo>
                    <a:lnTo>
                      <a:pt x="601" y="657"/>
                    </a:lnTo>
                    <a:lnTo>
                      <a:pt x="586" y="669"/>
                    </a:lnTo>
                    <a:lnTo>
                      <a:pt x="570" y="680"/>
                    </a:lnTo>
                    <a:lnTo>
                      <a:pt x="553" y="689"/>
                    </a:lnTo>
                    <a:lnTo>
                      <a:pt x="535" y="697"/>
                    </a:lnTo>
                    <a:lnTo>
                      <a:pt x="515" y="705"/>
                    </a:lnTo>
                    <a:lnTo>
                      <a:pt x="495" y="711"/>
                    </a:lnTo>
                    <a:lnTo>
                      <a:pt x="475" y="716"/>
                    </a:lnTo>
                    <a:lnTo>
                      <a:pt x="453" y="719"/>
                    </a:lnTo>
                    <a:lnTo>
                      <a:pt x="429" y="721"/>
                    </a:lnTo>
                    <a:lnTo>
                      <a:pt x="405" y="722"/>
                    </a:lnTo>
                    <a:lnTo>
                      <a:pt x="380" y="721"/>
                    </a:lnTo>
                    <a:lnTo>
                      <a:pt x="354" y="720"/>
                    </a:lnTo>
                    <a:lnTo>
                      <a:pt x="329" y="717"/>
                    </a:lnTo>
                    <a:lnTo>
                      <a:pt x="306" y="712"/>
                    </a:lnTo>
                    <a:lnTo>
                      <a:pt x="282" y="707"/>
                    </a:lnTo>
                    <a:lnTo>
                      <a:pt x="261" y="701"/>
                    </a:lnTo>
                    <a:lnTo>
                      <a:pt x="239" y="694"/>
                    </a:lnTo>
                    <a:lnTo>
                      <a:pt x="220" y="685"/>
                    </a:lnTo>
                    <a:lnTo>
                      <a:pt x="201" y="676"/>
                    </a:lnTo>
                    <a:lnTo>
                      <a:pt x="183" y="666"/>
                    </a:lnTo>
                    <a:lnTo>
                      <a:pt x="167" y="655"/>
                    </a:lnTo>
                    <a:lnTo>
                      <a:pt x="151" y="644"/>
                    </a:lnTo>
                    <a:lnTo>
                      <a:pt x="136" y="631"/>
                    </a:lnTo>
                    <a:lnTo>
                      <a:pt x="122" y="619"/>
                    </a:lnTo>
                    <a:lnTo>
                      <a:pt x="108" y="605"/>
                    </a:lnTo>
                    <a:lnTo>
                      <a:pt x="96" y="593"/>
                    </a:lnTo>
                    <a:lnTo>
                      <a:pt x="85" y="579"/>
                    </a:lnTo>
                    <a:lnTo>
                      <a:pt x="75" y="564"/>
                    </a:lnTo>
                    <a:lnTo>
                      <a:pt x="65" y="550"/>
                    </a:lnTo>
                    <a:lnTo>
                      <a:pt x="56" y="536"/>
                    </a:lnTo>
                    <a:lnTo>
                      <a:pt x="47" y="521"/>
                    </a:lnTo>
                    <a:lnTo>
                      <a:pt x="34" y="494"/>
                    </a:lnTo>
                    <a:lnTo>
                      <a:pt x="21" y="467"/>
                    </a:lnTo>
                    <a:lnTo>
                      <a:pt x="12" y="440"/>
                    </a:lnTo>
                    <a:lnTo>
                      <a:pt x="6" y="415"/>
                    </a:lnTo>
                    <a:lnTo>
                      <a:pt x="2" y="394"/>
                    </a:lnTo>
                    <a:lnTo>
                      <a:pt x="0" y="375"/>
                    </a:lnTo>
                    <a:lnTo>
                      <a:pt x="0" y="360"/>
                    </a:lnTo>
                    <a:lnTo>
                      <a:pt x="0" y="345"/>
                    </a:lnTo>
                    <a:lnTo>
                      <a:pt x="1" y="330"/>
                    </a:lnTo>
                    <a:lnTo>
                      <a:pt x="2" y="314"/>
                    </a:lnTo>
                    <a:lnTo>
                      <a:pt x="5" y="299"/>
                    </a:lnTo>
                    <a:lnTo>
                      <a:pt x="9" y="283"/>
                    </a:lnTo>
                    <a:lnTo>
                      <a:pt x="12" y="268"/>
                    </a:lnTo>
                    <a:lnTo>
                      <a:pt x="17" y="252"/>
                    </a:lnTo>
                    <a:lnTo>
                      <a:pt x="22" y="236"/>
                    </a:lnTo>
                    <a:lnTo>
                      <a:pt x="29" y="221"/>
                    </a:lnTo>
                    <a:lnTo>
                      <a:pt x="36" y="206"/>
                    </a:lnTo>
                    <a:lnTo>
                      <a:pt x="44" y="189"/>
                    </a:lnTo>
                    <a:lnTo>
                      <a:pt x="52" y="176"/>
                    </a:lnTo>
                    <a:lnTo>
                      <a:pt x="61" y="161"/>
                    </a:lnTo>
                    <a:lnTo>
                      <a:pt x="71" y="146"/>
                    </a:lnTo>
                    <a:lnTo>
                      <a:pt x="82" y="132"/>
                    </a:lnTo>
                    <a:lnTo>
                      <a:pt x="93" y="120"/>
                    </a:lnTo>
                    <a:lnTo>
                      <a:pt x="106" y="106"/>
                    </a:lnTo>
                    <a:lnTo>
                      <a:pt x="118" y="93"/>
                    </a:lnTo>
                    <a:lnTo>
                      <a:pt x="132" y="82"/>
                    </a:lnTo>
                    <a:lnTo>
                      <a:pt x="147" y="71"/>
                    </a:lnTo>
                    <a:lnTo>
                      <a:pt x="162" y="60"/>
                    </a:lnTo>
                    <a:lnTo>
                      <a:pt x="178" y="50"/>
                    </a:lnTo>
                    <a:lnTo>
                      <a:pt x="195" y="41"/>
                    </a:lnTo>
                    <a:lnTo>
                      <a:pt x="212" y="32"/>
                    </a:lnTo>
                    <a:lnTo>
                      <a:pt x="231" y="25"/>
                    </a:lnTo>
                    <a:lnTo>
                      <a:pt x="249" y="18"/>
                    </a:lnTo>
                    <a:lnTo>
                      <a:pt x="269" y="12"/>
                    </a:lnTo>
                    <a:lnTo>
                      <a:pt x="291" y="8"/>
                    </a:lnTo>
                    <a:lnTo>
                      <a:pt x="312" y="5"/>
                    </a:lnTo>
                    <a:lnTo>
                      <a:pt x="333" y="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" name="Freeform 441"/>
              <p:cNvSpPr>
                <a:spLocks/>
              </p:cNvSpPr>
              <p:nvPr/>
            </p:nvSpPr>
            <p:spPr bwMode="auto">
              <a:xfrm>
                <a:off x="2289" y="2003"/>
                <a:ext cx="122" cy="120"/>
              </a:xfrm>
              <a:custGeom>
                <a:avLst/>
                <a:gdLst>
                  <a:gd name="T0" fmla="*/ 0 w 609"/>
                  <a:gd name="T1" fmla="*/ 0 h 599"/>
                  <a:gd name="T2" fmla="*/ 0 w 609"/>
                  <a:gd name="T3" fmla="*/ 0 h 599"/>
                  <a:gd name="T4" fmla="*/ 0 w 609"/>
                  <a:gd name="T5" fmla="*/ 0 h 599"/>
                  <a:gd name="T6" fmla="*/ 0 w 609"/>
                  <a:gd name="T7" fmla="*/ 0 h 599"/>
                  <a:gd name="T8" fmla="*/ 0 w 609"/>
                  <a:gd name="T9" fmla="*/ 0 h 599"/>
                  <a:gd name="T10" fmla="*/ 0 w 609"/>
                  <a:gd name="T11" fmla="*/ 0 h 599"/>
                  <a:gd name="T12" fmla="*/ 0 w 609"/>
                  <a:gd name="T13" fmla="*/ 0 h 599"/>
                  <a:gd name="T14" fmla="*/ 0 w 609"/>
                  <a:gd name="T15" fmla="*/ 0 h 599"/>
                  <a:gd name="T16" fmla="*/ 0 w 609"/>
                  <a:gd name="T17" fmla="*/ 0 h 599"/>
                  <a:gd name="T18" fmla="*/ 0 w 609"/>
                  <a:gd name="T19" fmla="*/ 0 h 599"/>
                  <a:gd name="T20" fmla="*/ 0 w 609"/>
                  <a:gd name="T21" fmla="*/ 0 h 599"/>
                  <a:gd name="T22" fmla="*/ 0 w 609"/>
                  <a:gd name="T23" fmla="*/ 0 h 599"/>
                  <a:gd name="T24" fmla="*/ 0 w 609"/>
                  <a:gd name="T25" fmla="*/ 0 h 599"/>
                  <a:gd name="T26" fmla="*/ 0 w 609"/>
                  <a:gd name="T27" fmla="*/ 0 h 599"/>
                  <a:gd name="T28" fmla="*/ 0 w 609"/>
                  <a:gd name="T29" fmla="*/ 0 h 599"/>
                  <a:gd name="T30" fmla="*/ 0 w 609"/>
                  <a:gd name="T31" fmla="*/ 0 h 599"/>
                  <a:gd name="T32" fmla="*/ 0 w 609"/>
                  <a:gd name="T33" fmla="*/ 0 h 599"/>
                  <a:gd name="T34" fmla="*/ 0 w 609"/>
                  <a:gd name="T35" fmla="*/ 0 h 599"/>
                  <a:gd name="T36" fmla="*/ 0 w 609"/>
                  <a:gd name="T37" fmla="*/ 0 h 599"/>
                  <a:gd name="T38" fmla="*/ 0 w 609"/>
                  <a:gd name="T39" fmla="*/ 0 h 599"/>
                  <a:gd name="T40" fmla="*/ 0 w 609"/>
                  <a:gd name="T41" fmla="*/ 0 h 599"/>
                  <a:gd name="T42" fmla="*/ 0 w 609"/>
                  <a:gd name="T43" fmla="*/ 0 h 599"/>
                  <a:gd name="T44" fmla="*/ 0 w 609"/>
                  <a:gd name="T45" fmla="*/ 0 h 599"/>
                  <a:gd name="T46" fmla="*/ 0 w 609"/>
                  <a:gd name="T47" fmla="*/ 0 h 599"/>
                  <a:gd name="T48" fmla="*/ 0 w 609"/>
                  <a:gd name="T49" fmla="*/ 0 h 599"/>
                  <a:gd name="T50" fmla="*/ 0 w 609"/>
                  <a:gd name="T51" fmla="*/ 0 h 599"/>
                  <a:gd name="T52" fmla="*/ 0 w 609"/>
                  <a:gd name="T53" fmla="*/ 0 h 599"/>
                  <a:gd name="T54" fmla="*/ 0 w 609"/>
                  <a:gd name="T55" fmla="*/ 0 h 599"/>
                  <a:gd name="T56" fmla="*/ 0 w 609"/>
                  <a:gd name="T57" fmla="*/ 0 h 599"/>
                  <a:gd name="T58" fmla="*/ 0 w 609"/>
                  <a:gd name="T59" fmla="*/ 0 h 599"/>
                  <a:gd name="T60" fmla="*/ 0 w 609"/>
                  <a:gd name="T61" fmla="*/ 0 h 599"/>
                  <a:gd name="T62" fmla="*/ 0 w 609"/>
                  <a:gd name="T63" fmla="*/ 0 h 599"/>
                  <a:gd name="T64" fmla="*/ 0 w 609"/>
                  <a:gd name="T65" fmla="*/ 0 h 599"/>
                  <a:gd name="T66" fmla="*/ 0 w 609"/>
                  <a:gd name="T67" fmla="*/ 0 h 599"/>
                  <a:gd name="T68" fmla="*/ 0 w 609"/>
                  <a:gd name="T69" fmla="*/ 0 h 599"/>
                  <a:gd name="T70" fmla="*/ 0 w 609"/>
                  <a:gd name="T71" fmla="*/ 0 h 599"/>
                  <a:gd name="T72" fmla="*/ 0 w 609"/>
                  <a:gd name="T73" fmla="*/ 0 h 599"/>
                  <a:gd name="T74" fmla="*/ 0 w 609"/>
                  <a:gd name="T75" fmla="*/ 0 h 599"/>
                  <a:gd name="T76" fmla="*/ 0 w 609"/>
                  <a:gd name="T77" fmla="*/ 0 h 599"/>
                  <a:gd name="T78" fmla="*/ 0 w 609"/>
                  <a:gd name="T79" fmla="*/ 0 h 599"/>
                  <a:gd name="T80" fmla="*/ 0 w 609"/>
                  <a:gd name="T81" fmla="*/ 0 h 599"/>
                  <a:gd name="T82" fmla="*/ 0 w 609"/>
                  <a:gd name="T83" fmla="*/ 0 h 599"/>
                  <a:gd name="T84" fmla="*/ 0 w 609"/>
                  <a:gd name="T85" fmla="*/ 0 h 599"/>
                  <a:gd name="T86" fmla="*/ 0 w 609"/>
                  <a:gd name="T87" fmla="*/ 0 h 599"/>
                  <a:gd name="T88" fmla="*/ 0 w 609"/>
                  <a:gd name="T89" fmla="*/ 0 h 599"/>
                  <a:gd name="T90" fmla="*/ 0 w 609"/>
                  <a:gd name="T91" fmla="*/ 0 h 599"/>
                  <a:gd name="T92" fmla="*/ 0 w 609"/>
                  <a:gd name="T93" fmla="*/ 0 h 599"/>
                  <a:gd name="T94" fmla="*/ 0 w 609"/>
                  <a:gd name="T95" fmla="*/ 0 h 599"/>
                  <a:gd name="T96" fmla="*/ 0 w 609"/>
                  <a:gd name="T97" fmla="*/ 0 h 599"/>
                  <a:gd name="T98" fmla="*/ 0 w 609"/>
                  <a:gd name="T99" fmla="*/ 0 h 599"/>
                  <a:gd name="T100" fmla="*/ 0 w 609"/>
                  <a:gd name="T101" fmla="*/ 0 h 5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9"/>
                  <a:gd name="T154" fmla="*/ 0 h 599"/>
                  <a:gd name="T155" fmla="*/ 609 w 609"/>
                  <a:gd name="T156" fmla="*/ 599 h 5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9" h="599">
                    <a:moveTo>
                      <a:pt x="296" y="0"/>
                    </a:moveTo>
                    <a:lnTo>
                      <a:pt x="308" y="0"/>
                    </a:lnTo>
                    <a:lnTo>
                      <a:pt x="322" y="0"/>
                    </a:lnTo>
                    <a:lnTo>
                      <a:pt x="334" y="1"/>
                    </a:lnTo>
                    <a:lnTo>
                      <a:pt x="347" y="3"/>
                    </a:lnTo>
                    <a:lnTo>
                      <a:pt x="373" y="8"/>
                    </a:lnTo>
                    <a:lnTo>
                      <a:pt x="399" y="17"/>
                    </a:lnTo>
                    <a:lnTo>
                      <a:pt x="425" y="27"/>
                    </a:lnTo>
                    <a:lnTo>
                      <a:pt x="450" y="40"/>
                    </a:lnTo>
                    <a:lnTo>
                      <a:pt x="475" y="55"/>
                    </a:lnTo>
                    <a:lnTo>
                      <a:pt x="498" y="71"/>
                    </a:lnTo>
                    <a:lnTo>
                      <a:pt x="520" y="90"/>
                    </a:lnTo>
                    <a:lnTo>
                      <a:pt x="540" y="110"/>
                    </a:lnTo>
                    <a:lnTo>
                      <a:pt x="549" y="120"/>
                    </a:lnTo>
                    <a:lnTo>
                      <a:pt x="558" y="131"/>
                    </a:lnTo>
                    <a:lnTo>
                      <a:pt x="566" y="142"/>
                    </a:lnTo>
                    <a:lnTo>
                      <a:pt x="574" y="153"/>
                    </a:lnTo>
                    <a:lnTo>
                      <a:pt x="580" y="166"/>
                    </a:lnTo>
                    <a:lnTo>
                      <a:pt x="586" y="178"/>
                    </a:lnTo>
                    <a:lnTo>
                      <a:pt x="591" y="191"/>
                    </a:lnTo>
                    <a:lnTo>
                      <a:pt x="596" y="203"/>
                    </a:lnTo>
                    <a:lnTo>
                      <a:pt x="600" y="216"/>
                    </a:lnTo>
                    <a:lnTo>
                      <a:pt x="604" y="229"/>
                    </a:lnTo>
                    <a:lnTo>
                      <a:pt x="606" y="243"/>
                    </a:lnTo>
                    <a:lnTo>
                      <a:pt x="607" y="257"/>
                    </a:lnTo>
                    <a:lnTo>
                      <a:pt x="609" y="286"/>
                    </a:lnTo>
                    <a:lnTo>
                      <a:pt x="607" y="314"/>
                    </a:lnTo>
                    <a:lnTo>
                      <a:pt x="605" y="344"/>
                    </a:lnTo>
                    <a:lnTo>
                      <a:pt x="599" y="374"/>
                    </a:lnTo>
                    <a:lnTo>
                      <a:pt x="595" y="389"/>
                    </a:lnTo>
                    <a:lnTo>
                      <a:pt x="590" y="404"/>
                    </a:lnTo>
                    <a:lnTo>
                      <a:pt x="585" y="419"/>
                    </a:lnTo>
                    <a:lnTo>
                      <a:pt x="579" y="434"/>
                    </a:lnTo>
                    <a:lnTo>
                      <a:pt x="573" y="448"/>
                    </a:lnTo>
                    <a:lnTo>
                      <a:pt x="565" y="461"/>
                    </a:lnTo>
                    <a:lnTo>
                      <a:pt x="558" y="475"/>
                    </a:lnTo>
                    <a:lnTo>
                      <a:pt x="549" y="489"/>
                    </a:lnTo>
                    <a:lnTo>
                      <a:pt x="539" y="501"/>
                    </a:lnTo>
                    <a:lnTo>
                      <a:pt x="529" y="513"/>
                    </a:lnTo>
                    <a:lnTo>
                      <a:pt x="519" y="525"/>
                    </a:lnTo>
                    <a:lnTo>
                      <a:pt x="508" y="535"/>
                    </a:lnTo>
                    <a:lnTo>
                      <a:pt x="495" y="545"/>
                    </a:lnTo>
                    <a:lnTo>
                      <a:pt x="483" y="555"/>
                    </a:lnTo>
                    <a:lnTo>
                      <a:pt x="469" y="564"/>
                    </a:lnTo>
                    <a:lnTo>
                      <a:pt x="455" y="571"/>
                    </a:lnTo>
                    <a:lnTo>
                      <a:pt x="440" y="579"/>
                    </a:lnTo>
                    <a:lnTo>
                      <a:pt x="424" y="585"/>
                    </a:lnTo>
                    <a:lnTo>
                      <a:pt x="408" y="590"/>
                    </a:lnTo>
                    <a:lnTo>
                      <a:pt x="392" y="594"/>
                    </a:lnTo>
                    <a:lnTo>
                      <a:pt x="374" y="596"/>
                    </a:lnTo>
                    <a:lnTo>
                      <a:pt x="355" y="598"/>
                    </a:lnTo>
                    <a:lnTo>
                      <a:pt x="335" y="599"/>
                    </a:lnTo>
                    <a:lnTo>
                      <a:pt x="315" y="598"/>
                    </a:lnTo>
                    <a:lnTo>
                      <a:pt x="294" y="596"/>
                    </a:lnTo>
                    <a:lnTo>
                      <a:pt x="273" y="593"/>
                    </a:lnTo>
                    <a:lnTo>
                      <a:pt x="253" y="589"/>
                    </a:lnTo>
                    <a:lnTo>
                      <a:pt x="234" y="584"/>
                    </a:lnTo>
                    <a:lnTo>
                      <a:pt x="216" y="579"/>
                    </a:lnTo>
                    <a:lnTo>
                      <a:pt x="199" y="573"/>
                    </a:lnTo>
                    <a:lnTo>
                      <a:pt x="182" y="565"/>
                    </a:lnTo>
                    <a:lnTo>
                      <a:pt x="167" y="558"/>
                    </a:lnTo>
                    <a:lnTo>
                      <a:pt x="152" y="549"/>
                    </a:lnTo>
                    <a:lnTo>
                      <a:pt x="138" y="540"/>
                    </a:lnTo>
                    <a:lnTo>
                      <a:pt x="125" y="530"/>
                    </a:lnTo>
                    <a:lnTo>
                      <a:pt x="113" y="520"/>
                    </a:lnTo>
                    <a:lnTo>
                      <a:pt x="101" y="510"/>
                    </a:lnTo>
                    <a:lnTo>
                      <a:pt x="91" y="499"/>
                    </a:lnTo>
                    <a:lnTo>
                      <a:pt x="80" y="488"/>
                    </a:lnTo>
                    <a:lnTo>
                      <a:pt x="71" y="476"/>
                    </a:lnTo>
                    <a:lnTo>
                      <a:pt x="53" y="454"/>
                    </a:lnTo>
                    <a:lnTo>
                      <a:pt x="40" y="430"/>
                    </a:lnTo>
                    <a:lnTo>
                      <a:pt x="27" y="408"/>
                    </a:lnTo>
                    <a:lnTo>
                      <a:pt x="17" y="385"/>
                    </a:lnTo>
                    <a:lnTo>
                      <a:pt x="10" y="364"/>
                    </a:lnTo>
                    <a:lnTo>
                      <a:pt x="5" y="344"/>
                    </a:lnTo>
                    <a:lnTo>
                      <a:pt x="1" y="327"/>
                    </a:lnTo>
                    <a:lnTo>
                      <a:pt x="0" y="312"/>
                    </a:lnTo>
                    <a:lnTo>
                      <a:pt x="0" y="286"/>
                    </a:lnTo>
                    <a:lnTo>
                      <a:pt x="2" y="259"/>
                    </a:lnTo>
                    <a:lnTo>
                      <a:pt x="7" y="234"/>
                    </a:lnTo>
                    <a:lnTo>
                      <a:pt x="15" y="208"/>
                    </a:lnTo>
                    <a:lnTo>
                      <a:pt x="25" y="182"/>
                    </a:lnTo>
                    <a:lnTo>
                      <a:pt x="36" y="157"/>
                    </a:lnTo>
                    <a:lnTo>
                      <a:pt x="43" y="144"/>
                    </a:lnTo>
                    <a:lnTo>
                      <a:pt x="51" y="132"/>
                    </a:lnTo>
                    <a:lnTo>
                      <a:pt x="60" y="121"/>
                    </a:lnTo>
                    <a:lnTo>
                      <a:pt x="68" y="110"/>
                    </a:lnTo>
                    <a:lnTo>
                      <a:pt x="77" y="98"/>
                    </a:lnTo>
                    <a:lnTo>
                      <a:pt x="87" y="87"/>
                    </a:lnTo>
                    <a:lnTo>
                      <a:pt x="98" y="77"/>
                    </a:lnTo>
                    <a:lnTo>
                      <a:pt x="110" y="67"/>
                    </a:lnTo>
                    <a:lnTo>
                      <a:pt x="122" y="58"/>
                    </a:lnTo>
                    <a:lnTo>
                      <a:pt x="135" y="50"/>
                    </a:lnTo>
                    <a:lnTo>
                      <a:pt x="147" y="41"/>
                    </a:lnTo>
                    <a:lnTo>
                      <a:pt x="162" y="33"/>
                    </a:lnTo>
                    <a:lnTo>
                      <a:pt x="176" y="27"/>
                    </a:lnTo>
                    <a:lnTo>
                      <a:pt x="191" y="21"/>
                    </a:lnTo>
                    <a:lnTo>
                      <a:pt x="207" y="16"/>
                    </a:lnTo>
                    <a:lnTo>
                      <a:pt x="223" y="11"/>
                    </a:lnTo>
                    <a:lnTo>
                      <a:pt x="241" y="7"/>
                    </a:lnTo>
                    <a:lnTo>
                      <a:pt x="258" y="3"/>
                    </a:lnTo>
                    <a:lnTo>
                      <a:pt x="277" y="1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" name="Freeform 442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" name="Freeform 443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" name="Freeform 444"/>
              <p:cNvSpPr>
                <a:spLocks/>
              </p:cNvSpPr>
              <p:nvPr/>
            </p:nvSpPr>
            <p:spPr bwMode="auto">
              <a:xfrm>
                <a:off x="2619" y="1173"/>
                <a:ext cx="31" cy="108"/>
              </a:xfrm>
              <a:custGeom>
                <a:avLst/>
                <a:gdLst>
                  <a:gd name="T0" fmla="*/ 0 w 155"/>
                  <a:gd name="T1" fmla="*/ 0 h 539"/>
                  <a:gd name="T2" fmla="*/ 0 w 155"/>
                  <a:gd name="T3" fmla="*/ 0 h 539"/>
                  <a:gd name="T4" fmla="*/ 0 w 155"/>
                  <a:gd name="T5" fmla="*/ 0 h 539"/>
                  <a:gd name="T6" fmla="*/ 0 w 155"/>
                  <a:gd name="T7" fmla="*/ 0 h 539"/>
                  <a:gd name="T8" fmla="*/ 0 w 155"/>
                  <a:gd name="T9" fmla="*/ 0 h 539"/>
                  <a:gd name="T10" fmla="*/ 0 w 155"/>
                  <a:gd name="T11" fmla="*/ 0 h 539"/>
                  <a:gd name="T12" fmla="*/ 0 w 155"/>
                  <a:gd name="T13" fmla="*/ 0 h 539"/>
                  <a:gd name="T14" fmla="*/ 0 w 155"/>
                  <a:gd name="T15" fmla="*/ 0 h 539"/>
                  <a:gd name="T16" fmla="*/ 0 w 155"/>
                  <a:gd name="T17" fmla="*/ 0 h 539"/>
                  <a:gd name="T18" fmla="*/ 0 w 155"/>
                  <a:gd name="T19" fmla="*/ 0 h 539"/>
                  <a:gd name="T20" fmla="*/ 0 w 155"/>
                  <a:gd name="T21" fmla="*/ 0 h 539"/>
                  <a:gd name="T22" fmla="*/ 0 w 155"/>
                  <a:gd name="T23" fmla="*/ 0 h 539"/>
                  <a:gd name="T24" fmla="*/ 0 w 155"/>
                  <a:gd name="T25" fmla="*/ 0 h 539"/>
                  <a:gd name="T26" fmla="*/ 0 w 155"/>
                  <a:gd name="T27" fmla="*/ 0 h 539"/>
                  <a:gd name="T28" fmla="*/ 0 w 155"/>
                  <a:gd name="T29" fmla="*/ 0 h 539"/>
                  <a:gd name="T30" fmla="*/ 0 w 155"/>
                  <a:gd name="T31" fmla="*/ 0 h 539"/>
                  <a:gd name="T32" fmla="*/ 0 w 155"/>
                  <a:gd name="T33" fmla="*/ 0 h 539"/>
                  <a:gd name="T34" fmla="*/ 0 w 155"/>
                  <a:gd name="T35" fmla="*/ 0 h 539"/>
                  <a:gd name="T36" fmla="*/ 0 w 155"/>
                  <a:gd name="T37" fmla="*/ 0 h 539"/>
                  <a:gd name="T38" fmla="*/ 0 w 155"/>
                  <a:gd name="T39" fmla="*/ 0 h 539"/>
                  <a:gd name="T40" fmla="*/ 0 w 155"/>
                  <a:gd name="T41" fmla="*/ 0 h 539"/>
                  <a:gd name="T42" fmla="*/ 0 w 155"/>
                  <a:gd name="T43" fmla="*/ 0 h 539"/>
                  <a:gd name="T44" fmla="*/ 0 w 155"/>
                  <a:gd name="T45" fmla="*/ 0 h 539"/>
                  <a:gd name="T46" fmla="*/ 0 w 155"/>
                  <a:gd name="T47" fmla="*/ 0 h 539"/>
                  <a:gd name="T48" fmla="*/ 0 w 155"/>
                  <a:gd name="T49" fmla="*/ 0 h 539"/>
                  <a:gd name="T50" fmla="*/ 0 w 155"/>
                  <a:gd name="T51" fmla="*/ 0 h 539"/>
                  <a:gd name="T52" fmla="*/ 0 w 155"/>
                  <a:gd name="T53" fmla="*/ 0 h 539"/>
                  <a:gd name="T54" fmla="*/ 0 w 155"/>
                  <a:gd name="T55" fmla="*/ 0 h 539"/>
                  <a:gd name="T56" fmla="*/ 0 w 155"/>
                  <a:gd name="T57" fmla="*/ 0 h 539"/>
                  <a:gd name="T58" fmla="*/ 0 w 155"/>
                  <a:gd name="T59" fmla="*/ 0 h 539"/>
                  <a:gd name="T60" fmla="*/ 0 w 155"/>
                  <a:gd name="T61" fmla="*/ 0 h 539"/>
                  <a:gd name="T62" fmla="*/ 0 w 155"/>
                  <a:gd name="T63" fmla="*/ 0 h 539"/>
                  <a:gd name="T64" fmla="*/ 0 w 155"/>
                  <a:gd name="T65" fmla="*/ 0 h 539"/>
                  <a:gd name="T66" fmla="*/ 0 w 155"/>
                  <a:gd name="T67" fmla="*/ 0 h 539"/>
                  <a:gd name="T68" fmla="*/ 0 w 155"/>
                  <a:gd name="T69" fmla="*/ 0 h 539"/>
                  <a:gd name="T70" fmla="*/ 0 w 155"/>
                  <a:gd name="T71" fmla="*/ 0 h 539"/>
                  <a:gd name="T72" fmla="*/ 0 w 155"/>
                  <a:gd name="T73" fmla="*/ 0 h 539"/>
                  <a:gd name="T74" fmla="*/ 0 w 155"/>
                  <a:gd name="T75" fmla="*/ 0 h 539"/>
                  <a:gd name="T76" fmla="*/ 0 w 155"/>
                  <a:gd name="T77" fmla="*/ 0 h 539"/>
                  <a:gd name="T78" fmla="*/ 0 w 155"/>
                  <a:gd name="T79" fmla="*/ 0 h 539"/>
                  <a:gd name="T80" fmla="*/ 0 w 155"/>
                  <a:gd name="T81" fmla="*/ 0 h 539"/>
                  <a:gd name="T82" fmla="*/ 0 w 155"/>
                  <a:gd name="T83" fmla="*/ 0 h 539"/>
                  <a:gd name="T84" fmla="*/ 0 w 155"/>
                  <a:gd name="T85" fmla="*/ 0 h 539"/>
                  <a:gd name="T86" fmla="*/ 0 w 155"/>
                  <a:gd name="T87" fmla="*/ 0 h 539"/>
                  <a:gd name="T88" fmla="*/ 0 w 155"/>
                  <a:gd name="T89" fmla="*/ 0 h 539"/>
                  <a:gd name="T90" fmla="*/ 0 w 155"/>
                  <a:gd name="T91" fmla="*/ 0 h 539"/>
                  <a:gd name="T92" fmla="*/ 0 w 155"/>
                  <a:gd name="T93" fmla="*/ 0 h 539"/>
                  <a:gd name="T94" fmla="*/ 0 w 155"/>
                  <a:gd name="T95" fmla="*/ 0 h 539"/>
                  <a:gd name="T96" fmla="*/ 0 w 155"/>
                  <a:gd name="T97" fmla="*/ 0 h 539"/>
                  <a:gd name="T98" fmla="*/ 0 w 155"/>
                  <a:gd name="T99" fmla="*/ 0 h 539"/>
                  <a:gd name="T100" fmla="*/ 0 w 155"/>
                  <a:gd name="T101" fmla="*/ 0 h 539"/>
                  <a:gd name="T102" fmla="*/ 0 w 155"/>
                  <a:gd name="T103" fmla="*/ 0 h 539"/>
                  <a:gd name="T104" fmla="*/ 0 w 155"/>
                  <a:gd name="T105" fmla="*/ 0 h 5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5"/>
                  <a:gd name="T160" fmla="*/ 0 h 539"/>
                  <a:gd name="T161" fmla="*/ 155 w 155"/>
                  <a:gd name="T162" fmla="*/ 539 h 53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5" h="539">
                    <a:moveTo>
                      <a:pt x="131" y="513"/>
                    </a:moveTo>
                    <a:lnTo>
                      <a:pt x="130" y="508"/>
                    </a:lnTo>
                    <a:lnTo>
                      <a:pt x="127" y="495"/>
                    </a:lnTo>
                    <a:lnTo>
                      <a:pt x="125" y="473"/>
                    </a:lnTo>
                    <a:lnTo>
                      <a:pt x="121" y="444"/>
                    </a:lnTo>
                    <a:lnTo>
                      <a:pt x="120" y="408"/>
                    </a:lnTo>
                    <a:lnTo>
                      <a:pt x="118" y="364"/>
                    </a:lnTo>
                    <a:lnTo>
                      <a:pt x="120" y="340"/>
                    </a:lnTo>
                    <a:lnTo>
                      <a:pt x="121" y="315"/>
                    </a:lnTo>
                    <a:lnTo>
                      <a:pt x="123" y="288"/>
                    </a:lnTo>
                    <a:lnTo>
                      <a:pt x="126" y="261"/>
                    </a:lnTo>
                    <a:lnTo>
                      <a:pt x="133" y="198"/>
                    </a:lnTo>
                    <a:lnTo>
                      <a:pt x="142" y="133"/>
                    </a:lnTo>
                    <a:lnTo>
                      <a:pt x="148" y="75"/>
                    </a:lnTo>
                    <a:lnTo>
                      <a:pt x="153" y="28"/>
                    </a:lnTo>
                    <a:lnTo>
                      <a:pt x="155" y="12"/>
                    </a:lnTo>
                    <a:lnTo>
                      <a:pt x="155" y="2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1"/>
                    </a:lnTo>
                    <a:lnTo>
                      <a:pt x="152" y="5"/>
                    </a:lnTo>
                    <a:lnTo>
                      <a:pt x="145" y="42"/>
                    </a:lnTo>
                    <a:lnTo>
                      <a:pt x="131" y="122"/>
                    </a:lnTo>
                    <a:lnTo>
                      <a:pt x="117" y="207"/>
                    </a:lnTo>
                    <a:lnTo>
                      <a:pt x="102" y="279"/>
                    </a:lnTo>
                    <a:lnTo>
                      <a:pt x="95" y="310"/>
                    </a:lnTo>
                    <a:lnTo>
                      <a:pt x="87" y="339"/>
                    </a:lnTo>
                    <a:lnTo>
                      <a:pt x="81" y="364"/>
                    </a:lnTo>
                    <a:lnTo>
                      <a:pt x="74" y="388"/>
                    </a:lnTo>
                    <a:lnTo>
                      <a:pt x="66" y="409"/>
                    </a:lnTo>
                    <a:lnTo>
                      <a:pt x="59" y="428"/>
                    </a:lnTo>
                    <a:lnTo>
                      <a:pt x="50" y="445"/>
                    </a:lnTo>
                    <a:lnTo>
                      <a:pt x="42" y="461"/>
                    </a:lnTo>
                    <a:lnTo>
                      <a:pt x="34" y="475"/>
                    </a:lnTo>
                    <a:lnTo>
                      <a:pt x="26" y="489"/>
                    </a:lnTo>
                    <a:lnTo>
                      <a:pt x="17" y="501"/>
                    </a:lnTo>
                    <a:lnTo>
                      <a:pt x="7" y="513"/>
                    </a:lnTo>
                    <a:lnTo>
                      <a:pt x="4" y="518"/>
                    </a:lnTo>
                    <a:lnTo>
                      <a:pt x="1" y="523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1" y="533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9" y="538"/>
                    </a:lnTo>
                    <a:lnTo>
                      <a:pt x="16" y="539"/>
                    </a:lnTo>
                    <a:lnTo>
                      <a:pt x="27" y="539"/>
                    </a:lnTo>
                    <a:lnTo>
                      <a:pt x="40" y="538"/>
                    </a:lnTo>
                    <a:lnTo>
                      <a:pt x="52" y="535"/>
                    </a:lnTo>
                    <a:lnTo>
                      <a:pt x="81" y="528"/>
                    </a:lnTo>
                    <a:lnTo>
                      <a:pt x="106" y="521"/>
                    </a:lnTo>
                    <a:lnTo>
                      <a:pt x="125" y="515"/>
                    </a:lnTo>
                    <a:lnTo>
                      <a:pt x="131" y="5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" name="Freeform 445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" name="Freeform 446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4" name="Freeform 447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5" name="Freeform 448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6" name="Freeform 449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7" name="Freeform 450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8" name="Freeform 451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9" name="Freeform 452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0" name="Freeform 453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1" name="Freeform 454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2" name="Freeform 455"/>
              <p:cNvSpPr>
                <a:spLocks/>
              </p:cNvSpPr>
              <p:nvPr/>
            </p:nvSpPr>
            <p:spPr bwMode="auto">
              <a:xfrm>
                <a:off x="2454" y="1387"/>
                <a:ext cx="112" cy="80"/>
              </a:xfrm>
              <a:custGeom>
                <a:avLst/>
                <a:gdLst>
                  <a:gd name="T0" fmla="*/ 0 w 557"/>
                  <a:gd name="T1" fmla="*/ 0 h 398"/>
                  <a:gd name="T2" fmla="*/ 0 w 557"/>
                  <a:gd name="T3" fmla="*/ 0 h 398"/>
                  <a:gd name="T4" fmla="*/ 0 w 557"/>
                  <a:gd name="T5" fmla="*/ 0 h 398"/>
                  <a:gd name="T6" fmla="*/ 0 w 557"/>
                  <a:gd name="T7" fmla="*/ 0 h 398"/>
                  <a:gd name="T8" fmla="*/ 0 w 557"/>
                  <a:gd name="T9" fmla="*/ 0 h 398"/>
                  <a:gd name="T10" fmla="*/ 0 w 557"/>
                  <a:gd name="T11" fmla="*/ 0 h 398"/>
                  <a:gd name="T12" fmla="*/ 0 w 557"/>
                  <a:gd name="T13" fmla="*/ 0 h 398"/>
                  <a:gd name="T14" fmla="*/ 0 w 557"/>
                  <a:gd name="T15" fmla="*/ 0 h 398"/>
                  <a:gd name="T16" fmla="*/ 0 w 557"/>
                  <a:gd name="T17" fmla="*/ 0 h 398"/>
                  <a:gd name="T18" fmla="*/ 0 w 557"/>
                  <a:gd name="T19" fmla="*/ 0 h 398"/>
                  <a:gd name="T20" fmla="*/ 0 w 557"/>
                  <a:gd name="T21" fmla="*/ 0 h 398"/>
                  <a:gd name="T22" fmla="*/ 0 w 557"/>
                  <a:gd name="T23" fmla="*/ 0 h 398"/>
                  <a:gd name="T24" fmla="*/ 0 w 557"/>
                  <a:gd name="T25" fmla="*/ 0 h 398"/>
                  <a:gd name="T26" fmla="*/ 0 w 557"/>
                  <a:gd name="T27" fmla="*/ 0 h 398"/>
                  <a:gd name="T28" fmla="*/ 0 w 557"/>
                  <a:gd name="T29" fmla="*/ 0 h 398"/>
                  <a:gd name="T30" fmla="*/ 0 w 557"/>
                  <a:gd name="T31" fmla="*/ 0 h 398"/>
                  <a:gd name="T32" fmla="*/ 0 w 557"/>
                  <a:gd name="T33" fmla="*/ 0 h 398"/>
                  <a:gd name="T34" fmla="*/ 0 w 557"/>
                  <a:gd name="T35" fmla="*/ 0 h 398"/>
                  <a:gd name="T36" fmla="*/ 0 w 557"/>
                  <a:gd name="T37" fmla="*/ 0 h 398"/>
                  <a:gd name="T38" fmla="*/ 0 w 557"/>
                  <a:gd name="T39" fmla="*/ 0 h 398"/>
                  <a:gd name="T40" fmla="*/ 0 w 557"/>
                  <a:gd name="T41" fmla="*/ 0 h 398"/>
                  <a:gd name="T42" fmla="*/ 0 w 557"/>
                  <a:gd name="T43" fmla="*/ 0 h 398"/>
                  <a:gd name="T44" fmla="*/ 0 w 557"/>
                  <a:gd name="T45" fmla="*/ 0 h 398"/>
                  <a:gd name="T46" fmla="*/ 0 w 557"/>
                  <a:gd name="T47" fmla="*/ 0 h 398"/>
                  <a:gd name="T48" fmla="*/ 0 w 557"/>
                  <a:gd name="T49" fmla="*/ 0 h 398"/>
                  <a:gd name="T50" fmla="*/ 0 w 557"/>
                  <a:gd name="T51" fmla="*/ 0 h 398"/>
                  <a:gd name="T52" fmla="*/ 0 w 557"/>
                  <a:gd name="T53" fmla="*/ 0 h 398"/>
                  <a:gd name="T54" fmla="*/ 0 w 557"/>
                  <a:gd name="T55" fmla="*/ 0 h 398"/>
                  <a:gd name="T56" fmla="*/ 0 w 557"/>
                  <a:gd name="T57" fmla="*/ 0 h 398"/>
                  <a:gd name="T58" fmla="*/ 0 w 557"/>
                  <a:gd name="T59" fmla="*/ 0 h 398"/>
                  <a:gd name="T60" fmla="*/ 0 w 557"/>
                  <a:gd name="T61" fmla="*/ 0 h 398"/>
                  <a:gd name="T62" fmla="*/ 0 w 557"/>
                  <a:gd name="T63" fmla="*/ 0 h 398"/>
                  <a:gd name="T64" fmla="*/ 0 w 557"/>
                  <a:gd name="T65" fmla="*/ 0 h 398"/>
                  <a:gd name="T66" fmla="*/ 0 w 557"/>
                  <a:gd name="T67" fmla="*/ 0 h 398"/>
                  <a:gd name="T68" fmla="*/ 0 w 557"/>
                  <a:gd name="T69" fmla="*/ 0 h 398"/>
                  <a:gd name="T70" fmla="*/ 0 w 557"/>
                  <a:gd name="T71" fmla="*/ 0 h 398"/>
                  <a:gd name="T72" fmla="*/ 0 w 557"/>
                  <a:gd name="T73" fmla="*/ 0 h 398"/>
                  <a:gd name="T74" fmla="*/ 0 w 557"/>
                  <a:gd name="T75" fmla="*/ 0 h 398"/>
                  <a:gd name="T76" fmla="*/ 0 w 557"/>
                  <a:gd name="T77" fmla="*/ 0 h 398"/>
                  <a:gd name="T78" fmla="*/ 0 w 557"/>
                  <a:gd name="T79" fmla="*/ 0 h 398"/>
                  <a:gd name="T80" fmla="*/ 0 w 557"/>
                  <a:gd name="T81" fmla="*/ 0 h 398"/>
                  <a:gd name="T82" fmla="*/ 0 w 557"/>
                  <a:gd name="T83" fmla="*/ 0 h 398"/>
                  <a:gd name="T84" fmla="*/ 0 w 557"/>
                  <a:gd name="T85" fmla="*/ 0 h 398"/>
                  <a:gd name="T86" fmla="*/ 0 w 557"/>
                  <a:gd name="T87" fmla="*/ 0 h 398"/>
                  <a:gd name="T88" fmla="*/ 0 w 557"/>
                  <a:gd name="T89" fmla="*/ 0 h 398"/>
                  <a:gd name="T90" fmla="*/ 0 w 557"/>
                  <a:gd name="T91" fmla="*/ 0 h 398"/>
                  <a:gd name="T92" fmla="*/ 0 w 557"/>
                  <a:gd name="T93" fmla="*/ 0 h 398"/>
                  <a:gd name="T94" fmla="*/ 0 w 557"/>
                  <a:gd name="T95" fmla="*/ 0 h 398"/>
                  <a:gd name="T96" fmla="*/ 0 w 557"/>
                  <a:gd name="T97" fmla="*/ 0 h 398"/>
                  <a:gd name="T98" fmla="*/ 0 w 557"/>
                  <a:gd name="T99" fmla="*/ 0 h 398"/>
                  <a:gd name="T100" fmla="*/ 0 w 557"/>
                  <a:gd name="T101" fmla="*/ 0 h 398"/>
                  <a:gd name="T102" fmla="*/ 0 w 557"/>
                  <a:gd name="T103" fmla="*/ 0 h 398"/>
                  <a:gd name="T104" fmla="*/ 0 w 557"/>
                  <a:gd name="T105" fmla="*/ 0 h 3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57"/>
                  <a:gd name="T160" fmla="*/ 0 h 398"/>
                  <a:gd name="T161" fmla="*/ 557 w 557"/>
                  <a:gd name="T162" fmla="*/ 398 h 3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57" h="398">
                    <a:moveTo>
                      <a:pt x="499" y="0"/>
                    </a:moveTo>
                    <a:lnTo>
                      <a:pt x="496" y="8"/>
                    </a:lnTo>
                    <a:lnTo>
                      <a:pt x="492" y="18"/>
                    </a:lnTo>
                    <a:lnTo>
                      <a:pt x="486" y="28"/>
                    </a:lnTo>
                    <a:lnTo>
                      <a:pt x="479" y="39"/>
                    </a:lnTo>
                    <a:lnTo>
                      <a:pt x="469" y="51"/>
                    </a:lnTo>
                    <a:lnTo>
                      <a:pt x="458" y="63"/>
                    </a:lnTo>
                    <a:lnTo>
                      <a:pt x="445" y="76"/>
                    </a:lnTo>
                    <a:lnTo>
                      <a:pt x="431" y="88"/>
                    </a:lnTo>
                    <a:lnTo>
                      <a:pt x="400" y="116"/>
                    </a:lnTo>
                    <a:lnTo>
                      <a:pt x="365" y="143"/>
                    </a:lnTo>
                    <a:lnTo>
                      <a:pt x="328" y="172"/>
                    </a:lnTo>
                    <a:lnTo>
                      <a:pt x="288" y="201"/>
                    </a:lnTo>
                    <a:lnTo>
                      <a:pt x="207" y="257"/>
                    </a:lnTo>
                    <a:lnTo>
                      <a:pt x="131" y="307"/>
                    </a:lnTo>
                    <a:lnTo>
                      <a:pt x="67" y="348"/>
                    </a:lnTo>
                    <a:lnTo>
                      <a:pt x="25" y="375"/>
                    </a:lnTo>
                    <a:lnTo>
                      <a:pt x="12" y="385"/>
                    </a:lnTo>
                    <a:lnTo>
                      <a:pt x="3" y="391"/>
                    </a:lnTo>
                    <a:lnTo>
                      <a:pt x="0" y="396"/>
                    </a:lnTo>
                    <a:lnTo>
                      <a:pt x="0" y="398"/>
                    </a:lnTo>
                    <a:lnTo>
                      <a:pt x="10" y="394"/>
                    </a:lnTo>
                    <a:lnTo>
                      <a:pt x="31" y="384"/>
                    </a:lnTo>
                    <a:lnTo>
                      <a:pt x="62" y="367"/>
                    </a:lnTo>
                    <a:lnTo>
                      <a:pt x="98" y="344"/>
                    </a:lnTo>
                    <a:lnTo>
                      <a:pt x="139" y="319"/>
                    </a:lnTo>
                    <a:lnTo>
                      <a:pt x="183" y="292"/>
                    </a:lnTo>
                    <a:lnTo>
                      <a:pt x="227" y="264"/>
                    </a:lnTo>
                    <a:lnTo>
                      <a:pt x="274" y="234"/>
                    </a:lnTo>
                    <a:lnTo>
                      <a:pt x="323" y="203"/>
                    </a:lnTo>
                    <a:lnTo>
                      <a:pt x="371" y="173"/>
                    </a:lnTo>
                    <a:lnTo>
                      <a:pt x="395" y="159"/>
                    </a:lnTo>
                    <a:lnTo>
                      <a:pt x="419" y="147"/>
                    </a:lnTo>
                    <a:lnTo>
                      <a:pt x="441" y="136"/>
                    </a:lnTo>
                    <a:lnTo>
                      <a:pt x="464" y="126"/>
                    </a:lnTo>
                    <a:lnTo>
                      <a:pt x="484" y="117"/>
                    </a:lnTo>
                    <a:lnTo>
                      <a:pt x="504" y="111"/>
                    </a:lnTo>
                    <a:lnTo>
                      <a:pt x="521" y="106"/>
                    </a:lnTo>
                    <a:lnTo>
                      <a:pt x="539" y="103"/>
                    </a:lnTo>
                    <a:lnTo>
                      <a:pt x="544" y="103"/>
                    </a:lnTo>
                    <a:lnTo>
                      <a:pt x="547" y="102"/>
                    </a:lnTo>
                    <a:lnTo>
                      <a:pt x="551" y="99"/>
                    </a:lnTo>
                    <a:lnTo>
                      <a:pt x="554" y="98"/>
                    </a:lnTo>
                    <a:lnTo>
                      <a:pt x="555" y="96"/>
                    </a:lnTo>
                    <a:lnTo>
                      <a:pt x="556" y="92"/>
                    </a:lnTo>
                    <a:lnTo>
                      <a:pt x="557" y="89"/>
                    </a:lnTo>
                    <a:lnTo>
                      <a:pt x="557" y="86"/>
                    </a:lnTo>
                    <a:lnTo>
                      <a:pt x="555" y="77"/>
                    </a:lnTo>
                    <a:lnTo>
                      <a:pt x="551" y="68"/>
                    </a:lnTo>
                    <a:lnTo>
                      <a:pt x="546" y="59"/>
                    </a:lnTo>
                    <a:lnTo>
                      <a:pt x="541" y="49"/>
                    </a:lnTo>
                    <a:lnTo>
                      <a:pt x="514" y="16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3" name="Freeform 456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4" name="Freeform 457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5" name="Freeform 458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6" name="Freeform 459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7" name="Freeform 460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8" name="Freeform 461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9" name="Freeform 462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0" name="Freeform 463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1" name="Freeform 464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2" name="Freeform 465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3" name="Freeform 466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4" name="Freeform 467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5" name="Freeform 468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6" name="Freeform 469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7" name="Freeform 470"/>
              <p:cNvSpPr>
                <a:spLocks/>
              </p:cNvSpPr>
              <p:nvPr/>
            </p:nvSpPr>
            <p:spPr bwMode="auto">
              <a:xfrm>
                <a:off x="2693" y="1244"/>
                <a:ext cx="113" cy="66"/>
              </a:xfrm>
              <a:custGeom>
                <a:avLst/>
                <a:gdLst>
                  <a:gd name="T0" fmla="*/ 0 w 566"/>
                  <a:gd name="T1" fmla="*/ 0 h 331"/>
                  <a:gd name="T2" fmla="*/ 0 w 566"/>
                  <a:gd name="T3" fmla="*/ 0 h 331"/>
                  <a:gd name="T4" fmla="*/ 0 w 566"/>
                  <a:gd name="T5" fmla="*/ 0 h 331"/>
                  <a:gd name="T6" fmla="*/ 0 w 566"/>
                  <a:gd name="T7" fmla="*/ 0 h 331"/>
                  <a:gd name="T8" fmla="*/ 0 w 566"/>
                  <a:gd name="T9" fmla="*/ 0 h 331"/>
                  <a:gd name="T10" fmla="*/ 0 w 566"/>
                  <a:gd name="T11" fmla="*/ 0 h 331"/>
                  <a:gd name="T12" fmla="*/ 0 w 566"/>
                  <a:gd name="T13" fmla="*/ 0 h 331"/>
                  <a:gd name="T14" fmla="*/ 0 w 566"/>
                  <a:gd name="T15" fmla="*/ 0 h 331"/>
                  <a:gd name="T16" fmla="*/ 0 w 566"/>
                  <a:gd name="T17" fmla="*/ 0 h 331"/>
                  <a:gd name="T18" fmla="*/ 0 w 566"/>
                  <a:gd name="T19" fmla="*/ 0 h 331"/>
                  <a:gd name="T20" fmla="*/ 0 w 566"/>
                  <a:gd name="T21" fmla="*/ 0 h 331"/>
                  <a:gd name="T22" fmla="*/ 0 w 566"/>
                  <a:gd name="T23" fmla="*/ 0 h 331"/>
                  <a:gd name="T24" fmla="*/ 0 w 566"/>
                  <a:gd name="T25" fmla="*/ 0 h 331"/>
                  <a:gd name="T26" fmla="*/ 0 w 566"/>
                  <a:gd name="T27" fmla="*/ 0 h 331"/>
                  <a:gd name="T28" fmla="*/ 0 w 566"/>
                  <a:gd name="T29" fmla="*/ 0 h 331"/>
                  <a:gd name="T30" fmla="*/ 0 w 566"/>
                  <a:gd name="T31" fmla="*/ 0 h 331"/>
                  <a:gd name="T32" fmla="*/ 0 w 566"/>
                  <a:gd name="T33" fmla="*/ 0 h 331"/>
                  <a:gd name="T34" fmla="*/ 0 w 566"/>
                  <a:gd name="T35" fmla="*/ 0 h 331"/>
                  <a:gd name="T36" fmla="*/ 0 w 566"/>
                  <a:gd name="T37" fmla="*/ 0 h 331"/>
                  <a:gd name="T38" fmla="*/ 0 w 566"/>
                  <a:gd name="T39" fmla="*/ 0 h 331"/>
                  <a:gd name="T40" fmla="*/ 0 w 566"/>
                  <a:gd name="T41" fmla="*/ 0 h 331"/>
                  <a:gd name="T42" fmla="*/ 0 w 566"/>
                  <a:gd name="T43" fmla="*/ 0 h 331"/>
                  <a:gd name="T44" fmla="*/ 0 w 566"/>
                  <a:gd name="T45" fmla="*/ 0 h 331"/>
                  <a:gd name="T46" fmla="*/ 0 w 566"/>
                  <a:gd name="T47" fmla="*/ 0 h 331"/>
                  <a:gd name="T48" fmla="*/ 0 w 566"/>
                  <a:gd name="T49" fmla="*/ 0 h 331"/>
                  <a:gd name="T50" fmla="*/ 0 w 566"/>
                  <a:gd name="T51" fmla="*/ 0 h 331"/>
                  <a:gd name="T52" fmla="*/ 0 w 566"/>
                  <a:gd name="T53" fmla="*/ 0 h 331"/>
                  <a:gd name="T54" fmla="*/ 0 w 566"/>
                  <a:gd name="T55" fmla="*/ 0 h 331"/>
                  <a:gd name="T56" fmla="*/ 0 w 566"/>
                  <a:gd name="T57" fmla="*/ 0 h 331"/>
                  <a:gd name="T58" fmla="*/ 0 w 566"/>
                  <a:gd name="T59" fmla="*/ 0 h 331"/>
                  <a:gd name="T60" fmla="*/ 0 w 566"/>
                  <a:gd name="T61" fmla="*/ 0 h 331"/>
                  <a:gd name="T62" fmla="*/ 0 w 566"/>
                  <a:gd name="T63" fmla="*/ 0 h 331"/>
                  <a:gd name="T64" fmla="*/ 0 w 566"/>
                  <a:gd name="T65" fmla="*/ 0 h 331"/>
                  <a:gd name="T66" fmla="*/ 0 w 566"/>
                  <a:gd name="T67" fmla="*/ 0 h 331"/>
                  <a:gd name="T68" fmla="*/ 0 w 566"/>
                  <a:gd name="T69" fmla="*/ 0 h 331"/>
                  <a:gd name="T70" fmla="*/ 0 w 566"/>
                  <a:gd name="T71" fmla="*/ 0 h 331"/>
                  <a:gd name="T72" fmla="*/ 0 w 566"/>
                  <a:gd name="T73" fmla="*/ 0 h 331"/>
                  <a:gd name="T74" fmla="*/ 0 w 566"/>
                  <a:gd name="T75" fmla="*/ 0 h 331"/>
                  <a:gd name="T76" fmla="*/ 0 w 566"/>
                  <a:gd name="T77" fmla="*/ 0 h 331"/>
                  <a:gd name="T78" fmla="*/ 0 w 566"/>
                  <a:gd name="T79" fmla="*/ 0 h 331"/>
                  <a:gd name="T80" fmla="*/ 0 w 566"/>
                  <a:gd name="T81" fmla="*/ 0 h 331"/>
                  <a:gd name="T82" fmla="*/ 0 w 566"/>
                  <a:gd name="T83" fmla="*/ 0 h 331"/>
                  <a:gd name="T84" fmla="*/ 0 w 566"/>
                  <a:gd name="T85" fmla="*/ 0 h 331"/>
                  <a:gd name="T86" fmla="*/ 0 w 566"/>
                  <a:gd name="T87" fmla="*/ 0 h 331"/>
                  <a:gd name="T88" fmla="*/ 0 w 566"/>
                  <a:gd name="T89" fmla="*/ 0 h 331"/>
                  <a:gd name="T90" fmla="*/ 0 w 566"/>
                  <a:gd name="T91" fmla="*/ 0 h 331"/>
                  <a:gd name="T92" fmla="*/ 0 w 566"/>
                  <a:gd name="T93" fmla="*/ 0 h 331"/>
                  <a:gd name="T94" fmla="*/ 0 w 566"/>
                  <a:gd name="T95" fmla="*/ 0 h 331"/>
                  <a:gd name="T96" fmla="*/ 0 w 566"/>
                  <a:gd name="T97" fmla="*/ 0 h 331"/>
                  <a:gd name="T98" fmla="*/ 0 w 566"/>
                  <a:gd name="T99" fmla="*/ 0 h 331"/>
                  <a:gd name="T100" fmla="*/ 0 w 566"/>
                  <a:gd name="T101" fmla="*/ 0 h 331"/>
                  <a:gd name="T102" fmla="*/ 0 w 566"/>
                  <a:gd name="T103" fmla="*/ 0 h 331"/>
                  <a:gd name="T104" fmla="*/ 0 w 566"/>
                  <a:gd name="T105" fmla="*/ 0 h 3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66"/>
                  <a:gd name="T160" fmla="*/ 0 h 331"/>
                  <a:gd name="T161" fmla="*/ 566 w 566"/>
                  <a:gd name="T162" fmla="*/ 331 h 33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66" h="331">
                    <a:moveTo>
                      <a:pt x="82" y="331"/>
                    </a:moveTo>
                    <a:lnTo>
                      <a:pt x="86" y="327"/>
                    </a:lnTo>
                    <a:lnTo>
                      <a:pt x="96" y="317"/>
                    </a:lnTo>
                    <a:lnTo>
                      <a:pt x="114" y="300"/>
                    </a:lnTo>
                    <a:lnTo>
                      <a:pt x="141" y="278"/>
                    </a:lnTo>
                    <a:lnTo>
                      <a:pt x="173" y="252"/>
                    </a:lnTo>
                    <a:lnTo>
                      <a:pt x="213" y="224"/>
                    </a:lnTo>
                    <a:lnTo>
                      <a:pt x="235" y="207"/>
                    </a:lnTo>
                    <a:lnTo>
                      <a:pt x="259" y="191"/>
                    </a:lnTo>
                    <a:lnTo>
                      <a:pt x="285" y="175"/>
                    </a:lnTo>
                    <a:lnTo>
                      <a:pt x="314" y="159"/>
                    </a:lnTo>
                    <a:lnTo>
                      <a:pt x="374" y="121"/>
                    </a:lnTo>
                    <a:lnTo>
                      <a:pt x="437" y="83"/>
                    </a:lnTo>
                    <a:lnTo>
                      <a:pt x="495" y="48"/>
                    </a:lnTo>
                    <a:lnTo>
                      <a:pt x="539" y="19"/>
                    </a:lnTo>
                    <a:lnTo>
                      <a:pt x="555" y="9"/>
                    </a:lnTo>
                    <a:lnTo>
                      <a:pt x="564" y="3"/>
                    </a:lnTo>
                    <a:lnTo>
                      <a:pt x="566" y="0"/>
                    </a:lnTo>
                    <a:lnTo>
                      <a:pt x="564" y="0"/>
                    </a:lnTo>
                    <a:lnTo>
                      <a:pt x="560" y="1"/>
                    </a:lnTo>
                    <a:lnTo>
                      <a:pt x="522" y="21"/>
                    </a:lnTo>
                    <a:lnTo>
                      <a:pt x="442" y="65"/>
                    </a:lnTo>
                    <a:lnTo>
                      <a:pt x="356" y="114"/>
                    </a:lnTo>
                    <a:lnTo>
                      <a:pt x="283" y="152"/>
                    </a:lnTo>
                    <a:lnTo>
                      <a:pt x="250" y="169"/>
                    </a:lnTo>
                    <a:lnTo>
                      <a:pt x="220" y="182"/>
                    </a:lnTo>
                    <a:lnTo>
                      <a:pt x="193" y="195"/>
                    </a:lnTo>
                    <a:lnTo>
                      <a:pt x="167" y="205"/>
                    </a:lnTo>
                    <a:lnTo>
                      <a:pt x="144" y="215"/>
                    </a:lnTo>
                    <a:lnTo>
                      <a:pt x="122" y="222"/>
                    </a:lnTo>
                    <a:lnTo>
                      <a:pt x="103" y="229"/>
                    </a:lnTo>
                    <a:lnTo>
                      <a:pt x="84" y="232"/>
                    </a:lnTo>
                    <a:lnTo>
                      <a:pt x="67" y="236"/>
                    </a:lnTo>
                    <a:lnTo>
                      <a:pt x="51" y="240"/>
                    </a:lnTo>
                    <a:lnTo>
                      <a:pt x="36" y="241"/>
                    </a:lnTo>
                    <a:lnTo>
                      <a:pt x="22" y="242"/>
                    </a:lnTo>
                    <a:lnTo>
                      <a:pt x="16" y="244"/>
                    </a:lnTo>
                    <a:lnTo>
                      <a:pt x="11" y="245"/>
                    </a:lnTo>
                    <a:lnTo>
                      <a:pt x="7" y="246"/>
                    </a:lnTo>
                    <a:lnTo>
                      <a:pt x="3" y="247"/>
                    </a:lnTo>
                    <a:lnTo>
                      <a:pt x="1" y="250"/>
                    </a:lnTo>
                    <a:lnTo>
                      <a:pt x="0" y="252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3" y="265"/>
                    </a:lnTo>
                    <a:lnTo>
                      <a:pt x="8" y="272"/>
                    </a:lnTo>
                    <a:lnTo>
                      <a:pt x="16" y="281"/>
                    </a:lnTo>
                    <a:lnTo>
                      <a:pt x="24" y="288"/>
                    </a:lnTo>
                    <a:lnTo>
                      <a:pt x="43" y="305"/>
                    </a:lnTo>
                    <a:lnTo>
                      <a:pt x="62" y="318"/>
                    </a:lnTo>
                    <a:lnTo>
                      <a:pt x="76" y="328"/>
                    </a:lnTo>
                    <a:lnTo>
                      <a:pt x="82" y="3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8" name="Freeform 471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9" name="Freeform 472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0" name="Freeform 473"/>
              <p:cNvSpPr>
                <a:spLocks/>
              </p:cNvSpPr>
              <p:nvPr/>
            </p:nvSpPr>
            <p:spPr bwMode="auto">
              <a:xfrm>
                <a:off x="2659" y="1192"/>
                <a:ext cx="80" cy="95"/>
              </a:xfrm>
              <a:custGeom>
                <a:avLst/>
                <a:gdLst>
                  <a:gd name="T0" fmla="*/ 0 w 401"/>
                  <a:gd name="T1" fmla="*/ 0 h 475"/>
                  <a:gd name="T2" fmla="*/ 0 w 401"/>
                  <a:gd name="T3" fmla="*/ 0 h 475"/>
                  <a:gd name="T4" fmla="*/ 0 w 401"/>
                  <a:gd name="T5" fmla="*/ 0 h 475"/>
                  <a:gd name="T6" fmla="*/ 0 w 401"/>
                  <a:gd name="T7" fmla="*/ 0 h 475"/>
                  <a:gd name="T8" fmla="*/ 0 w 401"/>
                  <a:gd name="T9" fmla="*/ 0 h 475"/>
                  <a:gd name="T10" fmla="*/ 0 w 401"/>
                  <a:gd name="T11" fmla="*/ 0 h 475"/>
                  <a:gd name="T12" fmla="*/ 0 w 401"/>
                  <a:gd name="T13" fmla="*/ 0 h 475"/>
                  <a:gd name="T14" fmla="*/ 0 w 401"/>
                  <a:gd name="T15" fmla="*/ 0 h 475"/>
                  <a:gd name="T16" fmla="*/ 0 w 401"/>
                  <a:gd name="T17" fmla="*/ 0 h 475"/>
                  <a:gd name="T18" fmla="*/ 0 w 401"/>
                  <a:gd name="T19" fmla="*/ 0 h 475"/>
                  <a:gd name="T20" fmla="*/ 0 w 401"/>
                  <a:gd name="T21" fmla="*/ 0 h 475"/>
                  <a:gd name="T22" fmla="*/ 0 w 401"/>
                  <a:gd name="T23" fmla="*/ 0 h 475"/>
                  <a:gd name="T24" fmla="*/ 0 w 401"/>
                  <a:gd name="T25" fmla="*/ 0 h 475"/>
                  <a:gd name="T26" fmla="*/ 0 w 401"/>
                  <a:gd name="T27" fmla="*/ 0 h 475"/>
                  <a:gd name="T28" fmla="*/ 0 w 401"/>
                  <a:gd name="T29" fmla="*/ 0 h 475"/>
                  <a:gd name="T30" fmla="*/ 0 w 401"/>
                  <a:gd name="T31" fmla="*/ 0 h 475"/>
                  <a:gd name="T32" fmla="*/ 0 w 401"/>
                  <a:gd name="T33" fmla="*/ 0 h 475"/>
                  <a:gd name="T34" fmla="*/ 0 w 401"/>
                  <a:gd name="T35" fmla="*/ 0 h 475"/>
                  <a:gd name="T36" fmla="*/ 0 w 401"/>
                  <a:gd name="T37" fmla="*/ 0 h 475"/>
                  <a:gd name="T38" fmla="*/ 0 w 401"/>
                  <a:gd name="T39" fmla="*/ 0 h 475"/>
                  <a:gd name="T40" fmla="*/ 0 w 401"/>
                  <a:gd name="T41" fmla="*/ 0 h 475"/>
                  <a:gd name="T42" fmla="*/ 0 w 401"/>
                  <a:gd name="T43" fmla="*/ 0 h 475"/>
                  <a:gd name="T44" fmla="*/ 0 w 401"/>
                  <a:gd name="T45" fmla="*/ 0 h 475"/>
                  <a:gd name="T46" fmla="*/ 0 w 401"/>
                  <a:gd name="T47" fmla="*/ 0 h 475"/>
                  <a:gd name="T48" fmla="*/ 0 w 401"/>
                  <a:gd name="T49" fmla="*/ 0 h 475"/>
                  <a:gd name="T50" fmla="*/ 0 w 401"/>
                  <a:gd name="T51" fmla="*/ 0 h 475"/>
                  <a:gd name="T52" fmla="*/ 0 w 401"/>
                  <a:gd name="T53" fmla="*/ 0 h 475"/>
                  <a:gd name="T54" fmla="*/ 0 w 401"/>
                  <a:gd name="T55" fmla="*/ 0 h 475"/>
                  <a:gd name="T56" fmla="*/ 0 w 401"/>
                  <a:gd name="T57" fmla="*/ 0 h 475"/>
                  <a:gd name="T58" fmla="*/ 0 w 401"/>
                  <a:gd name="T59" fmla="*/ 0 h 475"/>
                  <a:gd name="T60" fmla="*/ 0 w 401"/>
                  <a:gd name="T61" fmla="*/ 0 h 475"/>
                  <a:gd name="T62" fmla="*/ 0 w 401"/>
                  <a:gd name="T63" fmla="*/ 0 h 475"/>
                  <a:gd name="T64" fmla="*/ 0 w 401"/>
                  <a:gd name="T65" fmla="*/ 0 h 475"/>
                  <a:gd name="T66" fmla="*/ 0 w 401"/>
                  <a:gd name="T67" fmla="*/ 0 h 475"/>
                  <a:gd name="T68" fmla="*/ 0 w 401"/>
                  <a:gd name="T69" fmla="*/ 0 h 475"/>
                  <a:gd name="T70" fmla="*/ 0 w 401"/>
                  <a:gd name="T71" fmla="*/ 0 h 475"/>
                  <a:gd name="T72" fmla="*/ 0 w 401"/>
                  <a:gd name="T73" fmla="*/ 0 h 475"/>
                  <a:gd name="T74" fmla="*/ 0 w 401"/>
                  <a:gd name="T75" fmla="*/ 0 h 475"/>
                  <a:gd name="T76" fmla="*/ 0 w 401"/>
                  <a:gd name="T77" fmla="*/ 0 h 475"/>
                  <a:gd name="T78" fmla="*/ 0 w 401"/>
                  <a:gd name="T79" fmla="*/ 0 h 475"/>
                  <a:gd name="T80" fmla="*/ 0 w 401"/>
                  <a:gd name="T81" fmla="*/ 0 h 475"/>
                  <a:gd name="T82" fmla="*/ 0 w 401"/>
                  <a:gd name="T83" fmla="*/ 0 h 475"/>
                  <a:gd name="T84" fmla="*/ 0 w 401"/>
                  <a:gd name="T85" fmla="*/ 0 h 475"/>
                  <a:gd name="T86" fmla="*/ 0 w 401"/>
                  <a:gd name="T87" fmla="*/ 0 h 475"/>
                  <a:gd name="T88" fmla="*/ 0 w 401"/>
                  <a:gd name="T89" fmla="*/ 0 h 475"/>
                  <a:gd name="T90" fmla="*/ 0 w 401"/>
                  <a:gd name="T91" fmla="*/ 0 h 475"/>
                  <a:gd name="T92" fmla="*/ 0 w 401"/>
                  <a:gd name="T93" fmla="*/ 0 h 475"/>
                  <a:gd name="T94" fmla="*/ 0 w 401"/>
                  <a:gd name="T95" fmla="*/ 0 h 475"/>
                  <a:gd name="T96" fmla="*/ 0 w 401"/>
                  <a:gd name="T97" fmla="*/ 0 h 475"/>
                  <a:gd name="T98" fmla="*/ 0 w 401"/>
                  <a:gd name="T99" fmla="*/ 0 h 475"/>
                  <a:gd name="T100" fmla="*/ 0 w 401"/>
                  <a:gd name="T101" fmla="*/ 0 h 475"/>
                  <a:gd name="T102" fmla="*/ 0 w 401"/>
                  <a:gd name="T103" fmla="*/ 0 h 475"/>
                  <a:gd name="T104" fmla="*/ 0 w 401"/>
                  <a:gd name="T105" fmla="*/ 0 h 4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1"/>
                  <a:gd name="T160" fmla="*/ 0 h 475"/>
                  <a:gd name="T161" fmla="*/ 401 w 401"/>
                  <a:gd name="T162" fmla="*/ 475 h 4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1" h="475">
                    <a:moveTo>
                      <a:pt x="119" y="475"/>
                    </a:moveTo>
                    <a:lnTo>
                      <a:pt x="121" y="472"/>
                    </a:lnTo>
                    <a:lnTo>
                      <a:pt x="126" y="458"/>
                    </a:lnTo>
                    <a:lnTo>
                      <a:pt x="133" y="435"/>
                    </a:lnTo>
                    <a:lnTo>
                      <a:pt x="146" y="407"/>
                    </a:lnTo>
                    <a:lnTo>
                      <a:pt x="162" y="372"/>
                    </a:lnTo>
                    <a:lnTo>
                      <a:pt x="183" y="329"/>
                    </a:lnTo>
                    <a:lnTo>
                      <a:pt x="197" y="307"/>
                    </a:lnTo>
                    <a:lnTo>
                      <a:pt x="210" y="284"/>
                    </a:lnTo>
                    <a:lnTo>
                      <a:pt x="225" y="259"/>
                    </a:lnTo>
                    <a:lnTo>
                      <a:pt x="243" y="233"/>
                    </a:lnTo>
                    <a:lnTo>
                      <a:pt x="282" y="178"/>
                    </a:lnTo>
                    <a:lnTo>
                      <a:pt x="321" y="121"/>
                    </a:lnTo>
                    <a:lnTo>
                      <a:pt x="358" y="68"/>
                    </a:lnTo>
                    <a:lnTo>
                      <a:pt x="386" y="27"/>
                    </a:lnTo>
                    <a:lnTo>
                      <a:pt x="395" y="12"/>
                    </a:lnTo>
                    <a:lnTo>
                      <a:pt x="401" y="4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400" y="1"/>
                    </a:lnTo>
                    <a:lnTo>
                      <a:pt x="398" y="4"/>
                    </a:lnTo>
                    <a:lnTo>
                      <a:pt x="373" y="36"/>
                    </a:lnTo>
                    <a:lnTo>
                      <a:pt x="321" y="105"/>
                    </a:lnTo>
                    <a:lnTo>
                      <a:pt x="264" y="180"/>
                    </a:lnTo>
                    <a:lnTo>
                      <a:pt x="214" y="242"/>
                    </a:lnTo>
                    <a:lnTo>
                      <a:pt x="192" y="268"/>
                    </a:lnTo>
                    <a:lnTo>
                      <a:pt x="172" y="292"/>
                    </a:lnTo>
                    <a:lnTo>
                      <a:pt x="152" y="313"/>
                    </a:lnTo>
                    <a:lnTo>
                      <a:pt x="133" y="332"/>
                    </a:lnTo>
                    <a:lnTo>
                      <a:pt x="116" y="349"/>
                    </a:lnTo>
                    <a:lnTo>
                      <a:pt x="99" y="363"/>
                    </a:lnTo>
                    <a:lnTo>
                      <a:pt x="84" y="377"/>
                    </a:lnTo>
                    <a:lnTo>
                      <a:pt x="69" y="388"/>
                    </a:lnTo>
                    <a:lnTo>
                      <a:pt x="56" y="398"/>
                    </a:lnTo>
                    <a:lnTo>
                      <a:pt x="42" y="407"/>
                    </a:lnTo>
                    <a:lnTo>
                      <a:pt x="28" y="414"/>
                    </a:lnTo>
                    <a:lnTo>
                      <a:pt x="16" y="422"/>
                    </a:lnTo>
                    <a:lnTo>
                      <a:pt x="10" y="424"/>
                    </a:lnTo>
                    <a:lnTo>
                      <a:pt x="5" y="428"/>
                    </a:lnTo>
                    <a:lnTo>
                      <a:pt x="2" y="430"/>
                    </a:lnTo>
                    <a:lnTo>
                      <a:pt x="0" y="434"/>
                    </a:lnTo>
                    <a:lnTo>
                      <a:pt x="0" y="437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4"/>
                    </a:lnTo>
                    <a:lnTo>
                      <a:pt x="8" y="449"/>
                    </a:lnTo>
                    <a:lnTo>
                      <a:pt x="18" y="454"/>
                    </a:lnTo>
                    <a:lnTo>
                      <a:pt x="28" y="458"/>
                    </a:lnTo>
                    <a:lnTo>
                      <a:pt x="41" y="462"/>
                    </a:lnTo>
                    <a:lnTo>
                      <a:pt x="68" y="468"/>
                    </a:lnTo>
                    <a:lnTo>
                      <a:pt x="93" y="472"/>
                    </a:lnTo>
                    <a:lnTo>
                      <a:pt x="112" y="475"/>
                    </a:lnTo>
                    <a:lnTo>
                      <a:pt x="119" y="47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1" name="Freeform 474"/>
              <p:cNvSpPr>
                <a:spLocks/>
              </p:cNvSpPr>
              <p:nvPr/>
            </p:nvSpPr>
            <p:spPr bwMode="auto">
              <a:xfrm>
                <a:off x="2559" y="1202"/>
                <a:ext cx="49" cy="93"/>
              </a:xfrm>
              <a:custGeom>
                <a:avLst/>
                <a:gdLst>
                  <a:gd name="T0" fmla="*/ 0 w 247"/>
                  <a:gd name="T1" fmla="*/ 0 h 466"/>
                  <a:gd name="T2" fmla="*/ 0 w 247"/>
                  <a:gd name="T3" fmla="*/ 0 h 466"/>
                  <a:gd name="T4" fmla="*/ 0 w 247"/>
                  <a:gd name="T5" fmla="*/ 0 h 466"/>
                  <a:gd name="T6" fmla="*/ 0 w 247"/>
                  <a:gd name="T7" fmla="*/ 0 h 466"/>
                  <a:gd name="T8" fmla="*/ 0 w 247"/>
                  <a:gd name="T9" fmla="*/ 0 h 466"/>
                  <a:gd name="T10" fmla="*/ 0 w 247"/>
                  <a:gd name="T11" fmla="*/ 0 h 466"/>
                  <a:gd name="T12" fmla="*/ 0 w 247"/>
                  <a:gd name="T13" fmla="*/ 0 h 466"/>
                  <a:gd name="T14" fmla="*/ 0 w 247"/>
                  <a:gd name="T15" fmla="*/ 0 h 466"/>
                  <a:gd name="T16" fmla="*/ 0 w 247"/>
                  <a:gd name="T17" fmla="*/ 0 h 466"/>
                  <a:gd name="T18" fmla="*/ 0 w 247"/>
                  <a:gd name="T19" fmla="*/ 0 h 466"/>
                  <a:gd name="T20" fmla="*/ 0 w 247"/>
                  <a:gd name="T21" fmla="*/ 0 h 466"/>
                  <a:gd name="T22" fmla="*/ 0 w 247"/>
                  <a:gd name="T23" fmla="*/ 0 h 466"/>
                  <a:gd name="T24" fmla="*/ 0 w 247"/>
                  <a:gd name="T25" fmla="*/ 0 h 466"/>
                  <a:gd name="T26" fmla="*/ 0 w 247"/>
                  <a:gd name="T27" fmla="*/ 0 h 466"/>
                  <a:gd name="T28" fmla="*/ 0 w 247"/>
                  <a:gd name="T29" fmla="*/ 0 h 466"/>
                  <a:gd name="T30" fmla="*/ 0 w 247"/>
                  <a:gd name="T31" fmla="*/ 0 h 466"/>
                  <a:gd name="T32" fmla="*/ 0 w 247"/>
                  <a:gd name="T33" fmla="*/ 0 h 466"/>
                  <a:gd name="T34" fmla="*/ 0 w 247"/>
                  <a:gd name="T35" fmla="*/ 0 h 466"/>
                  <a:gd name="T36" fmla="*/ 0 w 247"/>
                  <a:gd name="T37" fmla="*/ 0 h 466"/>
                  <a:gd name="T38" fmla="*/ 0 w 247"/>
                  <a:gd name="T39" fmla="*/ 0 h 466"/>
                  <a:gd name="T40" fmla="*/ 0 w 247"/>
                  <a:gd name="T41" fmla="*/ 0 h 466"/>
                  <a:gd name="T42" fmla="*/ 0 w 247"/>
                  <a:gd name="T43" fmla="*/ 0 h 466"/>
                  <a:gd name="T44" fmla="*/ 0 w 247"/>
                  <a:gd name="T45" fmla="*/ 0 h 466"/>
                  <a:gd name="T46" fmla="*/ 0 w 247"/>
                  <a:gd name="T47" fmla="*/ 0 h 466"/>
                  <a:gd name="T48" fmla="*/ 0 w 247"/>
                  <a:gd name="T49" fmla="*/ 0 h 466"/>
                  <a:gd name="T50" fmla="*/ 0 w 247"/>
                  <a:gd name="T51" fmla="*/ 0 h 466"/>
                  <a:gd name="T52" fmla="*/ 0 w 247"/>
                  <a:gd name="T53" fmla="*/ 0 h 466"/>
                  <a:gd name="T54" fmla="*/ 0 w 247"/>
                  <a:gd name="T55" fmla="*/ 0 h 466"/>
                  <a:gd name="T56" fmla="*/ 0 w 247"/>
                  <a:gd name="T57" fmla="*/ 0 h 466"/>
                  <a:gd name="T58" fmla="*/ 0 w 247"/>
                  <a:gd name="T59" fmla="*/ 0 h 466"/>
                  <a:gd name="T60" fmla="*/ 0 w 247"/>
                  <a:gd name="T61" fmla="*/ 0 h 466"/>
                  <a:gd name="T62" fmla="*/ 0 w 247"/>
                  <a:gd name="T63" fmla="*/ 0 h 466"/>
                  <a:gd name="T64" fmla="*/ 0 w 247"/>
                  <a:gd name="T65" fmla="*/ 0 h 466"/>
                  <a:gd name="T66" fmla="*/ 0 w 247"/>
                  <a:gd name="T67" fmla="*/ 0 h 466"/>
                  <a:gd name="T68" fmla="*/ 0 w 247"/>
                  <a:gd name="T69" fmla="*/ 0 h 466"/>
                  <a:gd name="T70" fmla="*/ 0 w 247"/>
                  <a:gd name="T71" fmla="*/ 0 h 466"/>
                  <a:gd name="T72" fmla="*/ 0 w 247"/>
                  <a:gd name="T73" fmla="*/ 0 h 466"/>
                  <a:gd name="T74" fmla="*/ 0 w 247"/>
                  <a:gd name="T75" fmla="*/ 0 h 466"/>
                  <a:gd name="T76" fmla="*/ 0 w 247"/>
                  <a:gd name="T77" fmla="*/ 0 h 466"/>
                  <a:gd name="T78" fmla="*/ 0 w 247"/>
                  <a:gd name="T79" fmla="*/ 0 h 466"/>
                  <a:gd name="T80" fmla="*/ 0 w 247"/>
                  <a:gd name="T81" fmla="*/ 0 h 466"/>
                  <a:gd name="T82" fmla="*/ 0 w 247"/>
                  <a:gd name="T83" fmla="*/ 0 h 466"/>
                  <a:gd name="T84" fmla="*/ 0 w 247"/>
                  <a:gd name="T85" fmla="*/ 0 h 466"/>
                  <a:gd name="T86" fmla="*/ 0 w 247"/>
                  <a:gd name="T87" fmla="*/ 0 h 466"/>
                  <a:gd name="T88" fmla="*/ 0 w 247"/>
                  <a:gd name="T89" fmla="*/ 0 h 466"/>
                  <a:gd name="T90" fmla="*/ 0 w 247"/>
                  <a:gd name="T91" fmla="*/ 0 h 466"/>
                  <a:gd name="T92" fmla="*/ 0 w 247"/>
                  <a:gd name="T93" fmla="*/ 0 h 466"/>
                  <a:gd name="T94" fmla="*/ 0 w 247"/>
                  <a:gd name="T95" fmla="*/ 0 h 466"/>
                  <a:gd name="T96" fmla="*/ 0 w 247"/>
                  <a:gd name="T97" fmla="*/ 0 h 466"/>
                  <a:gd name="T98" fmla="*/ 0 w 247"/>
                  <a:gd name="T99" fmla="*/ 0 h 466"/>
                  <a:gd name="T100" fmla="*/ 0 w 247"/>
                  <a:gd name="T101" fmla="*/ 0 h 466"/>
                  <a:gd name="T102" fmla="*/ 0 w 247"/>
                  <a:gd name="T103" fmla="*/ 0 h 466"/>
                  <a:gd name="T104" fmla="*/ 0 w 247"/>
                  <a:gd name="T105" fmla="*/ 0 h 466"/>
                  <a:gd name="T106" fmla="*/ 0 w 247"/>
                  <a:gd name="T107" fmla="*/ 0 h 466"/>
                  <a:gd name="T108" fmla="*/ 0 w 247"/>
                  <a:gd name="T109" fmla="*/ 0 h 466"/>
                  <a:gd name="T110" fmla="*/ 0 w 247"/>
                  <a:gd name="T111" fmla="*/ 0 h 466"/>
                  <a:gd name="T112" fmla="*/ 0 w 247"/>
                  <a:gd name="T113" fmla="*/ 0 h 4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7"/>
                  <a:gd name="T172" fmla="*/ 0 h 466"/>
                  <a:gd name="T173" fmla="*/ 247 w 247"/>
                  <a:gd name="T174" fmla="*/ 466 h 4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7" h="466">
                    <a:moveTo>
                      <a:pt x="247" y="387"/>
                    </a:moveTo>
                    <a:lnTo>
                      <a:pt x="232" y="380"/>
                    </a:lnTo>
                    <a:lnTo>
                      <a:pt x="218" y="372"/>
                    </a:lnTo>
                    <a:lnTo>
                      <a:pt x="203" y="362"/>
                    </a:lnTo>
                    <a:lnTo>
                      <a:pt x="191" y="350"/>
                    </a:lnTo>
                    <a:lnTo>
                      <a:pt x="177" y="337"/>
                    </a:lnTo>
                    <a:lnTo>
                      <a:pt x="166" y="322"/>
                    </a:lnTo>
                    <a:lnTo>
                      <a:pt x="153" y="305"/>
                    </a:lnTo>
                    <a:lnTo>
                      <a:pt x="142" y="289"/>
                    </a:lnTo>
                    <a:lnTo>
                      <a:pt x="132" y="272"/>
                    </a:lnTo>
                    <a:lnTo>
                      <a:pt x="122" y="253"/>
                    </a:lnTo>
                    <a:lnTo>
                      <a:pt x="112" y="236"/>
                    </a:lnTo>
                    <a:lnTo>
                      <a:pt x="104" y="218"/>
                    </a:lnTo>
                    <a:lnTo>
                      <a:pt x="90" y="184"/>
                    </a:lnTo>
                    <a:lnTo>
                      <a:pt x="78" y="154"/>
                    </a:lnTo>
                    <a:lnTo>
                      <a:pt x="66" y="125"/>
                    </a:lnTo>
                    <a:lnTo>
                      <a:pt x="51" y="93"/>
                    </a:lnTo>
                    <a:lnTo>
                      <a:pt x="36" y="62"/>
                    </a:lnTo>
                    <a:lnTo>
                      <a:pt x="21" y="35"/>
                    </a:lnTo>
                    <a:lnTo>
                      <a:pt x="10" y="1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6"/>
                    </a:lnTo>
                    <a:lnTo>
                      <a:pt x="16" y="42"/>
                    </a:lnTo>
                    <a:lnTo>
                      <a:pt x="31" y="77"/>
                    </a:lnTo>
                    <a:lnTo>
                      <a:pt x="48" y="120"/>
                    </a:lnTo>
                    <a:lnTo>
                      <a:pt x="66" y="164"/>
                    </a:lnTo>
                    <a:lnTo>
                      <a:pt x="82" y="209"/>
                    </a:lnTo>
                    <a:lnTo>
                      <a:pt x="96" y="253"/>
                    </a:lnTo>
                    <a:lnTo>
                      <a:pt x="101" y="272"/>
                    </a:lnTo>
                    <a:lnTo>
                      <a:pt x="104" y="289"/>
                    </a:lnTo>
                    <a:lnTo>
                      <a:pt x="107" y="304"/>
                    </a:lnTo>
                    <a:lnTo>
                      <a:pt x="108" y="317"/>
                    </a:lnTo>
                    <a:lnTo>
                      <a:pt x="107" y="342"/>
                    </a:lnTo>
                    <a:lnTo>
                      <a:pt x="106" y="369"/>
                    </a:lnTo>
                    <a:lnTo>
                      <a:pt x="104" y="398"/>
                    </a:lnTo>
                    <a:lnTo>
                      <a:pt x="104" y="424"/>
                    </a:lnTo>
                    <a:lnTo>
                      <a:pt x="106" y="435"/>
                    </a:lnTo>
                    <a:lnTo>
                      <a:pt x="107" y="445"/>
                    </a:lnTo>
                    <a:lnTo>
                      <a:pt x="109" y="454"/>
                    </a:lnTo>
                    <a:lnTo>
                      <a:pt x="112" y="462"/>
                    </a:lnTo>
                    <a:lnTo>
                      <a:pt x="114" y="463"/>
                    </a:lnTo>
                    <a:lnTo>
                      <a:pt x="117" y="465"/>
                    </a:lnTo>
                    <a:lnTo>
                      <a:pt x="119" y="466"/>
                    </a:lnTo>
                    <a:lnTo>
                      <a:pt x="122" y="466"/>
                    </a:lnTo>
                    <a:lnTo>
                      <a:pt x="126" y="466"/>
                    </a:lnTo>
                    <a:lnTo>
                      <a:pt x="129" y="465"/>
                    </a:lnTo>
                    <a:lnTo>
                      <a:pt x="133" y="463"/>
                    </a:lnTo>
                    <a:lnTo>
                      <a:pt x="138" y="460"/>
                    </a:lnTo>
                    <a:lnTo>
                      <a:pt x="176" y="434"/>
                    </a:lnTo>
                    <a:lnTo>
                      <a:pt x="211" y="410"/>
                    </a:lnTo>
                    <a:lnTo>
                      <a:pt x="237" y="393"/>
                    </a:lnTo>
                    <a:lnTo>
                      <a:pt x="247" y="38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2" name="Freeform 475"/>
              <p:cNvSpPr>
                <a:spLocks/>
              </p:cNvSpPr>
              <p:nvPr/>
            </p:nvSpPr>
            <p:spPr bwMode="auto">
              <a:xfrm>
                <a:off x="2488" y="1252"/>
                <a:ext cx="90" cy="69"/>
              </a:xfrm>
              <a:custGeom>
                <a:avLst/>
                <a:gdLst>
                  <a:gd name="T0" fmla="*/ 0 w 450"/>
                  <a:gd name="T1" fmla="*/ 0 h 344"/>
                  <a:gd name="T2" fmla="*/ 0 w 450"/>
                  <a:gd name="T3" fmla="*/ 0 h 344"/>
                  <a:gd name="T4" fmla="*/ 0 w 450"/>
                  <a:gd name="T5" fmla="*/ 0 h 344"/>
                  <a:gd name="T6" fmla="*/ 0 w 450"/>
                  <a:gd name="T7" fmla="*/ 0 h 344"/>
                  <a:gd name="T8" fmla="*/ 0 w 450"/>
                  <a:gd name="T9" fmla="*/ 0 h 344"/>
                  <a:gd name="T10" fmla="*/ 0 w 450"/>
                  <a:gd name="T11" fmla="*/ 0 h 344"/>
                  <a:gd name="T12" fmla="*/ 0 w 450"/>
                  <a:gd name="T13" fmla="*/ 0 h 344"/>
                  <a:gd name="T14" fmla="*/ 0 w 450"/>
                  <a:gd name="T15" fmla="*/ 0 h 344"/>
                  <a:gd name="T16" fmla="*/ 0 w 450"/>
                  <a:gd name="T17" fmla="*/ 0 h 344"/>
                  <a:gd name="T18" fmla="*/ 0 w 450"/>
                  <a:gd name="T19" fmla="*/ 0 h 344"/>
                  <a:gd name="T20" fmla="*/ 0 w 450"/>
                  <a:gd name="T21" fmla="*/ 0 h 344"/>
                  <a:gd name="T22" fmla="*/ 0 w 450"/>
                  <a:gd name="T23" fmla="*/ 0 h 344"/>
                  <a:gd name="T24" fmla="*/ 0 w 450"/>
                  <a:gd name="T25" fmla="*/ 0 h 344"/>
                  <a:gd name="T26" fmla="*/ 0 w 450"/>
                  <a:gd name="T27" fmla="*/ 0 h 344"/>
                  <a:gd name="T28" fmla="*/ 0 w 450"/>
                  <a:gd name="T29" fmla="*/ 0 h 344"/>
                  <a:gd name="T30" fmla="*/ 0 w 450"/>
                  <a:gd name="T31" fmla="*/ 0 h 344"/>
                  <a:gd name="T32" fmla="*/ 0 w 450"/>
                  <a:gd name="T33" fmla="*/ 0 h 344"/>
                  <a:gd name="T34" fmla="*/ 0 w 450"/>
                  <a:gd name="T35" fmla="*/ 0 h 344"/>
                  <a:gd name="T36" fmla="*/ 0 w 450"/>
                  <a:gd name="T37" fmla="*/ 0 h 344"/>
                  <a:gd name="T38" fmla="*/ 0 w 450"/>
                  <a:gd name="T39" fmla="*/ 0 h 344"/>
                  <a:gd name="T40" fmla="*/ 0 w 450"/>
                  <a:gd name="T41" fmla="*/ 0 h 344"/>
                  <a:gd name="T42" fmla="*/ 0 w 450"/>
                  <a:gd name="T43" fmla="*/ 0 h 344"/>
                  <a:gd name="T44" fmla="*/ 0 w 450"/>
                  <a:gd name="T45" fmla="*/ 0 h 344"/>
                  <a:gd name="T46" fmla="*/ 0 w 450"/>
                  <a:gd name="T47" fmla="*/ 0 h 344"/>
                  <a:gd name="T48" fmla="*/ 0 w 450"/>
                  <a:gd name="T49" fmla="*/ 0 h 344"/>
                  <a:gd name="T50" fmla="*/ 0 w 450"/>
                  <a:gd name="T51" fmla="*/ 0 h 344"/>
                  <a:gd name="T52" fmla="*/ 0 w 450"/>
                  <a:gd name="T53" fmla="*/ 0 h 344"/>
                  <a:gd name="T54" fmla="*/ 0 w 450"/>
                  <a:gd name="T55" fmla="*/ 0 h 344"/>
                  <a:gd name="T56" fmla="*/ 0 w 450"/>
                  <a:gd name="T57" fmla="*/ 0 h 344"/>
                  <a:gd name="T58" fmla="*/ 0 w 450"/>
                  <a:gd name="T59" fmla="*/ 0 h 344"/>
                  <a:gd name="T60" fmla="*/ 0 w 450"/>
                  <a:gd name="T61" fmla="*/ 0 h 344"/>
                  <a:gd name="T62" fmla="*/ 0 w 450"/>
                  <a:gd name="T63" fmla="*/ 0 h 344"/>
                  <a:gd name="T64" fmla="*/ 0 w 450"/>
                  <a:gd name="T65" fmla="*/ 0 h 344"/>
                  <a:gd name="T66" fmla="*/ 0 w 450"/>
                  <a:gd name="T67" fmla="*/ 0 h 344"/>
                  <a:gd name="T68" fmla="*/ 0 w 450"/>
                  <a:gd name="T69" fmla="*/ 0 h 344"/>
                  <a:gd name="T70" fmla="*/ 0 w 450"/>
                  <a:gd name="T71" fmla="*/ 0 h 344"/>
                  <a:gd name="T72" fmla="*/ 0 w 450"/>
                  <a:gd name="T73" fmla="*/ 0 h 344"/>
                  <a:gd name="T74" fmla="*/ 0 w 450"/>
                  <a:gd name="T75" fmla="*/ 0 h 344"/>
                  <a:gd name="T76" fmla="*/ 0 w 450"/>
                  <a:gd name="T77" fmla="*/ 0 h 344"/>
                  <a:gd name="T78" fmla="*/ 0 w 450"/>
                  <a:gd name="T79" fmla="*/ 0 h 344"/>
                  <a:gd name="T80" fmla="*/ 0 w 450"/>
                  <a:gd name="T81" fmla="*/ 0 h 344"/>
                  <a:gd name="T82" fmla="*/ 0 w 450"/>
                  <a:gd name="T83" fmla="*/ 0 h 344"/>
                  <a:gd name="T84" fmla="*/ 0 w 450"/>
                  <a:gd name="T85" fmla="*/ 0 h 344"/>
                  <a:gd name="T86" fmla="*/ 0 w 450"/>
                  <a:gd name="T87" fmla="*/ 0 h 344"/>
                  <a:gd name="T88" fmla="*/ 0 w 450"/>
                  <a:gd name="T89" fmla="*/ 0 h 344"/>
                  <a:gd name="T90" fmla="*/ 0 w 450"/>
                  <a:gd name="T91" fmla="*/ 0 h 344"/>
                  <a:gd name="T92" fmla="*/ 0 w 450"/>
                  <a:gd name="T93" fmla="*/ 0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50"/>
                  <a:gd name="T142" fmla="*/ 0 h 344"/>
                  <a:gd name="T143" fmla="*/ 450 w 450"/>
                  <a:gd name="T144" fmla="*/ 344 h 3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50" h="344">
                    <a:moveTo>
                      <a:pt x="450" y="208"/>
                    </a:moveTo>
                    <a:lnTo>
                      <a:pt x="434" y="205"/>
                    </a:lnTo>
                    <a:lnTo>
                      <a:pt x="392" y="193"/>
                    </a:lnTo>
                    <a:lnTo>
                      <a:pt x="364" y="185"/>
                    </a:lnTo>
                    <a:lnTo>
                      <a:pt x="335" y="173"/>
                    </a:lnTo>
                    <a:lnTo>
                      <a:pt x="306" y="160"/>
                    </a:lnTo>
                    <a:lnTo>
                      <a:pt x="277" y="145"/>
                    </a:lnTo>
                    <a:lnTo>
                      <a:pt x="243" y="122"/>
                    </a:lnTo>
                    <a:lnTo>
                      <a:pt x="196" y="96"/>
                    </a:lnTo>
                    <a:lnTo>
                      <a:pt x="142" y="67"/>
                    </a:lnTo>
                    <a:lnTo>
                      <a:pt x="88" y="40"/>
                    </a:lnTo>
                    <a:lnTo>
                      <a:pt x="43" y="19"/>
                    </a:lnTo>
                    <a:lnTo>
                      <a:pt x="11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" y="11"/>
                    </a:lnTo>
                    <a:lnTo>
                      <a:pt x="56" y="37"/>
                    </a:lnTo>
                    <a:lnTo>
                      <a:pt x="110" y="75"/>
                    </a:lnTo>
                    <a:lnTo>
                      <a:pt x="171" y="121"/>
                    </a:lnTo>
                    <a:lnTo>
                      <a:pt x="234" y="171"/>
                    </a:lnTo>
                    <a:lnTo>
                      <a:pt x="264" y="197"/>
                    </a:lnTo>
                    <a:lnTo>
                      <a:pt x="293" y="222"/>
                    </a:lnTo>
                    <a:lnTo>
                      <a:pt x="319" y="246"/>
                    </a:lnTo>
                    <a:lnTo>
                      <a:pt x="342" y="268"/>
                    </a:lnTo>
                    <a:lnTo>
                      <a:pt x="360" y="288"/>
                    </a:lnTo>
                    <a:lnTo>
                      <a:pt x="375" y="306"/>
                    </a:lnTo>
                    <a:lnTo>
                      <a:pt x="380" y="314"/>
                    </a:lnTo>
                    <a:lnTo>
                      <a:pt x="384" y="321"/>
                    </a:lnTo>
                    <a:lnTo>
                      <a:pt x="385" y="327"/>
                    </a:lnTo>
                    <a:lnTo>
                      <a:pt x="387" y="332"/>
                    </a:lnTo>
                    <a:lnTo>
                      <a:pt x="384" y="339"/>
                    </a:lnTo>
                    <a:lnTo>
                      <a:pt x="382" y="343"/>
                    </a:lnTo>
                    <a:lnTo>
                      <a:pt x="379" y="344"/>
                    </a:lnTo>
                    <a:lnTo>
                      <a:pt x="375" y="343"/>
                    </a:lnTo>
                    <a:lnTo>
                      <a:pt x="374" y="341"/>
                    </a:lnTo>
                    <a:lnTo>
                      <a:pt x="372" y="334"/>
                    </a:lnTo>
                    <a:lnTo>
                      <a:pt x="372" y="327"/>
                    </a:lnTo>
                    <a:lnTo>
                      <a:pt x="372" y="318"/>
                    </a:lnTo>
                    <a:lnTo>
                      <a:pt x="374" y="308"/>
                    </a:lnTo>
                    <a:lnTo>
                      <a:pt x="378" y="296"/>
                    </a:lnTo>
                    <a:lnTo>
                      <a:pt x="383" y="283"/>
                    </a:lnTo>
                    <a:lnTo>
                      <a:pt x="390" y="269"/>
                    </a:lnTo>
                    <a:lnTo>
                      <a:pt x="402" y="254"/>
                    </a:lnTo>
                    <a:lnTo>
                      <a:pt x="414" y="239"/>
                    </a:lnTo>
                    <a:lnTo>
                      <a:pt x="430" y="224"/>
                    </a:lnTo>
                    <a:lnTo>
                      <a:pt x="450" y="20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3" name="Freeform 476"/>
              <p:cNvSpPr>
                <a:spLocks/>
              </p:cNvSpPr>
              <p:nvPr/>
            </p:nvSpPr>
            <p:spPr bwMode="auto">
              <a:xfrm>
                <a:off x="2433" y="1316"/>
                <a:ext cx="127" cy="32"/>
              </a:xfrm>
              <a:custGeom>
                <a:avLst/>
                <a:gdLst>
                  <a:gd name="T0" fmla="*/ 0 w 639"/>
                  <a:gd name="T1" fmla="*/ 0 h 160"/>
                  <a:gd name="T2" fmla="*/ 0 w 639"/>
                  <a:gd name="T3" fmla="*/ 0 h 160"/>
                  <a:gd name="T4" fmla="*/ 0 w 639"/>
                  <a:gd name="T5" fmla="*/ 0 h 160"/>
                  <a:gd name="T6" fmla="*/ 0 w 639"/>
                  <a:gd name="T7" fmla="*/ 0 h 160"/>
                  <a:gd name="T8" fmla="*/ 0 w 639"/>
                  <a:gd name="T9" fmla="*/ 0 h 160"/>
                  <a:gd name="T10" fmla="*/ 0 w 639"/>
                  <a:gd name="T11" fmla="*/ 0 h 160"/>
                  <a:gd name="T12" fmla="*/ 0 w 639"/>
                  <a:gd name="T13" fmla="*/ 0 h 160"/>
                  <a:gd name="T14" fmla="*/ 0 w 639"/>
                  <a:gd name="T15" fmla="*/ 0 h 160"/>
                  <a:gd name="T16" fmla="*/ 0 w 639"/>
                  <a:gd name="T17" fmla="*/ 0 h 160"/>
                  <a:gd name="T18" fmla="*/ 0 w 639"/>
                  <a:gd name="T19" fmla="*/ 0 h 160"/>
                  <a:gd name="T20" fmla="*/ 0 w 639"/>
                  <a:gd name="T21" fmla="*/ 0 h 160"/>
                  <a:gd name="T22" fmla="*/ 0 w 639"/>
                  <a:gd name="T23" fmla="*/ 0 h 160"/>
                  <a:gd name="T24" fmla="*/ 0 w 639"/>
                  <a:gd name="T25" fmla="*/ 0 h 160"/>
                  <a:gd name="T26" fmla="*/ 0 w 639"/>
                  <a:gd name="T27" fmla="*/ 0 h 160"/>
                  <a:gd name="T28" fmla="*/ 0 w 639"/>
                  <a:gd name="T29" fmla="*/ 0 h 160"/>
                  <a:gd name="T30" fmla="*/ 0 w 639"/>
                  <a:gd name="T31" fmla="*/ 0 h 160"/>
                  <a:gd name="T32" fmla="*/ 0 w 639"/>
                  <a:gd name="T33" fmla="*/ 0 h 160"/>
                  <a:gd name="T34" fmla="*/ 0 w 639"/>
                  <a:gd name="T35" fmla="*/ 0 h 160"/>
                  <a:gd name="T36" fmla="*/ 0 w 639"/>
                  <a:gd name="T37" fmla="*/ 0 h 160"/>
                  <a:gd name="T38" fmla="*/ 0 w 639"/>
                  <a:gd name="T39" fmla="*/ 0 h 160"/>
                  <a:gd name="T40" fmla="*/ 0 w 639"/>
                  <a:gd name="T41" fmla="*/ 0 h 160"/>
                  <a:gd name="T42" fmla="*/ 0 w 639"/>
                  <a:gd name="T43" fmla="*/ 0 h 160"/>
                  <a:gd name="T44" fmla="*/ 0 w 639"/>
                  <a:gd name="T45" fmla="*/ 0 h 160"/>
                  <a:gd name="T46" fmla="*/ 0 w 639"/>
                  <a:gd name="T47" fmla="*/ 0 h 160"/>
                  <a:gd name="T48" fmla="*/ 0 w 639"/>
                  <a:gd name="T49" fmla="*/ 0 h 160"/>
                  <a:gd name="T50" fmla="*/ 0 w 639"/>
                  <a:gd name="T51" fmla="*/ 0 h 160"/>
                  <a:gd name="T52" fmla="*/ 0 w 639"/>
                  <a:gd name="T53" fmla="*/ 0 h 160"/>
                  <a:gd name="T54" fmla="*/ 0 w 639"/>
                  <a:gd name="T55" fmla="*/ 0 h 160"/>
                  <a:gd name="T56" fmla="*/ 0 w 639"/>
                  <a:gd name="T57" fmla="*/ 0 h 160"/>
                  <a:gd name="T58" fmla="*/ 0 w 639"/>
                  <a:gd name="T59" fmla="*/ 0 h 160"/>
                  <a:gd name="T60" fmla="*/ 0 w 639"/>
                  <a:gd name="T61" fmla="*/ 0 h 160"/>
                  <a:gd name="T62" fmla="*/ 0 w 639"/>
                  <a:gd name="T63" fmla="*/ 0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9"/>
                  <a:gd name="T97" fmla="*/ 0 h 160"/>
                  <a:gd name="T98" fmla="*/ 639 w 639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9" h="160">
                    <a:moveTo>
                      <a:pt x="632" y="33"/>
                    </a:moveTo>
                    <a:lnTo>
                      <a:pt x="624" y="38"/>
                    </a:lnTo>
                    <a:lnTo>
                      <a:pt x="614" y="43"/>
                    </a:lnTo>
                    <a:lnTo>
                      <a:pt x="604" y="47"/>
                    </a:lnTo>
                    <a:lnTo>
                      <a:pt x="593" y="49"/>
                    </a:lnTo>
                    <a:lnTo>
                      <a:pt x="581" y="52"/>
                    </a:lnTo>
                    <a:lnTo>
                      <a:pt x="567" y="54"/>
                    </a:lnTo>
                    <a:lnTo>
                      <a:pt x="552" y="55"/>
                    </a:lnTo>
                    <a:lnTo>
                      <a:pt x="537" y="57"/>
                    </a:lnTo>
                    <a:lnTo>
                      <a:pt x="503" y="58"/>
                    </a:lnTo>
                    <a:lnTo>
                      <a:pt x="467" y="57"/>
                    </a:lnTo>
                    <a:lnTo>
                      <a:pt x="430" y="54"/>
                    </a:lnTo>
                    <a:lnTo>
                      <a:pt x="391" y="50"/>
                    </a:lnTo>
                    <a:lnTo>
                      <a:pt x="312" y="40"/>
                    </a:lnTo>
                    <a:lnTo>
                      <a:pt x="237" y="29"/>
                    </a:lnTo>
                    <a:lnTo>
                      <a:pt x="171" y="17"/>
                    </a:lnTo>
                    <a:lnTo>
                      <a:pt x="118" y="8"/>
                    </a:lnTo>
                    <a:lnTo>
                      <a:pt x="75" y="3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10" y="12"/>
                    </a:lnTo>
                    <a:lnTo>
                      <a:pt x="21" y="15"/>
                    </a:lnTo>
                    <a:lnTo>
                      <a:pt x="36" y="19"/>
                    </a:lnTo>
                    <a:lnTo>
                      <a:pt x="56" y="24"/>
                    </a:lnTo>
                    <a:lnTo>
                      <a:pt x="81" y="28"/>
                    </a:lnTo>
                    <a:lnTo>
                      <a:pt x="113" y="33"/>
                    </a:lnTo>
                    <a:lnTo>
                      <a:pt x="185" y="42"/>
                    </a:lnTo>
                    <a:lnTo>
                      <a:pt x="265" y="53"/>
                    </a:lnTo>
                    <a:lnTo>
                      <a:pt x="346" y="65"/>
                    </a:lnTo>
                    <a:lnTo>
                      <a:pt x="426" y="80"/>
                    </a:lnTo>
                    <a:lnTo>
                      <a:pt x="463" y="88"/>
                    </a:lnTo>
                    <a:lnTo>
                      <a:pt x="497" y="95"/>
                    </a:lnTo>
                    <a:lnTo>
                      <a:pt x="529" y="103"/>
                    </a:lnTo>
                    <a:lnTo>
                      <a:pt x="557" y="110"/>
                    </a:lnTo>
                    <a:lnTo>
                      <a:pt x="579" y="119"/>
                    </a:lnTo>
                    <a:lnTo>
                      <a:pt x="598" y="126"/>
                    </a:lnTo>
                    <a:lnTo>
                      <a:pt x="605" y="130"/>
                    </a:lnTo>
                    <a:lnTo>
                      <a:pt x="610" y="134"/>
                    </a:lnTo>
                    <a:lnTo>
                      <a:pt x="614" y="138"/>
                    </a:lnTo>
                    <a:lnTo>
                      <a:pt x="617" y="141"/>
                    </a:lnTo>
                    <a:lnTo>
                      <a:pt x="620" y="154"/>
                    </a:lnTo>
                    <a:lnTo>
                      <a:pt x="619" y="159"/>
                    </a:lnTo>
                    <a:lnTo>
                      <a:pt x="618" y="160"/>
                    </a:lnTo>
                    <a:lnTo>
                      <a:pt x="617" y="159"/>
                    </a:lnTo>
                    <a:lnTo>
                      <a:pt x="614" y="158"/>
                    </a:lnTo>
                    <a:lnTo>
                      <a:pt x="612" y="155"/>
                    </a:lnTo>
                    <a:lnTo>
                      <a:pt x="602" y="144"/>
                    </a:lnTo>
                    <a:lnTo>
                      <a:pt x="597" y="136"/>
                    </a:lnTo>
                    <a:lnTo>
                      <a:pt x="607" y="118"/>
                    </a:lnTo>
                    <a:lnTo>
                      <a:pt x="625" y="78"/>
                    </a:lnTo>
                    <a:lnTo>
                      <a:pt x="633" y="57"/>
                    </a:lnTo>
                    <a:lnTo>
                      <a:pt x="638" y="40"/>
                    </a:lnTo>
                    <a:lnTo>
                      <a:pt x="639" y="35"/>
                    </a:lnTo>
                    <a:lnTo>
                      <a:pt x="638" y="32"/>
                    </a:lnTo>
                    <a:lnTo>
                      <a:pt x="638" y="30"/>
                    </a:lnTo>
                    <a:lnTo>
                      <a:pt x="635" y="30"/>
                    </a:lnTo>
                    <a:lnTo>
                      <a:pt x="634" y="32"/>
                    </a:lnTo>
                    <a:lnTo>
                      <a:pt x="632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4" name="Freeform 477"/>
              <p:cNvSpPr>
                <a:spLocks/>
              </p:cNvSpPr>
              <p:nvPr/>
            </p:nvSpPr>
            <p:spPr bwMode="auto">
              <a:xfrm>
                <a:off x="2420" y="1356"/>
                <a:ext cx="132" cy="39"/>
              </a:xfrm>
              <a:custGeom>
                <a:avLst/>
                <a:gdLst>
                  <a:gd name="T0" fmla="*/ 0 w 664"/>
                  <a:gd name="T1" fmla="*/ 0 h 191"/>
                  <a:gd name="T2" fmla="*/ 0 w 664"/>
                  <a:gd name="T3" fmla="*/ 0 h 191"/>
                  <a:gd name="T4" fmla="*/ 0 w 664"/>
                  <a:gd name="T5" fmla="*/ 0 h 191"/>
                  <a:gd name="T6" fmla="*/ 0 w 664"/>
                  <a:gd name="T7" fmla="*/ 0 h 191"/>
                  <a:gd name="T8" fmla="*/ 0 w 664"/>
                  <a:gd name="T9" fmla="*/ 0 h 191"/>
                  <a:gd name="T10" fmla="*/ 0 w 664"/>
                  <a:gd name="T11" fmla="*/ 0 h 191"/>
                  <a:gd name="T12" fmla="*/ 0 w 664"/>
                  <a:gd name="T13" fmla="*/ 0 h 191"/>
                  <a:gd name="T14" fmla="*/ 0 w 664"/>
                  <a:gd name="T15" fmla="*/ 0 h 191"/>
                  <a:gd name="T16" fmla="*/ 0 w 664"/>
                  <a:gd name="T17" fmla="*/ 0 h 191"/>
                  <a:gd name="T18" fmla="*/ 0 w 664"/>
                  <a:gd name="T19" fmla="*/ 0 h 191"/>
                  <a:gd name="T20" fmla="*/ 0 w 664"/>
                  <a:gd name="T21" fmla="*/ 0 h 191"/>
                  <a:gd name="T22" fmla="*/ 0 w 664"/>
                  <a:gd name="T23" fmla="*/ 0 h 191"/>
                  <a:gd name="T24" fmla="*/ 0 w 664"/>
                  <a:gd name="T25" fmla="*/ 0 h 191"/>
                  <a:gd name="T26" fmla="*/ 0 w 664"/>
                  <a:gd name="T27" fmla="*/ 0 h 191"/>
                  <a:gd name="T28" fmla="*/ 0 w 664"/>
                  <a:gd name="T29" fmla="*/ 0 h 191"/>
                  <a:gd name="T30" fmla="*/ 0 w 664"/>
                  <a:gd name="T31" fmla="*/ 0 h 191"/>
                  <a:gd name="T32" fmla="*/ 0 w 664"/>
                  <a:gd name="T33" fmla="*/ 0 h 191"/>
                  <a:gd name="T34" fmla="*/ 0 w 664"/>
                  <a:gd name="T35" fmla="*/ 0 h 191"/>
                  <a:gd name="T36" fmla="*/ 0 w 664"/>
                  <a:gd name="T37" fmla="*/ 0 h 191"/>
                  <a:gd name="T38" fmla="*/ 0 w 664"/>
                  <a:gd name="T39" fmla="*/ 0 h 191"/>
                  <a:gd name="T40" fmla="*/ 0 w 664"/>
                  <a:gd name="T41" fmla="*/ 0 h 191"/>
                  <a:gd name="T42" fmla="*/ 0 w 664"/>
                  <a:gd name="T43" fmla="*/ 0 h 191"/>
                  <a:gd name="T44" fmla="*/ 0 w 664"/>
                  <a:gd name="T45" fmla="*/ 0 h 191"/>
                  <a:gd name="T46" fmla="*/ 0 w 664"/>
                  <a:gd name="T47" fmla="*/ 0 h 191"/>
                  <a:gd name="T48" fmla="*/ 0 w 664"/>
                  <a:gd name="T49" fmla="*/ 0 h 191"/>
                  <a:gd name="T50" fmla="*/ 0 w 664"/>
                  <a:gd name="T51" fmla="*/ 0 h 191"/>
                  <a:gd name="T52" fmla="*/ 0 w 664"/>
                  <a:gd name="T53" fmla="*/ 0 h 191"/>
                  <a:gd name="T54" fmla="*/ 0 w 664"/>
                  <a:gd name="T55" fmla="*/ 0 h 191"/>
                  <a:gd name="T56" fmla="*/ 0 w 664"/>
                  <a:gd name="T57" fmla="*/ 0 h 191"/>
                  <a:gd name="T58" fmla="*/ 0 w 664"/>
                  <a:gd name="T59" fmla="*/ 0 h 191"/>
                  <a:gd name="T60" fmla="*/ 0 w 664"/>
                  <a:gd name="T61" fmla="*/ 0 h 191"/>
                  <a:gd name="T62" fmla="*/ 0 w 664"/>
                  <a:gd name="T63" fmla="*/ 0 h 191"/>
                  <a:gd name="T64" fmla="*/ 0 w 664"/>
                  <a:gd name="T65" fmla="*/ 0 h 191"/>
                  <a:gd name="T66" fmla="*/ 0 w 664"/>
                  <a:gd name="T67" fmla="*/ 0 h 191"/>
                  <a:gd name="T68" fmla="*/ 0 w 664"/>
                  <a:gd name="T69" fmla="*/ 0 h 191"/>
                  <a:gd name="T70" fmla="*/ 0 w 664"/>
                  <a:gd name="T71" fmla="*/ 0 h 191"/>
                  <a:gd name="T72" fmla="*/ 0 w 664"/>
                  <a:gd name="T73" fmla="*/ 0 h 191"/>
                  <a:gd name="T74" fmla="*/ 0 w 664"/>
                  <a:gd name="T75" fmla="*/ 0 h 191"/>
                  <a:gd name="T76" fmla="*/ 0 w 664"/>
                  <a:gd name="T77" fmla="*/ 0 h 191"/>
                  <a:gd name="T78" fmla="*/ 0 w 664"/>
                  <a:gd name="T79" fmla="*/ 0 h 191"/>
                  <a:gd name="T80" fmla="*/ 0 w 664"/>
                  <a:gd name="T81" fmla="*/ 0 h 191"/>
                  <a:gd name="T82" fmla="*/ 0 w 664"/>
                  <a:gd name="T83" fmla="*/ 0 h 191"/>
                  <a:gd name="T84" fmla="*/ 0 w 664"/>
                  <a:gd name="T85" fmla="*/ 0 h 191"/>
                  <a:gd name="T86" fmla="*/ 0 w 664"/>
                  <a:gd name="T87" fmla="*/ 0 h 191"/>
                  <a:gd name="T88" fmla="*/ 0 w 664"/>
                  <a:gd name="T89" fmla="*/ 0 h 191"/>
                  <a:gd name="T90" fmla="*/ 0 w 664"/>
                  <a:gd name="T91" fmla="*/ 0 h 191"/>
                  <a:gd name="T92" fmla="*/ 0 w 664"/>
                  <a:gd name="T93" fmla="*/ 0 h 191"/>
                  <a:gd name="T94" fmla="*/ 0 w 664"/>
                  <a:gd name="T95" fmla="*/ 0 h 191"/>
                  <a:gd name="T96" fmla="*/ 0 w 664"/>
                  <a:gd name="T97" fmla="*/ 0 h 191"/>
                  <a:gd name="T98" fmla="*/ 0 w 664"/>
                  <a:gd name="T99" fmla="*/ 0 h 191"/>
                  <a:gd name="T100" fmla="*/ 0 w 664"/>
                  <a:gd name="T101" fmla="*/ 0 h 191"/>
                  <a:gd name="T102" fmla="*/ 0 w 664"/>
                  <a:gd name="T103" fmla="*/ 0 h 191"/>
                  <a:gd name="T104" fmla="*/ 0 w 664"/>
                  <a:gd name="T105" fmla="*/ 0 h 191"/>
                  <a:gd name="T106" fmla="*/ 0 w 664"/>
                  <a:gd name="T107" fmla="*/ 0 h 191"/>
                  <a:gd name="T108" fmla="*/ 0 w 664"/>
                  <a:gd name="T109" fmla="*/ 0 h 191"/>
                  <a:gd name="T110" fmla="*/ 0 w 664"/>
                  <a:gd name="T111" fmla="*/ 0 h 191"/>
                  <a:gd name="T112" fmla="*/ 0 w 664"/>
                  <a:gd name="T113" fmla="*/ 0 h 191"/>
                  <a:gd name="T114" fmla="*/ 0 w 664"/>
                  <a:gd name="T115" fmla="*/ 0 h 191"/>
                  <a:gd name="T116" fmla="*/ 0 w 664"/>
                  <a:gd name="T117" fmla="*/ 0 h 191"/>
                  <a:gd name="T118" fmla="*/ 0 w 664"/>
                  <a:gd name="T119" fmla="*/ 0 h 191"/>
                  <a:gd name="T120" fmla="*/ 0 w 664"/>
                  <a:gd name="T121" fmla="*/ 0 h 1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64"/>
                  <a:gd name="T184" fmla="*/ 0 h 191"/>
                  <a:gd name="T185" fmla="*/ 664 w 664"/>
                  <a:gd name="T186" fmla="*/ 191 h 1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64" h="191">
                    <a:moveTo>
                      <a:pt x="622" y="0"/>
                    </a:moveTo>
                    <a:lnTo>
                      <a:pt x="616" y="7"/>
                    </a:lnTo>
                    <a:lnTo>
                      <a:pt x="608" y="13"/>
                    </a:lnTo>
                    <a:lnTo>
                      <a:pt x="599" y="19"/>
                    </a:lnTo>
                    <a:lnTo>
                      <a:pt x="589" y="25"/>
                    </a:lnTo>
                    <a:lnTo>
                      <a:pt x="568" y="36"/>
                    </a:lnTo>
                    <a:lnTo>
                      <a:pt x="543" y="48"/>
                    </a:lnTo>
                    <a:lnTo>
                      <a:pt x="514" y="56"/>
                    </a:lnTo>
                    <a:lnTo>
                      <a:pt x="485" y="66"/>
                    </a:lnTo>
                    <a:lnTo>
                      <a:pt x="452" y="75"/>
                    </a:lnTo>
                    <a:lnTo>
                      <a:pt x="417" y="83"/>
                    </a:lnTo>
                    <a:lnTo>
                      <a:pt x="345" y="99"/>
                    </a:lnTo>
                    <a:lnTo>
                      <a:pt x="270" y="114"/>
                    </a:lnTo>
                    <a:lnTo>
                      <a:pt x="195" y="130"/>
                    </a:lnTo>
                    <a:lnTo>
                      <a:pt x="123" y="148"/>
                    </a:lnTo>
                    <a:lnTo>
                      <a:pt x="65" y="165"/>
                    </a:lnTo>
                    <a:lnTo>
                      <a:pt x="25" y="178"/>
                    </a:lnTo>
                    <a:lnTo>
                      <a:pt x="13" y="181"/>
                    </a:lnTo>
                    <a:lnTo>
                      <a:pt x="4" y="185"/>
                    </a:lnTo>
                    <a:lnTo>
                      <a:pt x="2" y="188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5" y="191"/>
                    </a:lnTo>
                    <a:lnTo>
                      <a:pt x="14" y="191"/>
                    </a:lnTo>
                    <a:lnTo>
                      <a:pt x="25" y="190"/>
                    </a:lnTo>
                    <a:lnTo>
                      <a:pt x="42" y="189"/>
                    </a:lnTo>
                    <a:lnTo>
                      <a:pt x="83" y="183"/>
                    </a:lnTo>
                    <a:lnTo>
                      <a:pt x="138" y="173"/>
                    </a:lnTo>
                    <a:lnTo>
                      <a:pt x="201" y="159"/>
                    </a:lnTo>
                    <a:lnTo>
                      <a:pt x="262" y="145"/>
                    </a:lnTo>
                    <a:lnTo>
                      <a:pt x="324" y="131"/>
                    </a:lnTo>
                    <a:lnTo>
                      <a:pt x="383" y="119"/>
                    </a:lnTo>
                    <a:lnTo>
                      <a:pt x="413" y="114"/>
                    </a:lnTo>
                    <a:lnTo>
                      <a:pt x="442" y="109"/>
                    </a:lnTo>
                    <a:lnTo>
                      <a:pt x="471" y="104"/>
                    </a:lnTo>
                    <a:lnTo>
                      <a:pt x="500" y="101"/>
                    </a:lnTo>
                    <a:lnTo>
                      <a:pt x="527" y="99"/>
                    </a:lnTo>
                    <a:lnTo>
                      <a:pt x="554" y="98"/>
                    </a:lnTo>
                    <a:lnTo>
                      <a:pt x="581" y="98"/>
                    </a:lnTo>
                    <a:lnTo>
                      <a:pt x="608" y="99"/>
                    </a:lnTo>
                    <a:lnTo>
                      <a:pt x="618" y="99"/>
                    </a:lnTo>
                    <a:lnTo>
                      <a:pt x="627" y="99"/>
                    </a:lnTo>
                    <a:lnTo>
                      <a:pt x="636" y="98"/>
                    </a:lnTo>
                    <a:lnTo>
                      <a:pt x="642" y="95"/>
                    </a:lnTo>
                    <a:lnTo>
                      <a:pt x="648" y="94"/>
                    </a:lnTo>
                    <a:lnTo>
                      <a:pt x="653" y="91"/>
                    </a:lnTo>
                    <a:lnTo>
                      <a:pt x="657" y="89"/>
                    </a:lnTo>
                    <a:lnTo>
                      <a:pt x="659" y="85"/>
                    </a:lnTo>
                    <a:lnTo>
                      <a:pt x="662" y="81"/>
                    </a:lnTo>
                    <a:lnTo>
                      <a:pt x="663" y="78"/>
                    </a:lnTo>
                    <a:lnTo>
                      <a:pt x="664" y="74"/>
                    </a:lnTo>
                    <a:lnTo>
                      <a:pt x="664" y="69"/>
                    </a:lnTo>
                    <a:lnTo>
                      <a:pt x="663" y="60"/>
                    </a:lnTo>
                    <a:lnTo>
                      <a:pt x="659" y="51"/>
                    </a:lnTo>
                    <a:lnTo>
                      <a:pt x="654" y="41"/>
                    </a:lnTo>
                    <a:lnTo>
                      <a:pt x="649" y="33"/>
                    </a:lnTo>
                    <a:lnTo>
                      <a:pt x="643" y="24"/>
                    </a:lnTo>
                    <a:lnTo>
                      <a:pt x="637" y="17"/>
                    </a:lnTo>
                    <a:lnTo>
                      <a:pt x="627" y="4"/>
                    </a:lnTo>
                    <a:lnTo>
                      <a:pt x="62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5" name="Freeform 478"/>
              <p:cNvSpPr>
                <a:spLocks/>
              </p:cNvSpPr>
              <p:nvPr/>
            </p:nvSpPr>
            <p:spPr bwMode="auto">
              <a:xfrm>
                <a:off x="2516" y="1410"/>
                <a:ext cx="87" cy="107"/>
              </a:xfrm>
              <a:custGeom>
                <a:avLst/>
                <a:gdLst>
                  <a:gd name="T0" fmla="*/ 0 w 434"/>
                  <a:gd name="T1" fmla="*/ 0 h 536"/>
                  <a:gd name="T2" fmla="*/ 0 w 434"/>
                  <a:gd name="T3" fmla="*/ 0 h 536"/>
                  <a:gd name="T4" fmla="*/ 0 w 434"/>
                  <a:gd name="T5" fmla="*/ 0 h 536"/>
                  <a:gd name="T6" fmla="*/ 0 w 434"/>
                  <a:gd name="T7" fmla="*/ 0 h 536"/>
                  <a:gd name="T8" fmla="*/ 0 w 434"/>
                  <a:gd name="T9" fmla="*/ 0 h 536"/>
                  <a:gd name="T10" fmla="*/ 0 w 434"/>
                  <a:gd name="T11" fmla="*/ 0 h 536"/>
                  <a:gd name="T12" fmla="*/ 0 w 434"/>
                  <a:gd name="T13" fmla="*/ 0 h 536"/>
                  <a:gd name="T14" fmla="*/ 0 w 434"/>
                  <a:gd name="T15" fmla="*/ 0 h 536"/>
                  <a:gd name="T16" fmla="*/ 0 w 434"/>
                  <a:gd name="T17" fmla="*/ 0 h 536"/>
                  <a:gd name="T18" fmla="*/ 0 w 434"/>
                  <a:gd name="T19" fmla="*/ 0 h 536"/>
                  <a:gd name="T20" fmla="*/ 0 w 434"/>
                  <a:gd name="T21" fmla="*/ 0 h 536"/>
                  <a:gd name="T22" fmla="*/ 0 w 434"/>
                  <a:gd name="T23" fmla="*/ 0 h 536"/>
                  <a:gd name="T24" fmla="*/ 0 w 434"/>
                  <a:gd name="T25" fmla="*/ 0 h 536"/>
                  <a:gd name="T26" fmla="*/ 0 w 434"/>
                  <a:gd name="T27" fmla="*/ 0 h 536"/>
                  <a:gd name="T28" fmla="*/ 0 w 434"/>
                  <a:gd name="T29" fmla="*/ 0 h 536"/>
                  <a:gd name="T30" fmla="*/ 0 w 434"/>
                  <a:gd name="T31" fmla="*/ 0 h 536"/>
                  <a:gd name="T32" fmla="*/ 0 w 434"/>
                  <a:gd name="T33" fmla="*/ 0 h 536"/>
                  <a:gd name="T34" fmla="*/ 0 w 434"/>
                  <a:gd name="T35" fmla="*/ 0 h 536"/>
                  <a:gd name="T36" fmla="*/ 0 w 434"/>
                  <a:gd name="T37" fmla="*/ 0 h 536"/>
                  <a:gd name="T38" fmla="*/ 0 w 434"/>
                  <a:gd name="T39" fmla="*/ 0 h 536"/>
                  <a:gd name="T40" fmla="*/ 0 w 434"/>
                  <a:gd name="T41" fmla="*/ 0 h 536"/>
                  <a:gd name="T42" fmla="*/ 0 w 434"/>
                  <a:gd name="T43" fmla="*/ 0 h 536"/>
                  <a:gd name="T44" fmla="*/ 0 w 434"/>
                  <a:gd name="T45" fmla="*/ 0 h 536"/>
                  <a:gd name="T46" fmla="*/ 0 w 434"/>
                  <a:gd name="T47" fmla="*/ 0 h 536"/>
                  <a:gd name="T48" fmla="*/ 0 w 434"/>
                  <a:gd name="T49" fmla="*/ 0 h 536"/>
                  <a:gd name="T50" fmla="*/ 0 w 434"/>
                  <a:gd name="T51" fmla="*/ 0 h 536"/>
                  <a:gd name="T52" fmla="*/ 0 w 434"/>
                  <a:gd name="T53" fmla="*/ 0 h 536"/>
                  <a:gd name="T54" fmla="*/ 0 w 434"/>
                  <a:gd name="T55" fmla="*/ 0 h 536"/>
                  <a:gd name="T56" fmla="*/ 0 w 434"/>
                  <a:gd name="T57" fmla="*/ 0 h 536"/>
                  <a:gd name="T58" fmla="*/ 0 w 434"/>
                  <a:gd name="T59" fmla="*/ 0 h 536"/>
                  <a:gd name="T60" fmla="*/ 0 w 434"/>
                  <a:gd name="T61" fmla="*/ 0 h 536"/>
                  <a:gd name="T62" fmla="*/ 0 w 434"/>
                  <a:gd name="T63" fmla="*/ 0 h 536"/>
                  <a:gd name="T64" fmla="*/ 0 w 434"/>
                  <a:gd name="T65" fmla="*/ 0 h 536"/>
                  <a:gd name="T66" fmla="*/ 0 w 434"/>
                  <a:gd name="T67" fmla="*/ 0 h 536"/>
                  <a:gd name="T68" fmla="*/ 0 w 434"/>
                  <a:gd name="T69" fmla="*/ 0 h 536"/>
                  <a:gd name="T70" fmla="*/ 0 w 434"/>
                  <a:gd name="T71" fmla="*/ 0 h 536"/>
                  <a:gd name="T72" fmla="*/ 0 w 434"/>
                  <a:gd name="T73" fmla="*/ 0 h 536"/>
                  <a:gd name="T74" fmla="*/ 0 w 434"/>
                  <a:gd name="T75" fmla="*/ 0 h 536"/>
                  <a:gd name="T76" fmla="*/ 0 w 434"/>
                  <a:gd name="T77" fmla="*/ 0 h 536"/>
                  <a:gd name="T78" fmla="*/ 0 w 434"/>
                  <a:gd name="T79" fmla="*/ 0 h 536"/>
                  <a:gd name="T80" fmla="*/ 0 w 434"/>
                  <a:gd name="T81" fmla="*/ 0 h 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34"/>
                  <a:gd name="T124" fmla="*/ 0 h 536"/>
                  <a:gd name="T125" fmla="*/ 434 w 434"/>
                  <a:gd name="T126" fmla="*/ 536 h 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34" h="536">
                    <a:moveTo>
                      <a:pt x="269" y="27"/>
                    </a:moveTo>
                    <a:lnTo>
                      <a:pt x="271" y="33"/>
                    </a:lnTo>
                    <a:lnTo>
                      <a:pt x="272" y="40"/>
                    </a:lnTo>
                    <a:lnTo>
                      <a:pt x="272" y="47"/>
                    </a:lnTo>
                    <a:lnTo>
                      <a:pt x="271" y="55"/>
                    </a:lnTo>
                    <a:lnTo>
                      <a:pt x="267" y="73"/>
                    </a:lnTo>
                    <a:lnTo>
                      <a:pt x="261" y="94"/>
                    </a:lnTo>
                    <a:lnTo>
                      <a:pt x="252" y="118"/>
                    </a:lnTo>
                    <a:lnTo>
                      <a:pt x="241" y="144"/>
                    </a:lnTo>
                    <a:lnTo>
                      <a:pt x="227" y="172"/>
                    </a:lnTo>
                    <a:lnTo>
                      <a:pt x="212" y="201"/>
                    </a:lnTo>
                    <a:lnTo>
                      <a:pt x="196" y="231"/>
                    </a:lnTo>
                    <a:lnTo>
                      <a:pt x="178" y="262"/>
                    </a:lnTo>
                    <a:lnTo>
                      <a:pt x="161" y="292"/>
                    </a:lnTo>
                    <a:lnTo>
                      <a:pt x="141" y="323"/>
                    </a:lnTo>
                    <a:lnTo>
                      <a:pt x="122" y="353"/>
                    </a:lnTo>
                    <a:lnTo>
                      <a:pt x="102" y="383"/>
                    </a:lnTo>
                    <a:lnTo>
                      <a:pt x="82" y="410"/>
                    </a:lnTo>
                    <a:lnTo>
                      <a:pt x="62" y="438"/>
                    </a:lnTo>
                    <a:lnTo>
                      <a:pt x="45" y="461"/>
                    </a:lnTo>
                    <a:lnTo>
                      <a:pt x="30" y="481"/>
                    </a:lnTo>
                    <a:lnTo>
                      <a:pt x="19" y="498"/>
                    </a:lnTo>
                    <a:lnTo>
                      <a:pt x="10" y="511"/>
                    </a:lnTo>
                    <a:lnTo>
                      <a:pt x="4" y="523"/>
                    </a:lnTo>
                    <a:lnTo>
                      <a:pt x="1" y="530"/>
                    </a:lnTo>
                    <a:lnTo>
                      <a:pt x="0" y="533"/>
                    </a:lnTo>
                    <a:lnTo>
                      <a:pt x="0" y="535"/>
                    </a:lnTo>
                    <a:lnTo>
                      <a:pt x="1" y="536"/>
                    </a:lnTo>
                    <a:lnTo>
                      <a:pt x="2" y="536"/>
                    </a:lnTo>
                    <a:lnTo>
                      <a:pt x="6" y="535"/>
                    </a:lnTo>
                    <a:lnTo>
                      <a:pt x="11" y="530"/>
                    </a:lnTo>
                    <a:lnTo>
                      <a:pt x="20" y="523"/>
                    </a:lnTo>
                    <a:lnTo>
                      <a:pt x="29" y="513"/>
                    </a:lnTo>
                    <a:lnTo>
                      <a:pt x="40" y="499"/>
                    </a:lnTo>
                    <a:lnTo>
                      <a:pt x="52" y="483"/>
                    </a:lnTo>
                    <a:lnTo>
                      <a:pt x="67" y="464"/>
                    </a:lnTo>
                    <a:lnTo>
                      <a:pt x="82" y="443"/>
                    </a:lnTo>
                    <a:lnTo>
                      <a:pt x="105" y="408"/>
                    </a:lnTo>
                    <a:lnTo>
                      <a:pt x="138" y="358"/>
                    </a:lnTo>
                    <a:lnTo>
                      <a:pt x="179" y="299"/>
                    </a:lnTo>
                    <a:lnTo>
                      <a:pt x="227" y="238"/>
                    </a:lnTo>
                    <a:lnTo>
                      <a:pt x="251" y="208"/>
                    </a:lnTo>
                    <a:lnTo>
                      <a:pt x="276" y="179"/>
                    </a:lnTo>
                    <a:lnTo>
                      <a:pt x="299" y="153"/>
                    </a:lnTo>
                    <a:lnTo>
                      <a:pt x="324" y="131"/>
                    </a:lnTo>
                    <a:lnTo>
                      <a:pt x="335" y="121"/>
                    </a:lnTo>
                    <a:lnTo>
                      <a:pt x="347" y="111"/>
                    </a:lnTo>
                    <a:lnTo>
                      <a:pt x="358" y="103"/>
                    </a:lnTo>
                    <a:lnTo>
                      <a:pt x="369" y="96"/>
                    </a:lnTo>
                    <a:lnTo>
                      <a:pt x="379" y="89"/>
                    </a:lnTo>
                    <a:lnTo>
                      <a:pt x="389" y="86"/>
                    </a:lnTo>
                    <a:lnTo>
                      <a:pt x="399" y="83"/>
                    </a:lnTo>
                    <a:lnTo>
                      <a:pt x="408" y="82"/>
                    </a:lnTo>
                    <a:lnTo>
                      <a:pt x="415" y="81"/>
                    </a:lnTo>
                    <a:lnTo>
                      <a:pt x="422" y="80"/>
                    </a:lnTo>
                    <a:lnTo>
                      <a:pt x="427" y="77"/>
                    </a:lnTo>
                    <a:lnTo>
                      <a:pt x="430" y="75"/>
                    </a:lnTo>
                    <a:lnTo>
                      <a:pt x="433" y="71"/>
                    </a:lnTo>
                    <a:lnTo>
                      <a:pt x="434" y="67"/>
                    </a:lnTo>
                    <a:lnTo>
                      <a:pt x="434" y="63"/>
                    </a:lnTo>
                    <a:lnTo>
                      <a:pt x="433" y="58"/>
                    </a:lnTo>
                    <a:lnTo>
                      <a:pt x="430" y="55"/>
                    </a:lnTo>
                    <a:lnTo>
                      <a:pt x="428" y="50"/>
                    </a:lnTo>
                    <a:lnTo>
                      <a:pt x="424" y="45"/>
                    </a:lnTo>
                    <a:lnTo>
                      <a:pt x="419" y="40"/>
                    </a:lnTo>
                    <a:lnTo>
                      <a:pt x="408" y="30"/>
                    </a:lnTo>
                    <a:lnTo>
                      <a:pt x="394" y="20"/>
                    </a:lnTo>
                    <a:lnTo>
                      <a:pt x="378" y="12"/>
                    </a:lnTo>
                    <a:lnTo>
                      <a:pt x="360" y="6"/>
                    </a:lnTo>
                    <a:lnTo>
                      <a:pt x="352" y="3"/>
                    </a:lnTo>
                    <a:lnTo>
                      <a:pt x="342" y="1"/>
                    </a:lnTo>
                    <a:lnTo>
                      <a:pt x="332" y="0"/>
                    </a:lnTo>
                    <a:lnTo>
                      <a:pt x="323" y="0"/>
                    </a:lnTo>
                    <a:lnTo>
                      <a:pt x="313" y="0"/>
                    </a:lnTo>
                    <a:lnTo>
                      <a:pt x="303" y="1"/>
                    </a:lnTo>
                    <a:lnTo>
                      <a:pt x="294" y="3"/>
                    </a:lnTo>
                    <a:lnTo>
                      <a:pt x="284" y="7"/>
                    </a:lnTo>
                    <a:lnTo>
                      <a:pt x="276" y="12"/>
                    </a:lnTo>
                    <a:lnTo>
                      <a:pt x="267" y="17"/>
                    </a:lnTo>
                    <a:lnTo>
                      <a:pt x="258" y="25"/>
                    </a:lnTo>
                    <a:lnTo>
                      <a:pt x="249" y="32"/>
                    </a:lnTo>
                    <a:lnTo>
                      <a:pt x="269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6" name="Freeform 479"/>
              <p:cNvSpPr>
                <a:spLocks/>
              </p:cNvSpPr>
              <p:nvPr/>
            </p:nvSpPr>
            <p:spPr bwMode="auto">
              <a:xfrm>
                <a:off x="2606" y="1423"/>
                <a:ext cx="33" cy="113"/>
              </a:xfrm>
              <a:custGeom>
                <a:avLst/>
                <a:gdLst>
                  <a:gd name="T0" fmla="*/ 0 w 167"/>
                  <a:gd name="T1" fmla="*/ 0 h 565"/>
                  <a:gd name="T2" fmla="*/ 0 w 167"/>
                  <a:gd name="T3" fmla="*/ 0 h 565"/>
                  <a:gd name="T4" fmla="*/ 0 w 167"/>
                  <a:gd name="T5" fmla="*/ 0 h 565"/>
                  <a:gd name="T6" fmla="*/ 0 w 167"/>
                  <a:gd name="T7" fmla="*/ 0 h 565"/>
                  <a:gd name="T8" fmla="*/ 0 w 167"/>
                  <a:gd name="T9" fmla="*/ 0 h 565"/>
                  <a:gd name="T10" fmla="*/ 0 w 167"/>
                  <a:gd name="T11" fmla="*/ 0 h 565"/>
                  <a:gd name="T12" fmla="*/ 0 w 167"/>
                  <a:gd name="T13" fmla="*/ 0 h 565"/>
                  <a:gd name="T14" fmla="*/ 0 w 167"/>
                  <a:gd name="T15" fmla="*/ 0 h 565"/>
                  <a:gd name="T16" fmla="*/ 0 w 167"/>
                  <a:gd name="T17" fmla="*/ 0 h 565"/>
                  <a:gd name="T18" fmla="*/ 0 w 167"/>
                  <a:gd name="T19" fmla="*/ 0 h 565"/>
                  <a:gd name="T20" fmla="*/ 0 w 167"/>
                  <a:gd name="T21" fmla="*/ 0 h 565"/>
                  <a:gd name="T22" fmla="*/ 0 w 167"/>
                  <a:gd name="T23" fmla="*/ 0 h 565"/>
                  <a:gd name="T24" fmla="*/ 0 w 167"/>
                  <a:gd name="T25" fmla="*/ 0 h 565"/>
                  <a:gd name="T26" fmla="*/ 0 w 167"/>
                  <a:gd name="T27" fmla="*/ 0 h 565"/>
                  <a:gd name="T28" fmla="*/ 0 w 167"/>
                  <a:gd name="T29" fmla="*/ 0 h 565"/>
                  <a:gd name="T30" fmla="*/ 0 w 167"/>
                  <a:gd name="T31" fmla="*/ 0 h 565"/>
                  <a:gd name="T32" fmla="*/ 0 w 167"/>
                  <a:gd name="T33" fmla="*/ 0 h 565"/>
                  <a:gd name="T34" fmla="*/ 0 w 167"/>
                  <a:gd name="T35" fmla="*/ 0 h 565"/>
                  <a:gd name="T36" fmla="*/ 0 w 167"/>
                  <a:gd name="T37" fmla="*/ 0 h 565"/>
                  <a:gd name="T38" fmla="*/ 0 w 167"/>
                  <a:gd name="T39" fmla="*/ 0 h 565"/>
                  <a:gd name="T40" fmla="*/ 0 w 167"/>
                  <a:gd name="T41" fmla="*/ 0 h 565"/>
                  <a:gd name="T42" fmla="*/ 0 w 167"/>
                  <a:gd name="T43" fmla="*/ 0 h 565"/>
                  <a:gd name="T44" fmla="*/ 0 w 167"/>
                  <a:gd name="T45" fmla="*/ 0 h 565"/>
                  <a:gd name="T46" fmla="*/ 0 w 167"/>
                  <a:gd name="T47" fmla="*/ 0 h 565"/>
                  <a:gd name="T48" fmla="*/ 0 w 167"/>
                  <a:gd name="T49" fmla="*/ 0 h 565"/>
                  <a:gd name="T50" fmla="*/ 0 w 167"/>
                  <a:gd name="T51" fmla="*/ 0 h 565"/>
                  <a:gd name="T52" fmla="*/ 0 w 167"/>
                  <a:gd name="T53" fmla="*/ 0 h 565"/>
                  <a:gd name="T54" fmla="*/ 0 w 167"/>
                  <a:gd name="T55" fmla="*/ 0 h 565"/>
                  <a:gd name="T56" fmla="*/ 0 w 167"/>
                  <a:gd name="T57" fmla="*/ 0 h 565"/>
                  <a:gd name="T58" fmla="*/ 0 w 167"/>
                  <a:gd name="T59" fmla="*/ 0 h 565"/>
                  <a:gd name="T60" fmla="*/ 0 w 167"/>
                  <a:gd name="T61" fmla="*/ 0 h 565"/>
                  <a:gd name="T62" fmla="*/ 0 w 167"/>
                  <a:gd name="T63" fmla="*/ 0 h 565"/>
                  <a:gd name="T64" fmla="*/ 0 w 167"/>
                  <a:gd name="T65" fmla="*/ 0 h 565"/>
                  <a:gd name="T66" fmla="*/ 0 w 167"/>
                  <a:gd name="T67" fmla="*/ 0 h 565"/>
                  <a:gd name="T68" fmla="*/ 0 w 167"/>
                  <a:gd name="T69" fmla="*/ 0 h 565"/>
                  <a:gd name="T70" fmla="*/ 0 w 167"/>
                  <a:gd name="T71" fmla="*/ 0 h 565"/>
                  <a:gd name="T72" fmla="*/ 0 w 167"/>
                  <a:gd name="T73" fmla="*/ 0 h 565"/>
                  <a:gd name="T74" fmla="*/ 0 w 167"/>
                  <a:gd name="T75" fmla="*/ 0 h 565"/>
                  <a:gd name="T76" fmla="*/ 0 w 167"/>
                  <a:gd name="T77" fmla="*/ 0 h 565"/>
                  <a:gd name="T78" fmla="*/ 0 w 167"/>
                  <a:gd name="T79" fmla="*/ 0 h 565"/>
                  <a:gd name="T80" fmla="*/ 0 w 167"/>
                  <a:gd name="T81" fmla="*/ 0 h 565"/>
                  <a:gd name="T82" fmla="*/ 0 w 167"/>
                  <a:gd name="T83" fmla="*/ 0 h 565"/>
                  <a:gd name="T84" fmla="*/ 0 w 167"/>
                  <a:gd name="T85" fmla="*/ 0 h 565"/>
                  <a:gd name="T86" fmla="*/ 0 w 167"/>
                  <a:gd name="T87" fmla="*/ 0 h 565"/>
                  <a:gd name="T88" fmla="*/ 0 w 167"/>
                  <a:gd name="T89" fmla="*/ 0 h 565"/>
                  <a:gd name="T90" fmla="*/ 0 w 167"/>
                  <a:gd name="T91" fmla="*/ 0 h 565"/>
                  <a:gd name="T92" fmla="*/ 0 w 167"/>
                  <a:gd name="T93" fmla="*/ 0 h 565"/>
                  <a:gd name="T94" fmla="*/ 0 w 167"/>
                  <a:gd name="T95" fmla="*/ 0 h 565"/>
                  <a:gd name="T96" fmla="*/ 0 w 167"/>
                  <a:gd name="T97" fmla="*/ 0 h 565"/>
                  <a:gd name="T98" fmla="*/ 0 w 167"/>
                  <a:gd name="T99" fmla="*/ 0 h 565"/>
                  <a:gd name="T100" fmla="*/ 0 w 167"/>
                  <a:gd name="T101" fmla="*/ 0 h 5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7"/>
                  <a:gd name="T154" fmla="*/ 0 h 565"/>
                  <a:gd name="T155" fmla="*/ 167 w 167"/>
                  <a:gd name="T156" fmla="*/ 565 h 5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7" h="565">
                    <a:moveTo>
                      <a:pt x="29" y="31"/>
                    </a:moveTo>
                    <a:lnTo>
                      <a:pt x="32" y="47"/>
                    </a:lnTo>
                    <a:lnTo>
                      <a:pt x="35" y="65"/>
                    </a:lnTo>
                    <a:lnTo>
                      <a:pt x="37" y="86"/>
                    </a:lnTo>
                    <a:lnTo>
                      <a:pt x="39" y="108"/>
                    </a:lnTo>
                    <a:lnTo>
                      <a:pt x="39" y="157"/>
                    </a:lnTo>
                    <a:lnTo>
                      <a:pt x="36" y="209"/>
                    </a:lnTo>
                    <a:lnTo>
                      <a:pt x="32" y="261"/>
                    </a:lnTo>
                    <a:lnTo>
                      <a:pt x="27" y="311"/>
                    </a:lnTo>
                    <a:lnTo>
                      <a:pt x="22" y="354"/>
                    </a:lnTo>
                    <a:lnTo>
                      <a:pt x="19" y="392"/>
                    </a:lnTo>
                    <a:lnTo>
                      <a:pt x="14" y="430"/>
                    </a:lnTo>
                    <a:lnTo>
                      <a:pt x="9" y="478"/>
                    </a:lnTo>
                    <a:lnTo>
                      <a:pt x="4" y="521"/>
                    </a:lnTo>
                    <a:lnTo>
                      <a:pt x="0" y="554"/>
                    </a:lnTo>
                    <a:lnTo>
                      <a:pt x="0" y="563"/>
                    </a:lnTo>
                    <a:lnTo>
                      <a:pt x="1" y="565"/>
                    </a:lnTo>
                    <a:lnTo>
                      <a:pt x="3" y="561"/>
                    </a:lnTo>
                    <a:lnTo>
                      <a:pt x="6" y="548"/>
                    </a:lnTo>
                    <a:lnTo>
                      <a:pt x="19" y="490"/>
                    </a:lnTo>
                    <a:lnTo>
                      <a:pt x="39" y="387"/>
                    </a:lnTo>
                    <a:lnTo>
                      <a:pt x="41" y="373"/>
                    </a:lnTo>
                    <a:lnTo>
                      <a:pt x="49" y="338"/>
                    </a:lnTo>
                    <a:lnTo>
                      <a:pt x="61" y="287"/>
                    </a:lnTo>
                    <a:lnTo>
                      <a:pt x="77" y="226"/>
                    </a:lnTo>
                    <a:lnTo>
                      <a:pt x="86" y="194"/>
                    </a:lnTo>
                    <a:lnTo>
                      <a:pt x="95" y="163"/>
                    </a:lnTo>
                    <a:lnTo>
                      <a:pt x="105" y="133"/>
                    </a:lnTo>
                    <a:lnTo>
                      <a:pt x="115" y="105"/>
                    </a:lnTo>
                    <a:lnTo>
                      <a:pt x="126" y="78"/>
                    </a:lnTo>
                    <a:lnTo>
                      <a:pt x="136" y="57"/>
                    </a:lnTo>
                    <a:lnTo>
                      <a:pt x="141" y="47"/>
                    </a:lnTo>
                    <a:lnTo>
                      <a:pt x="146" y="38"/>
                    </a:lnTo>
                    <a:lnTo>
                      <a:pt x="151" y="31"/>
                    </a:lnTo>
                    <a:lnTo>
                      <a:pt x="157" y="26"/>
                    </a:lnTo>
                    <a:lnTo>
                      <a:pt x="161" y="20"/>
                    </a:lnTo>
                    <a:lnTo>
                      <a:pt x="165" y="16"/>
                    </a:lnTo>
                    <a:lnTo>
                      <a:pt x="166" y="12"/>
                    </a:lnTo>
                    <a:lnTo>
                      <a:pt x="167" y="9"/>
                    </a:lnTo>
                    <a:lnTo>
                      <a:pt x="166" y="6"/>
                    </a:lnTo>
                    <a:lnTo>
                      <a:pt x="165" y="4"/>
                    </a:lnTo>
                    <a:lnTo>
                      <a:pt x="162" y="2"/>
                    </a:lnTo>
                    <a:lnTo>
                      <a:pt x="160" y="1"/>
                    </a:lnTo>
                    <a:lnTo>
                      <a:pt x="151" y="0"/>
                    </a:lnTo>
                    <a:lnTo>
                      <a:pt x="140" y="1"/>
                    </a:lnTo>
                    <a:lnTo>
                      <a:pt x="127" y="4"/>
                    </a:lnTo>
                    <a:lnTo>
                      <a:pt x="112" y="6"/>
                    </a:lnTo>
                    <a:lnTo>
                      <a:pt x="84" y="14"/>
                    </a:lnTo>
                    <a:lnTo>
                      <a:pt x="56" y="21"/>
                    </a:lnTo>
                    <a:lnTo>
                      <a:pt x="36" y="27"/>
                    </a:lnTo>
                    <a:lnTo>
                      <a:pt x="29" y="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7" name="Freeform 480"/>
              <p:cNvSpPr>
                <a:spLocks/>
              </p:cNvSpPr>
              <p:nvPr/>
            </p:nvSpPr>
            <p:spPr bwMode="auto">
              <a:xfrm>
                <a:off x="2650" y="1403"/>
                <a:ext cx="40" cy="101"/>
              </a:xfrm>
              <a:custGeom>
                <a:avLst/>
                <a:gdLst>
                  <a:gd name="T0" fmla="*/ 0 w 202"/>
                  <a:gd name="T1" fmla="*/ 0 h 506"/>
                  <a:gd name="T2" fmla="*/ 0 w 202"/>
                  <a:gd name="T3" fmla="*/ 0 h 506"/>
                  <a:gd name="T4" fmla="*/ 0 w 202"/>
                  <a:gd name="T5" fmla="*/ 0 h 506"/>
                  <a:gd name="T6" fmla="*/ 0 w 202"/>
                  <a:gd name="T7" fmla="*/ 0 h 506"/>
                  <a:gd name="T8" fmla="*/ 0 w 202"/>
                  <a:gd name="T9" fmla="*/ 0 h 506"/>
                  <a:gd name="T10" fmla="*/ 0 w 202"/>
                  <a:gd name="T11" fmla="*/ 0 h 506"/>
                  <a:gd name="T12" fmla="*/ 0 w 202"/>
                  <a:gd name="T13" fmla="*/ 0 h 506"/>
                  <a:gd name="T14" fmla="*/ 0 w 202"/>
                  <a:gd name="T15" fmla="*/ 0 h 506"/>
                  <a:gd name="T16" fmla="*/ 0 w 202"/>
                  <a:gd name="T17" fmla="*/ 0 h 506"/>
                  <a:gd name="T18" fmla="*/ 0 w 202"/>
                  <a:gd name="T19" fmla="*/ 0 h 506"/>
                  <a:gd name="T20" fmla="*/ 0 w 202"/>
                  <a:gd name="T21" fmla="*/ 0 h 506"/>
                  <a:gd name="T22" fmla="*/ 0 w 202"/>
                  <a:gd name="T23" fmla="*/ 0 h 506"/>
                  <a:gd name="T24" fmla="*/ 0 w 202"/>
                  <a:gd name="T25" fmla="*/ 0 h 506"/>
                  <a:gd name="T26" fmla="*/ 0 w 202"/>
                  <a:gd name="T27" fmla="*/ 0 h 506"/>
                  <a:gd name="T28" fmla="*/ 0 w 202"/>
                  <a:gd name="T29" fmla="*/ 0 h 506"/>
                  <a:gd name="T30" fmla="*/ 0 w 202"/>
                  <a:gd name="T31" fmla="*/ 0 h 506"/>
                  <a:gd name="T32" fmla="*/ 0 w 202"/>
                  <a:gd name="T33" fmla="*/ 0 h 506"/>
                  <a:gd name="T34" fmla="*/ 0 w 202"/>
                  <a:gd name="T35" fmla="*/ 0 h 506"/>
                  <a:gd name="T36" fmla="*/ 0 w 202"/>
                  <a:gd name="T37" fmla="*/ 0 h 506"/>
                  <a:gd name="T38" fmla="*/ 0 w 202"/>
                  <a:gd name="T39" fmla="*/ 0 h 506"/>
                  <a:gd name="T40" fmla="*/ 0 w 202"/>
                  <a:gd name="T41" fmla="*/ 0 h 506"/>
                  <a:gd name="T42" fmla="*/ 0 w 202"/>
                  <a:gd name="T43" fmla="*/ 0 h 506"/>
                  <a:gd name="T44" fmla="*/ 0 w 202"/>
                  <a:gd name="T45" fmla="*/ 0 h 506"/>
                  <a:gd name="T46" fmla="*/ 0 w 202"/>
                  <a:gd name="T47" fmla="*/ 0 h 506"/>
                  <a:gd name="T48" fmla="*/ 0 w 202"/>
                  <a:gd name="T49" fmla="*/ 0 h 506"/>
                  <a:gd name="T50" fmla="*/ 0 w 202"/>
                  <a:gd name="T51" fmla="*/ 0 h 506"/>
                  <a:gd name="T52" fmla="*/ 0 w 202"/>
                  <a:gd name="T53" fmla="*/ 0 h 506"/>
                  <a:gd name="T54" fmla="*/ 0 w 202"/>
                  <a:gd name="T55" fmla="*/ 0 h 506"/>
                  <a:gd name="T56" fmla="*/ 0 w 202"/>
                  <a:gd name="T57" fmla="*/ 0 h 506"/>
                  <a:gd name="T58" fmla="*/ 0 w 202"/>
                  <a:gd name="T59" fmla="*/ 0 h 506"/>
                  <a:gd name="T60" fmla="*/ 0 w 202"/>
                  <a:gd name="T61" fmla="*/ 0 h 506"/>
                  <a:gd name="T62" fmla="*/ 0 w 202"/>
                  <a:gd name="T63" fmla="*/ 0 h 506"/>
                  <a:gd name="T64" fmla="*/ 0 w 202"/>
                  <a:gd name="T65" fmla="*/ 0 h 506"/>
                  <a:gd name="T66" fmla="*/ 0 w 202"/>
                  <a:gd name="T67" fmla="*/ 0 h 5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2"/>
                  <a:gd name="T103" fmla="*/ 0 h 506"/>
                  <a:gd name="T104" fmla="*/ 202 w 202"/>
                  <a:gd name="T105" fmla="*/ 506 h 50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2" h="506">
                    <a:moveTo>
                      <a:pt x="0" y="79"/>
                    </a:moveTo>
                    <a:lnTo>
                      <a:pt x="20" y="113"/>
                    </a:lnTo>
                    <a:lnTo>
                      <a:pt x="40" y="155"/>
                    </a:lnTo>
                    <a:lnTo>
                      <a:pt x="62" y="200"/>
                    </a:lnTo>
                    <a:lnTo>
                      <a:pt x="82" y="248"/>
                    </a:lnTo>
                    <a:lnTo>
                      <a:pt x="102" y="294"/>
                    </a:lnTo>
                    <a:lnTo>
                      <a:pt x="120" y="334"/>
                    </a:lnTo>
                    <a:lnTo>
                      <a:pt x="133" y="367"/>
                    </a:lnTo>
                    <a:lnTo>
                      <a:pt x="143" y="390"/>
                    </a:lnTo>
                    <a:lnTo>
                      <a:pt x="148" y="401"/>
                    </a:lnTo>
                    <a:lnTo>
                      <a:pt x="160" y="426"/>
                    </a:lnTo>
                    <a:lnTo>
                      <a:pt x="175" y="457"/>
                    </a:lnTo>
                    <a:lnTo>
                      <a:pt x="188" y="486"/>
                    </a:lnTo>
                    <a:lnTo>
                      <a:pt x="195" y="497"/>
                    </a:lnTo>
                    <a:lnTo>
                      <a:pt x="200" y="503"/>
                    </a:lnTo>
                    <a:lnTo>
                      <a:pt x="201" y="505"/>
                    </a:lnTo>
                    <a:lnTo>
                      <a:pt x="202" y="506"/>
                    </a:lnTo>
                    <a:lnTo>
                      <a:pt x="202" y="503"/>
                    </a:lnTo>
                    <a:lnTo>
                      <a:pt x="202" y="501"/>
                    </a:lnTo>
                    <a:lnTo>
                      <a:pt x="198" y="490"/>
                    </a:lnTo>
                    <a:lnTo>
                      <a:pt x="192" y="470"/>
                    </a:lnTo>
                    <a:lnTo>
                      <a:pt x="182" y="440"/>
                    </a:lnTo>
                    <a:lnTo>
                      <a:pt x="168" y="400"/>
                    </a:lnTo>
                    <a:lnTo>
                      <a:pt x="153" y="361"/>
                    </a:lnTo>
                    <a:lnTo>
                      <a:pt x="132" y="311"/>
                    </a:lnTo>
                    <a:lnTo>
                      <a:pt x="108" y="254"/>
                    </a:lnTo>
                    <a:lnTo>
                      <a:pt x="83" y="193"/>
                    </a:lnTo>
                    <a:lnTo>
                      <a:pt x="61" y="133"/>
                    </a:lnTo>
                    <a:lnTo>
                      <a:pt x="42" y="78"/>
                    </a:lnTo>
                    <a:lnTo>
                      <a:pt x="36" y="54"/>
                    </a:lnTo>
                    <a:lnTo>
                      <a:pt x="31" y="32"/>
                    </a:lnTo>
                    <a:lnTo>
                      <a:pt x="29" y="14"/>
                    </a:lnTo>
                    <a:lnTo>
                      <a:pt x="3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8" name="Freeform 481"/>
              <p:cNvSpPr>
                <a:spLocks/>
              </p:cNvSpPr>
              <p:nvPr/>
            </p:nvSpPr>
            <p:spPr bwMode="auto">
              <a:xfrm>
                <a:off x="2693" y="1389"/>
                <a:ext cx="79" cy="76"/>
              </a:xfrm>
              <a:custGeom>
                <a:avLst/>
                <a:gdLst>
                  <a:gd name="T0" fmla="*/ 0 w 392"/>
                  <a:gd name="T1" fmla="*/ 0 h 379"/>
                  <a:gd name="T2" fmla="*/ 0 w 392"/>
                  <a:gd name="T3" fmla="*/ 0 h 379"/>
                  <a:gd name="T4" fmla="*/ 0 w 392"/>
                  <a:gd name="T5" fmla="*/ 0 h 379"/>
                  <a:gd name="T6" fmla="*/ 0 w 392"/>
                  <a:gd name="T7" fmla="*/ 0 h 379"/>
                  <a:gd name="T8" fmla="*/ 0 w 392"/>
                  <a:gd name="T9" fmla="*/ 0 h 379"/>
                  <a:gd name="T10" fmla="*/ 0 w 392"/>
                  <a:gd name="T11" fmla="*/ 0 h 379"/>
                  <a:gd name="T12" fmla="*/ 0 w 392"/>
                  <a:gd name="T13" fmla="*/ 0 h 379"/>
                  <a:gd name="T14" fmla="*/ 0 w 392"/>
                  <a:gd name="T15" fmla="*/ 0 h 379"/>
                  <a:gd name="T16" fmla="*/ 0 w 392"/>
                  <a:gd name="T17" fmla="*/ 0 h 379"/>
                  <a:gd name="T18" fmla="*/ 0 w 392"/>
                  <a:gd name="T19" fmla="*/ 0 h 379"/>
                  <a:gd name="T20" fmla="*/ 0 w 392"/>
                  <a:gd name="T21" fmla="*/ 0 h 379"/>
                  <a:gd name="T22" fmla="*/ 0 w 392"/>
                  <a:gd name="T23" fmla="*/ 0 h 379"/>
                  <a:gd name="T24" fmla="*/ 0 w 392"/>
                  <a:gd name="T25" fmla="*/ 0 h 379"/>
                  <a:gd name="T26" fmla="*/ 0 w 392"/>
                  <a:gd name="T27" fmla="*/ 0 h 379"/>
                  <a:gd name="T28" fmla="*/ 0 w 392"/>
                  <a:gd name="T29" fmla="*/ 0 h 379"/>
                  <a:gd name="T30" fmla="*/ 0 w 392"/>
                  <a:gd name="T31" fmla="*/ 0 h 379"/>
                  <a:gd name="T32" fmla="*/ 0 w 392"/>
                  <a:gd name="T33" fmla="*/ 0 h 379"/>
                  <a:gd name="T34" fmla="*/ 0 w 392"/>
                  <a:gd name="T35" fmla="*/ 0 h 379"/>
                  <a:gd name="T36" fmla="*/ 0 w 392"/>
                  <a:gd name="T37" fmla="*/ 0 h 379"/>
                  <a:gd name="T38" fmla="*/ 0 w 392"/>
                  <a:gd name="T39" fmla="*/ 0 h 379"/>
                  <a:gd name="T40" fmla="*/ 0 w 392"/>
                  <a:gd name="T41" fmla="*/ 0 h 379"/>
                  <a:gd name="T42" fmla="*/ 0 w 392"/>
                  <a:gd name="T43" fmla="*/ 0 h 379"/>
                  <a:gd name="T44" fmla="*/ 0 w 392"/>
                  <a:gd name="T45" fmla="*/ 0 h 379"/>
                  <a:gd name="T46" fmla="*/ 0 w 392"/>
                  <a:gd name="T47" fmla="*/ 0 h 379"/>
                  <a:gd name="T48" fmla="*/ 0 w 392"/>
                  <a:gd name="T49" fmla="*/ 0 h 379"/>
                  <a:gd name="T50" fmla="*/ 0 w 392"/>
                  <a:gd name="T51" fmla="*/ 0 h 379"/>
                  <a:gd name="T52" fmla="*/ 0 w 392"/>
                  <a:gd name="T53" fmla="*/ 0 h 379"/>
                  <a:gd name="T54" fmla="*/ 0 w 392"/>
                  <a:gd name="T55" fmla="*/ 0 h 379"/>
                  <a:gd name="T56" fmla="*/ 0 w 392"/>
                  <a:gd name="T57" fmla="*/ 0 h 379"/>
                  <a:gd name="T58" fmla="*/ 0 w 392"/>
                  <a:gd name="T59" fmla="*/ 0 h 379"/>
                  <a:gd name="T60" fmla="*/ 0 w 392"/>
                  <a:gd name="T61" fmla="*/ 0 h 379"/>
                  <a:gd name="T62" fmla="*/ 0 w 392"/>
                  <a:gd name="T63" fmla="*/ 0 h 379"/>
                  <a:gd name="T64" fmla="*/ 0 w 392"/>
                  <a:gd name="T65" fmla="*/ 0 h 379"/>
                  <a:gd name="T66" fmla="*/ 0 w 392"/>
                  <a:gd name="T67" fmla="*/ 0 h 3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92"/>
                  <a:gd name="T103" fmla="*/ 0 h 379"/>
                  <a:gd name="T104" fmla="*/ 392 w 392"/>
                  <a:gd name="T105" fmla="*/ 379 h 3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92" h="379">
                    <a:moveTo>
                      <a:pt x="5" y="74"/>
                    </a:moveTo>
                    <a:lnTo>
                      <a:pt x="40" y="98"/>
                    </a:lnTo>
                    <a:lnTo>
                      <a:pt x="79" y="128"/>
                    </a:lnTo>
                    <a:lnTo>
                      <a:pt x="120" y="161"/>
                    </a:lnTo>
                    <a:lnTo>
                      <a:pt x="160" y="195"/>
                    </a:lnTo>
                    <a:lnTo>
                      <a:pt x="200" y="228"/>
                    </a:lnTo>
                    <a:lnTo>
                      <a:pt x="233" y="259"/>
                    </a:lnTo>
                    <a:lnTo>
                      <a:pt x="262" y="284"/>
                    </a:lnTo>
                    <a:lnTo>
                      <a:pt x="282" y="302"/>
                    </a:lnTo>
                    <a:lnTo>
                      <a:pt x="291" y="309"/>
                    </a:lnTo>
                    <a:lnTo>
                      <a:pt x="314" y="327"/>
                    </a:lnTo>
                    <a:lnTo>
                      <a:pt x="343" y="348"/>
                    </a:lnTo>
                    <a:lnTo>
                      <a:pt x="371" y="368"/>
                    </a:lnTo>
                    <a:lnTo>
                      <a:pt x="382" y="374"/>
                    </a:lnTo>
                    <a:lnTo>
                      <a:pt x="389" y="378"/>
                    </a:lnTo>
                    <a:lnTo>
                      <a:pt x="392" y="379"/>
                    </a:lnTo>
                    <a:lnTo>
                      <a:pt x="392" y="376"/>
                    </a:lnTo>
                    <a:lnTo>
                      <a:pt x="391" y="374"/>
                    </a:lnTo>
                    <a:lnTo>
                      <a:pt x="382" y="365"/>
                    </a:lnTo>
                    <a:lnTo>
                      <a:pt x="367" y="349"/>
                    </a:lnTo>
                    <a:lnTo>
                      <a:pt x="344" y="327"/>
                    </a:lnTo>
                    <a:lnTo>
                      <a:pt x="312" y="297"/>
                    </a:lnTo>
                    <a:lnTo>
                      <a:pt x="280" y="269"/>
                    </a:lnTo>
                    <a:lnTo>
                      <a:pt x="237" y="233"/>
                    </a:lnTo>
                    <a:lnTo>
                      <a:pt x="188" y="192"/>
                    </a:lnTo>
                    <a:lnTo>
                      <a:pt x="137" y="148"/>
                    </a:lnTo>
                    <a:lnTo>
                      <a:pt x="90" y="104"/>
                    </a:lnTo>
                    <a:lnTo>
                      <a:pt x="47" y="63"/>
                    </a:lnTo>
                    <a:lnTo>
                      <a:pt x="30" y="44"/>
                    </a:lnTo>
                    <a:lnTo>
                      <a:pt x="16" y="27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9" name="Freeform 482"/>
              <p:cNvSpPr>
                <a:spLocks/>
              </p:cNvSpPr>
              <p:nvPr/>
            </p:nvSpPr>
            <p:spPr bwMode="auto">
              <a:xfrm>
                <a:off x="2711" y="1321"/>
                <a:ext cx="104" cy="24"/>
              </a:xfrm>
              <a:custGeom>
                <a:avLst/>
                <a:gdLst>
                  <a:gd name="T0" fmla="*/ 0 w 519"/>
                  <a:gd name="T1" fmla="*/ 0 h 121"/>
                  <a:gd name="T2" fmla="*/ 0 w 519"/>
                  <a:gd name="T3" fmla="*/ 0 h 121"/>
                  <a:gd name="T4" fmla="*/ 0 w 519"/>
                  <a:gd name="T5" fmla="*/ 0 h 121"/>
                  <a:gd name="T6" fmla="*/ 0 w 519"/>
                  <a:gd name="T7" fmla="*/ 0 h 121"/>
                  <a:gd name="T8" fmla="*/ 0 w 519"/>
                  <a:gd name="T9" fmla="*/ 0 h 121"/>
                  <a:gd name="T10" fmla="*/ 0 w 519"/>
                  <a:gd name="T11" fmla="*/ 0 h 121"/>
                  <a:gd name="T12" fmla="*/ 0 w 519"/>
                  <a:gd name="T13" fmla="*/ 0 h 121"/>
                  <a:gd name="T14" fmla="*/ 0 w 519"/>
                  <a:gd name="T15" fmla="*/ 0 h 121"/>
                  <a:gd name="T16" fmla="*/ 0 w 519"/>
                  <a:gd name="T17" fmla="*/ 0 h 121"/>
                  <a:gd name="T18" fmla="*/ 0 w 519"/>
                  <a:gd name="T19" fmla="*/ 0 h 121"/>
                  <a:gd name="T20" fmla="*/ 0 w 519"/>
                  <a:gd name="T21" fmla="*/ 0 h 121"/>
                  <a:gd name="T22" fmla="*/ 0 w 519"/>
                  <a:gd name="T23" fmla="*/ 0 h 121"/>
                  <a:gd name="T24" fmla="*/ 0 w 519"/>
                  <a:gd name="T25" fmla="*/ 0 h 121"/>
                  <a:gd name="T26" fmla="*/ 0 w 519"/>
                  <a:gd name="T27" fmla="*/ 0 h 121"/>
                  <a:gd name="T28" fmla="*/ 0 w 519"/>
                  <a:gd name="T29" fmla="*/ 0 h 121"/>
                  <a:gd name="T30" fmla="*/ 0 w 519"/>
                  <a:gd name="T31" fmla="*/ 0 h 121"/>
                  <a:gd name="T32" fmla="*/ 0 w 519"/>
                  <a:gd name="T33" fmla="*/ 0 h 121"/>
                  <a:gd name="T34" fmla="*/ 0 w 519"/>
                  <a:gd name="T35" fmla="*/ 0 h 121"/>
                  <a:gd name="T36" fmla="*/ 0 w 519"/>
                  <a:gd name="T37" fmla="*/ 0 h 121"/>
                  <a:gd name="T38" fmla="*/ 0 w 519"/>
                  <a:gd name="T39" fmla="*/ 0 h 121"/>
                  <a:gd name="T40" fmla="*/ 0 w 519"/>
                  <a:gd name="T41" fmla="*/ 0 h 121"/>
                  <a:gd name="T42" fmla="*/ 0 w 519"/>
                  <a:gd name="T43" fmla="*/ 0 h 121"/>
                  <a:gd name="T44" fmla="*/ 0 w 519"/>
                  <a:gd name="T45" fmla="*/ 0 h 121"/>
                  <a:gd name="T46" fmla="*/ 0 w 519"/>
                  <a:gd name="T47" fmla="*/ 0 h 121"/>
                  <a:gd name="T48" fmla="*/ 0 w 519"/>
                  <a:gd name="T49" fmla="*/ 0 h 121"/>
                  <a:gd name="T50" fmla="*/ 0 w 519"/>
                  <a:gd name="T51" fmla="*/ 0 h 121"/>
                  <a:gd name="T52" fmla="*/ 0 w 519"/>
                  <a:gd name="T53" fmla="*/ 0 h 121"/>
                  <a:gd name="T54" fmla="*/ 0 w 519"/>
                  <a:gd name="T55" fmla="*/ 0 h 121"/>
                  <a:gd name="T56" fmla="*/ 0 w 519"/>
                  <a:gd name="T57" fmla="*/ 0 h 121"/>
                  <a:gd name="T58" fmla="*/ 0 w 519"/>
                  <a:gd name="T59" fmla="*/ 0 h 121"/>
                  <a:gd name="T60" fmla="*/ 0 w 519"/>
                  <a:gd name="T61" fmla="*/ 0 h 121"/>
                  <a:gd name="T62" fmla="*/ 0 w 519"/>
                  <a:gd name="T63" fmla="*/ 0 h 121"/>
                  <a:gd name="T64" fmla="*/ 0 w 519"/>
                  <a:gd name="T65" fmla="*/ 0 h 121"/>
                  <a:gd name="T66" fmla="*/ 0 w 519"/>
                  <a:gd name="T67" fmla="*/ 0 h 121"/>
                  <a:gd name="T68" fmla="*/ 0 w 519"/>
                  <a:gd name="T69" fmla="*/ 0 h 121"/>
                  <a:gd name="T70" fmla="*/ 0 w 519"/>
                  <a:gd name="T71" fmla="*/ 0 h 121"/>
                  <a:gd name="T72" fmla="*/ 0 w 519"/>
                  <a:gd name="T73" fmla="*/ 0 h 121"/>
                  <a:gd name="T74" fmla="*/ 0 w 519"/>
                  <a:gd name="T75" fmla="*/ 0 h 121"/>
                  <a:gd name="T76" fmla="*/ 0 w 519"/>
                  <a:gd name="T77" fmla="*/ 0 h 121"/>
                  <a:gd name="T78" fmla="*/ 0 w 519"/>
                  <a:gd name="T79" fmla="*/ 0 h 121"/>
                  <a:gd name="T80" fmla="*/ 0 w 519"/>
                  <a:gd name="T81" fmla="*/ 0 h 121"/>
                  <a:gd name="T82" fmla="*/ 0 w 519"/>
                  <a:gd name="T83" fmla="*/ 0 h 121"/>
                  <a:gd name="T84" fmla="*/ 0 w 519"/>
                  <a:gd name="T85" fmla="*/ 0 h 121"/>
                  <a:gd name="T86" fmla="*/ 0 w 519"/>
                  <a:gd name="T87" fmla="*/ 0 h 121"/>
                  <a:gd name="T88" fmla="*/ 0 w 519"/>
                  <a:gd name="T89" fmla="*/ 0 h 121"/>
                  <a:gd name="T90" fmla="*/ 0 w 519"/>
                  <a:gd name="T91" fmla="*/ 0 h 121"/>
                  <a:gd name="T92" fmla="*/ 0 w 519"/>
                  <a:gd name="T93" fmla="*/ 0 h 121"/>
                  <a:gd name="T94" fmla="*/ 0 w 519"/>
                  <a:gd name="T95" fmla="*/ 0 h 121"/>
                  <a:gd name="T96" fmla="*/ 0 w 519"/>
                  <a:gd name="T97" fmla="*/ 0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19"/>
                  <a:gd name="T148" fmla="*/ 0 h 121"/>
                  <a:gd name="T149" fmla="*/ 519 w 519"/>
                  <a:gd name="T150" fmla="*/ 121 h 1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19" h="121">
                    <a:moveTo>
                      <a:pt x="38" y="121"/>
                    </a:moveTo>
                    <a:lnTo>
                      <a:pt x="43" y="119"/>
                    </a:lnTo>
                    <a:lnTo>
                      <a:pt x="54" y="114"/>
                    </a:lnTo>
                    <a:lnTo>
                      <a:pt x="74" y="104"/>
                    </a:lnTo>
                    <a:lnTo>
                      <a:pt x="101" y="94"/>
                    </a:lnTo>
                    <a:lnTo>
                      <a:pt x="135" y="81"/>
                    </a:lnTo>
                    <a:lnTo>
                      <a:pt x="175" y="69"/>
                    </a:lnTo>
                    <a:lnTo>
                      <a:pt x="198" y="63"/>
                    </a:lnTo>
                    <a:lnTo>
                      <a:pt x="222" y="58"/>
                    </a:lnTo>
                    <a:lnTo>
                      <a:pt x="248" y="53"/>
                    </a:lnTo>
                    <a:lnTo>
                      <a:pt x="275" y="48"/>
                    </a:lnTo>
                    <a:lnTo>
                      <a:pt x="333" y="38"/>
                    </a:lnTo>
                    <a:lnTo>
                      <a:pt x="394" y="27"/>
                    </a:lnTo>
                    <a:lnTo>
                      <a:pt x="449" y="17"/>
                    </a:lnTo>
                    <a:lnTo>
                      <a:pt x="493" y="8"/>
                    </a:lnTo>
                    <a:lnTo>
                      <a:pt x="508" y="4"/>
                    </a:lnTo>
                    <a:lnTo>
                      <a:pt x="517" y="2"/>
                    </a:lnTo>
                    <a:lnTo>
                      <a:pt x="519" y="2"/>
                    </a:lnTo>
                    <a:lnTo>
                      <a:pt x="519" y="0"/>
                    </a:lnTo>
                    <a:lnTo>
                      <a:pt x="518" y="0"/>
                    </a:lnTo>
                    <a:lnTo>
                      <a:pt x="514" y="0"/>
                    </a:lnTo>
                    <a:lnTo>
                      <a:pt x="479" y="3"/>
                    </a:lnTo>
                    <a:lnTo>
                      <a:pt x="403" y="13"/>
                    </a:lnTo>
                    <a:lnTo>
                      <a:pt x="321" y="24"/>
                    </a:lnTo>
                    <a:lnTo>
                      <a:pt x="252" y="30"/>
                    </a:lnTo>
                    <a:lnTo>
                      <a:pt x="222" y="33"/>
                    </a:lnTo>
                    <a:lnTo>
                      <a:pt x="195" y="35"/>
                    </a:lnTo>
                    <a:lnTo>
                      <a:pt x="170" y="35"/>
                    </a:lnTo>
                    <a:lnTo>
                      <a:pt x="146" y="35"/>
                    </a:lnTo>
                    <a:lnTo>
                      <a:pt x="126" y="35"/>
                    </a:lnTo>
                    <a:lnTo>
                      <a:pt x="107" y="34"/>
                    </a:lnTo>
                    <a:lnTo>
                      <a:pt x="90" y="33"/>
                    </a:lnTo>
                    <a:lnTo>
                      <a:pt x="74" y="30"/>
                    </a:lnTo>
                    <a:lnTo>
                      <a:pt x="46" y="24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4" y="15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28" y="101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0" name="Freeform 483"/>
              <p:cNvSpPr>
                <a:spLocks/>
              </p:cNvSpPr>
              <p:nvPr/>
            </p:nvSpPr>
            <p:spPr bwMode="auto">
              <a:xfrm>
                <a:off x="2712" y="1351"/>
                <a:ext cx="111" cy="45"/>
              </a:xfrm>
              <a:custGeom>
                <a:avLst/>
                <a:gdLst>
                  <a:gd name="T0" fmla="*/ 0 w 554"/>
                  <a:gd name="T1" fmla="*/ 0 h 222"/>
                  <a:gd name="T2" fmla="*/ 0 w 554"/>
                  <a:gd name="T3" fmla="*/ 0 h 222"/>
                  <a:gd name="T4" fmla="*/ 0 w 554"/>
                  <a:gd name="T5" fmla="*/ 0 h 222"/>
                  <a:gd name="T6" fmla="*/ 0 w 554"/>
                  <a:gd name="T7" fmla="*/ 0 h 222"/>
                  <a:gd name="T8" fmla="*/ 0 w 554"/>
                  <a:gd name="T9" fmla="*/ 0 h 222"/>
                  <a:gd name="T10" fmla="*/ 0 w 554"/>
                  <a:gd name="T11" fmla="*/ 0 h 222"/>
                  <a:gd name="T12" fmla="*/ 0 w 554"/>
                  <a:gd name="T13" fmla="*/ 0 h 222"/>
                  <a:gd name="T14" fmla="*/ 0 w 554"/>
                  <a:gd name="T15" fmla="*/ 0 h 222"/>
                  <a:gd name="T16" fmla="*/ 0 w 554"/>
                  <a:gd name="T17" fmla="*/ 0 h 222"/>
                  <a:gd name="T18" fmla="*/ 0 w 554"/>
                  <a:gd name="T19" fmla="*/ 0 h 222"/>
                  <a:gd name="T20" fmla="*/ 0 w 554"/>
                  <a:gd name="T21" fmla="*/ 0 h 222"/>
                  <a:gd name="T22" fmla="*/ 0 w 554"/>
                  <a:gd name="T23" fmla="*/ 0 h 222"/>
                  <a:gd name="T24" fmla="*/ 0 w 554"/>
                  <a:gd name="T25" fmla="*/ 0 h 222"/>
                  <a:gd name="T26" fmla="*/ 0 w 554"/>
                  <a:gd name="T27" fmla="*/ 0 h 222"/>
                  <a:gd name="T28" fmla="*/ 0 w 554"/>
                  <a:gd name="T29" fmla="*/ 0 h 222"/>
                  <a:gd name="T30" fmla="*/ 0 w 554"/>
                  <a:gd name="T31" fmla="*/ 0 h 222"/>
                  <a:gd name="T32" fmla="*/ 0 w 554"/>
                  <a:gd name="T33" fmla="*/ 0 h 222"/>
                  <a:gd name="T34" fmla="*/ 0 w 554"/>
                  <a:gd name="T35" fmla="*/ 0 h 222"/>
                  <a:gd name="T36" fmla="*/ 0 w 554"/>
                  <a:gd name="T37" fmla="*/ 0 h 222"/>
                  <a:gd name="T38" fmla="*/ 0 w 554"/>
                  <a:gd name="T39" fmla="*/ 0 h 222"/>
                  <a:gd name="T40" fmla="*/ 0 w 554"/>
                  <a:gd name="T41" fmla="*/ 0 h 222"/>
                  <a:gd name="T42" fmla="*/ 0 w 554"/>
                  <a:gd name="T43" fmla="*/ 0 h 222"/>
                  <a:gd name="T44" fmla="*/ 0 w 554"/>
                  <a:gd name="T45" fmla="*/ 0 h 222"/>
                  <a:gd name="T46" fmla="*/ 0 w 554"/>
                  <a:gd name="T47" fmla="*/ 0 h 222"/>
                  <a:gd name="T48" fmla="*/ 0 w 554"/>
                  <a:gd name="T49" fmla="*/ 0 h 222"/>
                  <a:gd name="T50" fmla="*/ 0 w 554"/>
                  <a:gd name="T51" fmla="*/ 0 h 222"/>
                  <a:gd name="T52" fmla="*/ 0 w 554"/>
                  <a:gd name="T53" fmla="*/ 0 h 222"/>
                  <a:gd name="T54" fmla="*/ 0 w 554"/>
                  <a:gd name="T55" fmla="*/ 0 h 222"/>
                  <a:gd name="T56" fmla="*/ 0 w 554"/>
                  <a:gd name="T57" fmla="*/ 0 h 222"/>
                  <a:gd name="T58" fmla="*/ 0 w 554"/>
                  <a:gd name="T59" fmla="*/ 0 h 222"/>
                  <a:gd name="T60" fmla="*/ 0 w 554"/>
                  <a:gd name="T61" fmla="*/ 0 h 222"/>
                  <a:gd name="T62" fmla="*/ 0 w 554"/>
                  <a:gd name="T63" fmla="*/ 0 h 222"/>
                  <a:gd name="T64" fmla="*/ 0 w 554"/>
                  <a:gd name="T65" fmla="*/ 0 h 222"/>
                  <a:gd name="T66" fmla="*/ 0 w 554"/>
                  <a:gd name="T67" fmla="*/ 0 h 222"/>
                  <a:gd name="T68" fmla="*/ 0 w 554"/>
                  <a:gd name="T69" fmla="*/ 0 h 222"/>
                  <a:gd name="T70" fmla="*/ 0 w 554"/>
                  <a:gd name="T71" fmla="*/ 0 h 222"/>
                  <a:gd name="T72" fmla="*/ 0 w 554"/>
                  <a:gd name="T73" fmla="*/ 0 h 222"/>
                  <a:gd name="T74" fmla="*/ 0 w 554"/>
                  <a:gd name="T75" fmla="*/ 0 h 222"/>
                  <a:gd name="T76" fmla="*/ 0 w 554"/>
                  <a:gd name="T77" fmla="*/ 0 h 222"/>
                  <a:gd name="T78" fmla="*/ 0 w 554"/>
                  <a:gd name="T79" fmla="*/ 0 h 222"/>
                  <a:gd name="T80" fmla="*/ 0 w 554"/>
                  <a:gd name="T81" fmla="*/ 0 h 222"/>
                  <a:gd name="T82" fmla="*/ 0 w 554"/>
                  <a:gd name="T83" fmla="*/ 0 h 222"/>
                  <a:gd name="T84" fmla="*/ 0 w 554"/>
                  <a:gd name="T85" fmla="*/ 0 h 222"/>
                  <a:gd name="T86" fmla="*/ 0 w 554"/>
                  <a:gd name="T87" fmla="*/ 0 h 222"/>
                  <a:gd name="T88" fmla="*/ 0 w 554"/>
                  <a:gd name="T89" fmla="*/ 0 h 222"/>
                  <a:gd name="T90" fmla="*/ 0 w 554"/>
                  <a:gd name="T91" fmla="*/ 0 h 222"/>
                  <a:gd name="T92" fmla="*/ 0 w 554"/>
                  <a:gd name="T93" fmla="*/ 0 h 222"/>
                  <a:gd name="T94" fmla="*/ 0 w 554"/>
                  <a:gd name="T95" fmla="*/ 0 h 222"/>
                  <a:gd name="T96" fmla="*/ 0 w 554"/>
                  <a:gd name="T97" fmla="*/ 0 h 222"/>
                  <a:gd name="T98" fmla="*/ 0 w 554"/>
                  <a:gd name="T99" fmla="*/ 0 h 222"/>
                  <a:gd name="T100" fmla="*/ 0 w 554"/>
                  <a:gd name="T101" fmla="*/ 0 h 222"/>
                  <a:gd name="T102" fmla="*/ 0 w 554"/>
                  <a:gd name="T103" fmla="*/ 0 h 222"/>
                  <a:gd name="T104" fmla="*/ 0 w 554"/>
                  <a:gd name="T105" fmla="*/ 0 h 222"/>
                  <a:gd name="T106" fmla="*/ 0 w 554"/>
                  <a:gd name="T107" fmla="*/ 0 h 222"/>
                  <a:gd name="T108" fmla="*/ 0 w 554"/>
                  <a:gd name="T109" fmla="*/ 0 h 2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54"/>
                  <a:gd name="T166" fmla="*/ 0 h 222"/>
                  <a:gd name="T167" fmla="*/ 554 w 554"/>
                  <a:gd name="T168" fmla="*/ 222 h 2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54" h="222">
                    <a:moveTo>
                      <a:pt x="0" y="119"/>
                    </a:moveTo>
                    <a:lnTo>
                      <a:pt x="5" y="119"/>
                    </a:lnTo>
                    <a:lnTo>
                      <a:pt x="20" y="118"/>
                    </a:lnTo>
                    <a:lnTo>
                      <a:pt x="44" y="118"/>
                    </a:lnTo>
                    <a:lnTo>
                      <a:pt x="76" y="119"/>
                    </a:lnTo>
                    <a:lnTo>
                      <a:pt x="117" y="123"/>
                    </a:lnTo>
                    <a:lnTo>
                      <a:pt x="163" y="129"/>
                    </a:lnTo>
                    <a:lnTo>
                      <a:pt x="190" y="134"/>
                    </a:lnTo>
                    <a:lnTo>
                      <a:pt x="217" y="139"/>
                    </a:lnTo>
                    <a:lnTo>
                      <a:pt x="246" y="145"/>
                    </a:lnTo>
                    <a:lnTo>
                      <a:pt x="276" y="154"/>
                    </a:lnTo>
                    <a:lnTo>
                      <a:pt x="340" y="171"/>
                    </a:lnTo>
                    <a:lnTo>
                      <a:pt x="409" y="189"/>
                    </a:lnTo>
                    <a:lnTo>
                      <a:pt x="472" y="204"/>
                    </a:lnTo>
                    <a:lnTo>
                      <a:pt x="521" y="216"/>
                    </a:lnTo>
                    <a:lnTo>
                      <a:pt x="539" y="220"/>
                    </a:lnTo>
                    <a:lnTo>
                      <a:pt x="550" y="222"/>
                    </a:lnTo>
                    <a:lnTo>
                      <a:pt x="553" y="222"/>
                    </a:lnTo>
                    <a:lnTo>
                      <a:pt x="554" y="222"/>
                    </a:lnTo>
                    <a:lnTo>
                      <a:pt x="553" y="221"/>
                    </a:lnTo>
                    <a:lnTo>
                      <a:pt x="549" y="220"/>
                    </a:lnTo>
                    <a:lnTo>
                      <a:pt x="511" y="208"/>
                    </a:lnTo>
                    <a:lnTo>
                      <a:pt x="429" y="183"/>
                    </a:lnTo>
                    <a:lnTo>
                      <a:pt x="383" y="169"/>
                    </a:lnTo>
                    <a:lnTo>
                      <a:pt x="340" y="156"/>
                    </a:lnTo>
                    <a:lnTo>
                      <a:pt x="302" y="144"/>
                    </a:lnTo>
                    <a:lnTo>
                      <a:pt x="267" y="131"/>
                    </a:lnTo>
                    <a:lnTo>
                      <a:pt x="234" y="120"/>
                    </a:lnTo>
                    <a:lnTo>
                      <a:pt x="206" y="109"/>
                    </a:lnTo>
                    <a:lnTo>
                      <a:pt x="180" y="98"/>
                    </a:lnTo>
                    <a:lnTo>
                      <a:pt x="157" y="88"/>
                    </a:lnTo>
                    <a:lnTo>
                      <a:pt x="136" y="76"/>
                    </a:lnTo>
                    <a:lnTo>
                      <a:pt x="117" y="66"/>
                    </a:lnTo>
                    <a:lnTo>
                      <a:pt x="101" y="56"/>
                    </a:lnTo>
                    <a:lnTo>
                      <a:pt x="86" y="48"/>
                    </a:lnTo>
                    <a:lnTo>
                      <a:pt x="73" y="38"/>
                    </a:lnTo>
                    <a:lnTo>
                      <a:pt x="62" y="29"/>
                    </a:lnTo>
                    <a:lnTo>
                      <a:pt x="52" y="19"/>
                    </a:lnTo>
                    <a:lnTo>
                      <a:pt x="44" y="10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1" y="7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1" name="Freeform 484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2" name="Freeform 485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3" name="Freeform 486"/>
              <p:cNvSpPr>
                <a:spLocks/>
              </p:cNvSpPr>
              <p:nvPr/>
            </p:nvSpPr>
            <p:spPr bwMode="auto">
              <a:xfrm>
                <a:off x="2547" y="1278"/>
                <a:ext cx="168" cy="147"/>
              </a:xfrm>
              <a:custGeom>
                <a:avLst/>
                <a:gdLst>
                  <a:gd name="T0" fmla="*/ 0 w 840"/>
                  <a:gd name="T1" fmla="*/ 0 h 731"/>
                  <a:gd name="T2" fmla="*/ 0 w 840"/>
                  <a:gd name="T3" fmla="*/ 0 h 731"/>
                  <a:gd name="T4" fmla="*/ 0 w 840"/>
                  <a:gd name="T5" fmla="*/ 0 h 731"/>
                  <a:gd name="T6" fmla="*/ 0 w 840"/>
                  <a:gd name="T7" fmla="*/ 0 h 731"/>
                  <a:gd name="T8" fmla="*/ 0 w 840"/>
                  <a:gd name="T9" fmla="*/ 0 h 731"/>
                  <a:gd name="T10" fmla="*/ 0 w 840"/>
                  <a:gd name="T11" fmla="*/ 0 h 731"/>
                  <a:gd name="T12" fmla="*/ 0 w 840"/>
                  <a:gd name="T13" fmla="*/ 0 h 731"/>
                  <a:gd name="T14" fmla="*/ 0 w 840"/>
                  <a:gd name="T15" fmla="*/ 0 h 731"/>
                  <a:gd name="T16" fmla="*/ 0 w 840"/>
                  <a:gd name="T17" fmla="*/ 0 h 731"/>
                  <a:gd name="T18" fmla="*/ 0 w 840"/>
                  <a:gd name="T19" fmla="*/ 0 h 731"/>
                  <a:gd name="T20" fmla="*/ 0 w 840"/>
                  <a:gd name="T21" fmla="*/ 0 h 731"/>
                  <a:gd name="T22" fmla="*/ 0 w 840"/>
                  <a:gd name="T23" fmla="*/ 0 h 731"/>
                  <a:gd name="T24" fmla="*/ 0 w 840"/>
                  <a:gd name="T25" fmla="*/ 0 h 731"/>
                  <a:gd name="T26" fmla="*/ 0 w 840"/>
                  <a:gd name="T27" fmla="*/ 0 h 731"/>
                  <a:gd name="T28" fmla="*/ 0 w 840"/>
                  <a:gd name="T29" fmla="*/ 0 h 731"/>
                  <a:gd name="T30" fmla="*/ 0 w 840"/>
                  <a:gd name="T31" fmla="*/ 0 h 731"/>
                  <a:gd name="T32" fmla="*/ 0 w 840"/>
                  <a:gd name="T33" fmla="*/ 0 h 731"/>
                  <a:gd name="T34" fmla="*/ 0 w 840"/>
                  <a:gd name="T35" fmla="*/ 0 h 731"/>
                  <a:gd name="T36" fmla="*/ 0 w 840"/>
                  <a:gd name="T37" fmla="*/ 0 h 731"/>
                  <a:gd name="T38" fmla="*/ 0 w 840"/>
                  <a:gd name="T39" fmla="*/ 0 h 731"/>
                  <a:gd name="T40" fmla="*/ 0 w 840"/>
                  <a:gd name="T41" fmla="*/ 0 h 731"/>
                  <a:gd name="T42" fmla="*/ 0 w 840"/>
                  <a:gd name="T43" fmla="*/ 0 h 731"/>
                  <a:gd name="T44" fmla="*/ 0 w 840"/>
                  <a:gd name="T45" fmla="*/ 0 h 731"/>
                  <a:gd name="T46" fmla="*/ 0 w 840"/>
                  <a:gd name="T47" fmla="*/ 0 h 731"/>
                  <a:gd name="T48" fmla="*/ 0 w 840"/>
                  <a:gd name="T49" fmla="*/ 0 h 731"/>
                  <a:gd name="T50" fmla="*/ 0 w 840"/>
                  <a:gd name="T51" fmla="*/ 0 h 731"/>
                  <a:gd name="T52" fmla="*/ 0 w 840"/>
                  <a:gd name="T53" fmla="*/ 0 h 731"/>
                  <a:gd name="T54" fmla="*/ 0 w 840"/>
                  <a:gd name="T55" fmla="*/ 0 h 731"/>
                  <a:gd name="T56" fmla="*/ 0 w 840"/>
                  <a:gd name="T57" fmla="*/ 0 h 731"/>
                  <a:gd name="T58" fmla="*/ 0 w 840"/>
                  <a:gd name="T59" fmla="*/ 0 h 731"/>
                  <a:gd name="T60" fmla="*/ 0 w 840"/>
                  <a:gd name="T61" fmla="*/ 0 h 731"/>
                  <a:gd name="T62" fmla="*/ 0 w 840"/>
                  <a:gd name="T63" fmla="*/ 0 h 731"/>
                  <a:gd name="T64" fmla="*/ 0 w 840"/>
                  <a:gd name="T65" fmla="*/ 0 h 731"/>
                  <a:gd name="T66" fmla="*/ 0 w 840"/>
                  <a:gd name="T67" fmla="*/ 0 h 731"/>
                  <a:gd name="T68" fmla="*/ 0 w 840"/>
                  <a:gd name="T69" fmla="*/ 0 h 731"/>
                  <a:gd name="T70" fmla="*/ 0 w 840"/>
                  <a:gd name="T71" fmla="*/ 0 h 731"/>
                  <a:gd name="T72" fmla="*/ 0 w 840"/>
                  <a:gd name="T73" fmla="*/ 0 h 731"/>
                  <a:gd name="T74" fmla="*/ 0 w 840"/>
                  <a:gd name="T75" fmla="*/ 0 h 731"/>
                  <a:gd name="T76" fmla="*/ 0 w 840"/>
                  <a:gd name="T77" fmla="*/ 0 h 731"/>
                  <a:gd name="T78" fmla="*/ 0 w 840"/>
                  <a:gd name="T79" fmla="*/ 0 h 731"/>
                  <a:gd name="T80" fmla="*/ 0 w 840"/>
                  <a:gd name="T81" fmla="*/ 0 h 731"/>
                  <a:gd name="T82" fmla="*/ 0 w 840"/>
                  <a:gd name="T83" fmla="*/ 0 h 731"/>
                  <a:gd name="T84" fmla="*/ 0 w 840"/>
                  <a:gd name="T85" fmla="*/ 0 h 731"/>
                  <a:gd name="T86" fmla="*/ 0 w 840"/>
                  <a:gd name="T87" fmla="*/ 0 h 731"/>
                  <a:gd name="T88" fmla="*/ 0 w 840"/>
                  <a:gd name="T89" fmla="*/ 0 h 731"/>
                  <a:gd name="T90" fmla="*/ 0 w 840"/>
                  <a:gd name="T91" fmla="*/ 0 h 731"/>
                  <a:gd name="T92" fmla="*/ 0 w 840"/>
                  <a:gd name="T93" fmla="*/ 0 h 731"/>
                  <a:gd name="T94" fmla="*/ 0 w 840"/>
                  <a:gd name="T95" fmla="*/ 0 h 731"/>
                  <a:gd name="T96" fmla="*/ 0 w 840"/>
                  <a:gd name="T97" fmla="*/ 0 h 731"/>
                  <a:gd name="T98" fmla="*/ 0 w 840"/>
                  <a:gd name="T99" fmla="*/ 0 h 731"/>
                  <a:gd name="T100" fmla="*/ 0 w 840"/>
                  <a:gd name="T101" fmla="*/ 0 h 731"/>
                  <a:gd name="T102" fmla="*/ 0 w 840"/>
                  <a:gd name="T103" fmla="*/ 0 h 731"/>
                  <a:gd name="T104" fmla="*/ 0 w 840"/>
                  <a:gd name="T105" fmla="*/ 0 h 731"/>
                  <a:gd name="T106" fmla="*/ 0 w 840"/>
                  <a:gd name="T107" fmla="*/ 0 h 731"/>
                  <a:gd name="T108" fmla="*/ 0 w 840"/>
                  <a:gd name="T109" fmla="*/ 0 h 731"/>
                  <a:gd name="T110" fmla="*/ 0 w 840"/>
                  <a:gd name="T111" fmla="*/ 0 h 731"/>
                  <a:gd name="T112" fmla="*/ 0 w 840"/>
                  <a:gd name="T113" fmla="*/ 0 h 731"/>
                  <a:gd name="T114" fmla="*/ 0 w 840"/>
                  <a:gd name="T115" fmla="*/ 0 h 731"/>
                  <a:gd name="T116" fmla="*/ 0 w 840"/>
                  <a:gd name="T117" fmla="*/ 0 h 731"/>
                  <a:gd name="T118" fmla="*/ 0 w 840"/>
                  <a:gd name="T119" fmla="*/ 0 h 731"/>
                  <a:gd name="T120" fmla="*/ 0 w 840"/>
                  <a:gd name="T121" fmla="*/ 0 h 731"/>
                  <a:gd name="T122" fmla="*/ 0 w 840"/>
                  <a:gd name="T123" fmla="*/ 0 h 7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0"/>
                  <a:gd name="T187" fmla="*/ 0 h 731"/>
                  <a:gd name="T188" fmla="*/ 840 w 840"/>
                  <a:gd name="T189" fmla="*/ 731 h 73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0" h="731">
                    <a:moveTo>
                      <a:pt x="450" y="0"/>
                    </a:moveTo>
                    <a:lnTo>
                      <a:pt x="468" y="0"/>
                    </a:lnTo>
                    <a:lnTo>
                      <a:pt x="485" y="0"/>
                    </a:lnTo>
                    <a:lnTo>
                      <a:pt x="503" y="2"/>
                    </a:lnTo>
                    <a:lnTo>
                      <a:pt x="520" y="5"/>
                    </a:lnTo>
                    <a:lnTo>
                      <a:pt x="539" y="7"/>
                    </a:lnTo>
                    <a:lnTo>
                      <a:pt x="556" y="11"/>
                    </a:lnTo>
                    <a:lnTo>
                      <a:pt x="574" y="16"/>
                    </a:lnTo>
                    <a:lnTo>
                      <a:pt x="590" y="22"/>
                    </a:lnTo>
                    <a:lnTo>
                      <a:pt x="607" y="28"/>
                    </a:lnTo>
                    <a:lnTo>
                      <a:pt x="625" y="35"/>
                    </a:lnTo>
                    <a:lnTo>
                      <a:pt x="641" y="42"/>
                    </a:lnTo>
                    <a:lnTo>
                      <a:pt x="657" y="51"/>
                    </a:lnTo>
                    <a:lnTo>
                      <a:pt x="672" y="60"/>
                    </a:lnTo>
                    <a:lnTo>
                      <a:pt x="689" y="68"/>
                    </a:lnTo>
                    <a:lnTo>
                      <a:pt x="702" y="80"/>
                    </a:lnTo>
                    <a:lnTo>
                      <a:pt x="717" y="89"/>
                    </a:lnTo>
                    <a:lnTo>
                      <a:pt x="731" y="101"/>
                    </a:lnTo>
                    <a:lnTo>
                      <a:pt x="743" y="112"/>
                    </a:lnTo>
                    <a:lnTo>
                      <a:pt x="756" y="124"/>
                    </a:lnTo>
                    <a:lnTo>
                      <a:pt x="768" y="137"/>
                    </a:lnTo>
                    <a:lnTo>
                      <a:pt x="780" y="151"/>
                    </a:lnTo>
                    <a:lnTo>
                      <a:pt x="790" y="164"/>
                    </a:lnTo>
                    <a:lnTo>
                      <a:pt x="798" y="178"/>
                    </a:lnTo>
                    <a:lnTo>
                      <a:pt x="807" y="193"/>
                    </a:lnTo>
                    <a:lnTo>
                      <a:pt x="815" y="207"/>
                    </a:lnTo>
                    <a:lnTo>
                      <a:pt x="822" y="223"/>
                    </a:lnTo>
                    <a:lnTo>
                      <a:pt x="827" y="238"/>
                    </a:lnTo>
                    <a:lnTo>
                      <a:pt x="832" y="254"/>
                    </a:lnTo>
                    <a:lnTo>
                      <a:pt x="836" y="270"/>
                    </a:lnTo>
                    <a:lnTo>
                      <a:pt x="838" y="287"/>
                    </a:lnTo>
                    <a:lnTo>
                      <a:pt x="840" y="303"/>
                    </a:lnTo>
                    <a:lnTo>
                      <a:pt x="840" y="320"/>
                    </a:lnTo>
                    <a:lnTo>
                      <a:pt x="840" y="338"/>
                    </a:lnTo>
                    <a:lnTo>
                      <a:pt x="837" y="354"/>
                    </a:lnTo>
                    <a:lnTo>
                      <a:pt x="836" y="372"/>
                    </a:lnTo>
                    <a:lnTo>
                      <a:pt x="832" y="390"/>
                    </a:lnTo>
                    <a:lnTo>
                      <a:pt x="828" y="408"/>
                    </a:lnTo>
                    <a:lnTo>
                      <a:pt x="823" y="425"/>
                    </a:lnTo>
                    <a:lnTo>
                      <a:pt x="818" y="444"/>
                    </a:lnTo>
                    <a:lnTo>
                      <a:pt x="812" y="461"/>
                    </a:lnTo>
                    <a:lnTo>
                      <a:pt x="805" y="480"/>
                    </a:lnTo>
                    <a:lnTo>
                      <a:pt x="797" y="498"/>
                    </a:lnTo>
                    <a:lnTo>
                      <a:pt x="788" y="515"/>
                    </a:lnTo>
                    <a:lnTo>
                      <a:pt x="778" y="533"/>
                    </a:lnTo>
                    <a:lnTo>
                      <a:pt x="768" y="550"/>
                    </a:lnTo>
                    <a:lnTo>
                      <a:pt x="757" y="566"/>
                    </a:lnTo>
                    <a:lnTo>
                      <a:pt x="745" y="582"/>
                    </a:lnTo>
                    <a:lnTo>
                      <a:pt x="731" y="597"/>
                    </a:lnTo>
                    <a:lnTo>
                      <a:pt x="717" y="612"/>
                    </a:lnTo>
                    <a:lnTo>
                      <a:pt x="702" y="627"/>
                    </a:lnTo>
                    <a:lnTo>
                      <a:pt x="686" y="641"/>
                    </a:lnTo>
                    <a:lnTo>
                      <a:pt x="669" y="655"/>
                    </a:lnTo>
                    <a:lnTo>
                      <a:pt x="651" y="666"/>
                    </a:lnTo>
                    <a:lnTo>
                      <a:pt x="632" y="679"/>
                    </a:lnTo>
                    <a:lnTo>
                      <a:pt x="612" y="689"/>
                    </a:lnTo>
                    <a:lnTo>
                      <a:pt x="591" y="697"/>
                    </a:lnTo>
                    <a:lnTo>
                      <a:pt x="569" y="706"/>
                    </a:lnTo>
                    <a:lnTo>
                      <a:pt x="546" y="714"/>
                    </a:lnTo>
                    <a:lnTo>
                      <a:pt x="523" y="720"/>
                    </a:lnTo>
                    <a:lnTo>
                      <a:pt x="496" y="725"/>
                    </a:lnTo>
                    <a:lnTo>
                      <a:pt x="470" y="729"/>
                    </a:lnTo>
                    <a:lnTo>
                      <a:pt x="444" y="731"/>
                    </a:lnTo>
                    <a:lnTo>
                      <a:pt x="415" y="731"/>
                    </a:lnTo>
                    <a:lnTo>
                      <a:pt x="385" y="731"/>
                    </a:lnTo>
                    <a:lnTo>
                      <a:pt x="355" y="729"/>
                    </a:lnTo>
                    <a:lnTo>
                      <a:pt x="328" y="726"/>
                    </a:lnTo>
                    <a:lnTo>
                      <a:pt x="301" y="722"/>
                    </a:lnTo>
                    <a:lnTo>
                      <a:pt x="276" y="716"/>
                    </a:lnTo>
                    <a:lnTo>
                      <a:pt x="251" y="710"/>
                    </a:lnTo>
                    <a:lnTo>
                      <a:pt x="228" y="701"/>
                    </a:lnTo>
                    <a:lnTo>
                      <a:pt x="207" y="692"/>
                    </a:lnTo>
                    <a:lnTo>
                      <a:pt x="187" y="682"/>
                    </a:lnTo>
                    <a:lnTo>
                      <a:pt x="168" y="672"/>
                    </a:lnTo>
                    <a:lnTo>
                      <a:pt x="151" y="661"/>
                    </a:lnTo>
                    <a:lnTo>
                      <a:pt x="135" y="649"/>
                    </a:lnTo>
                    <a:lnTo>
                      <a:pt x="118" y="636"/>
                    </a:lnTo>
                    <a:lnTo>
                      <a:pt x="105" y="622"/>
                    </a:lnTo>
                    <a:lnTo>
                      <a:pt x="92" y="609"/>
                    </a:lnTo>
                    <a:lnTo>
                      <a:pt x="80" y="595"/>
                    </a:lnTo>
                    <a:lnTo>
                      <a:pt x="68" y="580"/>
                    </a:lnTo>
                    <a:lnTo>
                      <a:pt x="58" y="565"/>
                    </a:lnTo>
                    <a:lnTo>
                      <a:pt x="50" y="550"/>
                    </a:lnTo>
                    <a:lnTo>
                      <a:pt x="41" y="535"/>
                    </a:lnTo>
                    <a:lnTo>
                      <a:pt x="33" y="520"/>
                    </a:lnTo>
                    <a:lnTo>
                      <a:pt x="27" y="506"/>
                    </a:lnTo>
                    <a:lnTo>
                      <a:pt x="21" y="491"/>
                    </a:lnTo>
                    <a:lnTo>
                      <a:pt x="16" y="476"/>
                    </a:lnTo>
                    <a:lnTo>
                      <a:pt x="12" y="463"/>
                    </a:lnTo>
                    <a:lnTo>
                      <a:pt x="6" y="435"/>
                    </a:lnTo>
                    <a:lnTo>
                      <a:pt x="2" y="410"/>
                    </a:lnTo>
                    <a:lnTo>
                      <a:pt x="0" y="389"/>
                    </a:lnTo>
                    <a:lnTo>
                      <a:pt x="0" y="370"/>
                    </a:lnTo>
                    <a:lnTo>
                      <a:pt x="1" y="355"/>
                    </a:lnTo>
                    <a:lnTo>
                      <a:pt x="4" y="340"/>
                    </a:lnTo>
                    <a:lnTo>
                      <a:pt x="7" y="324"/>
                    </a:lnTo>
                    <a:lnTo>
                      <a:pt x="11" y="309"/>
                    </a:lnTo>
                    <a:lnTo>
                      <a:pt x="16" y="293"/>
                    </a:lnTo>
                    <a:lnTo>
                      <a:pt x="21" y="278"/>
                    </a:lnTo>
                    <a:lnTo>
                      <a:pt x="28" y="262"/>
                    </a:lnTo>
                    <a:lnTo>
                      <a:pt x="36" y="246"/>
                    </a:lnTo>
                    <a:lnTo>
                      <a:pt x="43" y="231"/>
                    </a:lnTo>
                    <a:lnTo>
                      <a:pt x="53" y="216"/>
                    </a:lnTo>
                    <a:lnTo>
                      <a:pt x="63" y="199"/>
                    </a:lnTo>
                    <a:lnTo>
                      <a:pt x="73" y="184"/>
                    </a:lnTo>
                    <a:lnTo>
                      <a:pt x="86" y="169"/>
                    </a:lnTo>
                    <a:lnTo>
                      <a:pt x="97" y="156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4"/>
                    </a:lnTo>
                    <a:lnTo>
                      <a:pt x="155" y="101"/>
                    </a:lnTo>
                    <a:lnTo>
                      <a:pt x="172" y="88"/>
                    </a:lnTo>
                    <a:lnTo>
                      <a:pt x="188" y="77"/>
                    </a:lnTo>
                    <a:lnTo>
                      <a:pt x="206" y="66"/>
                    </a:lnTo>
                    <a:lnTo>
                      <a:pt x="224" y="56"/>
                    </a:lnTo>
                    <a:lnTo>
                      <a:pt x="244" y="46"/>
                    </a:lnTo>
                    <a:lnTo>
                      <a:pt x="264" y="37"/>
                    </a:lnTo>
                    <a:lnTo>
                      <a:pt x="284" y="30"/>
                    </a:lnTo>
                    <a:lnTo>
                      <a:pt x="307" y="22"/>
                    </a:lnTo>
                    <a:lnTo>
                      <a:pt x="328" y="16"/>
                    </a:lnTo>
                    <a:lnTo>
                      <a:pt x="352" y="10"/>
                    </a:lnTo>
                    <a:lnTo>
                      <a:pt x="375" y="6"/>
                    </a:lnTo>
                    <a:lnTo>
                      <a:pt x="399" y="2"/>
                    </a:lnTo>
                    <a:lnTo>
                      <a:pt x="424" y="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4" name="Freeform 487"/>
              <p:cNvSpPr>
                <a:spLocks/>
              </p:cNvSpPr>
              <p:nvPr/>
            </p:nvSpPr>
            <p:spPr bwMode="auto">
              <a:xfrm>
                <a:off x="2558" y="1282"/>
                <a:ext cx="149" cy="131"/>
              </a:xfrm>
              <a:custGeom>
                <a:avLst/>
                <a:gdLst>
                  <a:gd name="T0" fmla="*/ 0 w 746"/>
                  <a:gd name="T1" fmla="*/ 0 h 651"/>
                  <a:gd name="T2" fmla="*/ 0 w 746"/>
                  <a:gd name="T3" fmla="*/ 0 h 651"/>
                  <a:gd name="T4" fmla="*/ 0 w 746"/>
                  <a:gd name="T5" fmla="*/ 0 h 651"/>
                  <a:gd name="T6" fmla="*/ 0 w 746"/>
                  <a:gd name="T7" fmla="*/ 0 h 651"/>
                  <a:gd name="T8" fmla="*/ 0 w 746"/>
                  <a:gd name="T9" fmla="*/ 0 h 651"/>
                  <a:gd name="T10" fmla="*/ 0 w 746"/>
                  <a:gd name="T11" fmla="*/ 0 h 651"/>
                  <a:gd name="T12" fmla="*/ 0 w 746"/>
                  <a:gd name="T13" fmla="*/ 0 h 651"/>
                  <a:gd name="T14" fmla="*/ 0 w 746"/>
                  <a:gd name="T15" fmla="*/ 0 h 651"/>
                  <a:gd name="T16" fmla="*/ 0 w 746"/>
                  <a:gd name="T17" fmla="*/ 0 h 651"/>
                  <a:gd name="T18" fmla="*/ 0 w 746"/>
                  <a:gd name="T19" fmla="*/ 0 h 651"/>
                  <a:gd name="T20" fmla="*/ 0 w 746"/>
                  <a:gd name="T21" fmla="*/ 0 h 651"/>
                  <a:gd name="T22" fmla="*/ 0 w 746"/>
                  <a:gd name="T23" fmla="*/ 0 h 651"/>
                  <a:gd name="T24" fmla="*/ 0 w 746"/>
                  <a:gd name="T25" fmla="*/ 0 h 651"/>
                  <a:gd name="T26" fmla="*/ 0 w 746"/>
                  <a:gd name="T27" fmla="*/ 0 h 651"/>
                  <a:gd name="T28" fmla="*/ 0 w 746"/>
                  <a:gd name="T29" fmla="*/ 0 h 651"/>
                  <a:gd name="T30" fmla="*/ 0 w 746"/>
                  <a:gd name="T31" fmla="*/ 0 h 651"/>
                  <a:gd name="T32" fmla="*/ 0 w 746"/>
                  <a:gd name="T33" fmla="*/ 0 h 651"/>
                  <a:gd name="T34" fmla="*/ 0 w 746"/>
                  <a:gd name="T35" fmla="*/ 0 h 651"/>
                  <a:gd name="T36" fmla="*/ 0 w 746"/>
                  <a:gd name="T37" fmla="*/ 0 h 651"/>
                  <a:gd name="T38" fmla="*/ 0 w 746"/>
                  <a:gd name="T39" fmla="*/ 0 h 651"/>
                  <a:gd name="T40" fmla="*/ 0 w 746"/>
                  <a:gd name="T41" fmla="*/ 0 h 651"/>
                  <a:gd name="T42" fmla="*/ 0 w 746"/>
                  <a:gd name="T43" fmla="*/ 0 h 651"/>
                  <a:gd name="T44" fmla="*/ 0 w 746"/>
                  <a:gd name="T45" fmla="*/ 0 h 651"/>
                  <a:gd name="T46" fmla="*/ 0 w 746"/>
                  <a:gd name="T47" fmla="*/ 0 h 651"/>
                  <a:gd name="T48" fmla="*/ 0 w 746"/>
                  <a:gd name="T49" fmla="*/ 0 h 651"/>
                  <a:gd name="T50" fmla="*/ 0 w 746"/>
                  <a:gd name="T51" fmla="*/ 0 h 651"/>
                  <a:gd name="T52" fmla="*/ 0 w 746"/>
                  <a:gd name="T53" fmla="*/ 0 h 651"/>
                  <a:gd name="T54" fmla="*/ 0 w 746"/>
                  <a:gd name="T55" fmla="*/ 0 h 651"/>
                  <a:gd name="T56" fmla="*/ 0 w 746"/>
                  <a:gd name="T57" fmla="*/ 0 h 651"/>
                  <a:gd name="T58" fmla="*/ 0 w 746"/>
                  <a:gd name="T59" fmla="*/ 0 h 651"/>
                  <a:gd name="T60" fmla="*/ 0 w 746"/>
                  <a:gd name="T61" fmla="*/ 0 h 651"/>
                  <a:gd name="T62" fmla="*/ 0 w 746"/>
                  <a:gd name="T63" fmla="*/ 0 h 651"/>
                  <a:gd name="T64" fmla="*/ 0 w 746"/>
                  <a:gd name="T65" fmla="*/ 0 h 651"/>
                  <a:gd name="T66" fmla="*/ 0 w 746"/>
                  <a:gd name="T67" fmla="*/ 0 h 651"/>
                  <a:gd name="T68" fmla="*/ 0 w 746"/>
                  <a:gd name="T69" fmla="*/ 0 h 651"/>
                  <a:gd name="T70" fmla="*/ 0 w 746"/>
                  <a:gd name="T71" fmla="*/ 0 h 651"/>
                  <a:gd name="T72" fmla="*/ 0 w 746"/>
                  <a:gd name="T73" fmla="*/ 0 h 651"/>
                  <a:gd name="T74" fmla="*/ 0 w 746"/>
                  <a:gd name="T75" fmla="*/ 0 h 651"/>
                  <a:gd name="T76" fmla="*/ 0 w 746"/>
                  <a:gd name="T77" fmla="*/ 0 h 651"/>
                  <a:gd name="T78" fmla="*/ 0 w 746"/>
                  <a:gd name="T79" fmla="*/ 0 h 651"/>
                  <a:gd name="T80" fmla="*/ 0 w 746"/>
                  <a:gd name="T81" fmla="*/ 0 h 651"/>
                  <a:gd name="T82" fmla="*/ 0 w 746"/>
                  <a:gd name="T83" fmla="*/ 0 h 651"/>
                  <a:gd name="T84" fmla="*/ 0 w 746"/>
                  <a:gd name="T85" fmla="*/ 0 h 651"/>
                  <a:gd name="T86" fmla="*/ 0 w 746"/>
                  <a:gd name="T87" fmla="*/ 0 h 651"/>
                  <a:gd name="T88" fmla="*/ 0 w 746"/>
                  <a:gd name="T89" fmla="*/ 0 h 651"/>
                  <a:gd name="T90" fmla="*/ 0 w 746"/>
                  <a:gd name="T91" fmla="*/ 0 h 651"/>
                  <a:gd name="T92" fmla="*/ 0 w 746"/>
                  <a:gd name="T93" fmla="*/ 0 h 651"/>
                  <a:gd name="T94" fmla="*/ 0 w 746"/>
                  <a:gd name="T95" fmla="*/ 0 h 651"/>
                  <a:gd name="T96" fmla="*/ 0 w 746"/>
                  <a:gd name="T97" fmla="*/ 0 h 651"/>
                  <a:gd name="T98" fmla="*/ 0 w 746"/>
                  <a:gd name="T99" fmla="*/ 0 h 651"/>
                  <a:gd name="T100" fmla="*/ 0 w 746"/>
                  <a:gd name="T101" fmla="*/ 0 h 651"/>
                  <a:gd name="T102" fmla="*/ 0 w 746"/>
                  <a:gd name="T103" fmla="*/ 0 h 651"/>
                  <a:gd name="T104" fmla="*/ 0 w 746"/>
                  <a:gd name="T105" fmla="*/ 0 h 651"/>
                  <a:gd name="T106" fmla="*/ 0 w 746"/>
                  <a:gd name="T107" fmla="*/ 0 h 651"/>
                  <a:gd name="T108" fmla="*/ 0 w 746"/>
                  <a:gd name="T109" fmla="*/ 0 h 651"/>
                  <a:gd name="T110" fmla="*/ 0 w 746"/>
                  <a:gd name="T111" fmla="*/ 0 h 651"/>
                  <a:gd name="T112" fmla="*/ 0 w 746"/>
                  <a:gd name="T113" fmla="*/ 0 h 651"/>
                  <a:gd name="T114" fmla="*/ 0 w 746"/>
                  <a:gd name="T115" fmla="*/ 0 h 651"/>
                  <a:gd name="T116" fmla="*/ 0 w 746"/>
                  <a:gd name="T117" fmla="*/ 0 h 651"/>
                  <a:gd name="T118" fmla="*/ 0 w 746"/>
                  <a:gd name="T119" fmla="*/ 0 h 6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46"/>
                  <a:gd name="T181" fmla="*/ 0 h 651"/>
                  <a:gd name="T182" fmla="*/ 746 w 746"/>
                  <a:gd name="T183" fmla="*/ 651 h 6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46" h="651">
                    <a:moveTo>
                      <a:pt x="400" y="0"/>
                    </a:moveTo>
                    <a:lnTo>
                      <a:pt x="415" y="0"/>
                    </a:lnTo>
                    <a:lnTo>
                      <a:pt x="431" y="1"/>
                    </a:lnTo>
                    <a:lnTo>
                      <a:pt x="448" y="2"/>
                    </a:lnTo>
                    <a:lnTo>
                      <a:pt x="463" y="5"/>
                    </a:lnTo>
                    <a:lnTo>
                      <a:pt x="479" y="8"/>
                    </a:lnTo>
                    <a:lnTo>
                      <a:pt x="494" y="12"/>
                    </a:lnTo>
                    <a:lnTo>
                      <a:pt x="510" y="16"/>
                    </a:lnTo>
                    <a:lnTo>
                      <a:pt x="525" y="21"/>
                    </a:lnTo>
                    <a:lnTo>
                      <a:pt x="555" y="32"/>
                    </a:lnTo>
                    <a:lnTo>
                      <a:pt x="584" y="47"/>
                    </a:lnTo>
                    <a:lnTo>
                      <a:pt x="599" y="55"/>
                    </a:lnTo>
                    <a:lnTo>
                      <a:pt x="611" y="62"/>
                    </a:lnTo>
                    <a:lnTo>
                      <a:pt x="625" y="72"/>
                    </a:lnTo>
                    <a:lnTo>
                      <a:pt x="637" y="81"/>
                    </a:lnTo>
                    <a:lnTo>
                      <a:pt x="650" y="91"/>
                    </a:lnTo>
                    <a:lnTo>
                      <a:pt x="661" y="101"/>
                    </a:lnTo>
                    <a:lnTo>
                      <a:pt x="672" y="111"/>
                    </a:lnTo>
                    <a:lnTo>
                      <a:pt x="682" y="122"/>
                    </a:lnTo>
                    <a:lnTo>
                      <a:pt x="692" y="133"/>
                    </a:lnTo>
                    <a:lnTo>
                      <a:pt x="701" y="146"/>
                    </a:lnTo>
                    <a:lnTo>
                      <a:pt x="710" y="158"/>
                    </a:lnTo>
                    <a:lnTo>
                      <a:pt x="717" y="171"/>
                    </a:lnTo>
                    <a:lnTo>
                      <a:pt x="723" y="183"/>
                    </a:lnTo>
                    <a:lnTo>
                      <a:pt x="730" y="196"/>
                    </a:lnTo>
                    <a:lnTo>
                      <a:pt x="735" y="209"/>
                    </a:lnTo>
                    <a:lnTo>
                      <a:pt x="738" y="223"/>
                    </a:lnTo>
                    <a:lnTo>
                      <a:pt x="742" y="237"/>
                    </a:lnTo>
                    <a:lnTo>
                      <a:pt x="745" y="252"/>
                    </a:lnTo>
                    <a:lnTo>
                      <a:pt x="746" y="267"/>
                    </a:lnTo>
                    <a:lnTo>
                      <a:pt x="746" y="280"/>
                    </a:lnTo>
                    <a:lnTo>
                      <a:pt x="745" y="297"/>
                    </a:lnTo>
                    <a:lnTo>
                      <a:pt x="743" y="312"/>
                    </a:lnTo>
                    <a:lnTo>
                      <a:pt x="741" y="328"/>
                    </a:lnTo>
                    <a:lnTo>
                      <a:pt x="738" y="344"/>
                    </a:lnTo>
                    <a:lnTo>
                      <a:pt x="735" y="360"/>
                    </a:lnTo>
                    <a:lnTo>
                      <a:pt x="731" y="377"/>
                    </a:lnTo>
                    <a:lnTo>
                      <a:pt x="726" y="393"/>
                    </a:lnTo>
                    <a:lnTo>
                      <a:pt x="720" y="409"/>
                    </a:lnTo>
                    <a:lnTo>
                      <a:pt x="713" y="425"/>
                    </a:lnTo>
                    <a:lnTo>
                      <a:pt x="706" y="441"/>
                    </a:lnTo>
                    <a:lnTo>
                      <a:pt x="698" y="456"/>
                    </a:lnTo>
                    <a:lnTo>
                      <a:pt x="690" y="473"/>
                    </a:lnTo>
                    <a:lnTo>
                      <a:pt x="680" y="488"/>
                    </a:lnTo>
                    <a:lnTo>
                      <a:pt x="670" y="503"/>
                    </a:lnTo>
                    <a:lnTo>
                      <a:pt x="659" y="518"/>
                    </a:lnTo>
                    <a:lnTo>
                      <a:pt x="646" y="531"/>
                    </a:lnTo>
                    <a:lnTo>
                      <a:pt x="634" y="545"/>
                    </a:lnTo>
                    <a:lnTo>
                      <a:pt x="621" y="558"/>
                    </a:lnTo>
                    <a:lnTo>
                      <a:pt x="606" y="570"/>
                    </a:lnTo>
                    <a:lnTo>
                      <a:pt x="591" y="581"/>
                    </a:lnTo>
                    <a:lnTo>
                      <a:pt x="575" y="592"/>
                    </a:lnTo>
                    <a:lnTo>
                      <a:pt x="559" y="602"/>
                    </a:lnTo>
                    <a:lnTo>
                      <a:pt x="540" y="612"/>
                    </a:lnTo>
                    <a:lnTo>
                      <a:pt x="521" y="621"/>
                    </a:lnTo>
                    <a:lnTo>
                      <a:pt x="503" y="629"/>
                    </a:lnTo>
                    <a:lnTo>
                      <a:pt x="481" y="635"/>
                    </a:lnTo>
                    <a:lnTo>
                      <a:pt x="460" y="641"/>
                    </a:lnTo>
                    <a:lnTo>
                      <a:pt x="439" y="645"/>
                    </a:lnTo>
                    <a:lnTo>
                      <a:pt x="415" y="649"/>
                    </a:lnTo>
                    <a:lnTo>
                      <a:pt x="391" y="651"/>
                    </a:lnTo>
                    <a:lnTo>
                      <a:pt x="367" y="651"/>
                    </a:lnTo>
                    <a:lnTo>
                      <a:pt x="340" y="651"/>
                    </a:lnTo>
                    <a:lnTo>
                      <a:pt x="314" y="650"/>
                    </a:lnTo>
                    <a:lnTo>
                      <a:pt x="289" y="646"/>
                    </a:lnTo>
                    <a:lnTo>
                      <a:pt x="265" y="642"/>
                    </a:lnTo>
                    <a:lnTo>
                      <a:pt x="243" y="636"/>
                    </a:lnTo>
                    <a:lnTo>
                      <a:pt x="222" y="630"/>
                    </a:lnTo>
                    <a:lnTo>
                      <a:pt x="203" y="624"/>
                    </a:lnTo>
                    <a:lnTo>
                      <a:pt x="184" y="615"/>
                    </a:lnTo>
                    <a:lnTo>
                      <a:pt x="166" y="606"/>
                    </a:lnTo>
                    <a:lnTo>
                      <a:pt x="149" y="596"/>
                    </a:lnTo>
                    <a:lnTo>
                      <a:pt x="134" y="586"/>
                    </a:lnTo>
                    <a:lnTo>
                      <a:pt x="119" y="575"/>
                    </a:lnTo>
                    <a:lnTo>
                      <a:pt x="107" y="564"/>
                    </a:lnTo>
                    <a:lnTo>
                      <a:pt x="95" y="553"/>
                    </a:lnTo>
                    <a:lnTo>
                      <a:pt x="83" y="540"/>
                    </a:lnTo>
                    <a:lnTo>
                      <a:pt x="72" y="528"/>
                    </a:lnTo>
                    <a:lnTo>
                      <a:pt x="62" y="515"/>
                    </a:lnTo>
                    <a:lnTo>
                      <a:pt x="53" y="503"/>
                    </a:lnTo>
                    <a:lnTo>
                      <a:pt x="46" y="489"/>
                    </a:lnTo>
                    <a:lnTo>
                      <a:pt x="38" y="476"/>
                    </a:lnTo>
                    <a:lnTo>
                      <a:pt x="32" y="463"/>
                    </a:lnTo>
                    <a:lnTo>
                      <a:pt x="21" y="436"/>
                    </a:lnTo>
                    <a:lnTo>
                      <a:pt x="12" y="411"/>
                    </a:lnTo>
                    <a:lnTo>
                      <a:pt x="6" y="388"/>
                    </a:lnTo>
                    <a:lnTo>
                      <a:pt x="2" y="367"/>
                    </a:lnTo>
                    <a:lnTo>
                      <a:pt x="0" y="347"/>
                    </a:lnTo>
                    <a:lnTo>
                      <a:pt x="0" y="330"/>
                    </a:lnTo>
                    <a:lnTo>
                      <a:pt x="1" y="317"/>
                    </a:lnTo>
                    <a:lnTo>
                      <a:pt x="3" y="303"/>
                    </a:lnTo>
                    <a:lnTo>
                      <a:pt x="6" y="289"/>
                    </a:lnTo>
                    <a:lnTo>
                      <a:pt x="10" y="275"/>
                    </a:lnTo>
                    <a:lnTo>
                      <a:pt x="13" y="260"/>
                    </a:lnTo>
                    <a:lnTo>
                      <a:pt x="18" y="247"/>
                    </a:lnTo>
                    <a:lnTo>
                      <a:pt x="25" y="233"/>
                    </a:lnTo>
                    <a:lnTo>
                      <a:pt x="31" y="219"/>
                    </a:lnTo>
                    <a:lnTo>
                      <a:pt x="38" y="204"/>
                    </a:lnTo>
                    <a:lnTo>
                      <a:pt x="47" y="191"/>
                    </a:lnTo>
                    <a:lnTo>
                      <a:pt x="56" y="177"/>
                    </a:lnTo>
                    <a:lnTo>
                      <a:pt x="66" y="164"/>
                    </a:lnTo>
                    <a:lnTo>
                      <a:pt x="76" y="151"/>
                    </a:lnTo>
                    <a:lnTo>
                      <a:pt x="87" y="138"/>
                    </a:lnTo>
                    <a:lnTo>
                      <a:pt x="98" y="124"/>
                    </a:lnTo>
                    <a:lnTo>
                      <a:pt x="111" y="113"/>
                    </a:lnTo>
                    <a:lnTo>
                      <a:pt x="123" y="101"/>
                    </a:lnTo>
                    <a:lnTo>
                      <a:pt x="137" y="89"/>
                    </a:lnTo>
                    <a:lnTo>
                      <a:pt x="152" y="78"/>
                    </a:lnTo>
                    <a:lnTo>
                      <a:pt x="167" y="68"/>
                    </a:lnTo>
                    <a:lnTo>
                      <a:pt x="183" y="58"/>
                    </a:lnTo>
                    <a:lnTo>
                      <a:pt x="199" y="50"/>
                    </a:lnTo>
                    <a:lnTo>
                      <a:pt x="217" y="41"/>
                    </a:lnTo>
                    <a:lnTo>
                      <a:pt x="234" y="33"/>
                    </a:lnTo>
                    <a:lnTo>
                      <a:pt x="253" y="26"/>
                    </a:lnTo>
                    <a:lnTo>
                      <a:pt x="272" y="20"/>
                    </a:lnTo>
                    <a:lnTo>
                      <a:pt x="292" y="13"/>
                    </a:lnTo>
                    <a:lnTo>
                      <a:pt x="312" y="8"/>
                    </a:lnTo>
                    <a:lnTo>
                      <a:pt x="333" y="5"/>
                    </a:lnTo>
                    <a:lnTo>
                      <a:pt x="354" y="2"/>
                    </a:lnTo>
                    <a:lnTo>
                      <a:pt x="377" y="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5" name="Freeform 488"/>
              <p:cNvSpPr>
                <a:spLocks/>
              </p:cNvSpPr>
              <p:nvPr/>
            </p:nvSpPr>
            <p:spPr bwMode="auto">
              <a:xfrm>
                <a:off x="2570" y="1286"/>
                <a:ext cx="129" cy="114"/>
              </a:xfrm>
              <a:custGeom>
                <a:avLst/>
                <a:gdLst>
                  <a:gd name="T0" fmla="*/ 0 w 648"/>
                  <a:gd name="T1" fmla="*/ 0 h 569"/>
                  <a:gd name="T2" fmla="*/ 0 w 648"/>
                  <a:gd name="T3" fmla="*/ 0 h 569"/>
                  <a:gd name="T4" fmla="*/ 0 w 648"/>
                  <a:gd name="T5" fmla="*/ 0 h 569"/>
                  <a:gd name="T6" fmla="*/ 0 w 648"/>
                  <a:gd name="T7" fmla="*/ 0 h 569"/>
                  <a:gd name="T8" fmla="*/ 0 w 648"/>
                  <a:gd name="T9" fmla="*/ 0 h 569"/>
                  <a:gd name="T10" fmla="*/ 0 w 648"/>
                  <a:gd name="T11" fmla="*/ 0 h 569"/>
                  <a:gd name="T12" fmla="*/ 0 w 648"/>
                  <a:gd name="T13" fmla="*/ 0 h 569"/>
                  <a:gd name="T14" fmla="*/ 0 w 648"/>
                  <a:gd name="T15" fmla="*/ 0 h 569"/>
                  <a:gd name="T16" fmla="*/ 0 w 648"/>
                  <a:gd name="T17" fmla="*/ 0 h 569"/>
                  <a:gd name="T18" fmla="*/ 0 w 648"/>
                  <a:gd name="T19" fmla="*/ 0 h 569"/>
                  <a:gd name="T20" fmla="*/ 0 w 648"/>
                  <a:gd name="T21" fmla="*/ 0 h 569"/>
                  <a:gd name="T22" fmla="*/ 0 w 648"/>
                  <a:gd name="T23" fmla="*/ 0 h 569"/>
                  <a:gd name="T24" fmla="*/ 0 w 648"/>
                  <a:gd name="T25" fmla="*/ 0 h 569"/>
                  <a:gd name="T26" fmla="*/ 0 w 648"/>
                  <a:gd name="T27" fmla="*/ 0 h 569"/>
                  <a:gd name="T28" fmla="*/ 0 w 648"/>
                  <a:gd name="T29" fmla="*/ 0 h 569"/>
                  <a:gd name="T30" fmla="*/ 0 w 648"/>
                  <a:gd name="T31" fmla="*/ 0 h 569"/>
                  <a:gd name="T32" fmla="*/ 0 w 648"/>
                  <a:gd name="T33" fmla="*/ 0 h 569"/>
                  <a:gd name="T34" fmla="*/ 0 w 648"/>
                  <a:gd name="T35" fmla="*/ 0 h 569"/>
                  <a:gd name="T36" fmla="*/ 0 w 648"/>
                  <a:gd name="T37" fmla="*/ 0 h 569"/>
                  <a:gd name="T38" fmla="*/ 0 w 648"/>
                  <a:gd name="T39" fmla="*/ 0 h 569"/>
                  <a:gd name="T40" fmla="*/ 0 w 648"/>
                  <a:gd name="T41" fmla="*/ 0 h 569"/>
                  <a:gd name="T42" fmla="*/ 0 w 648"/>
                  <a:gd name="T43" fmla="*/ 0 h 569"/>
                  <a:gd name="T44" fmla="*/ 0 w 648"/>
                  <a:gd name="T45" fmla="*/ 0 h 569"/>
                  <a:gd name="T46" fmla="*/ 0 w 648"/>
                  <a:gd name="T47" fmla="*/ 0 h 569"/>
                  <a:gd name="T48" fmla="*/ 0 w 648"/>
                  <a:gd name="T49" fmla="*/ 0 h 569"/>
                  <a:gd name="T50" fmla="*/ 0 w 648"/>
                  <a:gd name="T51" fmla="*/ 0 h 569"/>
                  <a:gd name="T52" fmla="*/ 0 w 648"/>
                  <a:gd name="T53" fmla="*/ 0 h 569"/>
                  <a:gd name="T54" fmla="*/ 0 w 648"/>
                  <a:gd name="T55" fmla="*/ 0 h 569"/>
                  <a:gd name="T56" fmla="*/ 0 w 648"/>
                  <a:gd name="T57" fmla="*/ 0 h 569"/>
                  <a:gd name="T58" fmla="*/ 0 w 648"/>
                  <a:gd name="T59" fmla="*/ 0 h 569"/>
                  <a:gd name="T60" fmla="*/ 0 w 648"/>
                  <a:gd name="T61" fmla="*/ 0 h 569"/>
                  <a:gd name="T62" fmla="*/ 0 w 648"/>
                  <a:gd name="T63" fmla="*/ 0 h 569"/>
                  <a:gd name="T64" fmla="*/ 0 w 648"/>
                  <a:gd name="T65" fmla="*/ 0 h 569"/>
                  <a:gd name="T66" fmla="*/ 0 w 648"/>
                  <a:gd name="T67" fmla="*/ 0 h 569"/>
                  <a:gd name="T68" fmla="*/ 0 w 648"/>
                  <a:gd name="T69" fmla="*/ 0 h 569"/>
                  <a:gd name="T70" fmla="*/ 0 w 648"/>
                  <a:gd name="T71" fmla="*/ 0 h 569"/>
                  <a:gd name="T72" fmla="*/ 0 w 648"/>
                  <a:gd name="T73" fmla="*/ 0 h 569"/>
                  <a:gd name="T74" fmla="*/ 0 w 648"/>
                  <a:gd name="T75" fmla="*/ 0 h 569"/>
                  <a:gd name="T76" fmla="*/ 0 w 648"/>
                  <a:gd name="T77" fmla="*/ 0 h 569"/>
                  <a:gd name="T78" fmla="*/ 0 w 648"/>
                  <a:gd name="T79" fmla="*/ 0 h 569"/>
                  <a:gd name="T80" fmla="*/ 0 w 648"/>
                  <a:gd name="T81" fmla="*/ 0 h 569"/>
                  <a:gd name="T82" fmla="*/ 0 w 648"/>
                  <a:gd name="T83" fmla="*/ 0 h 569"/>
                  <a:gd name="T84" fmla="*/ 0 w 648"/>
                  <a:gd name="T85" fmla="*/ 0 h 569"/>
                  <a:gd name="T86" fmla="*/ 0 w 648"/>
                  <a:gd name="T87" fmla="*/ 0 h 569"/>
                  <a:gd name="T88" fmla="*/ 0 w 648"/>
                  <a:gd name="T89" fmla="*/ 0 h 569"/>
                  <a:gd name="T90" fmla="*/ 0 w 648"/>
                  <a:gd name="T91" fmla="*/ 0 h 569"/>
                  <a:gd name="T92" fmla="*/ 0 w 648"/>
                  <a:gd name="T93" fmla="*/ 0 h 569"/>
                  <a:gd name="T94" fmla="*/ 0 w 648"/>
                  <a:gd name="T95" fmla="*/ 0 h 569"/>
                  <a:gd name="T96" fmla="*/ 0 w 648"/>
                  <a:gd name="T97" fmla="*/ 0 h 569"/>
                  <a:gd name="T98" fmla="*/ 0 w 648"/>
                  <a:gd name="T99" fmla="*/ 0 h 569"/>
                  <a:gd name="T100" fmla="*/ 0 w 648"/>
                  <a:gd name="T101" fmla="*/ 0 h 569"/>
                  <a:gd name="T102" fmla="*/ 0 w 648"/>
                  <a:gd name="T103" fmla="*/ 0 h 569"/>
                  <a:gd name="T104" fmla="*/ 0 w 648"/>
                  <a:gd name="T105" fmla="*/ 0 h 569"/>
                  <a:gd name="T106" fmla="*/ 0 w 648"/>
                  <a:gd name="T107" fmla="*/ 0 h 56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8"/>
                  <a:gd name="T163" fmla="*/ 0 h 569"/>
                  <a:gd name="T164" fmla="*/ 648 w 648"/>
                  <a:gd name="T165" fmla="*/ 569 h 56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8" h="569">
                    <a:moveTo>
                      <a:pt x="347" y="0"/>
                    </a:moveTo>
                    <a:lnTo>
                      <a:pt x="373" y="2"/>
                    </a:lnTo>
                    <a:lnTo>
                      <a:pt x="401" y="5"/>
                    </a:lnTo>
                    <a:lnTo>
                      <a:pt x="428" y="12"/>
                    </a:lnTo>
                    <a:lnTo>
                      <a:pt x="455" y="20"/>
                    </a:lnTo>
                    <a:lnTo>
                      <a:pt x="481" y="30"/>
                    </a:lnTo>
                    <a:lnTo>
                      <a:pt x="506" y="43"/>
                    </a:lnTo>
                    <a:lnTo>
                      <a:pt x="531" y="56"/>
                    </a:lnTo>
                    <a:lnTo>
                      <a:pt x="553" y="73"/>
                    </a:lnTo>
                    <a:lnTo>
                      <a:pt x="574" y="90"/>
                    </a:lnTo>
                    <a:lnTo>
                      <a:pt x="593" y="109"/>
                    </a:lnTo>
                    <a:lnTo>
                      <a:pt x="601" y="119"/>
                    </a:lnTo>
                    <a:lnTo>
                      <a:pt x="609" y="129"/>
                    </a:lnTo>
                    <a:lnTo>
                      <a:pt x="617" y="140"/>
                    </a:lnTo>
                    <a:lnTo>
                      <a:pt x="623" y="151"/>
                    </a:lnTo>
                    <a:lnTo>
                      <a:pt x="629" y="163"/>
                    </a:lnTo>
                    <a:lnTo>
                      <a:pt x="634" y="174"/>
                    </a:lnTo>
                    <a:lnTo>
                      <a:pt x="639" y="185"/>
                    </a:lnTo>
                    <a:lnTo>
                      <a:pt x="642" y="198"/>
                    </a:lnTo>
                    <a:lnTo>
                      <a:pt x="645" y="210"/>
                    </a:lnTo>
                    <a:lnTo>
                      <a:pt x="647" y="222"/>
                    </a:lnTo>
                    <a:lnTo>
                      <a:pt x="648" y="235"/>
                    </a:lnTo>
                    <a:lnTo>
                      <a:pt x="648" y="247"/>
                    </a:lnTo>
                    <a:lnTo>
                      <a:pt x="645" y="275"/>
                    </a:lnTo>
                    <a:lnTo>
                      <a:pt x="642" y="304"/>
                    </a:lnTo>
                    <a:lnTo>
                      <a:pt x="634" y="332"/>
                    </a:lnTo>
                    <a:lnTo>
                      <a:pt x="625" y="360"/>
                    </a:lnTo>
                    <a:lnTo>
                      <a:pt x="619" y="374"/>
                    </a:lnTo>
                    <a:lnTo>
                      <a:pt x="613" y="388"/>
                    </a:lnTo>
                    <a:lnTo>
                      <a:pt x="607" y="402"/>
                    </a:lnTo>
                    <a:lnTo>
                      <a:pt x="598" y="415"/>
                    </a:lnTo>
                    <a:lnTo>
                      <a:pt x="591" y="428"/>
                    </a:lnTo>
                    <a:lnTo>
                      <a:pt x="582" y="441"/>
                    </a:lnTo>
                    <a:lnTo>
                      <a:pt x="572" y="453"/>
                    </a:lnTo>
                    <a:lnTo>
                      <a:pt x="562" y="466"/>
                    </a:lnTo>
                    <a:lnTo>
                      <a:pt x="551" y="478"/>
                    </a:lnTo>
                    <a:lnTo>
                      <a:pt x="539" y="488"/>
                    </a:lnTo>
                    <a:lnTo>
                      <a:pt x="527" y="500"/>
                    </a:lnTo>
                    <a:lnTo>
                      <a:pt x="513" y="510"/>
                    </a:lnTo>
                    <a:lnTo>
                      <a:pt x="499" y="520"/>
                    </a:lnTo>
                    <a:lnTo>
                      <a:pt x="484" y="528"/>
                    </a:lnTo>
                    <a:lnTo>
                      <a:pt x="470" y="536"/>
                    </a:lnTo>
                    <a:lnTo>
                      <a:pt x="453" y="543"/>
                    </a:lnTo>
                    <a:lnTo>
                      <a:pt x="437" y="549"/>
                    </a:lnTo>
                    <a:lnTo>
                      <a:pt x="420" y="556"/>
                    </a:lnTo>
                    <a:lnTo>
                      <a:pt x="401" y="561"/>
                    </a:lnTo>
                    <a:lnTo>
                      <a:pt x="382" y="564"/>
                    </a:lnTo>
                    <a:lnTo>
                      <a:pt x="362" y="567"/>
                    </a:lnTo>
                    <a:lnTo>
                      <a:pt x="341" y="568"/>
                    </a:lnTo>
                    <a:lnTo>
                      <a:pt x="320" y="569"/>
                    </a:lnTo>
                    <a:lnTo>
                      <a:pt x="297" y="569"/>
                    </a:lnTo>
                    <a:lnTo>
                      <a:pt x="274" y="567"/>
                    </a:lnTo>
                    <a:lnTo>
                      <a:pt x="252" y="564"/>
                    </a:lnTo>
                    <a:lnTo>
                      <a:pt x="231" y="561"/>
                    </a:lnTo>
                    <a:lnTo>
                      <a:pt x="212" y="556"/>
                    </a:lnTo>
                    <a:lnTo>
                      <a:pt x="194" y="549"/>
                    </a:lnTo>
                    <a:lnTo>
                      <a:pt x="176" y="543"/>
                    </a:lnTo>
                    <a:lnTo>
                      <a:pt x="159" y="537"/>
                    </a:lnTo>
                    <a:lnTo>
                      <a:pt x="144" y="528"/>
                    </a:lnTo>
                    <a:lnTo>
                      <a:pt x="129" y="521"/>
                    </a:lnTo>
                    <a:lnTo>
                      <a:pt x="116" y="511"/>
                    </a:lnTo>
                    <a:lnTo>
                      <a:pt x="103" y="502"/>
                    </a:lnTo>
                    <a:lnTo>
                      <a:pt x="91" y="492"/>
                    </a:lnTo>
                    <a:lnTo>
                      <a:pt x="80" y="482"/>
                    </a:lnTo>
                    <a:lnTo>
                      <a:pt x="70" y="471"/>
                    </a:lnTo>
                    <a:lnTo>
                      <a:pt x="61" y="460"/>
                    </a:lnTo>
                    <a:lnTo>
                      <a:pt x="53" y="448"/>
                    </a:lnTo>
                    <a:lnTo>
                      <a:pt x="45" y="437"/>
                    </a:lnTo>
                    <a:lnTo>
                      <a:pt x="38" y="426"/>
                    </a:lnTo>
                    <a:lnTo>
                      <a:pt x="32" y="415"/>
                    </a:lnTo>
                    <a:lnTo>
                      <a:pt x="27" y="403"/>
                    </a:lnTo>
                    <a:lnTo>
                      <a:pt x="17" y="381"/>
                    </a:lnTo>
                    <a:lnTo>
                      <a:pt x="9" y="359"/>
                    </a:lnTo>
                    <a:lnTo>
                      <a:pt x="4" y="337"/>
                    </a:lnTo>
                    <a:lnTo>
                      <a:pt x="2" y="319"/>
                    </a:lnTo>
                    <a:lnTo>
                      <a:pt x="0" y="302"/>
                    </a:lnTo>
                    <a:lnTo>
                      <a:pt x="0" y="287"/>
                    </a:lnTo>
                    <a:lnTo>
                      <a:pt x="2" y="276"/>
                    </a:lnTo>
                    <a:lnTo>
                      <a:pt x="3" y="264"/>
                    </a:lnTo>
                    <a:lnTo>
                      <a:pt x="5" y="252"/>
                    </a:lnTo>
                    <a:lnTo>
                      <a:pt x="8" y="240"/>
                    </a:lnTo>
                    <a:lnTo>
                      <a:pt x="12" y="227"/>
                    </a:lnTo>
                    <a:lnTo>
                      <a:pt x="15" y="215"/>
                    </a:lnTo>
                    <a:lnTo>
                      <a:pt x="20" y="204"/>
                    </a:lnTo>
                    <a:lnTo>
                      <a:pt x="27" y="191"/>
                    </a:lnTo>
                    <a:lnTo>
                      <a:pt x="33" y="179"/>
                    </a:lnTo>
                    <a:lnTo>
                      <a:pt x="39" y="168"/>
                    </a:lnTo>
                    <a:lnTo>
                      <a:pt x="47" y="155"/>
                    </a:lnTo>
                    <a:lnTo>
                      <a:pt x="55" y="144"/>
                    </a:lnTo>
                    <a:lnTo>
                      <a:pt x="64" y="133"/>
                    </a:lnTo>
                    <a:lnTo>
                      <a:pt x="73" y="121"/>
                    </a:lnTo>
                    <a:lnTo>
                      <a:pt x="83" y="110"/>
                    </a:lnTo>
                    <a:lnTo>
                      <a:pt x="94" y="100"/>
                    </a:lnTo>
                    <a:lnTo>
                      <a:pt x="105" y="89"/>
                    </a:lnTo>
                    <a:lnTo>
                      <a:pt x="118" y="80"/>
                    </a:lnTo>
                    <a:lnTo>
                      <a:pt x="130" y="70"/>
                    </a:lnTo>
                    <a:lnTo>
                      <a:pt x="143" y="61"/>
                    </a:lnTo>
                    <a:lnTo>
                      <a:pt x="156" y="53"/>
                    </a:lnTo>
                    <a:lnTo>
                      <a:pt x="171" y="45"/>
                    </a:lnTo>
                    <a:lnTo>
                      <a:pt x="186" y="38"/>
                    </a:lnTo>
                    <a:lnTo>
                      <a:pt x="201" y="30"/>
                    </a:lnTo>
                    <a:lnTo>
                      <a:pt x="217" y="24"/>
                    </a:lnTo>
                    <a:lnTo>
                      <a:pt x="235" y="19"/>
                    </a:lnTo>
                    <a:lnTo>
                      <a:pt x="251" y="14"/>
                    </a:lnTo>
                    <a:lnTo>
                      <a:pt x="270" y="9"/>
                    </a:lnTo>
                    <a:lnTo>
                      <a:pt x="287" y="7"/>
                    </a:lnTo>
                    <a:lnTo>
                      <a:pt x="307" y="4"/>
                    </a:lnTo>
                    <a:lnTo>
                      <a:pt x="326" y="2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6" name="Freeform 489"/>
              <p:cNvSpPr>
                <a:spLocks/>
              </p:cNvSpPr>
              <p:nvPr/>
            </p:nvSpPr>
            <p:spPr bwMode="auto">
              <a:xfrm>
                <a:off x="2581" y="1290"/>
                <a:ext cx="110" cy="97"/>
              </a:xfrm>
              <a:custGeom>
                <a:avLst/>
                <a:gdLst>
                  <a:gd name="T0" fmla="*/ 0 w 553"/>
                  <a:gd name="T1" fmla="*/ 0 h 486"/>
                  <a:gd name="T2" fmla="*/ 0 w 553"/>
                  <a:gd name="T3" fmla="*/ 0 h 486"/>
                  <a:gd name="T4" fmla="*/ 0 w 553"/>
                  <a:gd name="T5" fmla="*/ 0 h 486"/>
                  <a:gd name="T6" fmla="*/ 0 w 553"/>
                  <a:gd name="T7" fmla="*/ 0 h 486"/>
                  <a:gd name="T8" fmla="*/ 0 w 553"/>
                  <a:gd name="T9" fmla="*/ 0 h 486"/>
                  <a:gd name="T10" fmla="*/ 0 w 553"/>
                  <a:gd name="T11" fmla="*/ 0 h 486"/>
                  <a:gd name="T12" fmla="*/ 0 w 553"/>
                  <a:gd name="T13" fmla="*/ 0 h 486"/>
                  <a:gd name="T14" fmla="*/ 0 w 553"/>
                  <a:gd name="T15" fmla="*/ 0 h 486"/>
                  <a:gd name="T16" fmla="*/ 0 w 553"/>
                  <a:gd name="T17" fmla="*/ 0 h 486"/>
                  <a:gd name="T18" fmla="*/ 0 w 553"/>
                  <a:gd name="T19" fmla="*/ 0 h 486"/>
                  <a:gd name="T20" fmla="*/ 0 w 553"/>
                  <a:gd name="T21" fmla="*/ 0 h 486"/>
                  <a:gd name="T22" fmla="*/ 0 w 553"/>
                  <a:gd name="T23" fmla="*/ 0 h 486"/>
                  <a:gd name="T24" fmla="*/ 0 w 553"/>
                  <a:gd name="T25" fmla="*/ 0 h 486"/>
                  <a:gd name="T26" fmla="*/ 0 w 553"/>
                  <a:gd name="T27" fmla="*/ 0 h 486"/>
                  <a:gd name="T28" fmla="*/ 0 w 553"/>
                  <a:gd name="T29" fmla="*/ 0 h 486"/>
                  <a:gd name="T30" fmla="*/ 0 w 553"/>
                  <a:gd name="T31" fmla="*/ 0 h 486"/>
                  <a:gd name="T32" fmla="*/ 0 w 553"/>
                  <a:gd name="T33" fmla="*/ 0 h 486"/>
                  <a:gd name="T34" fmla="*/ 0 w 553"/>
                  <a:gd name="T35" fmla="*/ 0 h 486"/>
                  <a:gd name="T36" fmla="*/ 0 w 553"/>
                  <a:gd name="T37" fmla="*/ 0 h 486"/>
                  <a:gd name="T38" fmla="*/ 0 w 553"/>
                  <a:gd name="T39" fmla="*/ 0 h 486"/>
                  <a:gd name="T40" fmla="*/ 0 w 553"/>
                  <a:gd name="T41" fmla="*/ 0 h 486"/>
                  <a:gd name="T42" fmla="*/ 0 w 553"/>
                  <a:gd name="T43" fmla="*/ 0 h 486"/>
                  <a:gd name="T44" fmla="*/ 0 w 553"/>
                  <a:gd name="T45" fmla="*/ 0 h 486"/>
                  <a:gd name="T46" fmla="*/ 0 w 553"/>
                  <a:gd name="T47" fmla="*/ 0 h 486"/>
                  <a:gd name="T48" fmla="*/ 0 w 553"/>
                  <a:gd name="T49" fmla="*/ 0 h 486"/>
                  <a:gd name="T50" fmla="*/ 0 w 553"/>
                  <a:gd name="T51" fmla="*/ 0 h 486"/>
                  <a:gd name="T52" fmla="*/ 0 w 553"/>
                  <a:gd name="T53" fmla="*/ 0 h 486"/>
                  <a:gd name="T54" fmla="*/ 0 w 553"/>
                  <a:gd name="T55" fmla="*/ 0 h 486"/>
                  <a:gd name="T56" fmla="*/ 0 w 553"/>
                  <a:gd name="T57" fmla="*/ 0 h 486"/>
                  <a:gd name="T58" fmla="*/ 0 w 553"/>
                  <a:gd name="T59" fmla="*/ 0 h 486"/>
                  <a:gd name="T60" fmla="*/ 0 w 553"/>
                  <a:gd name="T61" fmla="*/ 0 h 486"/>
                  <a:gd name="T62" fmla="*/ 0 w 553"/>
                  <a:gd name="T63" fmla="*/ 0 h 486"/>
                  <a:gd name="T64" fmla="*/ 0 w 553"/>
                  <a:gd name="T65" fmla="*/ 0 h 486"/>
                  <a:gd name="T66" fmla="*/ 0 w 553"/>
                  <a:gd name="T67" fmla="*/ 0 h 486"/>
                  <a:gd name="T68" fmla="*/ 0 w 553"/>
                  <a:gd name="T69" fmla="*/ 0 h 486"/>
                  <a:gd name="T70" fmla="*/ 0 w 553"/>
                  <a:gd name="T71" fmla="*/ 0 h 486"/>
                  <a:gd name="T72" fmla="*/ 0 w 553"/>
                  <a:gd name="T73" fmla="*/ 0 h 486"/>
                  <a:gd name="T74" fmla="*/ 0 w 553"/>
                  <a:gd name="T75" fmla="*/ 0 h 486"/>
                  <a:gd name="T76" fmla="*/ 0 w 553"/>
                  <a:gd name="T77" fmla="*/ 0 h 486"/>
                  <a:gd name="T78" fmla="*/ 0 w 553"/>
                  <a:gd name="T79" fmla="*/ 0 h 486"/>
                  <a:gd name="T80" fmla="*/ 0 w 553"/>
                  <a:gd name="T81" fmla="*/ 0 h 486"/>
                  <a:gd name="T82" fmla="*/ 0 w 553"/>
                  <a:gd name="T83" fmla="*/ 0 h 486"/>
                  <a:gd name="T84" fmla="*/ 0 w 553"/>
                  <a:gd name="T85" fmla="*/ 0 h 486"/>
                  <a:gd name="T86" fmla="*/ 0 w 553"/>
                  <a:gd name="T87" fmla="*/ 0 h 486"/>
                  <a:gd name="T88" fmla="*/ 0 w 553"/>
                  <a:gd name="T89" fmla="*/ 0 h 486"/>
                  <a:gd name="T90" fmla="*/ 0 w 553"/>
                  <a:gd name="T91" fmla="*/ 0 h 4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3"/>
                  <a:gd name="T139" fmla="*/ 0 h 486"/>
                  <a:gd name="T140" fmla="*/ 553 w 553"/>
                  <a:gd name="T141" fmla="*/ 486 h 4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3" h="486">
                    <a:moveTo>
                      <a:pt x="296" y="0"/>
                    </a:moveTo>
                    <a:lnTo>
                      <a:pt x="320" y="2"/>
                    </a:lnTo>
                    <a:lnTo>
                      <a:pt x="343" y="5"/>
                    </a:lnTo>
                    <a:lnTo>
                      <a:pt x="367" y="10"/>
                    </a:lnTo>
                    <a:lnTo>
                      <a:pt x="390" y="18"/>
                    </a:lnTo>
                    <a:lnTo>
                      <a:pt x="412" y="26"/>
                    </a:lnTo>
                    <a:lnTo>
                      <a:pt x="433" y="36"/>
                    </a:lnTo>
                    <a:lnTo>
                      <a:pt x="454" y="49"/>
                    </a:lnTo>
                    <a:lnTo>
                      <a:pt x="473" y="63"/>
                    </a:lnTo>
                    <a:lnTo>
                      <a:pt x="491" y="78"/>
                    </a:lnTo>
                    <a:lnTo>
                      <a:pt x="507" y="94"/>
                    </a:lnTo>
                    <a:lnTo>
                      <a:pt x="521" y="111"/>
                    </a:lnTo>
                    <a:lnTo>
                      <a:pt x="533" y="130"/>
                    </a:lnTo>
                    <a:lnTo>
                      <a:pt x="538" y="140"/>
                    </a:lnTo>
                    <a:lnTo>
                      <a:pt x="542" y="150"/>
                    </a:lnTo>
                    <a:lnTo>
                      <a:pt x="546" y="160"/>
                    </a:lnTo>
                    <a:lnTo>
                      <a:pt x="549" y="170"/>
                    </a:lnTo>
                    <a:lnTo>
                      <a:pt x="552" y="180"/>
                    </a:lnTo>
                    <a:lnTo>
                      <a:pt x="553" y="191"/>
                    </a:lnTo>
                    <a:lnTo>
                      <a:pt x="553" y="202"/>
                    </a:lnTo>
                    <a:lnTo>
                      <a:pt x="553" y="214"/>
                    </a:lnTo>
                    <a:lnTo>
                      <a:pt x="552" y="236"/>
                    </a:lnTo>
                    <a:lnTo>
                      <a:pt x="547" y="260"/>
                    </a:lnTo>
                    <a:lnTo>
                      <a:pt x="541" y="284"/>
                    </a:lnTo>
                    <a:lnTo>
                      <a:pt x="533" y="307"/>
                    </a:lnTo>
                    <a:lnTo>
                      <a:pt x="522" y="331"/>
                    </a:lnTo>
                    <a:lnTo>
                      <a:pt x="509" y="354"/>
                    </a:lnTo>
                    <a:lnTo>
                      <a:pt x="502" y="365"/>
                    </a:lnTo>
                    <a:lnTo>
                      <a:pt x="494" y="376"/>
                    </a:lnTo>
                    <a:lnTo>
                      <a:pt x="486" y="387"/>
                    </a:lnTo>
                    <a:lnTo>
                      <a:pt x="477" y="397"/>
                    </a:lnTo>
                    <a:lnTo>
                      <a:pt x="467" y="407"/>
                    </a:lnTo>
                    <a:lnTo>
                      <a:pt x="457" y="417"/>
                    </a:lnTo>
                    <a:lnTo>
                      <a:pt x="447" y="426"/>
                    </a:lnTo>
                    <a:lnTo>
                      <a:pt x="436" y="435"/>
                    </a:lnTo>
                    <a:lnTo>
                      <a:pt x="423" y="442"/>
                    </a:lnTo>
                    <a:lnTo>
                      <a:pt x="411" y="450"/>
                    </a:lnTo>
                    <a:lnTo>
                      <a:pt x="397" y="457"/>
                    </a:lnTo>
                    <a:lnTo>
                      <a:pt x="383" y="463"/>
                    </a:lnTo>
                    <a:lnTo>
                      <a:pt x="370" y="468"/>
                    </a:lnTo>
                    <a:lnTo>
                      <a:pt x="355" y="473"/>
                    </a:lnTo>
                    <a:lnTo>
                      <a:pt x="340" y="478"/>
                    </a:lnTo>
                    <a:lnTo>
                      <a:pt x="323" y="481"/>
                    </a:lnTo>
                    <a:lnTo>
                      <a:pt x="306" y="483"/>
                    </a:lnTo>
                    <a:lnTo>
                      <a:pt x="288" y="485"/>
                    </a:lnTo>
                    <a:lnTo>
                      <a:pt x="271" y="486"/>
                    </a:lnTo>
                    <a:lnTo>
                      <a:pt x="252" y="485"/>
                    </a:lnTo>
                    <a:lnTo>
                      <a:pt x="232" y="483"/>
                    </a:lnTo>
                    <a:lnTo>
                      <a:pt x="214" y="481"/>
                    </a:lnTo>
                    <a:lnTo>
                      <a:pt x="196" y="477"/>
                    </a:lnTo>
                    <a:lnTo>
                      <a:pt x="180" y="473"/>
                    </a:lnTo>
                    <a:lnTo>
                      <a:pt x="164" y="468"/>
                    </a:lnTo>
                    <a:lnTo>
                      <a:pt x="150" y="462"/>
                    </a:lnTo>
                    <a:lnTo>
                      <a:pt x="135" y="457"/>
                    </a:lnTo>
                    <a:lnTo>
                      <a:pt x="123" y="450"/>
                    </a:lnTo>
                    <a:lnTo>
                      <a:pt x="110" y="443"/>
                    </a:lnTo>
                    <a:lnTo>
                      <a:pt x="99" y="436"/>
                    </a:lnTo>
                    <a:lnTo>
                      <a:pt x="88" y="427"/>
                    </a:lnTo>
                    <a:lnTo>
                      <a:pt x="78" y="418"/>
                    </a:lnTo>
                    <a:lnTo>
                      <a:pt x="69" y="411"/>
                    </a:lnTo>
                    <a:lnTo>
                      <a:pt x="60" y="401"/>
                    </a:lnTo>
                    <a:lnTo>
                      <a:pt x="51" y="392"/>
                    </a:lnTo>
                    <a:lnTo>
                      <a:pt x="45" y="383"/>
                    </a:lnTo>
                    <a:lnTo>
                      <a:pt x="31" y="363"/>
                    </a:lnTo>
                    <a:lnTo>
                      <a:pt x="21" y="345"/>
                    </a:lnTo>
                    <a:lnTo>
                      <a:pt x="14" y="326"/>
                    </a:lnTo>
                    <a:lnTo>
                      <a:pt x="8" y="307"/>
                    </a:lnTo>
                    <a:lnTo>
                      <a:pt x="3" y="290"/>
                    </a:lnTo>
                    <a:lnTo>
                      <a:pt x="0" y="275"/>
                    </a:lnTo>
                    <a:lnTo>
                      <a:pt x="0" y="260"/>
                    </a:lnTo>
                    <a:lnTo>
                      <a:pt x="0" y="247"/>
                    </a:lnTo>
                    <a:lnTo>
                      <a:pt x="3" y="227"/>
                    </a:lnTo>
                    <a:lnTo>
                      <a:pt x="6" y="206"/>
                    </a:lnTo>
                    <a:lnTo>
                      <a:pt x="14" y="185"/>
                    </a:lnTo>
                    <a:lnTo>
                      <a:pt x="23" y="164"/>
                    </a:lnTo>
                    <a:lnTo>
                      <a:pt x="34" y="144"/>
                    </a:lnTo>
                    <a:lnTo>
                      <a:pt x="48" y="123"/>
                    </a:lnTo>
                    <a:lnTo>
                      <a:pt x="64" y="104"/>
                    </a:lnTo>
                    <a:lnTo>
                      <a:pt x="81" y="85"/>
                    </a:lnTo>
                    <a:lnTo>
                      <a:pt x="101" y="68"/>
                    </a:lnTo>
                    <a:lnTo>
                      <a:pt x="124" y="53"/>
                    </a:lnTo>
                    <a:lnTo>
                      <a:pt x="135" y="45"/>
                    </a:lnTo>
                    <a:lnTo>
                      <a:pt x="147" y="38"/>
                    </a:lnTo>
                    <a:lnTo>
                      <a:pt x="160" y="31"/>
                    </a:lnTo>
                    <a:lnTo>
                      <a:pt x="174" y="26"/>
                    </a:lnTo>
                    <a:lnTo>
                      <a:pt x="187" y="20"/>
                    </a:lnTo>
                    <a:lnTo>
                      <a:pt x="201" y="17"/>
                    </a:lnTo>
                    <a:lnTo>
                      <a:pt x="216" y="12"/>
                    </a:lnTo>
                    <a:lnTo>
                      <a:pt x="231" y="8"/>
                    </a:lnTo>
                    <a:lnTo>
                      <a:pt x="247" y="5"/>
                    </a:lnTo>
                    <a:lnTo>
                      <a:pt x="264" y="3"/>
                    </a:lnTo>
                    <a:lnTo>
                      <a:pt x="280" y="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7" name="Freeform 490"/>
              <p:cNvSpPr>
                <a:spLocks/>
              </p:cNvSpPr>
              <p:nvPr/>
            </p:nvSpPr>
            <p:spPr bwMode="auto">
              <a:xfrm>
                <a:off x="2591" y="1294"/>
                <a:ext cx="92" cy="80"/>
              </a:xfrm>
              <a:custGeom>
                <a:avLst/>
                <a:gdLst>
                  <a:gd name="T0" fmla="*/ 0 w 460"/>
                  <a:gd name="T1" fmla="*/ 0 h 402"/>
                  <a:gd name="T2" fmla="*/ 0 w 460"/>
                  <a:gd name="T3" fmla="*/ 0 h 402"/>
                  <a:gd name="T4" fmla="*/ 0 w 460"/>
                  <a:gd name="T5" fmla="*/ 0 h 402"/>
                  <a:gd name="T6" fmla="*/ 0 w 460"/>
                  <a:gd name="T7" fmla="*/ 0 h 402"/>
                  <a:gd name="T8" fmla="*/ 0 w 460"/>
                  <a:gd name="T9" fmla="*/ 0 h 402"/>
                  <a:gd name="T10" fmla="*/ 0 w 460"/>
                  <a:gd name="T11" fmla="*/ 0 h 402"/>
                  <a:gd name="T12" fmla="*/ 0 w 460"/>
                  <a:gd name="T13" fmla="*/ 0 h 402"/>
                  <a:gd name="T14" fmla="*/ 0 w 460"/>
                  <a:gd name="T15" fmla="*/ 0 h 402"/>
                  <a:gd name="T16" fmla="*/ 0 w 460"/>
                  <a:gd name="T17" fmla="*/ 0 h 402"/>
                  <a:gd name="T18" fmla="*/ 0 w 460"/>
                  <a:gd name="T19" fmla="*/ 0 h 402"/>
                  <a:gd name="T20" fmla="*/ 0 w 460"/>
                  <a:gd name="T21" fmla="*/ 0 h 402"/>
                  <a:gd name="T22" fmla="*/ 0 w 460"/>
                  <a:gd name="T23" fmla="*/ 0 h 402"/>
                  <a:gd name="T24" fmla="*/ 0 w 460"/>
                  <a:gd name="T25" fmla="*/ 0 h 402"/>
                  <a:gd name="T26" fmla="*/ 0 w 460"/>
                  <a:gd name="T27" fmla="*/ 0 h 402"/>
                  <a:gd name="T28" fmla="*/ 0 w 460"/>
                  <a:gd name="T29" fmla="*/ 0 h 402"/>
                  <a:gd name="T30" fmla="*/ 0 w 460"/>
                  <a:gd name="T31" fmla="*/ 0 h 402"/>
                  <a:gd name="T32" fmla="*/ 0 w 460"/>
                  <a:gd name="T33" fmla="*/ 0 h 402"/>
                  <a:gd name="T34" fmla="*/ 0 w 460"/>
                  <a:gd name="T35" fmla="*/ 0 h 402"/>
                  <a:gd name="T36" fmla="*/ 0 w 460"/>
                  <a:gd name="T37" fmla="*/ 0 h 402"/>
                  <a:gd name="T38" fmla="*/ 0 w 460"/>
                  <a:gd name="T39" fmla="*/ 0 h 402"/>
                  <a:gd name="T40" fmla="*/ 0 w 460"/>
                  <a:gd name="T41" fmla="*/ 0 h 402"/>
                  <a:gd name="T42" fmla="*/ 0 w 460"/>
                  <a:gd name="T43" fmla="*/ 0 h 402"/>
                  <a:gd name="T44" fmla="*/ 0 w 460"/>
                  <a:gd name="T45" fmla="*/ 0 h 402"/>
                  <a:gd name="T46" fmla="*/ 0 w 460"/>
                  <a:gd name="T47" fmla="*/ 0 h 402"/>
                  <a:gd name="T48" fmla="*/ 0 w 460"/>
                  <a:gd name="T49" fmla="*/ 0 h 402"/>
                  <a:gd name="T50" fmla="*/ 0 w 460"/>
                  <a:gd name="T51" fmla="*/ 0 h 402"/>
                  <a:gd name="T52" fmla="*/ 0 w 460"/>
                  <a:gd name="T53" fmla="*/ 0 h 402"/>
                  <a:gd name="T54" fmla="*/ 0 w 460"/>
                  <a:gd name="T55" fmla="*/ 0 h 402"/>
                  <a:gd name="T56" fmla="*/ 0 w 460"/>
                  <a:gd name="T57" fmla="*/ 0 h 402"/>
                  <a:gd name="T58" fmla="*/ 0 w 460"/>
                  <a:gd name="T59" fmla="*/ 0 h 402"/>
                  <a:gd name="T60" fmla="*/ 0 w 460"/>
                  <a:gd name="T61" fmla="*/ 0 h 402"/>
                  <a:gd name="T62" fmla="*/ 0 w 460"/>
                  <a:gd name="T63" fmla="*/ 0 h 402"/>
                  <a:gd name="T64" fmla="*/ 0 w 460"/>
                  <a:gd name="T65" fmla="*/ 0 h 402"/>
                  <a:gd name="T66" fmla="*/ 0 w 460"/>
                  <a:gd name="T67" fmla="*/ 0 h 402"/>
                  <a:gd name="T68" fmla="*/ 0 w 460"/>
                  <a:gd name="T69" fmla="*/ 0 h 402"/>
                  <a:gd name="T70" fmla="*/ 0 w 460"/>
                  <a:gd name="T71" fmla="*/ 0 h 402"/>
                  <a:gd name="T72" fmla="*/ 0 w 460"/>
                  <a:gd name="T73" fmla="*/ 0 h 402"/>
                  <a:gd name="T74" fmla="*/ 0 w 460"/>
                  <a:gd name="T75" fmla="*/ 0 h 402"/>
                  <a:gd name="T76" fmla="*/ 0 w 460"/>
                  <a:gd name="T77" fmla="*/ 0 h 402"/>
                  <a:gd name="T78" fmla="*/ 0 w 460"/>
                  <a:gd name="T79" fmla="*/ 0 h 4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402"/>
                  <a:gd name="T122" fmla="*/ 460 w 460"/>
                  <a:gd name="T123" fmla="*/ 402 h 4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402">
                    <a:moveTo>
                      <a:pt x="247" y="0"/>
                    </a:moveTo>
                    <a:lnTo>
                      <a:pt x="267" y="2"/>
                    </a:lnTo>
                    <a:lnTo>
                      <a:pt x="287" y="4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44" y="20"/>
                    </a:lnTo>
                    <a:lnTo>
                      <a:pt x="362" y="29"/>
                    </a:lnTo>
                    <a:lnTo>
                      <a:pt x="378" y="39"/>
                    </a:lnTo>
                    <a:lnTo>
                      <a:pt x="394" y="50"/>
                    </a:lnTo>
                    <a:lnTo>
                      <a:pt x="409" y="63"/>
                    </a:lnTo>
                    <a:lnTo>
                      <a:pt x="422" y="76"/>
                    </a:lnTo>
                    <a:lnTo>
                      <a:pt x="434" y="91"/>
                    </a:lnTo>
                    <a:lnTo>
                      <a:pt x="443" y="106"/>
                    </a:lnTo>
                    <a:lnTo>
                      <a:pt x="452" y="124"/>
                    </a:lnTo>
                    <a:lnTo>
                      <a:pt x="457" y="141"/>
                    </a:lnTo>
                    <a:lnTo>
                      <a:pt x="458" y="150"/>
                    </a:lnTo>
                    <a:lnTo>
                      <a:pt x="459" y="159"/>
                    </a:lnTo>
                    <a:lnTo>
                      <a:pt x="460" y="169"/>
                    </a:lnTo>
                    <a:lnTo>
                      <a:pt x="460" y="179"/>
                    </a:lnTo>
                    <a:lnTo>
                      <a:pt x="458" y="197"/>
                    </a:lnTo>
                    <a:lnTo>
                      <a:pt x="454" y="217"/>
                    </a:lnTo>
                    <a:lnTo>
                      <a:pt x="449" y="237"/>
                    </a:lnTo>
                    <a:lnTo>
                      <a:pt x="442" y="257"/>
                    </a:lnTo>
                    <a:lnTo>
                      <a:pt x="433" y="276"/>
                    </a:lnTo>
                    <a:lnTo>
                      <a:pt x="422" y="296"/>
                    </a:lnTo>
                    <a:lnTo>
                      <a:pt x="408" y="315"/>
                    </a:lnTo>
                    <a:lnTo>
                      <a:pt x="394" y="332"/>
                    </a:lnTo>
                    <a:lnTo>
                      <a:pt x="378" y="348"/>
                    </a:lnTo>
                    <a:lnTo>
                      <a:pt x="359" y="363"/>
                    </a:lnTo>
                    <a:lnTo>
                      <a:pt x="349" y="370"/>
                    </a:lnTo>
                    <a:lnTo>
                      <a:pt x="339" y="376"/>
                    </a:lnTo>
                    <a:lnTo>
                      <a:pt x="328" y="381"/>
                    </a:lnTo>
                    <a:lnTo>
                      <a:pt x="318" y="386"/>
                    </a:lnTo>
                    <a:lnTo>
                      <a:pt x="306" y="391"/>
                    </a:lnTo>
                    <a:lnTo>
                      <a:pt x="294" y="395"/>
                    </a:lnTo>
                    <a:lnTo>
                      <a:pt x="282" y="397"/>
                    </a:lnTo>
                    <a:lnTo>
                      <a:pt x="268" y="400"/>
                    </a:lnTo>
                    <a:lnTo>
                      <a:pt x="256" y="401"/>
                    </a:lnTo>
                    <a:lnTo>
                      <a:pt x="242" y="402"/>
                    </a:lnTo>
                    <a:lnTo>
                      <a:pt x="227" y="402"/>
                    </a:lnTo>
                    <a:lnTo>
                      <a:pt x="213" y="401"/>
                    </a:lnTo>
                    <a:lnTo>
                      <a:pt x="197" y="400"/>
                    </a:lnTo>
                    <a:lnTo>
                      <a:pt x="181" y="397"/>
                    </a:lnTo>
                    <a:lnTo>
                      <a:pt x="167" y="395"/>
                    </a:lnTo>
                    <a:lnTo>
                      <a:pt x="152" y="391"/>
                    </a:lnTo>
                    <a:lnTo>
                      <a:pt x="140" y="387"/>
                    </a:lnTo>
                    <a:lnTo>
                      <a:pt x="127" y="383"/>
                    </a:lnTo>
                    <a:lnTo>
                      <a:pt x="116" y="378"/>
                    </a:lnTo>
                    <a:lnTo>
                      <a:pt x="105" y="372"/>
                    </a:lnTo>
                    <a:lnTo>
                      <a:pt x="95" y="367"/>
                    </a:lnTo>
                    <a:lnTo>
                      <a:pt x="85" y="361"/>
                    </a:lnTo>
                    <a:lnTo>
                      <a:pt x="76" y="353"/>
                    </a:lnTo>
                    <a:lnTo>
                      <a:pt x="67" y="347"/>
                    </a:lnTo>
                    <a:lnTo>
                      <a:pt x="52" y="332"/>
                    </a:lnTo>
                    <a:lnTo>
                      <a:pt x="40" y="317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9"/>
                    </a:lnTo>
                    <a:lnTo>
                      <a:pt x="9" y="254"/>
                    </a:lnTo>
                    <a:lnTo>
                      <a:pt x="5" y="239"/>
                    </a:lnTo>
                    <a:lnTo>
                      <a:pt x="2" y="225"/>
                    </a:lnTo>
                    <a:lnTo>
                      <a:pt x="1" y="214"/>
                    </a:lnTo>
                    <a:lnTo>
                      <a:pt x="0" y="202"/>
                    </a:lnTo>
                    <a:lnTo>
                      <a:pt x="2" y="187"/>
                    </a:lnTo>
                    <a:lnTo>
                      <a:pt x="6" y="170"/>
                    </a:lnTo>
                    <a:lnTo>
                      <a:pt x="12" y="154"/>
                    </a:lnTo>
                    <a:lnTo>
                      <a:pt x="20" y="136"/>
                    </a:lnTo>
                    <a:lnTo>
                      <a:pt x="29" y="120"/>
                    </a:lnTo>
                    <a:lnTo>
                      <a:pt x="40" y="104"/>
                    </a:lnTo>
                    <a:lnTo>
                      <a:pt x="54" y="88"/>
                    </a:lnTo>
                    <a:lnTo>
                      <a:pt x="69" y="73"/>
                    </a:lnTo>
                    <a:lnTo>
                      <a:pt x="85" y="58"/>
                    </a:lnTo>
                    <a:lnTo>
                      <a:pt x="103" y="44"/>
                    </a:lnTo>
                    <a:lnTo>
                      <a:pt x="123" y="33"/>
                    </a:lnTo>
                    <a:lnTo>
                      <a:pt x="145" y="23"/>
                    </a:lnTo>
                    <a:lnTo>
                      <a:pt x="168" y="14"/>
                    </a:lnTo>
                    <a:lnTo>
                      <a:pt x="193" y="6"/>
                    </a:lnTo>
                    <a:lnTo>
                      <a:pt x="206" y="4"/>
                    </a:lnTo>
                    <a:lnTo>
                      <a:pt x="220" y="3"/>
                    </a:lnTo>
                    <a:lnTo>
                      <a:pt x="233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8" name="Freeform 491"/>
              <p:cNvSpPr>
                <a:spLocks/>
              </p:cNvSpPr>
              <p:nvPr/>
            </p:nvSpPr>
            <p:spPr bwMode="auto">
              <a:xfrm>
                <a:off x="1633" y="2445"/>
                <a:ext cx="92" cy="144"/>
              </a:xfrm>
              <a:custGeom>
                <a:avLst/>
                <a:gdLst>
                  <a:gd name="T0" fmla="*/ 0 w 462"/>
                  <a:gd name="T1" fmla="*/ 0 h 719"/>
                  <a:gd name="T2" fmla="*/ 0 w 462"/>
                  <a:gd name="T3" fmla="*/ 0 h 719"/>
                  <a:gd name="T4" fmla="*/ 0 w 462"/>
                  <a:gd name="T5" fmla="*/ 0 h 719"/>
                  <a:gd name="T6" fmla="*/ 0 w 462"/>
                  <a:gd name="T7" fmla="*/ 0 h 719"/>
                  <a:gd name="T8" fmla="*/ 0 w 462"/>
                  <a:gd name="T9" fmla="*/ 0 h 719"/>
                  <a:gd name="T10" fmla="*/ 0 w 462"/>
                  <a:gd name="T11" fmla="*/ 0 h 719"/>
                  <a:gd name="T12" fmla="*/ 0 w 462"/>
                  <a:gd name="T13" fmla="*/ 0 h 719"/>
                  <a:gd name="T14" fmla="*/ 0 w 462"/>
                  <a:gd name="T15" fmla="*/ 0 h 719"/>
                  <a:gd name="T16" fmla="*/ 0 w 462"/>
                  <a:gd name="T17" fmla="*/ 0 h 719"/>
                  <a:gd name="T18" fmla="*/ 0 w 462"/>
                  <a:gd name="T19" fmla="*/ 0 h 719"/>
                  <a:gd name="T20" fmla="*/ 0 w 462"/>
                  <a:gd name="T21" fmla="*/ 0 h 719"/>
                  <a:gd name="T22" fmla="*/ 0 w 462"/>
                  <a:gd name="T23" fmla="*/ 0 h 719"/>
                  <a:gd name="T24" fmla="*/ 0 w 462"/>
                  <a:gd name="T25" fmla="*/ 0 h 719"/>
                  <a:gd name="T26" fmla="*/ 0 w 462"/>
                  <a:gd name="T27" fmla="*/ 0 h 719"/>
                  <a:gd name="T28" fmla="*/ 0 w 462"/>
                  <a:gd name="T29" fmla="*/ 0 h 719"/>
                  <a:gd name="T30" fmla="*/ 0 w 462"/>
                  <a:gd name="T31" fmla="*/ 0 h 719"/>
                  <a:gd name="T32" fmla="*/ 0 w 462"/>
                  <a:gd name="T33" fmla="*/ 0 h 719"/>
                  <a:gd name="T34" fmla="*/ 0 w 462"/>
                  <a:gd name="T35" fmla="*/ 0 h 719"/>
                  <a:gd name="T36" fmla="*/ 0 w 462"/>
                  <a:gd name="T37" fmla="*/ 0 h 719"/>
                  <a:gd name="T38" fmla="*/ 0 w 462"/>
                  <a:gd name="T39" fmla="*/ 0 h 719"/>
                  <a:gd name="T40" fmla="*/ 0 w 462"/>
                  <a:gd name="T41" fmla="*/ 0 h 719"/>
                  <a:gd name="T42" fmla="*/ 0 w 462"/>
                  <a:gd name="T43" fmla="*/ 0 h 719"/>
                  <a:gd name="T44" fmla="*/ 0 w 462"/>
                  <a:gd name="T45" fmla="*/ 0 h 719"/>
                  <a:gd name="T46" fmla="*/ 0 w 462"/>
                  <a:gd name="T47" fmla="*/ 0 h 719"/>
                  <a:gd name="T48" fmla="*/ 0 w 462"/>
                  <a:gd name="T49" fmla="*/ 0 h 719"/>
                  <a:gd name="T50" fmla="*/ 0 w 462"/>
                  <a:gd name="T51" fmla="*/ 0 h 719"/>
                  <a:gd name="T52" fmla="*/ 0 w 462"/>
                  <a:gd name="T53" fmla="*/ 0 h 719"/>
                  <a:gd name="T54" fmla="*/ 0 w 462"/>
                  <a:gd name="T55" fmla="*/ 0 h 719"/>
                  <a:gd name="T56" fmla="*/ 0 w 462"/>
                  <a:gd name="T57" fmla="*/ 0 h 719"/>
                  <a:gd name="T58" fmla="*/ 0 w 462"/>
                  <a:gd name="T59" fmla="*/ 0 h 719"/>
                  <a:gd name="T60" fmla="*/ 0 w 462"/>
                  <a:gd name="T61" fmla="*/ 0 h 719"/>
                  <a:gd name="T62" fmla="*/ 0 w 462"/>
                  <a:gd name="T63" fmla="*/ 0 h 719"/>
                  <a:gd name="T64" fmla="*/ 0 w 462"/>
                  <a:gd name="T65" fmla="*/ 0 h 719"/>
                  <a:gd name="T66" fmla="*/ 0 w 462"/>
                  <a:gd name="T67" fmla="*/ 0 h 719"/>
                  <a:gd name="T68" fmla="*/ 0 w 462"/>
                  <a:gd name="T69" fmla="*/ 0 h 719"/>
                  <a:gd name="T70" fmla="*/ 0 w 462"/>
                  <a:gd name="T71" fmla="*/ 0 h 719"/>
                  <a:gd name="T72" fmla="*/ 0 w 462"/>
                  <a:gd name="T73" fmla="*/ 0 h 719"/>
                  <a:gd name="T74" fmla="*/ 0 w 462"/>
                  <a:gd name="T75" fmla="*/ 0 h 719"/>
                  <a:gd name="T76" fmla="*/ 0 w 462"/>
                  <a:gd name="T77" fmla="*/ 0 h 719"/>
                  <a:gd name="T78" fmla="*/ 0 w 462"/>
                  <a:gd name="T79" fmla="*/ 0 h 719"/>
                  <a:gd name="T80" fmla="*/ 0 w 462"/>
                  <a:gd name="T81" fmla="*/ 0 h 719"/>
                  <a:gd name="T82" fmla="*/ 0 w 462"/>
                  <a:gd name="T83" fmla="*/ 0 h 7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2"/>
                  <a:gd name="T127" fmla="*/ 0 h 719"/>
                  <a:gd name="T128" fmla="*/ 462 w 462"/>
                  <a:gd name="T129" fmla="*/ 719 h 71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2" h="719">
                    <a:moveTo>
                      <a:pt x="436" y="43"/>
                    </a:moveTo>
                    <a:lnTo>
                      <a:pt x="419" y="58"/>
                    </a:lnTo>
                    <a:lnTo>
                      <a:pt x="403" y="74"/>
                    </a:lnTo>
                    <a:lnTo>
                      <a:pt x="387" y="91"/>
                    </a:lnTo>
                    <a:lnTo>
                      <a:pt x="372" y="110"/>
                    </a:lnTo>
                    <a:lnTo>
                      <a:pt x="357" y="130"/>
                    </a:lnTo>
                    <a:lnTo>
                      <a:pt x="343" y="150"/>
                    </a:lnTo>
                    <a:lnTo>
                      <a:pt x="328" y="171"/>
                    </a:lnTo>
                    <a:lnTo>
                      <a:pt x="314" y="193"/>
                    </a:lnTo>
                    <a:lnTo>
                      <a:pt x="290" y="238"/>
                    </a:lnTo>
                    <a:lnTo>
                      <a:pt x="265" y="282"/>
                    </a:lnTo>
                    <a:lnTo>
                      <a:pt x="242" y="329"/>
                    </a:lnTo>
                    <a:lnTo>
                      <a:pt x="222" y="374"/>
                    </a:lnTo>
                    <a:lnTo>
                      <a:pt x="203" y="417"/>
                    </a:lnTo>
                    <a:lnTo>
                      <a:pt x="187" y="460"/>
                    </a:lnTo>
                    <a:lnTo>
                      <a:pt x="172" y="500"/>
                    </a:lnTo>
                    <a:lnTo>
                      <a:pt x="161" y="536"/>
                    </a:lnTo>
                    <a:lnTo>
                      <a:pt x="151" y="568"/>
                    </a:lnTo>
                    <a:lnTo>
                      <a:pt x="142" y="594"/>
                    </a:lnTo>
                    <a:lnTo>
                      <a:pt x="137" y="616"/>
                    </a:lnTo>
                    <a:lnTo>
                      <a:pt x="135" y="631"/>
                    </a:lnTo>
                    <a:lnTo>
                      <a:pt x="134" y="637"/>
                    </a:lnTo>
                    <a:lnTo>
                      <a:pt x="131" y="643"/>
                    </a:lnTo>
                    <a:lnTo>
                      <a:pt x="127" y="649"/>
                    </a:lnTo>
                    <a:lnTo>
                      <a:pt x="124" y="656"/>
                    </a:lnTo>
                    <a:lnTo>
                      <a:pt x="114" y="668"/>
                    </a:lnTo>
                    <a:lnTo>
                      <a:pt x="102" y="681"/>
                    </a:lnTo>
                    <a:lnTo>
                      <a:pt x="89" y="693"/>
                    </a:lnTo>
                    <a:lnTo>
                      <a:pt x="74" y="703"/>
                    </a:lnTo>
                    <a:lnTo>
                      <a:pt x="60" y="711"/>
                    </a:lnTo>
                    <a:lnTo>
                      <a:pt x="45" y="717"/>
                    </a:lnTo>
                    <a:lnTo>
                      <a:pt x="39" y="718"/>
                    </a:lnTo>
                    <a:lnTo>
                      <a:pt x="32" y="719"/>
                    </a:lnTo>
                    <a:lnTo>
                      <a:pt x="26" y="719"/>
                    </a:lnTo>
                    <a:lnTo>
                      <a:pt x="20" y="719"/>
                    </a:lnTo>
                    <a:lnTo>
                      <a:pt x="15" y="717"/>
                    </a:lnTo>
                    <a:lnTo>
                      <a:pt x="10" y="714"/>
                    </a:lnTo>
                    <a:lnTo>
                      <a:pt x="6" y="711"/>
                    </a:lnTo>
                    <a:lnTo>
                      <a:pt x="4" y="707"/>
                    </a:lnTo>
                    <a:lnTo>
                      <a:pt x="1" y="701"/>
                    </a:lnTo>
                    <a:lnTo>
                      <a:pt x="0" y="693"/>
                    </a:lnTo>
                    <a:lnTo>
                      <a:pt x="0" y="684"/>
                    </a:lnTo>
                    <a:lnTo>
                      <a:pt x="0" y="674"/>
                    </a:lnTo>
                    <a:lnTo>
                      <a:pt x="3" y="663"/>
                    </a:lnTo>
                    <a:lnTo>
                      <a:pt x="5" y="651"/>
                    </a:lnTo>
                    <a:lnTo>
                      <a:pt x="10" y="637"/>
                    </a:lnTo>
                    <a:lnTo>
                      <a:pt x="16" y="621"/>
                    </a:lnTo>
                    <a:lnTo>
                      <a:pt x="27" y="588"/>
                    </a:lnTo>
                    <a:lnTo>
                      <a:pt x="39" y="556"/>
                    </a:lnTo>
                    <a:lnTo>
                      <a:pt x="47" y="522"/>
                    </a:lnTo>
                    <a:lnTo>
                      <a:pt x="56" y="490"/>
                    </a:lnTo>
                    <a:lnTo>
                      <a:pt x="74" y="423"/>
                    </a:lnTo>
                    <a:lnTo>
                      <a:pt x="91" y="359"/>
                    </a:lnTo>
                    <a:lnTo>
                      <a:pt x="102" y="326"/>
                    </a:lnTo>
                    <a:lnTo>
                      <a:pt x="115" y="295"/>
                    </a:lnTo>
                    <a:lnTo>
                      <a:pt x="129" y="264"/>
                    </a:lnTo>
                    <a:lnTo>
                      <a:pt x="145" y="234"/>
                    </a:lnTo>
                    <a:lnTo>
                      <a:pt x="153" y="219"/>
                    </a:lnTo>
                    <a:lnTo>
                      <a:pt x="163" y="204"/>
                    </a:lnTo>
                    <a:lnTo>
                      <a:pt x="173" y="190"/>
                    </a:lnTo>
                    <a:lnTo>
                      <a:pt x="185" y="175"/>
                    </a:lnTo>
                    <a:lnTo>
                      <a:pt x="197" y="161"/>
                    </a:lnTo>
                    <a:lnTo>
                      <a:pt x="210" y="148"/>
                    </a:lnTo>
                    <a:lnTo>
                      <a:pt x="223" y="135"/>
                    </a:lnTo>
                    <a:lnTo>
                      <a:pt x="238" y="121"/>
                    </a:lnTo>
                    <a:lnTo>
                      <a:pt x="268" y="96"/>
                    </a:lnTo>
                    <a:lnTo>
                      <a:pt x="297" y="75"/>
                    </a:lnTo>
                    <a:lnTo>
                      <a:pt x="323" y="57"/>
                    </a:lnTo>
                    <a:lnTo>
                      <a:pt x="349" y="42"/>
                    </a:lnTo>
                    <a:lnTo>
                      <a:pt x="372" y="28"/>
                    </a:lnTo>
                    <a:lnTo>
                      <a:pt x="393" y="18"/>
                    </a:lnTo>
                    <a:lnTo>
                      <a:pt x="412" y="9"/>
                    </a:lnTo>
                    <a:lnTo>
                      <a:pt x="428" y="4"/>
                    </a:lnTo>
                    <a:lnTo>
                      <a:pt x="440" y="2"/>
                    </a:lnTo>
                    <a:lnTo>
                      <a:pt x="450" y="0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60" y="4"/>
                    </a:lnTo>
                    <a:lnTo>
                      <a:pt x="462" y="7"/>
                    </a:lnTo>
                    <a:lnTo>
                      <a:pt x="462" y="9"/>
                    </a:lnTo>
                    <a:lnTo>
                      <a:pt x="460" y="12"/>
                    </a:lnTo>
                    <a:lnTo>
                      <a:pt x="459" y="15"/>
                    </a:lnTo>
                    <a:lnTo>
                      <a:pt x="457" y="20"/>
                    </a:lnTo>
                    <a:lnTo>
                      <a:pt x="448" y="30"/>
                    </a:lnTo>
                    <a:lnTo>
                      <a:pt x="436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9" name="Freeform 492"/>
              <p:cNvSpPr>
                <a:spLocks/>
              </p:cNvSpPr>
              <p:nvPr/>
            </p:nvSpPr>
            <p:spPr bwMode="auto">
              <a:xfrm>
                <a:off x="1542" y="2480"/>
                <a:ext cx="93" cy="144"/>
              </a:xfrm>
              <a:custGeom>
                <a:avLst/>
                <a:gdLst>
                  <a:gd name="T0" fmla="*/ 0 w 465"/>
                  <a:gd name="T1" fmla="*/ 0 h 720"/>
                  <a:gd name="T2" fmla="*/ 0 w 465"/>
                  <a:gd name="T3" fmla="*/ 0 h 720"/>
                  <a:gd name="T4" fmla="*/ 0 w 465"/>
                  <a:gd name="T5" fmla="*/ 0 h 720"/>
                  <a:gd name="T6" fmla="*/ 0 w 465"/>
                  <a:gd name="T7" fmla="*/ 0 h 720"/>
                  <a:gd name="T8" fmla="*/ 0 w 465"/>
                  <a:gd name="T9" fmla="*/ 0 h 720"/>
                  <a:gd name="T10" fmla="*/ 0 w 465"/>
                  <a:gd name="T11" fmla="*/ 0 h 720"/>
                  <a:gd name="T12" fmla="*/ 0 w 465"/>
                  <a:gd name="T13" fmla="*/ 0 h 720"/>
                  <a:gd name="T14" fmla="*/ 0 w 465"/>
                  <a:gd name="T15" fmla="*/ 0 h 720"/>
                  <a:gd name="T16" fmla="*/ 0 w 465"/>
                  <a:gd name="T17" fmla="*/ 0 h 720"/>
                  <a:gd name="T18" fmla="*/ 0 w 465"/>
                  <a:gd name="T19" fmla="*/ 0 h 720"/>
                  <a:gd name="T20" fmla="*/ 0 w 465"/>
                  <a:gd name="T21" fmla="*/ 0 h 720"/>
                  <a:gd name="T22" fmla="*/ 0 w 465"/>
                  <a:gd name="T23" fmla="*/ 0 h 720"/>
                  <a:gd name="T24" fmla="*/ 0 w 465"/>
                  <a:gd name="T25" fmla="*/ 0 h 720"/>
                  <a:gd name="T26" fmla="*/ 0 w 465"/>
                  <a:gd name="T27" fmla="*/ 0 h 720"/>
                  <a:gd name="T28" fmla="*/ 0 w 465"/>
                  <a:gd name="T29" fmla="*/ 0 h 720"/>
                  <a:gd name="T30" fmla="*/ 0 w 465"/>
                  <a:gd name="T31" fmla="*/ 0 h 720"/>
                  <a:gd name="T32" fmla="*/ 0 w 465"/>
                  <a:gd name="T33" fmla="*/ 0 h 720"/>
                  <a:gd name="T34" fmla="*/ 0 w 465"/>
                  <a:gd name="T35" fmla="*/ 0 h 720"/>
                  <a:gd name="T36" fmla="*/ 0 w 465"/>
                  <a:gd name="T37" fmla="*/ 0 h 720"/>
                  <a:gd name="T38" fmla="*/ 0 w 465"/>
                  <a:gd name="T39" fmla="*/ 0 h 720"/>
                  <a:gd name="T40" fmla="*/ 0 w 465"/>
                  <a:gd name="T41" fmla="*/ 0 h 720"/>
                  <a:gd name="T42" fmla="*/ 0 w 465"/>
                  <a:gd name="T43" fmla="*/ 0 h 720"/>
                  <a:gd name="T44" fmla="*/ 0 w 465"/>
                  <a:gd name="T45" fmla="*/ 0 h 720"/>
                  <a:gd name="T46" fmla="*/ 0 w 465"/>
                  <a:gd name="T47" fmla="*/ 0 h 720"/>
                  <a:gd name="T48" fmla="*/ 0 w 465"/>
                  <a:gd name="T49" fmla="*/ 0 h 720"/>
                  <a:gd name="T50" fmla="*/ 0 w 465"/>
                  <a:gd name="T51" fmla="*/ 0 h 720"/>
                  <a:gd name="T52" fmla="*/ 0 w 465"/>
                  <a:gd name="T53" fmla="*/ 0 h 720"/>
                  <a:gd name="T54" fmla="*/ 0 w 465"/>
                  <a:gd name="T55" fmla="*/ 0 h 720"/>
                  <a:gd name="T56" fmla="*/ 0 w 465"/>
                  <a:gd name="T57" fmla="*/ 0 h 720"/>
                  <a:gd name="T58" fmla="*/ 0 w 465"/>
                  <a:gd name="T59" fmla="*/ 0 h 720"/>
                  <a:gd name="T60" fmla="*/ 0 w 465"/>
                  <a:gd name="T61" fmla="*/ 0 h 720"/>
                  <a:gd name="T62" fmla="*/ 0 w 465"/>
                  <a:gd name="T63" fmla="*/ 0 h 720"/>
                  <a:gd name="T64" fmla="*/ 0 w 465"/>
                  <a:gd name="T65" fmla="*/ 0 h 720"/>
                  <a:gd name="T66" fmla="*/ 0 w 465"/>
                  <a:gd name="T67" fmla="*/ 0 h 720"/>
                  <a:gd name="T68" fmla="*/ 0 w 465"/>
                  <a:gd name="T69" fmla="*/ 0 h 720"/>
                  <a:gd name="T70" fmla="*/ 0 w 465"/>
                  <a:gd name="T71" fmla="*/ 0 h 720"/>
                  <a:gd name="T72" fmla="*/ 0 w 465"/>
                  <a:gd name="T73" fmla="*/ 0 h 720"/>
                  <a:gd name="T74" fmla="*/ 0 w 465"/>
                  <a:gd name="T75" fmla="*/ 0 h 720"/>
                  <a:gd name="T76" fmla="*/ 0 w 465"/>
                  <a:gd name="T77" fmla="*/ 0 h 720"/>
                  <a:gd name="T78" fmla="*/ 0 w 465"/>
                  <a:gd name="T79" fmla="*/ 0 h 720"/>
                  <a:gd name="T80" fmla="*/ 0 w 465"/>
                  <a:gd name="T81" fmla="*/ 0 h 720"/>
                  <a:gd name="T82" fmla="*/ 0 w 465"/>
                  <a:gd name="T83" fmla="*/ 0 h 7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5"/>
                  <a:gd name="T127" fmla="*/ 0 h 720"/>
                  <a:gd name="T128" fmla="*/ 465 w 465"/>
                  <a:gd name="T129" fmla="*/ 720 h 7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5" h="720">
                    <a:moveTo>
                      <a:pt x="440" y="41"/>
                    </a:moveTo>
                    <a:lnTo>
                      <a:pt x="424" y="57"/>
                    </a:lnTo>
                    <a:lnTo>
                      <a:pt x="408" y="73"/>
                    </a:lnTo>
                    <a:lnTo>
                      <a:pt x="392" y="91"/>
                    </a:lnTo>
                    <a:lnTo>
                      <a:pt x="377" y="110"/>
                    </a:lnTo>
                    <a:lnTo>
                      <a:pt x="362" y="130"/>
                    </a:lnTo>
                    <a:lnTo>
                      <a:pt x="347" y="150"/>
                    </a:lnTo>
                    <a:lnTo>
                      <a:pt x="333" y="170"/>
                    </a:lnTo>
                    <a:lnTo>
                      <a:pt x="319" y="192"/>
                    </a:lnTo>
                    <a:lnTo>
                      <a:pt x="293" y="236"/>
                    </a:lnTo>
                    <a:lnTo>
                      <a:pt x="269" y="281"/>
                    </a:lnTo>
                    <a:lnTo>
                      <a:pt x="247" y="327"/>
                    </a:lnTo>
                    <a:lnTo>
                      <a:pt x="227" y="373"/>
                    </a:lnTo>
                    <a:lnTo>
                      <a:pt x="208" y="417"/>
                    </a:lnTo>
                    <a:lnTo>
                      <a:pt x="192" y="459"/>
                    </a:lnTo>
                    <a:lnTo>
                      <a:pt x="177" y="499"/>
                    </a:lnTo>
                    <a:lnTo>
                      <a:pt x="165" y="535"/>
                    </a:lnTo>
                    <a:lnTo>
                      <a:pt x="155" y="566"/>
                    </a:lnTo>
                    <a:lnTo>
                      <a:pt x="147" y="594"/>
                    </a:lnTo>
                    <a:lnTo>
                      <a:pt x="142" y="615"/>
                    </a:lnTo>
                    <a:lnTo>
                      <a:pt x="138" y="629"/>
                    </a:lnTo>
                    <a:lnTo>
                      <a:pt x="137" y="635"/>
                    </a:lnTo>
                    <a:lnTo>
                      <a:pt x="135" y="641"/>
                    </a:lnTo>
                    <a:lnTo>
                      <a:pt x="132" y="649"/>
                    </a:lnTo>
                    <a:lnTo>
                      <a:pt x="128" y="655"/>
                    </a:lnTo>
                    <a:lnTo>
                      <a:pt x="117" y="668"/>
                    </a:lnTo>
                    <a:lnTo>
                      <a:pt x="106" y="680"/>
                    </a:lnTo>
                    <a:lnTo>
                      <a:pt x="92" y="691"/>
                    </a:lnTo>
                    <a:lnTo>
                      <a:pt x="77" y="701"/>
                    </a:lnTo>
                    <a:lnTo>
                      <a:pt x="62" y="710"/>
                    </a:lnTo>
                    <a:lnTo>
                      <a:pt x="47" y="716"/>
                    </a:lnTo>
                    <a:lnTo>
                      <a:pt x="40" y="718"/>
                    </a:lnTo>
                    <a:lnTo>
                      <a:pt x="34" y="719"/>
                    </a:lnTo>
                    <a:lnTo>
                      <a:pt x="27" y="720"/>
                    </a:lnTo>
                    <a:lnTo>
                      <a:pt x="21" y="719"/>
                    </a:lnTo>
                    <a:lnTo>
                      <a:pt x="16" y="718"/>
                    </a:lnTo>
                    <a:lnTo>
                      <a:pt x="11" y="715"/>
                    </a:lnTo>
                    <a:lnTo>
                      <a:pt x="7" y="711"/>
                    </a:lnTo>
                    <a:lnTo>
                      <a:pt x="4" y="708"/>
                    </a:lnTo>
                    <a:lnTo>
                      <a:pt x="1" y="701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8"/>
                    </a:lnTo>
                    <a:lnTo>
                      <a:pt x="2" y="666"/>
                    </a:lnTo>
                    <a:lnTo>
                      <a:pt x="5" y="654"/>
                    </a:lnTo>
                    <a:lnTo>
                      <a:pt x="10" y="640"/>
                    </a:lnTo>
                    <a:lnTo>
                      <a:pt x="15" y="624"/>
                    </a:lnTo>
                    <a:lnTo>
                      <a:pt x="27" y="591"/>
                    </a:lnTo>
                    <a:lnTo>
                      <a:pt x="38" y="558"/>
                    </a:lnTo>
                    <a:lnTo>
                      <a:pt x="48" y="524"/>
                    </a:lnTo>
                    <a:lnTo>
                      <a:pt x="57" y="490"/>
                    </a:lnTo>
                    <a:lnTo>
                      <a:pt x="75" y="423"/>
                    </a:lnTo>
                    <a:lnTo>
                      <a:pt x="93" y="358"/>
                    </a:lnTo>
                    <a:lnTo>
                      <a:pt x="105" y="326"/>
                    </a:lnTo>
                    <a:lnTo>
                      <a:pt x="117" y="294"/>
                    </a:lnTo>
                    <a:lnTo>
                      <a:pt x="131" y="263"/>
                    </a:lnTo>
                    <a:lnTo>
                      <a:pt x="148" y="232"/>
                    </a:lnTo>
                    <a:lnTo>
                      <a:pt x="157" y="218"/>
                    </a:lnTo>
                    <a:lnTo>
                      <a:pt x="167" y="203"/>
                    </a:lnTo>
                    <a:lnTo>
                      <a:pt x="177" y="188"/>
                    </a:lnTo>
                    <a:lnTo>
                      <a:pt x="188" y="175"/>
                    </a:lnTo>
                    <a:lnTo>
                      <a:pt x="201" y="161"/>
                    </a:lnTo>
                    <a:lnTo>
                      <a:pt x="213" y="147"/>
                    </a:lnTo>
                    <a:lnTo>
                      <a:pt x="228" y="133"/>
                    </a:lnTo>
                    <a:lnTo>
                      <a:pt x="242" y="121"/>
                    </a:lnTo>
                    <a:lnTo>
                      <a:pt x="272" y="96"/>
                    </a:lnTo>
                    <a:lnTo>
                      <a:pt x="301" y="75"/>
                    </a:lnTo>
                    <a:lnTo>
                      <a:pt x="328" y="56"/>
                    </a:lnTo>
                    <a:lnTo>
                      <a:pt x="353" y="40"/>
                    </a:lnTo>
                    <a:lnTo>
                      <a:pt x="377" y="27"/>
                    </a:lnTo>
                    <a:lnTo>
                      <a:pt x="398" y="16"/>
                    </a:lnTo>
                    <a:lnTo>
                      <a:pt x="417" y="9"/>
                    </a:lnTo>
                    <a:lnTo>
                      <a:pt x="432" y="4"/>
                    </a:lnTo>
                    <a:lnTo>
                      <a:pt x="445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2" y="1"/>
                    </a:lnTo>
                    <a:lnTo>
                      <a:pt x="464" y="2"/>
                    </a:lnTo>
                    <a:lnTo>
                      <a:pt x="465" y="5"/>
                    </a:lnTo>
                    <a:lnTo>
                      <a:pt x="465" y="7"/>
                    </a:lnTo>
                    <a:lnTo>
                      <a:pt x="465" y="11"/>
                    </a:lnTo>
                    <a:lnTo>
                      <a:pt x="464" y="15"/>
                    </a:lnTo>
                    <a:lnTo>
                      <a:pt x="462" y="20"/>
                    </a:lnTo>
                    <a:lnTo>
                      <a:pt x="453" y="30"/>
                    </a:lnTo>
                    <a:lnTo>
                      <a:pt x="440" y="4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0" name="Freeform 493"/>
              <p:cNvSpPr>
                <a:spLocks/>
              </p:cNvSpPr>
              <p:nvPr/>
            </p:nvSpPr>
            <p:spPr bwMode="auto">
              <a:xfrm>
                <a:off x="1463" y="2536"/>
                <a:ext cx="82" cy="150"/>
              </a:xfrm>
              <a:custGeom>
                <a:avLst/>
                <a:gdLst>
                  <a:gd name="T0" fmla="*/ 0 w 411"/>
                  <a:gd name="T1" fmla="*/ 0 h 751"/>
                  <a:gd name="T2" fmla="*/ 0 w 411"/>
                  <a:gd name="T3" fmla="*/ 0 h 751"/>
                  <a:gd name="T4" fmla="*/ 0 w 411"/>
                  <a:gd name="T5" fmla="*/ 0 h 751"/>
                  <a:gd name="T6" fmla="*/ 0 w 411"/>
                  <a:gd name="T7" fmla="*/ 0 h 751"/>
                  <a:gd name="T8" fmla="*/ 0 w 411"/>
                  <a:gd name="T9" fmla="*/ 0 h 751"/>
                  <a:gd name="T10" fmla="*/ 0 w 411"/>
                  <a:gd name="T11" fmla="*/ 0 h 751"/>
                  <a:gd name="T12" fmla="*/ 0 w 411"/>
                  <a:gd name="T13" fmla="*/ 0 h 751"/>
                  <a:gd name="T14" fmla="*/ 0 w 411"/>
                  <a:gd name="T15" fmla="*/ 0 h 751"/>
                  <a:gd name="T16" fmla="*/ 0 w 411"/>
                  <a:gd name="T17" fmla="*/ 0 h 751"/>
                  <a:gd name="T18" fmla="*/ 0 w 411"/>
                  <a:gd name="T19" fmla="*/ 0 h 751"/>
                  <a:gd name="T20" fmla="*/ 0 w 411"/>
                  <a:gd name="T21" fmla="*/ 0 h 751"/>
                  <a:gd name="T22" fmla="*/ 0 w 411"/>
                  <a:gd name="T23" fmla="*/ 0 h 751"/>
                  <a:gd name="T24" fmla="*/ 0 w 411"/>
                  <a:gd name="T25" fmla="*/ 0 h 751"/>
                  <a:gd name="T26" fmla="*/ 0 w 411"/>
                  <a:gd name="T27" fmla="*/ 0 h 751"/>
                  <a:gd name="T28" fmla="*/ 0 w 411"/>
                  <a:gd name="T29" fmla="*/ 0 h 751"/>
                  <a:gd name="T30" fmla="*/ 0 w 411"/>
                  <a:gd name="T31" fmla="*/ 0 h 751"/>
                  <a:gd name="T32" fmla="*/ 0 w 411"/>
                  <a:gd name="T33" fmla="*/ 0 h 751"/>
                  <a:gd name="T34" fmla="*/ 0 w 411"/>
                  <a:gd name="T35" fmla="*/ 0 h 751"/>
                  <a:gd name="T36" fmla="*/ 0 w 411"/>
                  <a:gd name="T37" fmla="*/ 0 h 751"/>
                  <a:gd name="T38" fmla="*/ 0 w 411"/>
                  <a:gd name="T39" fmla="*/ 0 h 751"/>
                  <a:gd name="T40" fmla="*/ 0 w 411"/>
                  <a:gd name="T41" fmla="*/ 0 h 751"/>
                  <a:gd name="T42" fmla="*/ 0 w 411"/>
                  <a:gd name="T43" fmla="*/ 0 h 751"/>
                  <a:gd name="T44" fmla="*/ 0 w 411"/>
                  <a:gd name="T45" fmla="*/ 0 h 751"/>
                  <a:gd name="T46" fmla="*/ 0 w 411"/>
                  <a:gd name="T47" fmla="*/ 0 h 751"/>
                  <a:gd name="T48" fmla="*/ 0 w 411"/>
                  <a:gd name="T49" fmla="*/ 0 h 751"/>
                  <a:gd name="T50" fmla="*/ 0 w 411"/>
                  <a:gd name="T51" fmla="*/ 0 h 751"/>
                  <a:gd name="T52" fmla="*/ 0 w 411"/>
                  <a:gd name="T53" fmla="*/ 0 h 751"/>
                  <a:gd name="T54" fmla="*/ 0 w 411"/>
                  <a:gd name="T55" fmla="*/ 0 h 751"/>
                  <a:gd name="T56" fmla="*/ 0 w 411"/>
                  <a:gd name="T57" fmla="*/ 0 h 751"/>
                  <a:gd name="T58" fmla="*/ 0 w 411"/>
                  <a:gd name="T59" fmla="*/ 0 h 751"/>
                  <a:gd name="T60" fmla="*/ 0 w 411"/>
                  <a:gd name="T61" fmla="*/ 0 h 751"/>
                  <a:gd name="T62" fmla="*/ 0 w 411"/>
                  <a:gd name="T63" fmla="*/ 0 h 751"/>
                  <a:gd name="T64" fmla="*/ 0 w 411"/>
                  <a:gd name="T65" fmla="*/ 0 h 751"/>
                  <a:gd name="T66" fmla="*/ 0 w 411"/>
                  <a:gd name="T67" fmla="*/ 0 h 751"/>
                  <a:gd name="T68" fmla="*/ 0 w 411"/>
                  <a:gd name="T69" fmla="*/ 0 h 751"/>
                  <a:gd name="T70" fmla="*/ 0 w 411"/>
                  <a:gd name="T71" fmla="*/ 0 h 751"/>
                  <a:gd name="T72" fmla="*/ 0 w 411"/>
                  <a:gd name="T73" fmla="*/ 0 h 751"/>
                  <a:gd name="T74" fmla="*/ 0 w 411"/>
                  <a:gd name="T75" fmla="*/ 0 h 751"/>
                  <a:gd name="T76" fmla="*/ 0 w 411"/>
                  <a:gd name="T77" fmla="*/ 0 h 751"/>
                  <a:gd name="T78" fmla="*/ 0 w 411"/>
                  <a:gd name="T79" fmla="*/ 0 h 751"/>
                  <a:gd name="T80" fmla="*/ 0 w 411"/>
                  <a:gd name="T81" fmla="*/ 0 h 751"/>
                  <a:gd name="T82" fmla="*/ 0 w 411"/>
                  <a:gd name="T83" fmla="*/ 0 h 7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1"/>
                  <a:gd name="T127" fmla="*/ 0 h 751"/>
                  <a:gd name="T128" fmla="*/ 411 w 411"/>
                  <a:gd name="T129" fmla="*/ 751 h 75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1" h="751">
                    <a:moveTo>
                      <a:pt x="387" y="44"/>
                    </a:moveTo>
                    <a:lnTo>
                      <a:pt x="371" y="60"/>
                    </a:lnTo>
                    <a:lnTo>
                      <a:pt x="357" y="79"/>
                    </a:lnTo>
                    <a:lnTo>
                      <a:pt x="342" y="98"/>
                    </a:lnTo>
                    <a:lnTo>
                      <a:pt x="328" y="118"/>
                    </a:lnTo>
                    <a:lnTo>
                      <a:pt x="316" y="138"/>
                    </a:lnTo>
                    <a:lnTo>
                      <a:pt x="302" y="159"/>
                    </a:lnTo>
                    <a:lnTo>
                      <a:pt x="290" y="181"/>
                    </a:lnTo>
                    <a:lnTo>
                      <a:pt x="279" y="204"/>
                    </a:lnTo>
                    <a:lnTo>
                      <a:pt x="256" y="250"/>
                    </a:lnTo>
                    <a:lnTo>
                      <a:pt x="235" y="297"/>
                    </a:lnTo>
                    <a:lnTo>
                      <a:pt x="216" y="345"/>
                    </a:lnTo>
                    <a:lnTo>
                      <a:pt x="199" y="391"/>
                    </a:lnTo>
                    <a:lnTo>
                      <a:pt x="184" y="437"/>
                    </a:lnTo>
                    <a:lnTo>
                      <a:pt x="170" y="481"/>
                    </a:lnTo>
                    <a:lnTo>
                      <a:pt x="159" y="521"/>
                    </a:lnTo>
                    <a:lnTo>
                      <a:pt x="149" y="558"/>
                    </a:lnTo>
                    <a:lnTo>
                      <a:pt x="141" y="591"/>
                    </a:lnTo>
                    <a:lnTo>
                      <a:pt x="135" y="619"/>
                    </a:lnTo>
                    <a:lnTo>
                      <a:pt x="131" y="641"/>
                    </a:lnTo>
                    <a:lnTo>
                      <a:pt x="130" y="657"/>
                    </a:lnTo>
                    <a:lnTo>
                      <a:pt x="129" y="663"/>
                    </a:lnTo>
                    <a:lnTo>
                      <a:pt x="128" y="668"/>
                    </a:lnTo>
                    <a:lnTo>
                      <a:pt x="125" y="674"/>
                    </a:lnTo>
                    <a:lnTo>
                      <a:pt x="123" y="681"/>
                    </a:lnTo>
                    <a:lnTo>
                      <a:pt x="114" y="694"/>
                    </a:lnTo>
                    <a:lnTo>
                      <a:pt x="104" y="707"/>
                    </a:lnTo>
                    <a:lnTo>
                      <a:pt x="91" y="719"/>
                    </a:lnTo>
                    <a:lnTo>
                      <a:pt x="78" y="729"/>
                    </a:lnTo>
                    <a:lnTo>
                      <a:pt x="64" y="739"/>
                    </a:lnTo>
                    <a:lnTo>
                      <a:pt x="50" y="746"/>
                    </a:lnTo>
                    <a:lnTo>
                      <a:pt x="43" y="748"/>
                    </a:lnTo>
                    <a:lnTo>
                      <a:pt x="36" y="749"/>
                    </a:lnTo>
                    <a:lnTo>
                      <a:pt x="30" y="751"/>
                    </a:lnTo>
                    <a:lnTo>
                      <a:pt x="25" y="751"/>
                    </a:lnTo>
                    <a:lnTo>
                      <a:pt x="19" y="749"/>
                    </a:lnTo>
                    <a:lnTo>
                      <a:pt x="14" y="748"/>
                    </a:lnTo>
                    <a:lnTo>
                      <a:pt x="10" y="744"/>
                    </a:lnTo>
                    <a:lnTo>
                      <a:pt x="6" y="741"/>
                    </a:lnTo>
                    <a:lnTo>
                      <a:pt x="4" y="734"/>
                    </a:lnTo>
                    <a:lnTo>
                      <a:pt x="1" y="728"/>
                    </a:lnTo>
                    <a:lnTo>
                      <a:pt x="0" y="719"/>
                    </a:lnTo>
                    <a:lnTo>
                      <a:pt x="0" y="711"/>
                    </a:lnTo>
                    <a:lnTo>
                      <a:pt x="1" y="699"/>
                    </a:lnTo>
                    <a:lnTo>
                      <a:pt x="3" y="687"/>
                    </a:lnTo>
                    <a:lnTo>
                      <a:pt x="6" y="673"/>
                    </a:lnTo>
                    <a:lnTo>
                      <a:pt x="11" y="657"/>
                    </a:lnTo>
                    <a:lnTo>
                      <a:pt x="20" y="623"/>
                    </a:lnTo>
                    <a:lnTo>
                      <a:pt x="28" y="590"/>
                    </a:lnTo>
                    <a:lnTo>
                      <a:pt x="35" y="556"/>
                    </a:lnTo>
                    <a:lnTo>
                      <a:pt x="41" y="522"/>
                    </a:lnTo>
                    <a:lnTo>
                      <a:pt x="53" y="453"/>
                    </a:lnTo>
                    <a:lnTo>
                      <a:pt x="65" y="386"/>
                    </a:lnTo>
                    <a:lnTo>
                      <a:pt x="74" y="354"/>
                    </a:lnTo>
                    <a:lnTo>
                      <a:pt x="83" y="320"/>
                    </a:lnTo>
                    <a:lnTo>
                      <a:pt x="95" y="289"/>
                    </a:lnTo>
                    <a:lnTo>
                      <a:pt x="109" y="256"/>
                    </a:lnTo>
                    <a:lnTo>
                      <a:pt x="116" y="241"/>
                    </a:lnTo>
                    <a:lnTo>
                      <a:pt x="125" y="225"/>
                    </a:lnTo>
                    <a:lnTo>
                      <a:pt x="134" y="210"/>
                    </a:lnTo>
                    <a:lnTo>
                      <a:pt x="144" y="195"/>
                    </a:lnTo>
                    <a:lnTo>
                      <a:pt x="155" y="180"/>
                    </a:lnTo>
                    <a:lnTo>
                      <a:pt x="167" y="166"/>
                    </a:lnTo>
                    <a:lnTo>
                      <a:pt x="180" y="151"/>
                    </a:lnTo>
                    <a:lnTo>
                      <a:pt x="194" y="138"/>
                    </a:lnTo>
                    <a:lnTo>
                      <a:pt x="222" y="110"/>
                    </a:lnTo>
                    <a:lnTo>
                      <a:pt x="251" y="87"/>
                    </a:lnTo>
                    <a:lnTo>
                      <a:pt x="277" y="67"/>
                    </a:lnTo>
                    <a:lnTo>
                      <a:pt x="301" y="48"/>
                    </a:lnTo>
                    <a:lnTo>
                      <a:pt x="323" y="33"/>
                    </a:lnTo>
                    <a:lnTo>
                      <a:pt x="343" y="22"/>
                    </a:lnTo>
                    <a:lnTo>
                      <a:pt x="362" y="12"/>
                    </a:lnTo>
                    <a:lnTo>
                      <a:pt x="377" y="5"/>
                    </a:lnTo>
                    <a:lnTo>
                      <a:pt x="390" y="2"/>
                    </a:lnTo>
                    <a:lnTo>
                      <a:pt x="400" y="0"/>
                    </a:lnTo>
                    <a:lnTo>
                      <a:pt x="403" y="2"/>
                    </a:lnTo>
                    <a:lnTo>
                      <a:pt x="407" y="2"/>
                    </a:lnTo>
                    <a:lnTo>
                      <a:pt x="408" y="4"/>
                    </a:lnTo>
                    <a:lnTo>
                      <a:pt x="410" y="5"/>
                    </a:lnTo>
                    <a:lnTo>
                      <a:pt x="411" y="9"/>
                    </a:lnTo>
                    <a:lnTo>
                      <a:pt x="410" y="12"/>
                    </a:lnTo>
                    <a:lnTo>
                      <a:pt x="408" y="15"/>
                    </a:lnTo>
                    <a:lnTo>
                      <a:pt x="406" y="20"/>
                    </a:lnTo>
                    <a:lnTo>
                      <a:pt x="398" y="32"/>
                    </a:lnTo>
                    <a:lnTo>
                      <a:pt x="387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1" name="Freeform 494"/>
              <p:cNvSpPr>
                <a:spLocks/>
              </p:cNvSpPr>
              <p:nvPr/>
            </p:nvSpPr>
            <p:spPr bwMode="auto">
              <a:xfrm>
                <a:off x="1378" y="2602"/>
                <a:ext cx="77" cy="142"/>
              </a:xfrm>
              <a:custGeom>
                <a:avLst/>
                <a:gdLst>
                  <a:gd name="T0" fmla="*/ 0 w 384"/>
                  <a:gd name="T1" fmla="*/ 0 h 712"/>
                  <a:gd name="T2" fmla="*/ 0 w 384"/>
                  <a:gd name="T3" fmla="*/ 0 h 712"/>
                  <a:gd name="T4" fmla="*/ 0 w 384"/>
                  <a:gd name="T5" fmla="*/ 0 h 712"/>
                  <a:gd name="T6" fmla="*/ 0 w 384"/>
                  <a:gd name="T7" fmla="*/ 0 h 712"/>
                  <a:gd name="T8" fmla="*/ 0 w 384"/>
                  <a:gd name="T9" fmla="*/ 0 h 712"/>
                  <a:gd name="T10" fmla="*/ 0 w 384"/>
                  <a:gd name="T11" fmla="*/ 0 h 712"/>
                  <a:gd name="T12" fmla="*/ 0 w 384"/>
                  <a:gd name="T13" fmla="*/ 0 h 712"/>
                  <a:gd name="T14" fmla="*/ 0 w 384"/>
                  <a:gd name="T15" fmla="*/ 0 h 712"/>
                  <a:gd name="T16" fmla="*/ 0 w 384"/>
                  <a:gd name="T17" fmla="*/ 0 h 712"/>
                  <a:gd name="T18" fmla="*/ 0 w 384"/>
                  <a:gd name="T19" fmla="*/ 0 h 712"/>
                  <a:gd name="T20" fmla="*/ 0 w 384"/>
                  <a:gd name="T21" fmla="*/ 0 h 712"/>
                  <a:gd name="T22" fmla="*/ 0 w 384"/>
                  <a:gd name="T23" fmla="*/ 0 h 712"/>
                  <a:gd name="T24" fmla="*/ 0 w 384"/>
                  <a:gd name="T25" fmla="*/ 0 h 712"/>
                  <a:gd name="T26" fmla="*/ 0 w 384"/>
                  <a:gd name="T27" fmla="*/ 0 h 712"/>
                  <a:gd name="T28" fmla="*/ 0 w 384"/>
                  <a:gd name="T29" fmla="*/ 0 h 712"/>
                  <a:gd name="T30" fmla="*/ 0 w 384"/>
                  <a:gd name="T31" fmla="*/ 0 h 712"/>
                  <a:gd name="T32" fmla="*/ 0 w 384"/>
                  <a:gd name="T33" fmla="*/ 0 h 712"/>
                  <a:gd name="T34" fmla="*/ 0 w 384"/>
                  <a:gd name="T35" fmla="*/ 0 h 712"/>
                  <a:gd name="T36" fmla="*/ 0 w 384"/>
                  <a:gd name="T37" fmla="*/ 0 h 712"/>
                  <a:gd name="T38" fmla="*/ 0 w 384"/>
                  <a:gd name="T39" fmla="*/ 0 h 712"/>
                  <a:gd name="T40" fmla="*/ 0 w 384"/>
                  <a:gd name="T41" fmla="*/ 0 h 712"/>
                  <a:gd name="T42" fmla="*/ 0 w 384"/>
                  <a:gd name="T43" fmla="*/ 0 h 712"/>
                  <a:gd name="T44" fmla="*/ 0 w 384"/>
                  <a:gd name="T45" fmla="*/ 0 h 712"/>
                  <a:gd name="T46" fmla="*/ 0 w 384"/>
                  <a:gd name="T47" fmla="*/ 0 h 712"/>
                  <a:gd name="T48" fmla="*/ 0 w 384"/>
                  <a:gd name="T49" fmla="*/ 0 h 712"/>
                  <a:gd name="T50" fmla="*/ 0 w 384"/>
                  <a:gd name="T51" fmla="*/ 0 h 712"/>
                  <a:gd name="T52" fmla="*/ 0 w 384"/>
                  <a:gd name="T53" fmla="*/ 0 h 712"/>
                  <a:gd name="T54" fmla="*/ 0 w 384"/>
                  <a:gd name="T55" fmla="*/ 0 h 712"/>
                  <a:gd name="T56" fmla="*/ 0 w 384"/>
                  <a:gd name="T57" fmla="*/ 0 h 712"/>
                  <a:gd name="T58" fmla="*/ 0 w 384"/>
                  <a:gd name="T59" fmla="*/ 0 h 712"/>
                  <a:gd name="T60" fmla="*/ 0 w 384"/>
                  <a:gd name="T61" fmla="*/ 0 h 712"/>
                  <a:gd name="T62" fmla="*/ 0 w 384"/>
                  <a:gd name="T63" fmla="*/ 0 h 712"/>
                  <a:gd name="T64" fmla="*/ 0 w 384"/>
                  <a:gd name="T65" fmla="*/ 0 h 712"/>
                  <a:gd name="T66" fmla="*/ 0 w 384"/>
                  <a:gd name="T67" fmla="*/ 0 h 712"/>
                  <a:gd name="T68" fmla="*/ 0 w 384"/>
                  <a:gd name="T69" fmla="*/ 0 h 712"/>
                  <a:gd name="T70" fmla="*/ 0 w 384"/>
                  <a:gd name="T71" fmla="*/ 0 h 712"/>
                  <a:gd name="T72" fmla="*/ 0 w 384"/>
                  <a:gd name="T73" fmla="*/ 0 h 712"/>
                  <a:gd name="T74" fmla="*/ 0 w 384"/>
                  <a:gd name="T75" fmla="*/ 0 h 712"/>
                  <a:gd name="T76" fmla="*/ 0 w 384"/>
                  <a:gd name="T77" fmla="*/ 0 h 712"/>
                  <a:gd name="T78" fmla="*/ 0 w 384"/>
                  <a:gd name="T79" fmla="*/ 0 h 712"/>
                  <a:gd name="T80" fmla="*/ 0 w 384"/>
                  <a:gd name="T81" fmla="*/ 0 h 712"/>
                  <a:gd name="T82" fmla="*/ 0 w 384"/>
                  <a:gd name="T83" fmla="*/ 0 h 7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4"/>
                  <a:gd name="T127" fmla="*/ 0 h 712"/>
                  <a:gd name="T128" fmla="*/ 384 w 384"/>
                  <a:gd name="T129" fmla="*/ 712 h 7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4" h="712">
                    <a:moveTo>
                      <a:pt x="361" y="43"/>
                    </a:moveTo>
                    <a:lnTo>
                      <a:pt x="346" y="59"/>
                    </a:lnTo>
                    <a:lnTo>
                      <a:pt x="332" y="77"/>
                    </a:lnTo>
                    <a:lnTo>
                      <a:pt x="318" y="95"/>
                    </a:lnTo>
                    <a:lnTo>
                      <a:pt x="304" y="114"/>
                    </a:lnTo>
                    <a:lnTo>
                      <a:pt x="292" y="133"/>
                    </a:lnTo>
                    <a:lnTo>
                      <a:pt x="280" y="154"/>
                    </a:lnTo>
                    <a:lnTo>
                      <a:pt x="268" y="174"/>
                    </a:lnTo>
                    <a:lnTo>
                      <a:pt x="257" y="195"/>
                    </a:lnTo>
                    <a:lnTo>
                      <a:pt x="236" y="239"/>
                    </a:lnTo>
                    <a:lnTo>
                      <a:pt x="217" y="283"/>
                    </a:lnTo>
                    <a:lnTo>
                      <a:pt x="201" y="327"/>
                    </a:lnTo>
                    <a:lnTo>
                      <a:pt x="186" y="371"/>
                    </a:lnTo>
                    <a:lnTo>
                      <a:pt x="173" y="412"/>
                    </a:lnTo>
                    <a:lnTo>
                      <a:pt x="162" y="453"/>
                    </a:lnTo>
                    <a:lnTo>
                      <a:pt x="153" y="491"/>
                    </a:lnTo>
                    <a:lnTo>
                      <a:pt x="146" y="526"/>
                    </a:lnTo>
                    <a:lnTo>
                      <a:pt x="141" y="556"/>
                    </a:lnTo>
                    <a:lnTo>
                      <a:pt x="137" y="582"/>
                    </a:lnTo>
                    <a:lnTo>
                      <a:pt x="135" y="602"/>
                    </a:lnTo>
                    <a:lnTo>
                      <a:pt x="134" y="617"/>
                    </a:lnTo>
                    <a:lnTo>
                      <a:pt x="132" y="622"/>
                    </a:lnTo>
                    <a:lnTo>
                      <a:pt x="131" y="629"/>
                    </a:lnTo>
                    <a:lnTo>
                      <a:pt x="129" y="636"/>
                    </a:lnTo>
                    <a:lnTo>
                      <a:pt x="125" y="642"/>
                    </a:lnTo>
                    <a:lnTo>
                      <a:pt x="116" y="656"/>
                    </a:lnTo>
                    <a:lnTo>
                      <a:pt x="105" y="668"/>
                    </a:lnTo>
                    <a:lnTo>
                      <a:pt x="92" y="681"/>
                    </a:lnTo>
                    <a:lnTo>
                      <a:pt x="79" y="692"/>
                    </a:lnTo>
                    <a:lnTo>
                      <a:pt x="64" y="701"/>
                    </a:lnTo>
                    <a:lnTo>
                      <a:pt x="50" y="707"/>
                    </a:lnTo>
                    <a:lnTo>
                      <a:pt x="42" y="709"/>
                    </a:lnTo>
                    <a:lnTo>
                      <a:pt x="36" y="711"/>
                    </a:lnTo>
                    <a:lnTo>
                      <a:pt x="30" y="712"/>
                    </a:lnTo>
                    <a:lnTo>
                      <a:pt x="24" y="712"/>
                    </a:lnTo>
                    <a:lnTo>
                      <a:pt x="19" y="711"/>
                    </a:lnTo>
                    <a:lnTo>
                      <a:pt x="14" y="708"/>
                    </a:lnTo>
                    <a:lnTo>
                      <a:pt x="10" y="704"/>
                    </a:lnTo>
                    <a:lnTo>
                      <a:pt x="6" y="701"/>
                    </a:lnTo>
                    <a:lnTo>
                      <a:pt x="2" y="694"/>
                    </a:lnTo>
                    <a:lnTo>
                      <a:pt x="1" y="688"/>
                    </a:lnTo>
                    <a:lnTo>
                      <a:pt x="0" y="679"/>
                    </a:lnTo>
                    <a:lnTo>
                      <a:pt x="0" y="671"/>
                    </a:lnTo>
                    <a:lnTo>
                      <a:pt x="0" y="659"/>
                    </a:lnTo>
                    <a:lnTo>
                      <a:pt x="2" y="647"/>
                    </a:lnTo>
                    <a:lnTo>
                      <a:pt x="6" y="632"/>
                    </a:lnTo>
                    <a:lnTo>
                      <a:pt x="10" y="617"/>
                    </a:lnTo>
                    <a:lnTo>
                      <a:pt x="19" y="583"/>
                    </a:lnTo>
                    <a:lnTo>
                      <a:pt x="26" y="551"/>
                    </a:lnTo>
                    <a:lnTo>
                      <a:pt x="31" y="518"/>
                    </a:lnTo>
                    <a:lnTo>
                      <a:pt x="36" y="487"/>
                    </a:lnTo>
                    <a:lnTo>
                      <a:pt x="44" y="426"/>
                    </a:lnTo>
                    <a:lnTo>
                      <a:pt x="52" y="366"/>
                    </a:lnTo>
                    <a:lnTo>
                      <a:pt x="57" y="336"/>
                    </a:lnTo>
                    <a:lnTo>
                      <a:pt x="65" y="307"/>
                    </a:lnTo>
                    <a:lnTo>
                      <a:pt x="75" y="278"/>
                    </a:lnTo>
                    <a:lnTo>
                      <a:pt x="86" y="250"/>
                    </a:lnTo>
                    <a:lnTo>
                      <a:pt x="94" y="235"/>
                    </a:lnTo>
                    <a:lnTo>
                      <a:pt x="101" y="221"/>
                    </a:lnTo>
                    <a:lnTo>
                      <a:pt x="110" y="208"/>
                    </a:lnTo>
                    <a:lnTo>
                      <a:pt x="120" y="193"/>
                    </a:lnTo>
                    <a:lnTo>
                      <a:pt x="130" y="179"/>
                    </a:lnTo>
                    <a:lnTo>
                      <a:pt x="142" y="165"/>
                    </a:lnTo>
                    <a:lnTo>
                      <a:pt x="155" y="151"/>
                    </a:lnTo>
                    <a:lnTo>
                      <a:pt x="168" y="136"/>
                    </a:lnTo>
                    <a:lnTo>
                      <a:pt x="196" y="110"/>
                    </a:lnTo>
                    <a:lnTo>
                      <a:pt x="223" y="87"/>
                    </a:lnTo>
                    <a:lnTo>
                      <a:pt x="250" y="65"/>
                    </a:lnTo>
                    <a:lnTo>
                      <a:pt x="273" y="48"/>
                    </a:lnTo>
                    <a:lnTo>
                      <a:pt x="296" y="33"/>
                    </a:lnTo>
                    <a:lnTo>
                      <a:pt x="316" y="20"/>
                    </a:lnTo>
                    <a:lnTo>
                      <a:pt x="334" y="12"/>
                    </a:lnTo>
                    <a:lnTo>
                      <a:pt x="349" y="5"/>
                    </a:lnTo>
                    <a:lnTo>
                      <a:pt x="363" y="2"/>
                    </a:lnTo>
                    <a:lnTo>
                      <a:pt x="373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2" y="3"/>
                    </a:lnTo>
                    <a:lnTo>
                      <a:pt x="383" y="5"/>
                    </a:lnTo>
                    <a:lnTo>
                      <a:pt x="384" y="8"/>
                    </a:lnTo>
                    <a:lnTo>
                      <a:pt x="384" y="12"/>
                    </a:lnTo>
                    <a:lnTo>
                      <a:pt x="382" y="15"/>
                    </a:lnTo>
                    <a:lnTo>
                      <a:pt x="381" y="19"/>
                    </a:lnTo>
                    <a:lnTo>
                      <a:pt x="373" y="30"/>
                    </a:lnTo>
                    <a:lnTo>
                      <a:pt x="361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2" name="Freeform 495"/>
              <p:cNvSpPr>
                <a:spLocks/>
              </p:cNvSpPr>
              <p:nvPr/>
            </p:nvSpPr>
            <p:spPr bwMode="auto">
              <a:xfrm>
                <a:off x="1290" y="2664"/>
                <a:ext cx="77" cy="143"/>
              </a:xfrm>
              <a:custGeom>
                <a:avLst/>
                <a:gdLst>
                  <a:gd name="T0" fmla="*/ 0 w 386"/>
                  <a:gd name="T1" fmla="*/ 0 h 712"/>
                  <a:gd name="T2" fmla="*/ 0 w 386"/>
                  <a:gd name="T3" fmla="*/ 0 h 712"/>
                  <a:gd name="T4" fmla="*/ 0 w 386"/>
                  <a:gd name="T5" fmla="*/ 0 h 712"/>
                  <a:gd name="T6" fmla="*/ 0 w 386"/>
                  <a:gd name="T7" fmla="*/ 0 h 712"/>
                  <a:gd name="T8" fmla="*/ 0 w 386"/>
                  <a:gd name="T9" fmla="*/ 0 h 712"/>
                  <a:gd name="T10" fmla="*/ 0 w 386"/>
                  <a:gd name="T11" fmla="*/ 0 h 712"/>
                  <a:gd name="T12" fmla="*/ 0 w 386"/>
                  <a:gd name="T13" fmla="*/ 0 h 712"/>
                  <a:gd name="T14" fmla="*/ 0 w 386"/>
                  <a:gd name="T15" fmla="*/ 0 h 712"/>
                  <a:gd name="T16" fmla="*/ 0 w 386"/>
                  <a:gd name="T17" fmla="*/ 0 h 712"/>
                  <a:gd name="T18" fmla="*/ 0 w 386"/>
                  <a:gd name="T19" fmla="*/ 0 h 712"/>
                  <a:gd name="T20" fmla="*/ 0 w 386"/>
                  <a:gd name="T21" fmla="*/ 0 h 712"/>
                  <a:gd name="T22" fmla="*/ 0 w 386"/>
                  <a:gd name="T23" fmla="*/ 0 h 712"/>
                  <a:gd name="T24" fmla="*/ 0 w 386"/>
                  <a:gd name="T25" fmla="*/ 0 h 712"/>
                  <a:gd name="T26" fmla="*/ 0 w 386"/>
                  <a:gd name="T27" fmla="*/ 0 h 712"/>
                  <a:gd name="T28" fmla="*/ 0 w 386"/>
                  <a:gd name="T29" fmla="*/ 0 h 712"/>
                  <a:gd name="T30" fmla="*/ 0 w 386"/>
                  <a:gd name="T31" fmla="*/ 0 h 712"/>
                  <a:gd name="T32" fmla="*/ 0 w 386"/>
                  <a:gd name="T33" fmla="*/ 0 h 712"/>
                  <a:gd name="T34" fmla="*/ 0 w 386"/>
                  <a:gd name="T35" fmla="*/ 0 h 712"/>
                  <a:gd name="T36" fmla="*/ 0 w 386"/>
                  <a:gd name="T37" fmla="*/ 0 h 712"/>
                  <a:gd name="T38" fmla="*/ 0 w 386"/>
                  <a:gd name="T39" fmla="*/ 0 h 712"/>
                  <a:gd name="T40" fmla="*/ 0 w 386"/>
                  <a:gd name="T41" fmla="*/ 0 h 712"/>
                  <a:gd name="T42" fmla="*/ 0 w 386"/>
                  <a:gd name="T43" fmla="*/ 0 h 712"/>
                  <a:gd name="T44" fmla="*/ 0 w 386"/>
                  <a:gd name="T45" fmla="*/ 0 h 712"/>
                  <a:gd name="T46" fmla="*/ 0 w 386"/>
                  <a:gd name="T47" fmla="*/ 0 h 712"/>
                  <a:gd name="T48" fmla="*/ 0 w 386"/>
                  <a:gd name="T49" fmla="*/ 0 h 712"/>
                  <a:gd name="T50" fmla="*/ 0 w 386"/>
                  <a:gd name="T51" fmla="*/ 0 h 712"/>
                  <a:gd name="T52" fmla="*/ 0 w 386"/>
                  <a:gd name="T53" fmla="*/ 0 h 712"/>
                  <a:gd name="T54" fmla="*/ 0 w 386"/>
                  <a:gd name="T55" fmla="*/ 0 h 712"/>
                  <a:gd name="T56" fmla="*/ 0 w 386"/>
                  <a:gd name="T57" fmla="*/ 0 h 712"/>
                  <a:gd name="T58" fmla="*/ 0 w 386"/>
                  <a:gd name="T59" fmla="*/ 0 h 712"/>
                  <a:gd name="T60" fmla="*/ 0 w 386"/>
                  <a:gd name="T61" fmla="*/ 0 h 712"/>
                  <a:gd name="T62" fmla="*/ 0 w 386"/>
                  <a:gd name="T63" fmla="*/ 0 h 712"/>
                  <a:gd name="T64" fmla="*/ 0 w 386"/>
                  <a:gd name="T65" fmla="*/ 0 h 712"/>
                  <a:gd name="T66" fmla="*/ 0 w 386"/>
                  <a:gd name="T67" fmla="*/ 0 h 712"/>
                  <a:gd name="T68" fmla="*/ 0 w 386"/>
                  <a:gd name="T69" fmla="*/ 0 h 712"/>
                  <a:gd name="T70" fmla="*/ 0 w 386"/>
                  <a:gd name="T71" fmla="*/ 0 h 712"/>
                  <a:gd name="T72" fmla="*/ 0 w 386"/>
                  <a:gd name="T73" fmla="*/ 0 h 712"/>
                  <a:gd name="T74" fmla="*/ 0 w 386"/>
                  <a:gd name="T75" fmla="*/ 0 h 712"/>
                  <a:gd name="T76" fmla="*/ 0 w 386"/>
                  <a:gd name="T77" fmla="*/ 0 h 712"/>
                  <a:gd name="T78" fmla="*/ 0 w 386"/>
                  <a:gd name="T79" fmla="*/ 0 h 712"/>
                  <a:gd name="T80" fmla="*/ 0 w 386"/>
                  <a:gd name="T81" fmla="*/ 0 h 7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86"/>
                  <a:gd name="T124" fmla="*/ 0 h 712"/>
                  <a:gd name="T125" fmla="*/ 386 w 386"/>
                  <a:gd name="T126" fmla="*/ 712 h 71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86" h="712">
                    <a:moveTo>
                      <a:pt x="363" y="44"/>
                    </a:moveTo>
                    <a:lnTo>
                      <a:pt x="347" y="60"/>
                    </a:lnTo>
                    <a:lnTo>
                      <a:pt x="333" y="78"/>
                    </a:lnTo>
                    <a:lnTo>
                      <a:pt x="318" y="96"/>
                    </a:lnTo>
                    <a:lnTo>
                      <a:pt x="305" y="115"/>
                    </a:lnTo>
                    <a:lnTo>
                      <a:pt x="292" y="135"/>
                    </a:lnTo>
                    <a:lnTo>
                      <a:pt x="280" y="155"/>
                    </a:lnTo>
                    <a:lnTo>
                      <a:pt x="269" y="176"/>
                    </a:lnTo>
                    <a:lnTo>
                      <a:pt x="257" y="197"/>
                    </a:lnTo>
                    <a:lnTo>
                      <a:pt x="236" y="241"/>
                    </a:lnTo>
                    <a:lnTo>
                      <a:pt x="217" y="285"/>
                    </a:lnTo>
                    <a:lnTo>
                      <a:pt x="201" y="330"/>
                    </a:lnTo>
                    <a:lnTo>
                      <a:pt x="186" y="372"/>
                    </a:lnTo>
                    <a:lnTo>
                      <a:pt x="174" y="415"/>
                    </a:lnTo>
                    <a:lnTo>
                      <a:pt x="162" y="455"/>
                    </a:lnTo>
                    <a:lnTo>
                      <a:pt x="154" y="492"/>
                    </a:lnTo>
                    <a:lnTo>
                      <a:pt x="146" y="527"/>
                    </a:lnTo>
                    <a:lnTo>
                      <a:pt x="135" y="582"/>
                    </a:lnTo>
                    <a:lnTo>
                      <a:pt x="131" y="617"/>
                    </a:lnTo>
                    <a:lnTo>
                      <a:pt x="130" y="623"/>
                    </a:lnTo>
                    <a:lnTo>
                      <a:pt x="128" y="629"/>
                    </a:lnTo>
                    <a:lnTo>
                      <a:pt x="125" y="636"/>
                    </a:lnTo>
                    <a:lnTo>
                      <a:pt x="123" y="643"/>
                    </a:lnTo>
                    <a:lnTo>
                      <a:pt x="113" y="655"/>
                    </a:lnTo>
                    <a:lnTo>
                      <a:pt x="103" y="669"/>
                    </a:lnTo>
                    <a:lnTo>
                      <a:pt x="89" y="682"/>
                    </a:lnTo>
                    <a:lnTo>
                      <a:pt x="75" y="692"/>
                    </a:lnTo>
                    <a:lnTo>
                      <a:pt x="61" y="700"/>
                    </a:lnTo>
                    <a:lnTo>
                      <a:pt x="48" y="708"/>
                    </a:lnTo>
                    <a:lnTo>
                      <a:pt x="41" y="710"/>
                    </a:lnTo>
                    <a:lnTo>
                      <a:pt x="34" y="712"/>
                    </a:lnTo>
                    <a:lnTo>
                      <a:pt x="28" y="712"/>
                    </a:lnTo>
                    <a:lnTo>
                      <a:pt x="23" y="712"/>
                    </a:lnTo>
                    <a:lnTo>
                      <a:pt x="18" y="710"/>
                    </a:lnTo>
                    <a:lnTo>
                      <a:pt x="13" y="709"/>
                    </a:lnTo>
                    <a:lnTo>
                      <a:pt x="9" y="705"/>
                    </a:lnTo>
                    <a:lnTo>
                      <a:pt x="5" y="700"/>
                    </a:lnTo>
                    <a:lnTo>
                      <a:pt x="3" y="695"/>
                    </a:lnTo>
                    <a:lnTo>
                      <a:pt x="0" y="688"/>
                    </a:lnTo>
                    <a:lnTo>
                      <a:pt x="0" y="680"/>
                    </a:lnTo>
                    <a:lnTo>
                      <a:pt x="0" y="670"/>
                    </a:lnTo>
                    <a:lnTo>
                      <a:pt x="2" y="659"/>
                    </a:lnTo>
                    <a:lnTo>
                      <a:pt x="4" y="647"/>
                    </a:lnTo>
                    <a:lnTo>
                      <a:pt x="8" y="633"/>
                    </a:lnTo>
                    <a:lnTo>
                      <a:pt x="13" y="617"/>
                    </a:lnTo>
                    <a:lnTo>
                      <a:pt x="21" y="583"/>
                    </a:lnTo>
                    <a:lnTo>
                      <a:pt x="29" y="551"/>
                    </a:lnTo>
                    <a:lnTo>
                      <a:pt x="34" y="519"/>
                    </a:lnTo>
                    <a:lnTo>
                      <a:pt x="39" y="488"/>
                    </a:lnTo>
                    <a:lnTo>
                      <a:pt x="46" y="426"/>
                    </a:lnTo>
                    <a:lnTo>
                      <a:pt x="54" y="366"/>
                    </a:lnTo>
                    <a:lnTo>
                      <a:pt x="60" y="336"/>
                    </a:lnTo>
                    <a:lnTo>
                      <a:pt x="68" y="307"/>
                    </a:lnTo>
                    <a:lnTo>
                      <a:pt x="76" y="279"/>
                    </a:lnTo>
                    <a:lnTo>
                      <a:pt x="89" y="250"/>
                    </a:lnTo>
                    <a:lnTo>
                      <a:pt x="96" y="236"/>
                    </a:lnTo>
                    <a:lnTo>
                      <a:pt x="104" y="221"/>
                    </a:lnTo>
                    <a:lnTo>
                      <a:pt x="113" y="207"/>
                    </a:lnTo>
                    <a:lnTo>
                      <a:pt x="123" y="194"/>
                    </a:lnTo>
                    <a:lnTo>
                      <a:pt x="133" y="179"/>
                    </a:lnTo>
                    <a:lnTo>
                      <a:pt x="144" y="165"/>
                    </a:lnTo>
                    <a:lnTo>
                      <a:pt x="156" y="151"/>
                    </a:lnTo>
                    <a:lnTo>
                      <a:pt x="170" y="138"/>
                    </a:lnTo>
                    <a:lnTo>
                      <a:pt x="199" y="110"/>
                    </a:lnTo>
                    <a:lnTo>
                      <a:pt x="226" y="86"/>
                    </a:lnTo>
                    <a:lnTo>
                      <a:pt x="251" y="65"/>
                    </a:lnTo>
                    <a:lnTo>
                      <a:pt x="276" y="48"/>
                    </a:lnTo>
                    <a:lnTo>
                      <a:pt x="298" y="33"/>
                    </a:lnTo>
                    <a:lnTo>
                      <a:pt x="318" y="21"/>
                    </a:lnTo>
                    <a:lnTo>
                      <a:pt x="336" y="11"/>
                    </a:lnTo>
                    <a:lnTo>
                      <a:pt x="352" y="5"/>
                    </a:lnTo>
                    <a:lnTo>
                      <a:pt x="365" y="1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82" y="1"/>
                    </a:lnTo>
                    <a:lnTo>
                      <a:pt x="385" y="3"/>
                    </a:lnTo>
                    <a:lnTo>
                      <a:pt x="386" y="5"/>
                    </a:lnTo>
                    <a:lnTo>
                      <a:pt x="386" y="8"/>
                    </a:lnTo>
                    <a:lnTo>
                      <a:pt x="386" y="11"/>
                    </a:lnTo>
                    <a:lnTo>
                      <a:pt x="385" y="15"/>
                    </a:lnTo>
                    <a:lnTo>
                      <a:pt x="382" y="20"/>
                    </a:lnTo>
                    <a:lnTo>
                      <a:pt x="375" y="30"/>
                    </a:lnTo>
                    <a:lnTo>
                      <a:pt x="363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3" name="Freeform 496"/>
              <p:cNvSpPr>
                <a:spLocks/>
              </p:cNvSpPr>
              <p:nvPr/>
            </p:nvSpPr>
            <p:spPr bwMode="auto">
              <a:xfrm>
                <a:off x="1221" y="2743"/>
                <a:ext cx="53" cy="125"/>
              </a:xfrm>
              <a:custGeom>
                <a:avLst/>
                <a:gdLst>
                  <a:gd name="T0" fmla="*/ 0 w 269"/>
                  <a:gd name="T1" fmla="*/ 0 h 625"/>
                  <a:gd name="T2" fmla="*/ 0 w 269"/>
                  <a:gd name="T3" fmla="*/ 0 h 625"/>
                  <a:gd name="T4" fmla="*/ 0 w 269"/>
                  <a:gd name="T5" fmla="*/ 0 h 625"/>
                  <a:gd name="T6" fmla="*/ 0 w 269"/>
                  <a:gd name="T7" fmla="*/ 0 h 625"/>
                  <a:gd name="T8" fmla="*/ 0 w 269"/>
                  <a:gd name="T9" fmla="*/ 0 h 625"/>
                  <a:gd name="T10" fmla="*/ 0 w 269"/>
                  <a:gd name="T11" fmla="*/ 0 h 625"/>
                  <a:gd name="T12" fmla="*/ 0 w 269"/>
                  <a:gd name="T13" fmla="*/ 0 h 625"/>
                  <a:gd name="T14" fmla="*/ 0 w 269"/>
                  <a:gd name="T15" fmla="*/ 0 h 625"/>
                  <a:gd name="T16" fmla="*/ 0 w 269"/>
                  <a:gd name="T17" fmla="*/ 0 h 625"/>
                  <a:gd name="T18" fmla="*/ 0 w 269"/>
                  <a:gd name="T19" fmla="*/ 0 h 625"/>
                  <a:gd name="T20" fmla="*/ 0 w 269"/>
                  <a:gd name="T21" fmla="*/ 0 h 625"/>
                  <a:gd name="T22" fmla="*/ 0 w 269"/>
                  <a:gd name="T23" fmla="*/ 0 h 625"/>
                  <a:gd name="T24" fmla="*/ 0 w 269"/>
                  <a:gd name="T25" fmla="*/ 0 h 625"/>
                  <a:gd name="T26" fmla="*/ 0 w 269"/>
                  <a:gd name="T27" fmla="*/ 0 h 625"/>
                  <a:gd name="T28" fmla="*/ 0 w 269"/>
                  <a:gd name="T29" fmla="*/ 0 h 625"/>
                  <a:gd name="T30" fmla="*/ 0 w 269"/>
                  <a:gd name="T31" fmla="*/ 0 h 625"/>
                  <a:gd name="T32" fmla="*/ 0 w 269"/>
                  <a:gd name="T33" fmla="*/ 0 h 625"/>
                  <a:gd name="T34" fmla="*/ 0 w 269"/>
                  <a:gd name="T35" fmla="*/ 0 h 625"/>
                  <a:gd name="T36" fmla="*/ 0 w 269"/>
                  <a:gd name="T37" fmla="*/ 0 h 625"/>
                  <a:gd name="T38" fmla="*/ 0 w 269"/>
                  <a:gd name="T39" fmla="*/ 0 h 625"/>
                  <a:gd name="T40" fmla="*/ 0 w 269"/>
                  <a:gd name="T41" fmla="*/ 0 h 625"/>
                  <a:gd name="T42" fmla="*/ 0 w 269"/>
                  <a:gd name="T43" fmla="*/ 0 h 625"/>
                  <a:gd name="T44" fmla="*/ 0 w 269"/>
                  <a:gd name="T45" fmla="*/ 0 h 625"/>
                  <a:gd name="T46" fmla="*/ 0 w 269"/>
                  <a:gd name="T47" fmla="*/ 0 h 625"/>
                  <a:gd name="T48" fmla="*/ 0 w 269"/>
                  <a:gd name="T49" fmla="*/ 0 h 625"/>
                  <a:gd name="T50" fmla="*/ 0 w 269"/>
                  <a:gd name="T51" fmla="*/ 0 h 625"/>
                  <a:gd name="T52" fmla="*/ 0 w 269"/>
                  <a:gd name="T53" fmla="*/ 0 h 625"/>
                  <a:gd name="T54" fmla="*/ 0 w 269"/>
                  <a:gd name="T55" fmla="*/ 0 h 625"/>
                  <a:gd name="T56" fmla="*/ 0 w 269"/>
                  <a:gd name="T57" fmla="*/ 0 h 625"/>
                  <a:gd name="T58" fmla="*/ 0 w 269"/>
                  <a:gd name="T59" fmla="*/ 0 h 625"/>
                  <a:gd name="T60" fmla="*/ 0 w 269"/>
                  <a:gd name="T61" fmla="*/ 0 h 625"/>
                  <a:gd name="T62" fmla="*/ 0 w 269"/>
                  <a:gd name="T63" fmla="*/ 0 h 625"/>
                  <a:gd name="T64" fmla="*/ 0 w 269"/>
                  <a:gd name="T65" fmla="*/ 0 h 6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9"/>
                  <a:gd name="T100" fmla="*/ 0 h 625"/>
                  <a:gd name="T101" fmla="*/ 269 w 269"/>
                  <a:gd name="T102" fmla="*/ 625 h 6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9" h="625">
                    <a:moveTo>
                      <a:pt x="249" y="76"/>
                    </a:moveTo>
                    <a:lnTo>
                      <a:pt x="234" y="111"/>
                    </a:lnTo>
                    <a:lnTo>
                      <a:pt x="220" y="146"/>
                    </a:lnTo>
                    <a:lnTo>
                      <a:pt x="209" y="181"/>
                    </a:lnTo>
                    <a:lnTo>
                      <a:pt x="198" y="216"/>
                    </a:lnTo>
                    <a:lnTo>
                      <a:pt x="187" y="250"/>
                    </a:lnTo>
                    <a:lnTo>
                      <a:pt x="178" y="283"/>
                    </a:lnTo>
                    <a:lnTo>
                      <a:pt x="169" y="317"/>
                    </a:lnTo>
                    <a:lnTo>
                      <a:pt x="162" y="348"/>
                    </a:lnTo>
                    <a:lnTo>
                      <a:pt x="149" y="407"/>
                    </a:lnTo>
                    <a:lnTo>
                      <a:pt x="139" y="458"/>
                    </a:lnTo>
                    <a:lnTo>
                      <a:pt x="133" y="501"/>
                    </a:lnTo>
                    <a:lnTo>
                      <a:pt x="131" y="531"/>
                    </a:lnTo>
                    <a:lnTo>
                      <a:pt x="129" y="537"/>
                    </a:lnTo>
                    <a:lnTo>
                      <a:pt x="127" y="543"/>
                    </a:lnTo>
                    <a:lnTo>
                      <a:pt x="124" y="549"/>
                    </a:lnTo>
                    <a:lnTo>
                      <a:pt x="121" y="556"/>
                    </a:lnTo>
                    <a:lnTo>
                      <a:pt x="112" y="568"/>
                    </a:lnTo>
                    <a:lnTo>
                      <a:pt x="101" y="582"/>
                    </a:lnTo>
                    <a:lnTo>
                      <a:pt x="88" y="593"/>
                    </a:lnTo>
                    <a:lnTo>
                      <a:pt x="74" y="604"/>
                    </a:lnTo>
                    <a:lnTo>
                      <a:pt x="61" y="613"/>
                    </a:lnTo>
                    <a:lnTo>
                      <a:pt x="47" y="620"/>
                    </a:lnTo>
                    <a:lnTo>
                      <a:pt x="40" y="623"/>
                    </a:lnTo>
                    <a:lnTo>
                      <a:pt x="33" y="624"/>
                    </a:lnTo>
                    <a:lnTo>
                      <a:pt x="27" y="625"/>
                    </a:lnTo>
                    <a:lnTo>
                      <a:pt x="22" y="625"/>
                    </a:lnTo>
                    <a:lnTo>
                      <a:pt x="16" y="624"/>
                    </a:lnTo>
                    <a:lnTo>
                      <a:pt x="12" y="622"/>
                    </a:lnTo>
                    <a:lnTo>
                      <a:pt x="7" y="619"/>
                    </a:lnTo>
                    <a:lnTo>
                      <a:pt x="5" y="614"/>
                    </a:lnTo>
                    <a:lnTo>
                      <a:pt x="2" y="609"/>
                    </a:lnTo>
                    <a:lnTo>
                      <a:pt x="0" y="602"/>
                    </a:lnTo>
                    <a:lnTo>
                      <a:pt x="0" y="594"/>
                    </a:lnTo>
                    <a:lnTo>
                      <a:pt x="0" y="584"/>
                    </a:lnTo>
                    <a:lnTo>
                      <a:pt x="1" y="574"/>
                    </a:lnTo>
                    <a:lnTo>
                      <a:pt x="3" y="562"/>
                    </a:lnTo>
                    <a:lnTo>
                      <a:pt x="7" y="547"/>
                    </a:lnTo>
                    <a:lnTo>
                      <a:pt x="12" y="531"/>
                    </a:lnTo>
                    <a:lnTo>
                      <a:pt x="21" y="498"/>
                    </a:lnTo>
                    <a:lnTo>
                      <a:pt x="28" y="467"/>
                    </a:lnTo>
                    <a:lnTo>
                      <a:pt x="35" y="436"/>
                    </a:lnTo>
                    <a:lnTo>
                      <a:pt x="41" y="406"/>
                    </a:lnTo>
                    <a:lnTo>
                      <a:pt x="50" y="350"/>
                    </a:lnTo>
                    <a:lnTo>
                      <a:pt x="58" y="296"/>
                    </a:lnTo>
                    <a:lnTo>
                      <a:pt x="63" y="271"/>
                    </a:lnTo>
                    <a:lnTo>
                      <a:pt x="69" y="246"/>
                    </a:lnTo>
                    <a:lnTo>
                      <a:pt x="76" y="222"/>
                    </a:lnTo>
                    <a:lnTo>
                      <a:pt x="83" y="200"/>
                    </a:lnTo>
                    <a:lnTo>
                      <a:pt x="93" y="177"/>
                    </a:lnTo>
                    <a:lnTo>
                      <a:pt x="104" y="156"/>
                    </a:lnTo>
                    <a:lnTo>
                      <a:pt x="118" y="136"/>
                    </a:lnTo>
                    <a:lnTo>
                      <a:pt x="136" y="116"/>
                    </a:lnTo>
                    <a:lnTo>
                      <a:pt x="184" y="65"/>
                    </a:lnTo>
                    <a:lnTo>
                      <a:pt x="220" y="29"/>
                    </a:lnTo>
                    <a:lnTo>
                      <a:pt x="235" y="16"/>
                    </a:lnTo>
                    <a:lnTo>
                      <a:pt x="247" y="8"/>
                    </a:lnTo>
                    <a:lnTo>
                      <a:pt x="255" y="3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7" y="0"/>
                    </a:lnTo>
                    <a:lnTo>
                      <a:pt x="268" y="1"/>
                    </a:lnTo>
                    <a:lnTo>
                      <a:pt x="269" y="4"/>
                    </a:lnTo>
                    <a:lnTo>
                      <a:pt x="269" y="10"/>
                    </a:lnTo>
                    <a:lnTo>
                      <a:pt x="268" y="19"/>
                    </a:lnTo>
                    <a:lnTo>
                      <a:pt x="262" y="44"/>
                    </a:lnTo>
                    <a:lnTo>
                      <a:pt x="249" y="7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4" name="Freeform 497"/>
              <p:cNvSpPr>
                <a:spLocks/>
              </p:cNvSpPr>
              <p:nvPr/>
            </p:nvSpPr>
            <p:spPr bwMode="auto">
              <a:xfrm>
                <a:off x="1135" y="2827"/>
                <a:ext cx="55" cy="126"/>
              </a:xfrm>
              <a:custGeom>
                <a:avLst/>
                <a:gdLst>
                  <a:gd name="T0" fmla="*/ 0 w 273"/>
                  <a:gd name="T1" fmla="*/ 0 h 626"/>
                  <a:gd name="T2" fmla="*/ 0 w 273"/>
                  <a:gd name="T3" fmla="*/ 0 h 626"/>
                  <a:gd name="T4" fmla="*/ 0 w 273"/>
                  <a:gd name="T5" fmla="*/ 0 h 626"/>
                  <a:gd name="T6" fmla="*/ 0 w 273"/>
                  <a:gd name="T7" fmla="*/ 0 h 626"/>
                  <a:gd name="T8" fmla="*/ 0 w 273"/>
                  <a:gd name="T9" fmla="*/ 0 h 626"/>
                  <a:gd name="T10" fmla="*/ 0 w 273"/>
                  <a:gd name="T11" fmla="*/ 0 h 626"/>
                  <a:gd name="T12" fmla="*/ 0 w 273"/>
                  <a:gd name="T13" fmla="*/ 0 h 626"/>
                  <a:gd name="T14" fmla="*/ 0 w 273"/>
                  <a:gd name="T15" fmla="*/ 0 h 626"/>
                  <a:gd name="T16" fmla="*/ 0 w 273"/>
                  <a:gd name="T17" fmla="*/ 0 h 626"/>
                  <a:gd name="T18" fmla="*/ 0 w 273"/>
                  <a:gd name="T19" fmla="*/ 0 h 626"/>
                  <a:gd name="T20" fmla="*/ 0 w 273"/>
                  <a:gd name="T21" fmla="*/ 0 h 626"/>
                  <a:gd name="T22" fmla="*/ 0 w 273"/>
                  <a:gd name="T23" fmla="*/ 0 h 626"/>
                  <a:gd name="T24" fmla="*/ 0 w 273"/>
                  <a:gd name="T25" fmla="*/ 0 h 626"/>
                  <a:gd name="T26" fmla="*/ 0 w 273"/>
                  <a:gd name="T27" fmla="*/ 0 h 626"/>
                  <a:gd name="T28" fmla="*/ 0 w 273"/>
                  <a:gd name="T29" fmla="*/ 0 h 626"/>
                  <a:gd name="T30" fmla="*/ 0 w 273"/>
                  <a:gd name="T31" fmla="*/ 0 h 626"/>
                  <a:gd name="T32" fmla="*/ 0 w 273"/>
                  <a:gd name="T33" fmla="*/ 0 h 626"/>
                  <a:gd name="T34" fmla="*/ 0 w 273"/>
                  <a:gd name="T35" fmla="*/ 0 h 626"/>
                  <a:gd name="T36" fmla="*/ 0 w 273"/>
                  <a:gd name="T37" fmla="*/ 0 h 626"/>
                  <a:gd name="T38" fmla="*/ 0 w 273"/>
                  <a:gd name="T39" fmla="*/ 0 h 626"/>
                  <a:gd name="T40" fmla="*/ 0 w 273"/>
                  <a:gd name="T41" fmla="*/ 0 h 626"/>
                  <a:gd name="T42" fmla="*/ 0 w 273"/>
                  <a:gd name="T43" fmla="*/ 0 h 626"/>
                  <a:gd name="T44" fmla="*/ 0 w 273"/>
                  <a:gd name="T45" fmla="*/ 0 h 626"/>
                  <a:gd name="T46" fmla="*/ 0 w 273"/>
                  <a:gd name="T47" fmla="*/ 0 h 626"/>
                  <a:gd name="T48" fmla="*/ 0 w 273"/>
                  <a:gd name="T49" fmla="*/ 0 h 626"/>
                  <a:gd name="T50" fmla="*/ 0 w 273"/>
                  <a:gd name="T51" fmla="*/ 0 h 626"/>
                  <a:gd name="T52" fmla="*/ 0 w 273"/>
                  <a:gd name="T53" fmla="*/ 0 h 626"/>
                  <a:gd name="T54" fmla="*/ 0 w 273"/>
                  <a:gd name="T55" fmla="*/ 0 h 626"/>
                  <a:gd name="T56" fmla="*/ 0 w 273"/>
                  <a:gd name="T57" fmla="*/ 0 h 626"/>
                  <a:gd name="T58" fmla="*/ 0 w 273"/>
                  <a:gd name="T59" fmla="*/ 0 h 626"/>
                  <a:gd name="T60" fmla="*/ 0 w 273"/>
                  <a:gd name="T61" fmla="*/ 0 h 626"/>
                  <a:gd name="T62" fmla="*/ 0 w 273"/>
                  <a:gd name="T63" fmla="*/ 0 h 626"/>
                  <a:gd name="T64" fmla="*/ 0 w 273"/>
                  <a:gd name="T65" fmla="*/ 0 h 626"/>
                  <a:gd name="T66" fmla="*/ 0 w 273"/>
                  <a:gd name="T67" fmla="*/ 0 h 6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3"/>
                  <a:gd name="T103" fmla="*/ 0 h 626"/>
                  <a:gd name="T104" fmla="*/ 273 w 273"/>
                  <a:gd name="T105" fmla="*/ 626 h 6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3" h="626">
                    <a:moveTo>
                      <a:pt x="250" y="73"/>
                    </a:moveTo>
                    <a:lnTo>
                      <a:pt x="236" y="108"/>
                    </a:lnTo>
                    <a:lnTo>
                      <a:pt x="222" y="144"/>
                    </a:lnTo>
                    <a:lnTo>
                      <a:pt x="210" y="179"/>
                    </a:lnTo>
                    <a:lnTo>
                      <a:pt x="199" y="214"/>
                    </a:lnTo>
                    <a:lnTo>
                      <a:pt x="179" y="284"/>
                    </a:lnTo>
                    <a:lnTo>
                      <a:pt x="162" y="349"/>
                    </a:lnTo>
                    <a:lnTo>
                      <a:pt x="150" y="407"/>
                    </a:lnTo>
                    <a:lnTo>
                      <a:pt x="141" y="457"/>
                    </a:lnTo>
                    <a:lnTo>
                      <a:pt x="135" y="498"/>
                    </a:lnTo>
                    <a:lnTo>
                      <a:pt x="131" y="527"/>
                    </a:lnTo>
                    <a:lnTo>
                      <a:pt x="131" y="533"/>
                    </a:lnTo>
                    <a:lnTo>
                      <a:pt x="129" y="540"/>
                    </a:lnTo>
                    <a:lnTo>
                      <a:pt x="127" y="546"/>
                    </a:lnTo>
                    <a:lnTo>
                      <a:pt x="124" y="553"/>
                    </a:lnTo>
                    <a:lnTo>
                      <a:pt x="115" y="567"/>
                    </a:lnTo>
                    <a:lnTo>
                      <a:pt x="105" y="580"/>
                    </a:lnTo>
                    <a:lnTo>
                      <a:pt x="91" y="592"/>
                    </a:lnTo>
                    <a:lnTo>
                      <a:pt x="77" y="605"/>
                    </a:lnTo>
                    <a:lnTo>
                      <a:pt x="64" y="613"/>
                    </a:lnTo>
                    <a:lnTo>
                      <a:pt x="50" y="621"/>
                    </a:lnTo>
                    <a:lnTo>
                      <a:pt x="43" y="623"/>
                    </a:lnTo>
                    <a:lnTo>
                      <a:pt x="36" y="625"/>
                    </a:lnTo>
                    <a:lnTo>
                      <a:pt x="30" y="626"/>
                    </a:lnTo>
                    <a:lnTo>
                      <a:pt x="24" y="626"/>
                    </a:lnTo>
                    <a:lnTo>
                      <a:pt x="19" y="625"/>
                    </a:lnTo>
                    <a:lnTo>
                      <a:pt x="14" y="623"/>
                    </a:lnTo>
                    <a:lnTo>
                      <a:pt x="10" y="620"/>
                    </a:lnTo>
                    <a:lnTo>
                      <a:pt x="6" y="616"/>
                    </a:lnTo>
                    <a:lnTo>
                      <a:pt x="4" y="610"/>
                    </a:lnTo>
                    <a:lnTo>
                      <a:pt x="1" y="603"/>
                    </a:lnTo>
                    <a:lnTo>
                      <a:pt x="0" y="596"/>
                    </a:lnTo>
                    <a:lnTo>
                      <a:pt x="0" y="586"/>
                    </a:lnTo>
                    <a:lnTo>
                      <a:pt x="1" y="575"/>
                    </a:lnTo>
                    <a:lnTo>
                      <a:pt x="4" y="562"/>
                    </a:lnTo>
                    <a:lnTo>
                      <a:pt x="8" y="548"/>
                    </a:lnTo>
                    <a:lnTo>
                      <a:pt x="13" y="532"/>
                    </a:lnTo>
                    <a:lnTo>
                      <a:pt x="21" y="500"/>
                    </a:lnTo>
                    <a:lnTo>
                      <a:pt x="30" y="467"/>
                    </a:lnTo>
                    <a:lnTo>
                      <a:pt x="36" y="436"/>
                    </a:lnTo>
                    <a:lnTo>
                      <a:pt x="41" y="406"/>
                    </a:lnTo>
                    <a:lnTo>
                      <a:pt x="51" y="349"/>
                    </a:lnTo>
                    <a:lnTo>
                      <a:pt x="60" y="295"/>
                    </a:lnTo>
                    <a:lnTo>
                      <a:pt x="65" y="270"/>
                    </a:lnTo>
                    <a:lnTo>
                      <a:pt x="70" y="245"/>
                    </a:lnTo>
                    <a:lnTo>
                      <a:pt x="76" y="221"/>
                    </a:lnTo>
                    <a:lnTo>
                      <a:pt x="85" y="199"/>
                    </a:lnTo>
                    <a:lnTo>
                      <a:pt x="95" y="176"/>
                    </a:lnTo>
                    <a:lnTo>
                      <a:pt x="106" y="157"/>
                    </a:lnTo>
                    <a:lnTo>
                      <a:pt x="112" y="147"/>
                    </a:lnTo>
                    <a:lnTo>
                      <a:pt x="120" y="137"/>
                    </a:lnTo>
                    <a:lnTo>
                      <a:pt x="127" y="127"/>
                    </a:lnTo>
                    <a:lnTo>
                      <a:pt x="136" y="117"/>
                    </a:lnTo>
                    <a:lnTo>
                      <a:pt x="185" y="65"/>
                    </a:lnTo>
                    <a:lnTo>
                      <a:pt x="222" y="30"/>
                    </a:lnTo>
                    <a:lnTo>
                      <a:pt x="237" y="18"/>
                    </a:lnTo>
                    <a:lnTo>
                      <a:pt x="248" y="9"/>
                    </a:lnTo>
                    <a:lnTo>
                      <a:pt x="258" y="3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2"/>
                    </a:lnTo>
                    <a:lnTo>
                      <a:pt x="272" y="4"/>
                    </a:lnTo>
                    <a:lnTo>
                      <a:pt x="273" y="9"/>
                    </a:lnTo>
                    <a:lnTo>
                      <a:pt x="272" y="18"/>
                    </a:lnTo>
                    <a:lnTo>
                      <a:pt x="268" y="28"/>
                    </a:lnTo>
                    <a:lnTo>
                      <a:pt x="263" y="40"/>
                    </a:lnTo>
                    <a:lnTo>
                      <a:pt x="257" y="55"/>
                    </a:lnTo>
                    <a:lnTo>
                      <a:pt x="250" y="7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5" name="Freeform 498"/>
              <p:cNvSpPr>
                <a:spLocks/>
              </p:cNvSpPr>
              <p:nvPr/>
            </p:nvSpPr>
            <p:spPr bwMode="auto">
              <a:xfrm>
                <a:off x="1017" y="2908"/>
                <a:ext cx="108" cy="169"/>
              </a:xfrm>
              <a:custGeom>
                <a:avLst/>
                <a:gdLst>
                  <a:gd name="T0" fmla="*/ 0 w 540"/>
                  <a:gd name="T1" fmla="*/ 0 h 842"/>
                  <a:gd name="T2" fmla="*/ 0 w 540"/>
                  <a:gd name="T3" fmla="*/ 0 h 842"/>
                  <a:gd name="T4" fmla="*/ 0 w 540"/>
                  <a:gd name="T5" fmla="*/ 0 h 842"/>
                  <a:gd name="T6" fmla="*/ 0 w 540"/>
                  <a:gd name="T7" fmla="*/ 0 h 842"/>
                  <a:gd name="T8" fmla="*/ 0 w 540"/>
                  <a:gd name="T9" fmla="*/ 0 h 842"/>
                  <a:gd name="T10" fmla="*/ 0 w 540"/>
                  <a:gd name="T11" fmla="*/ 0 h 842"/>
                  <a:gd name="T12" fmla="*/ 0 w 540"/>
                  <a:gd name="T13" fmla="*/ 0 h 842"/>
                  <a:gd name="T14" fmla="*/ 0 w 540"/>
                  <a:gd name="T15" fmla="*/ 0 h 842"/>
                  <a:gd name="T16" fmla="*/ 0 w 540"/>
                  <a:gd name="T17" fmla="*/ 0 h 842"/>
                  <a:gd name="T18" fmla="*/ 0 w 540"/>
                  <a:gd name="T19" fmla="*/ 0 h 842"/>
                  <a:gd name="T20" fmla="*/ 0 w 540"/>
                  <a:gd name="T21" fmla="*/ 0 h 842"/>
                  <a:gd name="T22" fmla="*/ 0 w 540"/>
                  <a:gd name="T23" fmla="*/ 0 h 842"/>
                  <a:gd name="T24" fmla="*/ 0 w 540"/>
                  <a:gd name="T25" fmla="*/ 0 h 842"/>
                  <a:gd name="T26" fmla="*/ 0 w 540"/>
                  <a:gd name="T27" fmla="*/ 0 h 842"/>
                  <a:gd name="T28" fmla="*/ 0 w 540"/>
                  <a:gd name="T29" fmla="*/ 0 h 842"/>
                  <a:gd name="T30" fmla="*/ 0 w 540"/>
                  <a:gd name="T31" fmla="*/ 0 h 842"/>
                  <a:gd name="T32" fmla="*/ 0 w 540"/>
                  <a:gd name="T33" fmla="*/ 0 h 842"/>
                  <a:gd name="T34" fmla="*/ 0 w 540"/>
                  <a:gd name="T35" fmla="*/ 0 h 842"/>
                  <a:gd name="T36" fmla="*/ 0 w 540"/>
                  <a:gd name="T37" fmla="*/ 0 h 842"/>
                  <a:gd name="T38" fmla="*/ 0 w 540"/>
                  <a:gd name="T39" fmla="*/ 0 h 842"/>
                  <a:gd name="T40" fmla="*/ 0 w 540"/>
                  <a:gd name="T41" fmla="*/ 0 h 842"/>
                  <a:gd name="T42" fmla="*/ 0 w 540"/>
                  <a:gd name="T43" fmla="*/ 0 h 842"/>
                  <a:gd name="T44" fmla="*/ 0 w 540"/>
                  <a:gd name="T45" fmla="*/ 0 h 842"/>
                  <a:gd name="T46" fmla="*/ 0 w 540"/>
                  <a:gd name="T47" fmla="*/ 0 h 842"/>
                  <a:gd name="T48" fmla="*/ 0 w 540"/>
                  <a:gd name="T49" fmla="*/ 0 h 842"/>
                  <a:gd name="T50" fmla="*/ 0 w 540"/>
                  <a:gd name="T51" fmla="*/ 0 h 842"/>
                  <a:gd name="T52" fmla="*/ 0 w 540"/>
                  <a:gd name="T53" fmla="*/ 0 h 842"/>
                  <a:gd name="T54" fmla="*/ 0 w 540"/>
                  <a:gd name="T55" fmla="*/ 0 h 842"/>
                  <a:gd name="T56" fmla="*/ 0 w 540"/>
                  <a:gd name="T57" fmla="*/ 0 h 842"/>
                  <a:gd name="T58" fmla="*/ 0 w 540"/>
                  <a:gd name="T59" fmla="*/ 0 h 842"/>
                  <a:gd name="T60" fmla="*/ 0 w 540"/>
                  <a:gd name="T61" fmla="*/ 0 h 842"/>
                  <a:gd name="T62" fmla="*/ 0 w 540"/>
                  <a:gd name="T63" fmla="*/ 0 h 8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0"/>
                  <a:gd name="T97" fmla="*/ 0 h 842"/>
                  <a:gd name="T98" fmla="*/ 540 w 540"/>
                  <a:gd name="T99" fmla="*/ 842 h 8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0" h="842">
                    <a:moveTo>
                      <a:pt x="540" y="14"/>
                    </a:moveTo>
                    <a:lnTo>
                      <a:pt x="539" y="37"/>
                    </a:lnTo>
                    <a:lnTo>
                      <a:pt x="537" y="61"/>
                    </a:lnTo>
                    <a:lnTo>
                      <a:pt x="535" y="82"/>
                    </a:lnTo>
                    <a:lnTo>
                      <a:pt x="531" y="102"/>
                    </a:lnTo>
                    <a:lnTo>
                      <a:pt x="526" y="122"/>
                    </a:lnTo>
                    <a:lnTo>
                      <a:pt x="521" y="141"/>
                    </a:lnTo>
                    <a:lnTo>
                      <a:pt x="514" y="158"/>
                    </a:lnTo>
                    <a:lnTo>
                      <a:pt x="506" y="177"/>
                    </a:lnTo>
                    <a:lnTo>
                      <a:pt x="498" y="195"/>
                    </a:lnTo>
                    <a:lnTo>
                      <a:pt x="488" y="212"/>
                    </a:lnTo>
                    <a:lnTo>
                      <a:pt x="476" y="230"/>
                    </a:lnTo>
                    <a:lnTo>
                      <a:pt x="464" y="247"/>
                    </a:lnTo>
                    <a:lnTo>
                      <a:pt x="438" y="284"/>
                    </a:lnTo>
                    <a:lnTo>
                      <a:pt x="406" y="324"/>
                    </a:lnTo>
                    <a:lnTo>
                      <a:pt x="369" y="376"/>
                    </a:lnTo>
                    <a:lnTo>
                      <a:pt x="325" y="442"/>
                    </a:lnTo>
                    <a:lnTo>
                      <a:pt x="274" y="515"/>
                    </a:lnTo>
                    <a:lnTo>
                      <a:pt x="221" y="593"/>
                    </a:lnTo>
                    <a:lnTo>
                      <a:pt x="193" y="630"/>
                    </a:lnTo>
                    <a:lnTo>
                      <a:pt x="166" y="668"/>
                    </a:lnTo>
                    <a:lnTo>
                      <a:pt x="139" y="704"/>
                    </a:lnTo>
                    <a:lnTo>
                      <a:pt x="113" y="738"/>
                    </a:lnTo>
                    <a:lnTo>
                      <a:pt x="87" y="767"/>
                    </a:lnTo>
                    <a:lnTo>
                      <a:pt x="63" y="794"/>
                    </a:lnTo>
                    <a:lnTo>
                      <a:pt x="41" y="816"/>
                    </a:lnTo>
                    <a:lnTo>
                      <a:pt x="21" y="834"/>
                    </a:lnTo>
                    <a:lnTo>
                      <a:pt x="12" y="840"/>
                    </a:lnTo>
                    <a:lnTo>
                      <a:pt x="6" y="842"/>
                    </a:lnTo>
                    <a:lnTo>
                      <a:pt x="2" y="842"/>
                    </a:lnTo>
                    <a:lnTo>
                      <a:pt x="0" y="840"/>
                    </a:lnTo>
                    <a:lnTo>
                      <a:pt x="0" y="835"/>
                    </a:lnTo>
                    <a:lnTo>
                      <a:pt x="2" y="827"/>
                    </a:lnTo>
                    <a:lnTo>
                      <a:pt x="5" y="817"/>
                    </a:lnTo>
                    <a:lnTo>
                      <a:pt x="11" y="805"/>
                    </a:lnTo>
                    <a:lnTo>
                      <a:pt x="25" y="776"/>
                    </a:lnTo>
                    <a:lnTo>
                      <a:pt x="45" y="740"/>
                    </a:lnTo>
                    <a:lnTo>
                      <a:pt x="68" y="700"/>
                    </a:lnTo>
                    <a:lnTo>
                      <a:pt x="94" y="655"/>
                    </a:lnTo>
                    <a:lnTo>
                      <a:pt x="152" y="559"/>
                    </a:lnTo>
                    <a:lnTo>
                      <a:pt x="211" y="462"/>
                    </a:lnTo>
                    <a:lnTo>
                      <a:pt x="237" y="416"/>
                    </a:lnTo>
                    <a:lnTo>
                      <a:pt x="262" y="373"/>
                    </a:lnTo>
                    <a:lnTo>
                      <a:pt x="282" y="337"/>
                    </a:lnTo>
                    <a:lnTo>
                      <a:pt x="298" y="306"/>
                    </a:lnTo>
                    <a:lnTo>
                      <a:pt x="312" y="277"/>
                    </a:lnTo>
                    <a:lnTo>
                      <a:pt x="328" y="247"/>
                    </a:lnTo>
                    <a:lnTo>
                      <a:pt x="345" y="217"/>
                    </a:lnTo>
                    <a:lnTo>
                      <a:pt x="364" y="187"/>
                    </a:lnTo>
                    <a:lnTo>
                      <a:pt x="384" y="158"/>
                    </a:lnTo>
                    <a:lnTo>
                      <a:pt x="404" y="130"/>
                    </a:lnTo>
                    <a:lnTo>
                      <a:pt x="424" y="102"/>
                    </a:lnTo>
                    <a:lnTo>
                      <a:pt x="444" y="77"/>
                    </a:lnTo>
                    <a:lnTo>
                      <a:pt x="464" y="56"/>
                    </a:lnTo>
                    <a:lnTo>
                      <a:pt x="481" y="36"/>
                    </a:lnTo>
                    <a:lnTo>
                      <a:pt x="498" y="21"/>
                    </a:lnTo>
                    <a:lnTo>
                      <a:pt x="511" y="9"/>
                    </a:lnTo>
                    <a:lnTo>
                      <a:pt x="517" y="5"/>
                    </a:lnTo>
                    <a:lnTo>
                      <a:pt x="522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7" y="4"/>
                    </a:lnTo>
                    <a:lnTo>
                      <a:pt x="539" y="7"/>
                    </a:lnTo>
                    <a:lnTo>
                      <a:pt x="540" y="1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6" name="Freeform 499"/>
              <p:cNvSpPr>
                <a:spLocks/>
              </p:cNvSpPr>
              <p:nvPr/>
            </p:nvSpPr>
            <p:spPr bwMode="auto">
              <a:xfrm>
                <a:off x="1737" y="2421"/>
                <a:ext cx="116" cy="140"/>
              </a:xfrm>
              <a:custGeom>
                <a:avLst/>
                <a:gdLst>
                  <a:gd name="T0" fmla="*/ 0 w 582"/>
                  <a:gd name="T1" fmla="*/ 0 h 699"/>
                  <a:gd name="T2" fmla="*/ 0 w 582"/>
                  <a:gd name="T3" fmla="*/ 0 h 699"/>
                  <a:gd name="T4" fmla="*/ 0 w 582"/>
                  <a:gd name="T5" fmla="*/ 0 h 699"/>
                  <a:gd name="T6" fmla="*/ 0 w 582"/>
                  <a:gd name="T7" fmla="*/ 0 h 699"/>
                  <a:gd name="T8" fmla="*/ 0 w 582"/>
                  <a:gd name="T9" fmla="*/ 0 h 699"/>
                  <a:gd name="T10" fmla="*/ 0 w 582"/>
                  <a:gd name="T11" fmla="*/ 0 h 699"/>
                  <a:gd name="T12" fmla="*/ 0 w 582"/>
                  <a:gd name="T13" fmla="*/ 0 h 699"/>
                  <a:gd name="T14" fmla="*/ 0 w 582"/>
                  <a:gd name="T15" fmla="*/ 0 h 699"/>
                  <a:gd name="T16" fmla="*/ 0 w 582"/>
                  <a:gd name="T17" fmla="*/ 0 h 699"/>
                  <a:gd name="T18" fmla="*/ 0 w 582"/>
                  <a:gd name="T19" fmla="*/ 0 h 699"/>
                  <a:gd name="T20" fmla="*/ 0 w 582"/>
                  <a:gd name="T21" fmla="*/ 0 h 699"/>
                  <a:gd name="T22" fmla="*/ 0 w 582"/>
                  <a:gd name="T23" fmla="*/ 0 h 699"/>
                  <a:gd name="T24" fmla="*/ 0 w 582"/>
                  <a:gd name="T25" fmla="*/ 0 h 699"/>
                  <a:gd name="T26" fmla="*/ 0 w 582"/>
                  <a:gd name="T27" fmla="*/ 0 h 699"/>
                  <a:gd name="T28" fmla="*/ 0 w 582"/>
                  <a:gd name="T29" fmla="*/ 0 h 699"/>
                  <a:gd name="T30" fmla="*/ 0 w 582"/>
                  <a:gd name="T31" fmla="*/ 0 h 699"/>
                  <a:gd name="T32" fmla="*/ 0 w 582"/>
                  <a:gd name="T33" fmla="*/ 0 h 699"/>
                  <a:gd name="T34" fmla="*/ 0 w 582"/>
                  <a:gd name="T35" fmla="*/ 0 h 699"/>
                  <a:gd name="T36" fmla="*/ 0 w 582"/>
                  <a:gd name="T37" fmla="*/ 0 h 699"/>
                  <a:gd name="T38" fmla="*/ 0 w 582"/>
                  <a:gd name="T39" fmla="*/ 0 h 699"/>
                  <a:gd name="T40" fmla="*/ 0 w 582"/>
                  <a:gd name="T41" fmla="*/ 0 h 699"/>
                  <a:gd name="T42" fmla="*/ 0 w 582"/>
                  <a:gd name="T43" fmla="*/ 0 h 699"/>
                  <a:gd name="T44" fmla="*/ 0 w 582"/>
                  <a:gd name="T45" fmla="*/ 0 h 699"/>
                  <a:gd name="T46" fmla="*/ 0 w 582"/>
                  <a:gd name="T47" fmla="*/ 0 h 699"/>
                  <a:gd name="T48" fmla="*/ 0 w 582"/>
                  <a:gd name="T49" fmla="*/ 0 h 699"/>
                  <a:gd name="T50" fmla="*/ 0 w 582"/>
                  <a:gd name="T51" fmla="*/ 0 h 699"/>
                  <a:gd name="T52" fmla="*/ 0 w 582"/>
                  <a:gd name="T53" fmla="*/ 0 h 699"/>
                  <a:gd name="T54" fmla="*/ 0 w 582"/>
                  <a:gd name="T55" fmla="*/ 0 h 699"/>
                  <a:gd name="T56" fmla="*/ 0 w 582"/>
                  <a:gd name="T57" fmla="*/ 0 h 699"/>
                  <a:gd name="T58" fmla="*/ 0 w 582"/>
                  <a:gd name="T59" fmla="*/ 0 h 699"/>
                  <a:gd name="T60" fmla="*/ 0 w 582"/>
                  <a:gd name="T61" fmla="*/ 0 h 699"/>
                  <a:gd name="T62" fmla="*/ 0 w 582"/>
                  <a:gd name="T63" fmla="*/ 0 h 699"/>
                  <a:gd name="T64" fmla="*/ 0 w 582"/>
                  <a:gd name="T65" fmla="*/ 0 h 699"/>
                  <a:gd name="T66" fmla="*/ 0 w 582"/>
                  <a:gd name="T67" fmla="*/ 0 h 699"/>
                  <a:gd name="T68" fmla="*/ 0 w 582"/>
                  <a:gd name="T69" fmla="*/ 0 h 699"/>
                  <a:gd name="T70" fmla="*/ 0 w 582"/>
                  <a:gd name="T71" fmla="*/ 0 h 699"/>
                  <a:gd name="T72" fmla="*/ 0 w 582"/>
                  <a:gd name="T73" fmla="*/ 0 h 699"/>
                  <a:gd name="T74" fmla="*/ 0 w 582"/>
                  <a:gd name="T75" fmla="*/ 0 h 699"/>
                  <a:gd name="T76" fmla="*/ 0 w 582"/>
                  <a:gd name="T77" fmla="*/ 0 h 6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82"/>
                  <a:gd name="T118" fmla="*/ 0 h 699"/>
                  <a:gd name="T119" fmla="*/ 582 w 582"/>
                  <a:gd name="T120" fmla="*/ 699 h 69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82" h="699">
                    <a:moveTo>
                      <a:pt x="19" y="550"/>
                    </a:moveTo>
                    <a:lnTo>
                      <a:pt x="53" y="462"/>
                    </a:lnTo>
                    <a:lnTo>
                      <a:pt x="86" y="374"/>
                    </a:lnTo>
                    <a:lnTo>
                      <a:pt x="104" y="332"/>
                    </a:lnTo>
                    <a:lnTo>
                      <a:pt x="121" y="291"/>
                    </a:lnTo>
                    <a:lnTo>
                      <a:pt x="140" y="251"/>
                    </a:lnTo>
                    <a:lnTo>
                      <a:pt x="161" y="213"/>
                    </a:lnTo>
                    <a:lnTo>
                      <a:pt x="173" y="194"/>
                    </a:lnTo>
                    <a:lnTo>
                      <a:pt x="184" y="177"/>
                    </a:lnTo>
                    <a:lnTo>
                      <a:pt x="196" y="161"/>
                    </a:lnTo>
                    <a:lnTo>
                      <a:pt x="210" y="143"/>
                    </a:lnTo>
                    <a:lnTo>
                      <a:pt x="222" y="128"/>
                    </a:lnTo>
                    <a:lnTo>
                      <a:pt x="237" y="113"/>
                    </a:lnTo>
                    <a:lnTo>
                      <a:pt x="252" y="100"/>
                    </a:lnTo>
                    <a:lnTo>
                      <a:pt x="269" y="86"/>
                    </a:lnTo>
                    <a:lnTo>
                      <a:pt x="285" y="73"/>
                    </a:lnTo>
                    <a:lnTo>
                      <a:pt x="302" y="62"/>
                    </a:lnTo>
                    <a:lnTo>
                      <a:pt x="321" y="51"/>
                    </a:lnTo>
                    <a:lnTo>
                      <a:pt x="341" y="41"/>
                    </a:lnTo>
                    <a:lnTo>
                      <a:pt x="361" y="32"/>
                    </a:lnTo>
                    <a:lnTo>
                      <a:pt x="382" y="25"/>
                    </a:lnTo>
                    <a:lnTo>
                      <a:pt x="406" y="17"/>
                    </a:lnTo>
                    <a:lnTo>
                      <a:pt x="430" y="12"/>
                    </a:lnTo>
                    <a:lnTo>
                      <a:pt x="473" y="5"/>
                    </a:lnTo>
                    <a:lnTo>
                      <a:pt x="508" y="1"/>
                    </a:lnTo>
                    <a:lnTo>
                      <a:pt x="523" y="0"/>
                    </a:lnTo>
                    <a:lnTo>
                      <a:pt x="536" y="0"/>
                    </a:lnTo>
                    <a:lnTo>
                      <a:pt x="547" y="0"/>
                    </a:lnTo>
                    <a:lnTo>
                      <a:pt x="557" y="1"/>
                    </a:lnTo>
                    <a:lnTo>
                      <a:pt x="564" y="2"/>
                    </a:lnTo>
                    <a:lnTo>
                      <a:pt x="571" y="5"/>
                    </a:lnTo>
                    <a:lnTo>
                      <a:pt x="576" y="9"/>
                    </a:lnTo>
                    <a:lnTo>
                      <a:pt x="578" y="12"/>
                    </a:lnTo>
                    <a:lnTo>
                      <a:pt x="581" y="16"/>
                    </a:lnTo>
                    <a:lnTo>
                      <a:pt x="582" y="20"/>
                    </a:lnTo>
                    <a:lnTo>
                      <a:pt x="581" y="25"/>
                    </a:lnTo>
                    <a:lnTo>
                      <a:pt x="579" y="31"/>
                    </a:lnTo>
                    <a:lnTo>
                      <a:pt x="574" y="42"/>
                    </a:lnTo>
                    <a:lnTo>
                      <a:pt x="564" y="56"/>
                    </a:lnTo>
                    <a:lnTo>
                      <a:pt x="553" y="70"/>
                    </a:lnTo>
                    <a:lnTo>
                      <a:pt x="538" y="85"/>
                    </a:lnTo>
                    <a:lnTo>
                      <a:pt x="507" y="115"/>
                    </a:lnTo>
                    <a:lnTo>
                      <a:pt x="475" y="146"/>
                    </a:lnTo>
                    <a:lnTo>
                      <a:pt x="438" y="175"/>
                    </a:lnTo>
                    <a:lnTo>
                      <a:pt x="400" y="206"/>
                    </a:lnTo>
                    <a:lnTo>
                      <a:pt x="360" y="239"/>
                    </a:lnTo>
                    <a:lnTo>
                      <a:pt x="320" y="276"/>
                    </a:lnTo>
                    <a:lnTo>
                      <a:pt x="300" y="296"/>
                    </a:lnTo>
                    <a:lnTo>
                      <a:pt x="281" y="314"/>
                    </a:lnTo>
                    <a:lnTo>
                      <a:pt x="262" y="336"/>
                    </a:lnTo>
                    <a:lnTo>
                      <a:pt x="245" y="357"/>
                    </a:lnTo>
                    <a:lnTo>
                      <a:pt x="229" y="378"/>
                    </a:lnTo>
                    <a:lnTo>
                      <a:pt x="214" y="400"/>
                    </a:lnTo>
                    <a:lnTo>
                      <a:pt x="200" y="423"/>
                    </a:lnTo>
                    <a:lnTo>
                      <a:pt x="188" y="447"/>
                    </a:lnTo>
                    <a:lnTo>
                      <a:pt x="151" y="518"/>
                    </a:lnTo>
                    <a:lnTo>
                      <a:pt x="120" y="575"/>
                    </a:lnTo>
                    <a:lnTo>
                      <a:pt x="106" y="599"/>
                    </a:lnTo>
                    <a:lnTo>
                      <a:pt x="94" y="620"/>
                    </a:lnTo>
                    <a:lnTo>
                      <a:pt x="81" y="639"/>
                    </a:lnTo>
                    <a:lnTo>
                      <a:pt x="70" y="654"/>
                    </a:lnTo>
                    <a:lnTo>
                      <a:pt x="60" y="668"/>
                    </a:lnTo>
                    <a:lnTo>
                      <a:pt x="50" y="678"/>
                    </a:lnTo>
                    <a:lnTo>
                      <a:pt x="43" y="686"/>
                    </a:lnTo>
                    <a:lnTo>
                      <a:pt x="35" y="692"/>
                    </a:lnTo>
                    <a:lnTo>
                      <a:pt x="28" y="696"/>
                    </a:lnTo>
                    <a:lnTo>
                      <a:pt x="23" y="699"/>
                    </a:lnTo>
                    <a:lnTo>
                      <a:pt x="17" y="699"/>
                    </a:lnTo>
                    <a:lnTo>
                      <a:pt x="13" y="697"/>
                    </a:lnTo>
                    <a:lnTo>
                      <a:pt x="9" y="694"/>
                    </a:lnTo>
                    <a:lnTo>
                      <a:pt x="5" y="690"/>
                    </a:lnTo>
                    <a:lnTo>
                      <a:pt x="4" y="684"/>
                    </a:lnTo>
                    <a:lnTo>
                      <a:pt x="2" y="678"/>
                    </a:lnTo>
                    <a:lnTo>
                      <a:pt x="0" y="661"/>
                    </a:lnTo>
                    <a:lnTo>
                      <a:pt x="0" y="641"/>
                    </a:lnTo>
                    <a:lnTo>
                      <a:pt x="3" y="619"/>
                    </a:lnTo>
                    <a:lnTo>
                      <a:pt x="7" y="596"/>
                    </a:lnTo>
                    <a:lnTo>
                      <a:pt x="13" y="573"/>
                    </a:lnTo>
                    <a:lnTo>
                      <a:pt x="19" y="55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7" name="Freeform 500"/>
              <p:cNvSpPr>
                <a:spLocks/>
              </p:cNvSpPr>
              <p:nvPr/>
            </p:nvSpPr>
            <p:spPr bwMode="auto">
              <a:xfrm>
                <a:off x="1749" y="2597"/>
                <a:ext cx="54" cy="278"/>
              </a:xfrm>
              <a:custGeom>
                <a:avLst/>
                <a:gdLst>
                  <a:gd name="T0" fmla="*/ 0 w 271"/>
                  <a:gd name="T1" fmla="*/ 0 h 1391"/>
                  <a:gd name="T2" fmla="*/ 0 w 271"/>
                  <a:gd name="T3" fmla="*/ 0 h 1391"/>
                  <a:gd name="T4" fmla="*/ 0 w 271"/>
                  <a:gd name="T5" fmla="*/ 0 h 1391"/>
                  <a:gd name="T6" fmla="*/ 0 w 271"/>
                  <a:gd name="T7" fmla="*/ 0 h 1391"/>
                  <a:gd name="T8" fmla="*/ 0 w 271"/>
                  <a:gd name="T9" fmla="*/ 0 h 1391"/>
                  <a:gd name="T10" fmla="*/ 0 w 271"/>
                  <a:gd name="T11" fmla="*/ 0 h 1391"/>
                  <a:gd name="T12" fmla="*/ 0 w 271"/>
                  <a:gd name="T13" fmla="*/ 0 h 1391"/>
                  <a:gd name="T14" fmla="*/ 0 w 271"/>
                  <a:gd name="T15" fmla="*/ 0 h 1391"/>
                  <a:gd name="T16" fmla="*/ 0 w 271"/>
                  <a:gd name="T17" fmla="*/ 0 h 1391"/>
                  <a:gd name="T18" fmla="*/ 0 w 271"/>
                  <a:gd name="T19" fmla="*/ 0 h 1391"/>
                  <a:gd name="T20" fmla="*/ 0 w 271"/>
                  <a:gd name="T21" fmla="*/ 0 h 1391"/>
                  <a:gd name="T22" fmla="*/ 0 w 271"/>
                  <a:gd name="T23" fmla="*/ 0 h 1391"/>
                  <a:gd name="T24" fmla="*/ 0 w 271"/>
                  <a:gd name="T25" fmla="*/ 0 h 1391"/>
                  <a:gd name="T26" fmla="*/ 0 w 271"/>
                  <a:gd name="T27" fmla="*/ 0 h 1391"/>
                  <a:gd name="T28" fmla="*/ 0 w 271"/>
                  <a:gd name="T29" fmla="*/ 0 h 1391"/>
                  <a:gd name="T30" fmla="*/ 0 w 271"/>
                  <a:gd name="T31" fmla="*/ 0 h 1391"/>
                  <a:gd name="T32" fmla="*/ 0 w 271"/>
                  <a:gd name="T33" fmla="*/ 0 h 1391"/>
                  <a:gd name="T34" fmla="*/ 0 w 271"/>
                  <a:gd name="T35" fmla="*/ 0 h 1391"/>
                  <a:gd name="T36" fmla="*/ 0 w 271"/>
                  <a:gd name="T37" fmla="*/ 0 h 1391"/>
                  <a:gd name="T38" fmla="*/ 0 w 271"/>
                  <a:gd name="T39" fmla="*/ 0 h 1391"/>
                  <a:gd name="T40" fmla="*/ 0 w 271"/>
                  <a:gd name="T41" fmla="*/ 0 h 1391"/>
                  <a:gd name="T42" fmla="*/ 0 w 271"/>
                  <a:gd name="T43" fmla="*/ 0 h 1391"/>
                  <a:gd name="T44" fmla="*/ 0 w 271"/>
                  <a:gd name="T45" fmla="*/ 0 h 1391"/>
                  <a:gd name="T46" fmla="*/ 0 w 271"/>
                  <a:gd name="T47" fmla="*/ 0 h 1391"/>
                  <a:gd name="T48" fmla="*/ 0 w 271"/>
                  <a:gd name="T49" fmla="*/ 0 h 1391"/>
                  <a:gd name="T50" fmla="*/ 0 w 271"/>
                  <a:gd name="T51" fmla="*/ 0 h 1391"/>
                  <a:gd name="T52" fmla="*/ 0 w 271"/>
                  <a:gd name="T53" fmla="*/ 0 h 1391"/>
                  <a:gd name="T54" fmla="*/ 0 w 271"/>
                  <a:gd name="T55" fmla="*/ 0 h 1391"/>
                  <a:gd name="T56" fmla="*/ 0 w 271"/>
                  <a:gd name="T57" fmla="*/ 0 h 1391"/>
                  <a:gd name="T58" fmla="*/ 0 w 271"/>
                  <a:gd name="T59" fmla="*/ 0 h 1391"/>
                  <a:gd name="T60" fmla="*/ 0 w 271"/>
                  <a:gd name="T61" fmla="*/ 0 h 1391"/>
                  <a:gd name="T62" fmla="*/ 0 w 271"/>
                  <a:gd name="T63" fmla="*/ 0 h 1391"/>
                  <a:gd name="T64" fmla="*/ 0 w 271"/>
                  <a:gd name="T65" fmla="*/ 0 h 1391"/>
                  <a:gd name="T66" fmla="*/ 0 w 271"/>
                  <a:gd name="T67" fmla="*/ 0 h 1391"/>
                  <a:gd name="T68" fmla="*/ 0 w 271"/>
                  <a:gd name="T69" fmla="*/ 0 h 1391"/>
                  <a:gd name="T70" fmla="*/ 0 w 271"/>
                  <a:gd name="T71" fmla="*/ 0 h 1391"/>
                  <a:gd name="T72" fmla="*/ 0 w 271"/>
                  <a:gd name="T73" fmla="*/ 0 h 1391"/>
                  <a:gd name="T74" fmla="*/ 0 w 271"/>
                  <a:gd name="T75" fmla="*/ 0 h 1391"/>
                  <a:gd name="T76" fmla="*/ 0 w 271"/>
                  <a:gd name="T77" fmla="*/ 0 h 1391"/>
                  <a:gd name="T78" fmla="*/ 0 w 271"/>
                  <a:gd name="T79" fmla="*/ 0 h 1391"/>
                  <a:gd name="T80" fmla="*/ 0 w 271"/>
                  <a:gd name="T81" fmla="*/ 0 h 1391"/>
                  <a:gd name="T82" fmla="*/ 0 w 271"/>
                  <a:gd name="T83" fmla="*/ 0 h 13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1"/>
                  <a:gd name="T128" fmla="*/ 271 w 271"/>
                  <a:gd name="T129" fmla="*/ 1391 h 139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1">
                    <a:moveTo>
                      <a:pt x="267" y="54"/>
                    </a:moveTo>
                    <a:lnTo>
                      <a:pt x="258" y="96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8" y="219"/>
                    </a:lnTo>
                    <a:lnTo>
                      <a:pt x="228" y="300"/>
                    </a:lnTo>
                    <a:lnTo>
                      <a:pt x="220" y="377"/>
                    </a:lnTo>
                    <a:lnTo>
                      <a:pt x="215" y="455"/>
                    </a:lnTo>
                    <a:lnTo>
                      <a:pt x="211" y="528"/>
                    </a:lnTo>
                    <a:lnTo>
                      <a:pt x="210" y="601"/>
                    </a:lnTo>
                    <a:lnTo>
                      <a:pt x="210" y="669"/>
                    </a:lnTo>
                    <a:lnTo>
                      <a:pt x="210" y="735"/>
                    </a:lnTo>
                    <a:lnTo>
                      <a:pt x="212" y="798"/>
                    </a:lnTo>
                    <a:lnTo>
                      <a:pt x="213" y="856"/>
                    </a:lnTo>
                    <a:lnTo>
                      <a:pt x="216" y="911"/>
                    </a:lnTo>
                    <a:lnTo>
                      <a:pt x="218" y="963"/>
                    </a:lnTo>
                    <a:lnTo>
                      <a:pt x="221" y="1009"/>
                    </a:lnTo>
                    <a:lnTo>
                      <a:pt x="222" y="1050"/>
                    </a:lnTo>
                    <a:lnTo>
                      <a:pt x="222" y="1087"/>
                    </a:lnTo>
                    <a:lnTo>
                      <a:pt x="221" y="1122"/>
                    </a:lnTo>
                    <a:lnTo>
                      <a:pt x="217" y="1158"/>
                    </a:lnTo>
                    <a:lnTo>
                      <a:pt x="211" y="1195"/>
                    </a:lnTo>
                    <a:lnTo>
                      <a:pt x="202" y="1232"/>
                    </a:lnTo>
                    <a:lnTo>
                      <a:pt x="193" y="1267"/>
                    </a:lnTo>
                    <a:lnTo>
                      <a:pt x="182" y="1300"/>
                    </a:lnTo>
                    <a:lnTo>
                      <a:pt x="170" y="1329"/>
                    </a:lnTo>
                    <a:lnTo>
                      <a:pt x="157" y="1354"/>
                    </a:lnTo>
                    <a:lnTo>
                      <a:pt x="151" y="1364"/>
                    </a:lnTo>
                    <a:lnTo>
                      <a:pt x="145" y="1373"/>
                    </a:lnTo>
                    <a:lnTo>
                      <a:pt x="139" y="1381"/>
                    </a:lnTo>
                    <a:lnTo>
                      <a:pt x="132" y="1386"/>
                    </a:lnTo>
                    <a:lnTo>
                      <a:pt x="126" y="1389"/>
                    </a:lnTo>
                    <a:lnTo>
                      <a:pt x="120" y="1391"/>
                    </a:lnTo>
                    <a:lnTo>
                      <a:pt x="114" y="1391"/>
                    </a:lnTo>
                    <a:lnTo>
                      <a:pt x="107" y="1387"/>
                    </a:lnTo>
                    <a:lnTo>
                      <a:pt x="102" y="1382"/>
                    </a:lnTo>
                    <a:lnTo>
                      <a:pt x="97" y="1374"/>
                    </a:lnTo>
                    <a:lnTo>
                      <a:pt x="92" y="1363"/>
                    </a:lnTo>
                    <a:lnTo>
                      <a:pt x="87" y="1349"/>
                    </a:lnTo>
                    <a:lnTo>
                      <a:pt x="84" y="1333"/>
                    </a:lnTo>
                    <a:lnTo>
                      <a:pt x="80" y="1314"/>
                    </a:lnTo>
                    <a:lnTo>
                      <a:pt x="76" y="1291"/>
                    </a:lnTo>
                    <a:lnTo>
                      <a:pt x="74" y="1265"/>
                    </a:lnTo>
                    <a:lnTo>
                      <a:pt x="69" y="1208"/>
                    </a:lnTo>
                    <a:lnTo>
                      <a:pt x="62" y="1146"/>
                    </a:lnTo>
                    <a:lnTo>
                      <a:pt x="55" y="1080"/>
                    </a:lnTo>
                    <a:lnTo>
                      <a:pt x="46" y="1011"/>
                    </a:lnTo>
                    <a:lnTo>
                      <a:pt x="37" y="941"/>
                    </a:lnTo>
                    <a:lnTo>
                      <a:pt x="30" y="869"/>
                    </a:lnTo>
                    <a:lnTo>
                      <a:pt x="21" y="797"/>
                    </a:lnTo>
                    <a:lnTo>
                      <a:pt x="14" y="725"/>
                    </a:lnTo>
                    <a:lnTo>
                      <a:pt x="7" y="655"/>
                    </a:lnTo>
                    <a:lnTo>
                      <a:pt x="4" y="589"/>
                    </a:lnTo>
                    <a:lnTo>
                      <a:pt x="0" y="524"/>
                    </a:lnTo>
                    <a:lnTo>
                      <a:pt x="0" y="466"/>
                    </a:lnTo>
                    <a:lnTo>
                      <a:pt x="0" y="437"/>
                    </a:lnTo>
                    <a:lnTo>
                      <a:pt x="1" y="411"/>
                    </a:lnTo>
                    <a:lnTo>
                      <a:pt x="4" y="386"/>
                    </a:lnTo>
                    <a:lnTo>
                      <a:pt x="6" y="362"/>
                    </a:lnTo>
                    <a:lnTo>
                      <a:pt x="9" y="341"/>
                    </a:lnTo>
                    <a:lnTo>
                      <a:pt x="14" y="321"/>
                    </a:lnTo>
                    <a:lnTo>
                      <a:pt x="19" y="302"/>
                    </a:lnTo>
                    <a:lnTo>
                      <a:pt x="25" y="286"/>
                    </a:lnTo>
                    <a:lnTo>
                      <a:pt x="39" y="257"/>
                    </a:lnTo>
                    <a:lnTo>
                      <a:pt x="56" y="226"/>
                    </a:lnTo>
                    <a:lnTo>
                      <a:pt x="76" y="195"/>
                    </a:lnTo>
                    <a:lnTo>
                      <a:pt x="96" y="162"/>
                    </a:lnTo>
                    <a:lnTo>
                      <a:pt x="119" y="133"/>
                    </a:lnTo>
                    <a:lnTo>
                      <a:pt x="141" y="103"/>
                    </a:lnTo>
                    <a:lnTo>
                      <a:pt x="163" y="76"/>
                    </a:lnTo>
                    <a:lnTo>
                      <a:pt x="185" y="51"/>
                    </a:lnTo>
                    <a:lnTo>
                      <a:pt x="205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40" y="5"/>
                    </a:lnTo>
                    <a:lnTo>
                      <a:pt x="247" y="1"/>
                    </a:lnTo>
                    <a:lnTo>
                      <a:pt x="253" y="0"/>
                    </a:lnTo>
                    <a:lnTo>
                      <a:pt x="258" y="0"/>
                    </a:lnTo>
                    <a:lnTo>
                      <a:pt x="263" y="3"/>
                    </a:lnTo>
                    <a:lnTo>
                      <a:pt x="267" y="5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0"/>
                    </a:lnTo>
                    <a:lnTo>
                      <a:pt x="267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8" name="Freeform 501"/>
              <p:cNvSpPr>
                <a:spLocks/>
              </p:cNvSpPr>
              <p:nvPr/>
            </p:nvSpPr>
            <p:spPr bwMode="auto">
              <a:xfrm>
                <a:off x="1665" y="2725"/>
                <a:ext cx="55" cy="278"/>
              </a:xfrm>
              <a:custGeom>
                <a:avLst/>
                <a:gdLst>
                  <a:gd name="T0" fmla="*/ 0 w 271"/>
                  <a:gd name="T1" fmla="*/ 0 h 1392"/>
                  <a:gd name="T2" fmla="*/ 0 w 271"/>
                  <a:gd name="T3" fmla="*/ 0 h 1392"/>
                  <a:gd name="T4" fmla="*/ 0 w 271"/>
                  <a:gd name="T5" fmla="*/ 0 h 1392"/>
                  <a:gd name="T6" fmla="*/ 0 w 271"/>
                  <a:gd name="T7" fmla="*/ 0 h 1392"/>
                  <a:gd name="T8" fmla="*/ 0 w 271"/>
                  <a:gd name="T9" fmla="*/ 0 h 1392"/>
                  <a:gd name="T10" fmla="*/ 0 w 271"/>
                  <a:gd name="T11" fmla="*/ 0 h 1392"/>
                  <a:gd name="T12" fmla="*/ 0 w 271"/>
                  <a:gd name="T13" fmla="*/ 0 h 1392"/>
                  <a:gd name="T14" fmla="*/ 0 w 271"/>
                  <a:gd name="T15" fmla="*/ 0 h 1392"/>
                  <a:gd name="T16" fmla="*/ 0 w 271"/>
                  <a:gd name="T17" fmla="*/ 0 h 1392"/>
                  <a:gd name="T18" fmla="*/ 0 w 271"/>
                  <a:gd name="T19" fmla="*/ 0 h 1392"/>
                  <a:gd name="T20" fmla="*/ 0 w 271"/>
                  <a:gd name="T21" fmla="*/ 0 h 1392"/>
                  <a:gd name="T22" fmla="*/ 0 w 271"/>
                  <a:gd name="T23" fmla="*/ 0 h 1392"/>
                  <a:gd name="T24" fmla="*/ 0 w 271"/>
                  <a:gd name="T25" fmla="*/ 0 h 1392"/>
                  <a:gd name="T26" fmla="*/ 0 w 271"/>
                  <a:gd name="T27" fmla="*/ 0 h 1392"/>
                  <a:gd name="T28" fmla="*/ 0 w 271"/>
                  <a:gd name="T29" fmla="*/ 0 h 1392"/>
                  <a:gd name="T30" fmla="*/ 0 w 271"/>
                  <a:gd name="T31" fmla="*/ 0 h 1392"/>
                  <a:gd name="T32" fmla="*/ 0 w 271"/>
                  <a:gd name="T33" fmla="*/ 0 h 1392"/>
                  <a:gd name="T34" fmla="*/ 0 w 271"/>
                  <a:gd name="T35" fmla="*/ 0 h 1392"/>
                  <a:gd name="T36" fmla="*/ 0 w 271"/>
                  <a:gd name="T37" fmla="*/ 0 h 1392"/>
                  <a:gd name="T38" fmla="*/ 0 w 271"/>
                  <a:gd name="T39" fmla="*/ 0 h 1392"/>
                  <a:gd name="T40" fmla="*/ 0 w 271"/>
                  <a:gd name="T41" fmla="*/ 0 h 1392"/>
                  <a:gd name="T42" fmla="*/ 0 w 271"/>
                  <a:gd name="T43" fmla="*/ 0 h 1392"/>
                  <a:gd name="T44" fmla="*/ 0 w 271"/>
                  <a:gd name="T45" fmla="*/ 0 h 1392"/>
                  <a:gd name="T46" fmla="*/ 0 w 271"/>
                  <a:gd name="T47" fmla="*/ 0 h 1392"/>
                  <a:gd name="T48" fmla="*/ 0 w 271"/>
                  <a:gd name="T49" fmla="*/ 0 h 1392"/>
                  <a:gd name="T50" fmla="*/ 0 w 271"/>
                  <a:gd name="T51" fmla="*/ 0 h 1392"/>
                  <a:gd name="T52" fmla="*/ 0 w 271"/>
                  <a:gd name="T53" fmla="*/ 0 h 1392"/>
                  <a:gd name="T54" fmla="*/ 0 w 271"/>
                  <a:gd name="T55" fmla="*/ 0 h 1392"/>
                  <a:gd name="T56" fmla="*/ 0 w 271"/>
                  <a:gd name="T57" fmla="*/ 0 h 1392"/>
                  <a:gd name="T58" fmla="*/ 0 w 271"/>
                  <a:gd name="T59" fmla="*/ 0 h 1392"/>
                  <a:gd name="T60" fmla="*/ 0 w 271"/>
                  <a:gd name="T61" fmla="*/ 0 h 1392"/>
                  <a:gd name="T62" fmla="*/ 0 w 271"/>
                  <a:gd name="T63" fmla="*/ 0 h 1392"/>
                  <a:gd name="T64" fmla="*/ 0 w 271"/>
                  <a:gd name="T65" fmla="*/ 0 h 1392"/>
                  <a:gd name="T66" fmla="*/ 0 w 271"/>
                  <a:gd name="T67" fmla="*/ 0 h 1392"/>
                  <a:gd name="T68" fmla="*/ 0 w 271"/>
                  <a:gd name="T69" fmla="*/ 0 h 1392"/>
                  <a:gd name="T70" fmla="*/ 0 w 271"/>
                  <a:gd name="T71" fmla="*/ 0 h 1392"/>
                  <a:gd name="T72" fmla="*/ 0 w 271"/>
                  <a:gd name="T73" fmla="*/ 0 h 1392"/>
                  <a:gd name="T74" fmla="*/ 0 w 271"/>
                  <a:gd name="T75" fmla="*/ 0 h 1392"/>
                  <a:gd name="T76" fmla="*/ 0 w 271"/>
                  <a:gd name="T77" fmla="*/ 0 h 1392"/>
                  <a:gd name="T78" fmla="*/ 0 w 271"/>
                  <a:gd name="T79" fmla="*/ 0 h 1392"/>
                  <a:gd name="T80" fmla="*/ 0 w 271"/>
                  <a:gd name="T81" fmla="*/ 0 h 1392"/>
                  <a:gd name="T82" fmla="*/ 0 w 271"/>
                  <a:gd name="T83" fmla="*/ 0 h 13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2"/>
                  <a:gd name="T128" fmla="*/ 271 w 271"/>
                  <a:gd name="T129" fmla="*/ 1392 h 13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2">
                    <a:moveTo>
                      <a:pt x="268" y="56"/>
                    </a:moveTo>
                    <a:lnTo>
                      <a:pt x="259" y="97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9" y="220"/>
                    </a:lnTo>
                    <a:lnTo>
                      <a:pt x="229" y="300"/>
                    </a:lnTo>
                    <a:lnTo>
                      <a:pt x="221" y="379"/>
                    </a:lnTo>
                    <a:lnTo>
                      <a:pt x="216" y="455"/>
                    </a:lnTo>
                    <a:lnTo>
                      <a:pt x="213" y="529"/>
                    </a:lnTo>
                    <a:lnTo>
                      <a:pt x="210" y="600"/>
                    </a:lnTo>
                    <a:lnTo>
                      <a:pt x="210" y="669"/>
                    </a:lnTo>
                    <a:lnTo>
                      <a:pt x="211" y="733"/>
                    </a:lnTo>
                    <a:lnTo>
                      <a:pt x="213" y="796"/>
                    </a:lnTo>
                    <a:lnTo>
                      <a:pt x="215" y="854"/>
                    </a:lnTo>
                    <a:lnTo>
                      <a:pt x="218" y="908"/>
                    </a:lnTo>
                    <a:lnTo>
                      <a:pt x="219" y="959"/>
                    </a:lnTo>
                    <a:lnTo>
                      <a:pt x="221" y="1005"/>
                    </a:lnTo>
                    <a:lnTo>
                      <a:pt x="223" y="1047"/>
                    </a:lnTo>
                    <a:lnTo>
                      <a:pt x="224" y="1084"/>
                    </a:lnTo>
                    <a:lnTo>
                      <a:pt x="221" y="1119"/>
                    </a:lnTo>
                    <a:lnTo>
                      <a:pt x="218" y="1157"/>
                    </a:lnTo>
                    <a:lnTo>
                      <a:pt x="211" y="1194"/>
                    </a:lnTo>
                    <a:lnTo>
                      <a:pt x="204" y="1231"/>
                    </a:lnTo>
                    <a:lnTo>
                      <a:pt x="194" y="1266"/>
                    </a:lnTo>
                    <a:lnTo>
                      <a:pt x="183" y="1300"/>
                    </a:lnTo>
                    <a:lnTo>
                      <a:pt x="171" y="1330"/>
                    </a:lnTo>
                    <a:lnTo>
                      <a:pt x="159" y="1355"/>
                    </a:lnTo>
                    <a:lnTo>
                      <a:pt x="151" y="1365"/>
                    </a:lnTo>
                    <a:lnTo>
                      <a:pt x="145" y="1375"/>
                    </a:lnTo>
                    <a:lnTo>
                      <a:pt x="139" y="1381"/>
                    </a:lnTo>
                    <a:lnTo>
                      <a:pt x="133" y="1387"/>
                    </a:lnTo>
                    <a:lnTo>
                      <a:pt x="127" y="1391"/>
                    </a:lnTo>
                    <a:lnTo>
                      <a:pt x="120" y="1392"/>
                    </a:lnTo>
                    <a:lnTo>
                      <a:pt x="114" y="1391"/>
                    </a:lnTo>
                    <a:lnTo>
                      <a:pt x="109" y="1389"/>
                    </a:lnTo>
                    <a:lnTo>
                      <a:pt x="103" y="1384"/>
                    </a:lnTo>
                    <a:lnTo>
                      <a:pt x="98" y="1375"/>
                    </a:lnTo>
                    <a:lnTo>
                      <a:pt x="93" y="1365"/>
                    </a:lnTo>
                    <a:lnTo>
                      <a:pt x="89" y="1351"/>
                    </a:lnTo>
                    <a:lnTo>
                      <a:pt x="84" y="1335"/>
                    </a:lnTo>
                    <a:lnTo>
                      <a:pt x="80" y="1315"/>
                    </a:lnTo>
                    <a:lnTo>
                      <a:pt x="78" y="1293"/>
                    </a:lnTo>
                    <a:lnTo>
                      <a:pt x="75" y="1266"/>
                    </a:lnTo>
                    <a:lnTo>
                      <a:pt x="69" y="1209"/>
                    </a:lnTo>
                    <a:lnTo>
                      <a:pt x="63" y="1145"/>
                    </a:lnTo>
                    <a:lnTo>
                      <a:pt x="55" y="1079"/>
                    </a:lnTo>
                    <a:lnTo>
                      <a:pt x="47" y="1010"/>
                    </a:lnTo>
                    <a:lnTo>
                      <a:pt x="39" y="941"/>
                    </a:lnTo>
                    <a:lnTo>
                      <a:pt x="30" y="868"/>
                    </a:lnTo>
                    <a:lnTo>
                      <a:pt x="23" y="797"/>
                    </a:lnTo>
                    <a:lnTo>
                      <a:pt x="15" y="726"/>
                    </a:lnTo>
                    <a:lnTo>
                      <a:pt x="9" y="656"/>
                    </a:lnTo>
                    <a:lnTo>
                      <a:pt x="4" y="589"/>
                    </a:lnTo>
                    <a:lnTo>
                      <a:pt x="2" y="525"/>
                    </a:lnTo>
                    <a:lnTo>
                      <a:pt x="0" y="466"/>
                    </a:lnTo>
                    <a:lnTo>
                      <a:pt x="2" y="438"/>
                    </a:lnTo>
                    <a:lnTo>
                      <a:pt x="3" y="411"/>
                    </a:lnTo>
                    <a:lnTo>
                      <a:pt x="4" y="386"/>
                    </a:lnTo>
                    <a:lnTo>
                      <a:pt x="7" y="364"/>
                    </a:lnTo>
                    <a:lnTo>
                      <a:pt x="10" y="341"/>
                    </a:lnTo>
                    <a:lnTo>
                      <a:pt x="14" y="322"/>
                    </a:lnTo>
                    <a:lnTo>
                      <a:pt x="19" y="304"/>
                    </a:lnTo>
                    <a:lnTo>
                      <a:pt x="25" y="288"/>
                    </a:lnTo>
                    <a:lnTo>
                      <a:pt x="40" y="258"/>
                    </a:lnTo>
                    <a:lnTo>
                      <a:pt x="58" y="225"/>
                    </a:lnTo>
                    <a:lnTo>
                      <a:pt x="77" y="193"/>
                    </a:lnTo>
                    <a:lnTo>
                      <a:pt x="98" y="162"/>
                    </a:lnTo>
                    <a:lnTo>
                      <a:pt x="119" y="131"/>
                    </a:lnTo>
                    <a:lnTo>
                      <a:pt x="141" y="101"/>
                    </a:lnTo>
                    <a:lnTo>
                      <a:pt x="164" y="73"/>
                    </a:lnTo>
                    <a:lnTo>
                      <a:pt x="185" y="49"/>
                    </a:lnTo>
                    <a:lnTo>
                      <a:pt x="206" y="29"/>
                    </a:lnTo>
                    <a:lnTo>
                      <a:pt x="225" y="13"/>
                    </a:lnTo>
                    <a:lnTo>
                      <a:pt x="233" y="8"/>
                    </a:lnTo>
                    <a:lnTo>
                      <a:pt x="241" y="3"/>
                    </a:lnTo>
                    <a:lnTo>
                      <a:pt x="248" y="1"/>
                    </a:lnTo>
                    <a:lnTo>
                      <a:pt x="254" y="0"/>
                    </a:lnTo>
                    <a:lnTo>
                      <a:pt x="260" y="0"/>
                    </a:lnTo>
                    <a:lnTo>
                      <a:pt x="264" y="1"/>
                    </a:lnTo>
                    <a:lnTo>
                      <a:pt x="268" y="6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1"/>
                    </a:lnTo>
                    <a:lnTo>
                      <a:pt x="268" y="5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9" name="Freeform 502"/>
              <p:cNvSpPr>
                <a:spLocks/>
              </p:cNvSpPr>
              <p:nvPr/>
            </p:nvSpPr>
            <p:spPr bwMode="auto">
              <a:xfrm>
                <a:off x="1604" y="2874"/>
                <a:ext cx="40" cy="275"/>
              </a:xfrm>
              <a:custGeom>
                <a:avLst/>
                <a:gdLst>
                  <a:gd name="T0" fmla="*/ 0 w 201"/>
                  <a:gd name="T1" fmla="*/ 0 h 1375"/>
                  <a:gd name="T2" fmla="*/ 0 w 201"/>
                  <a:gd name="T3" fmla="*/ 0 h 1375"/>
                  <a:gd name="T4" fmla="*/ 0 w 201"/>
                  <a:gd name="T5" fmla="*/ 0 h 1375"/>
                  <a:gd name="T6" fmla="*/ 0 w 201"/>
                  <a:gd name="T7" fmla="*/ 0 h 1375"/>
                  <a:gd name="T8" fmla="*/ 0 w 201"/>
                  <a:gd name="T9" fmla="*/ 0 h 1375"/>
                  <a:gd name="T10" fmla="*/ 0 w 201"/>
                  <a:gd name="T11" fmla="*/ 0 h 1375"/>
                  <a:gd name="T12" fmla="*/ 0 w 201"/>
                  <a:gd name="T13" fmla="*/ 0 h 1375"/>
                  <a:gd name="T14" fmla="*/ 0 w 201"/>
                  <a:gd name="T15" fmla="*/ 0 h 1375"/>
                  <a:gd name="T16" fmla="*/ 0 w 201"/>
                  <a:gd name="T17" fmla="*/ 0 h 1375"/>
                  <a:gd name="T18" fmla="*/ 0 w 201"/>
                  <a:gd name="T19" fmla="*/ 0 h 1375"/>
                  <a:gd name="T20" fmla="*/ 0 w 201"/>
                  <a:gd name="T21" fmla="*/ 0 h 1375"/>
                  <a:gd name="T22" fmla="*/ 0 w 201"/>
                  <a:gd name="T23" fmla="*/ 0 h 1375"/>
                  <a:gd name="T24" fmla="*/ 0 w 201"/>
                  <a:gd name="T25" fmla="*/ 0 h 1375"/>
                  <a:gd name="T26" fmla="*/ 0 w 201"/>
                  <a:gd name="T27" fmla="*/ 0 h 1375"/>
                  <a:gd name="T28" fmla="*/ 0 w 201"/>
                  <a:gd name="T29" fmla="*/ 0 h 1375"/>
                  <a:gd name="T30" fmla="*/ 0 w 201"/>
                  <a:gd name="T31" fmla="*/ 0 h 1375"/>
                  <a:gd name="T32" fmla="*/ 0 w 201"/>
                  <a:gd name="T33" fmla="*/ 0 h 1375"/>
                  <a:gd name="T34" fmla="*/ 0 w 201"/>
                  <a:gd name="T35" fmla="*/ 0 h 1375"/>
                  <a:gd name="T36" fmla="*/ 0 w 201"/>
                  <a:gd name="T37" fmla="*/ 0 h 1375"/>
                  <a:gd name="T38" fmla="*/ 0 w 201"/>
                  <a:gd name="T39" fmla="*/ 0 h 1375"/>
                  <a:gd name="T40" fmla="*/ 0 w 201"/>
                  <a:gd name="T41" fmla="*/ 0 h 1375"/>
                  <a:gd name="T42" fmla="*/ 0 w 201"/>
                  <a:gd name="T43" fmla="*/ 0 h 1375"/>
                  <a:gd name="T44" fmla="*/ 0 w 201"/>
                  <a:gd name="T45" fmla="*/ 0 h 1375"/>
                  <a:gd name="T46" fmla="*/ 0 w 201"/>
                  <a:gd name="T47" fmla="*/ 0 h 1375"/>
                  <a:gd name="T48" fmla="*/ 0 w 201"/>
                  <a:gd name="T49" fmla="*/ 0 h 1375"/>
                  <a:gd name="T50" fmla="*/ 0 w 201"/>
                  <a:gd name="T51" fmla="*/ 0 h 1375"/>
                  <a:gd name="T52" fmla="*/ 0 w 201"/>
                  <a:gd name="T53" fmla="*/ 0 h 1375"/>
                  <a:gd name="T54" fmla="*/ 0 w 201"/>
                  <a:gd name="T55" fmla="*/ 0 h 1375"/>
                  <a:gd name="T56" fmla="*/ 0 w 201"/>
                  <a:gd name="T57" fmla="*/ 0 h 1375"/>
                  <a:gd name="T58" fmla="*/ 0 w 201"/>
                  <a:gd name="T59" fmla="*/ 0 h 1375"/>
                  <a:gd name="T60" fmla="*/ 0 w 201"/>
                  <a:gd name="T61" fmla="*/ 0 h 1375"/>
                  <a:gd name="T62" fmla="*/ 0 w 201"/>
                  <a:gd name="T63" fmla="*/ 0 h 1375"/>
                  <a:gd name="T64" fmla="*/ 0 w 201"/>
                  <a:gd name="T65" fmla="*/ 0 h 1375"/>
                  <a:gd name="T66" fmla="*/ 0 w 201"/>
                  <a:gd name="T67" fmla="*/ 0 h 1375"/>
                  <a:gd name="T68" fmla="*/ 0 w 201"/>
                  <a:gd name="T69" fmla="*/ 0 h 1375"/>
                  <a:gd name="T70" fmla="*/ 0 w 201"/>
                  <a:gd name="T71" fmla="*/ 0 h 1375"/>
                  <a:gd name="T72" fmla="*/ 0 w 201"/>
                  <a:gd name="T73" fmla="*/ 0 h 1375"/>
                  <a:gd name="T74" fmla="*/ 0 w 201"/>
                  <a:gd name="T75" fmla="*/ 0 h 1375"/>
                  <a:gd name="T76" fmla="*/ 0 w 201"/>
                  <a:gd name="T77" fmla="*/ 0 h 1375"/>
                  <a:gd name="T78" fmla="*/ 0 w 201"/>
                  <a:gd name="T79" fmla="*/ 0 h 1375"/>
                  <a:gd name="T80" fmla="*/ 0 w 201"/>
                  <a:gd name="T81" fmla="*/ 0 h 1375"/>
                  <a:gd name="T82" fmla="*/ 0 w 201"/>
                  <a:gd name="T83" fmla="*/ 0 h 13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1"/>
                  <a:gd name="T127" fmla="*/ 0 h 1375"/>
                  <a:gd name="T128" fmla="*/ 201 w 201"/>
                  <a:gd name="T129" fmla="*/ 1375 h 137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1" h="1375">
                    <a:moveTo>
                      <a:pt x="186" y="54"/>
                    </a:moveTo>
                    <a:lnTo>
                      <a:pt x="178" y="96"/>
                    </a:lnTo>
                    <a:lnTo>
                      <a:pt x="171" y="136"/>
                    </a:lnTo>
                    <a:lnTo>
                      <a:pt x="165" y="178"/>
                    </a:lnTo>
                    <a:lnTo>
                      <a:pt x="160" y="218"/>
                    </a:lnTo>
                    <a:lnTo>
                      <a:pt x="156" y="256"/>
                    </a:lnTo>
                    <a:lnTo>
                      <a:pt x="154" y="295"/>
                    </a:lnTo>
                    <a:lnTo>
                      <a:pt x="151" y="332"/>
                    </a:lnTo>
                    <a:lnTo>
                      <a:pt x="150" y="370"/>
                    </a:lnTo>
                    <a:lnTo>
                      <a:pt x="149" y="406"/>
                    </a:lnTo>
                    <a:lnTo>
                      <a:pt x="149" y="442"/>
                    </a:lnTo>
                    <a:lnTo>
                      <a:pt x="149" y="478"/>
                    </a:lnTo>
                    <a:lnTo>
                      <a:pt x="150" y="512"/>
                    </a:lnTo>
                    <a:lnTo>
                      <a:pt x="154" y="581"/>
                    </a:lnTo>
                    <a:lnTo>
                      <a:pt x="158" y="646"/>
                    </a:lnTo>
                    <a:lnTo>
                      <a:pt x="165" y="709"/>
                    </a:lnTo>
                    <a:lnTo>
                      <a:pt x="172" y="770"/>
                    </a:lnTo>
                    <a:lnTo>
                      <a:pt x="178" y="829"/>
                    </a:lnTo>
                    <a:lnTo>
                      <a:pt x="186" y="887"/>
                    </a:lnTo>
                    <a:lnTo>
                      <a:pt x="192" y="941"/>
                    </a:lnTo>
                    <a:lnTo>
                      <a:pt x="197" y="995"/>
                    </a:lnTo>
                    <a:lnTo>
                      <a:pt x="200" y="1048"/>
                    </a:lnTo>
                    <a:lnTo>
                      <a:pt x="201" y="1096"/>
                    </a:lnTo>
                    <a:lnTo>
                      <a:pt x="200" y="1131"/>
                    </a:lnTo>
                    <a:lnTo>
                      <a:pt x="197" y="1166"/>
                    </a:lnTo>
                    <a:lnTo>
                      <a:pt x="192" y="1201"/>
                    </a:lnTo>
                    <a:lnTo>
                      <a:pt x="186" y="1236"/>
                    </a:lnTo>
                    <a:lnTo>
                      <a:pt x="178" y="1268"/>
                    </a:lnTo>
                    <a:lnTo>
                      <a:pt x="170" y="1298"/>
                    </a:lnTo>
                    <a:lnTo>
                      <a:pt x="161" y="1325"/>
                    </a:lnTo>
                    <a:lnTo>
                      <a:pt x="151" y="1346"/>
                    </a:lnTo>
                    <a:lnTo>
                      <a:pt x="146" y="1355"/>
                    </a:lnTo>
                    <a:lnTo>
                      <a:pt x="141" y="1362"/>
                    </a:lnTo>
                    <a:lnTo>
                      <a:pt x="136" y="1368"/>
                    </a:lnTo>
                    <a:lnTo>
                      <a:pt x="131" y="1372"/>
                    </a:lnTo>
                    <a:lnTo>
                      <a:pt x="126" y="1375"/>
                    </a:lnTo>
                    <a:lnTo>
                      <a:pt x="121" y="1375"/>
                    </a:lnTo>
                    <a:lnTo>
                      <a:pt x="116" y="1372"/>
                    </a:lnTo>
                    <a:lnTo>
                      <a:pt x="111" y="1368"/>
                    </a:lnTo>
                    <a:lnTo>
                      <a:pt x="107" y="1361"/>
                    </a:lnTo>
                    <a:lnTo>
                      <a:pt x="102" y="1352"/>
                    </a:lnTo>
                    <a:lnTo>
                      <a:pt x="99" y="1341"/>
                    </a:lnTo>
                    <a:lnTo>
                      <a:pt x="95" y="1326"/>
                    </a:lnTo>
                    <a:lnTo>
                      <a:pt x="91" y="1310"/>
                    </a:lnTo>
                    <a:lnTo>
                      <a:pt x="89" y="1290"/>
                    </a:lnTo>
                    <a:lnTo>
                      <a:pt x="85" y="1266"/>
                    </a:lnTo>
                    <a:lnTo>
                      <a:pt x="82" y="1240"/>
                    </a:lnTo>
                    <a:lnTo>
                      <a:pt x="77" y="1185"/>
                    </a:lnTo>
                    <a:lnTo>
                      <a:pt x="71" y="1130"/>
                    </a:lnTo>
                    <a:lnTo>
                      <a:pt x="65" y="1074"/>
                    </a:lnTo>
                    <a:lnTo>
                      <a:pt x="57" y="1018"/>
                    </a:lnTo>
                    <a:lnTo>
                      <a:pt x="41" y="908"/>
                    </a:lnTo>
                    <a:lnTo>
                      <a:pt x="26" y="800"/>
                    </a:lnTo>
                    <a:lnTo>
                      <a:pt x="20" y="749"/>
                    </a:lnTo>
                    <a:lnTo>
                      <a:pt x="14" y="701"/>
                    </a:lnTo>
                    <a:lnTo>
                      <a:pt x="9" y="652"/>
                    </a:lnTo>
                    <a:lnTo>
                      <a:pt x="4" y="607"/>
                    </a:lnTo>
                    <a:lnTo>
                      <a:pt x="1" y="565"/>
                    </a:lnTo>
                    <a:lnTo>
                      <a:pt x="0" y="525"/>
                    </a:lnTo>
                    <a:lnTo>
                      <a:pt x="1" y="487"/>
                    </a:lnTo>
                    <a:lnTo>
                      <a:pt x="4" y="455"/>
                    </a:lnTo>
                    <a:lnTo>
                      <a:pt x="9" y="424"/>
                    </a:lnTo>
                    <a:lnTo>
                      <a:pt x="14" y="394"/>
                    </a:lnTo>
                    <a:lnTo>
                      <a:pt x="19" y="364"/>
                    </a:lnTo>
                    <a:lnTo>
                      <a:pt x="26" y="335"/>
                    </a:lnTo>
                    <a:lnTo>
                      <a:pt x="40" y="280"/>
                    </a:lnTo>
                    <a:lnTo>
                      <a:pt x="56" y="229"/>
                    </a:lnTo>
                    <a:lnTo>
                      <a:pt x="72" y="181"/>
                    </a:lnTo>
                    <a:lnTo>
                      <a:pt x="90" y="139"/>
                    </a:lnTo>
                    <a:lnTo>
                      <a:pt x="107" y="101"/>
                    </a:lnTo>
                    <a:lnTo>
                      <a:pt x="125" y="69"/>
                    </a:lnTo>
                    <a:lnTo>
                      <a:pt x="141" y="43"/>
                    </a:lnTo>
                    <a:lnTo>
                      <a:pt x="156" y="22"/>
                    </a:lnTo>
                    <a:lnTo>
                      <a:pt x="162" y="14"/>
                    </a:lnTo>
                    <a:lnTo>
                      <a:pt x="168" y="8"/>
                    </a:lnTo>
                    <a:lnTo>
                      <a:pt x="173" y="4"/>
                    </a:lnTo>
                    <a:lnTo>
                      <a:pt x="178" y="2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5"/>
                    </a:lnTo>
                    <a:lnTo>
                      <a:pt x="191" y="10"/>
                    </a:lnTo>
                    <a:lnTo>
                      <a:pt x="191" y="18"/>
                    </a:lnTo>
                    <a:lnTo>
                      <a:pt x="191" y="28"/>
                    </a:lnTo>
                    <a:lnTo>
                      <a:pt x="190" y="40"/>
                    </a:lnTo>
                    <a:lnTo>
                      <a:pt x="18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" name="Freeform 503"/>
              <p:cNvSpPr>
                <a:spLocks/>
              </p:cNvSpPr>
              <p:nvPr/>
            </p:nvSpPr>
            <p:spPr bwMode="auto">
              <a:xfrm>
                <a:off x="1551" y="3026"/>
                <a:ext cx="41" cy="270"/>
              </a:xfrm>
              <a:custGeom>
                <a:avLst/>
                <a:gdLst>
                  <a:gd name="T0" fmla="*/ 0 w 206"/>
                  <a:gd name="T1" fmla="*/ 0 h 1351"/>
                  <a:gd name="T2" fmla="*/ 0 w 206"/>
                  <a:gd name="T3" fmla="*/ 0 h 1351"/>
                  <a:gd name="T4" fmla="*/ 0 w 206"/>
                  <a:gd name="T5" fmla="*/ 0 h 1351"/>
                  <a:gd name="T6" fmla="*/ 0 w 206"/>
                  <a:gd name="T7" fmla="*/ 0 h 1351"/>
                  <a:gd name="T8" fmla="*/ 0 w 206"/>
                  <a:gd name="T9" fmla="*/ 0 h 1351"/>
                  <a:gd name="T10" fmla="*/ 0 w 206"/>
                  <a:gd name="T11" fmla="*/ 0 h 1351"/>
                  <a:gd name="T12" fmla="*/ 0 w 206"/>
                  <a:gd name="T13" fmla="*/ 0 h 1351"/>
                  <a:gd name="T14" fmla="*/ 0 w 206"/>
                  <a:gd name="T15" fmla="*/ 0 h 1351"/>
                  <a:gd name="T16" fmla="*/ 0 w 206"/>
                  <a:gd name="T17" fmla="*/ 0 h 1351"/>
                  <a:gd name="T18" fmla="*/ 0 w 206"/>
                  <a:gd name="T19" fmla="*/ 0 h 1351"/>
                  <a:gd name="T20" fmla="*/ 0 w 206"/>
                  <a:gd name="T21" fmla="*/ 0 h 1351"/>
                  <a:gd name="T22" fmla="*/ 0 w 206"/>
                  <a:gd name="T23" fmla="*/ 0 h 1351"/>
                  <a:gd name="T24" fmla="*/ 0 w 206"/>
                  <a:gd name="T25" fmla="*/ 0 h 1351"/>
                  <a:gd name="T26" fmla="*/ 0 w 206"/>
                  <a:gd name="T27" fmla="*/ 0 h 1351"/>
                  <a:gd name="T28" fmla="*/ 0 w 206"/>
                  <a:gd name="T29" fmla="*/ 0 h 1351"/>
                  <a:gd name="T30" fmla="*/ 0 w 206"/>
                  <a:gd name="T31" fmla="*/ 0 h 1351"/>
                  <a:gd name="T32" fmla="*/ 0 w 206"/>
                  <a:gd name="T33" fmla="*/ 0 h 1351"/>
                  <a:gd name="T34" fmla="*/ 0 w 206"/>
                  <a:gd name="T35" fmla="*/ 0 h 1351"/>
                  <a:gd name="T36" fmla="*/ 0 w 206"/>
                  <a:gd name="T37" fmla="*/ 0 h 1351"/>
                  <a:gd name="T38" fmla="*/ 0 w 206"/>
                  <a:gd name="T39" fmla="*/ 0 h 1351"/>
                  <a:gd name="T40" fmla="*/ 0 w 206"/>
                  <a:gd name="T41" fmla="*/ 0 h 1351"/>
                  <a:gd name="T42" fmla="*/ 0 w 206"/>
                  <a:gd name="T43" fmla="*/ 0 h 1351"/>
                  <a:gd name="T44" fmla="*/ 0 w 206"/>
                  <a:gd name="T45" fmla="*/ 0 h 1351"/>
                  <a:gd name="T46" fmla="*/ 0 w 206"/>
                  <a:gd name="T47" fmla="*/ 0 h 1351"/>
                  <a:gd name="T48" fmla="*/ 0 w 206"/>
                  <a:gd name="T49" fmla="*/ 0 h 1351"/>
                  <a:gd name="T50" fmla="*/ 0 w 206"/>
                  <a:gd name="T51" fmla="*/ 0 h 1351"/>
                  <a:gd name="T52" fmla="*/ 0 w 206"/>
                  <a:gd name="T53" fmla="*/ 0 h 1351"/>
                  <a:gd name="T54" fmla="*/ 0 w 206"/>
                  <a:gd name="T55" fmla="*/ 0 h 1351"/>
                  <a:gd name="T56" fmla="*/ 0 w 206"/>
                  <a:gd name="T57" fmla="*/ 0 h 1351"/>
                  <a:gd name="T58" fmla="*/ 0 w 206"/>
                  <a:gd name="T59" fmla="*/ 0 h 1351"/>
                  <a:gd name="T60" fmla="*/ 0 w 206"/>
                  <a:gd name="T61" fmla="*/ 0 h 1351"/>
                  <a:gd name="T62" fmla="*/ 0 w 206"/>
                  <a:gd name="T63" fmla="*/ 0 h 1351"/>
                  <a:gd name="T64" fmla="*/ 0 w 206"/>
                  <a:gd name="T65" fmla="*/ 0 h 1351"/>
                  <a:gd name="T66" fmla="*/ 0 w 206"/>
                  <a:gd name="T67" fmla="*/ 0 h 1351"/>
                  <a:gd name="T68" fmla="*/ 0 w 206"/>
                  <a:gd name="T69" fmla="*/ 0 h 1351"/>
                  <a:gd name="T70" fmla="*/ 0 w 206"/>
                  <a:gd name="T71" fmla="*/ 0 h 1351"/>
                  <a:gd name="T72" fmla="*/ 0 w 206"/>
                  <a:gd name="T73" fmla="*/ 0 h 1351"/>
                  <a:gd name="T74" fmla="*/ 0 w 206"/>
                  <a:gd name="T75" fmla="*/ 0 h 1351"/>
                  <a:gd name="T76" fmla="*/ 0 w 206"/>
                  <a:gd name="T77" fmla="*/ 0 h 13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6"/>
                  <a:gd name="T118" fmla="*/ 0 h 1351"/>
                  <a:gd name="T119" fmla="*/ 206 w 206"/>
                  <a:gd name="T120" fmla="*/ 1351 h 13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6" h="1351">
                    <a:moveTo>
                      <a:pt x="152" y="60"/>
                    </a:moveTo>
                    <a:lnTo>
                      <a:pt x="150" y="99"/>
                    </a:lnTo>
                    <a:lnTo>
                      <a:pt x="147" y="137"/>
                    </a:lnTo>
                    <a:lnTo>
                      <a:pt x="146" y="175"/>
                    </a:lnTo>
                    <a:lnTo>
                      <a:pt x="145" y="213"/>
                    </a:lnTo>
                    <a:lnTo>
                      <a:pt x="145" y="285"/>
                    </a:lnTo>
                    <a:lnTo>
                      <a:pt x="146" y="356"/>
                    </a:lnTo>
                    <a:lnTo>
                      <a:pt x="150" y="426"/>
                    </a:lnTo>
                    <a:lnTo>
                      <a:pt x="153" y="494"/>
                    </a:lnTo>
                    <a:lnTo>
                      <a:pt x="160" y="560"/>
                    </a:lnTo>
                    <a:lnTo>
                      <a:pt x="166" y="625"/>
                    </a:lnTo>
                    <a:lnTo>
                      <a:pt x="173" y="687"/>
                    </a:lnTo>
                    <a:lnTo>
                      <a:pt x="180" y="747"/>
                    </a:lnTo>
                    <a:lnTo>
                      <a:pt x="187" y="806"/>
                    </a:lnTo>
                    <a:lnTo>
                      <a:pt x="193" y="863"/>
                    </a:lnTo>
                    <a:lnTo>
                      <a:pt x="198" y="918"/>
                    </a:lnTo>
                    <a:lnTo>
                      <a:pt x="202" y="972"/>
                    </a:lnTo>
                    <a:lnTo>
                      <a:pt x="206" y="1023"/>
                    </a:lnTo>
                    <a:lnTo>
                      <a:pt x="206" y="1073"/>
                    </a:lnTo>
                    <a:lnTo>
                      <a:pt x="205" y="1108"/>
                    </a:lnTo>
                    <a:lnTo>
                      <a:pt x="202" y="1143"/>
                    </a:lnTo>
                    <a:lnTo>
                      <a:pt x="197" y="1177"/>
                    </a:lnTo>
                    <a:lnTo>
                      <a:pt x="191" y="1212"/>
                    </a:lnTo>
                    <a:lnTo>
                      <a:pt x="182" y="1245"/>
                    </a:lnTo>
                    <a:lnTo>
                      <a:pt x="173" y="1275"/>
                    </a:lnTo>
                    <a:lnTo>
                      <a:pt x="165" y="1301"/>
                    </a:lnTo>
                    <a:lnTo>
                      <a:pt x="153" y="1322"/>
                    </a:lnTo>
                    <a:lnTo>
                      <a:pt x="148" y="1331"/>
                    </a:lnTo>
                    <a:lnTo>
                      <a:pt x="143" y="1338"/>
                    </a:lnTo>
                    <a:lnTo>
                      <a:pt x="138" y="1345"/>
                    </a:lnTo>
                    <a:lnTo>
                      <a:pt x="132" y="1348"/>
                    </a:lnTo>
                    <a:lnTo>
                      <a:pt x="127" y="1351"/>
                    </a:lnTo>
                    <a:lnTo>
                      <a:pt x="122" y="1351"/>
                    </a:lnTo>
                    <a:lnTo>
                      <a:pt x="117" y="1348"/>
                    </a:lnTo>
                    <a:lnTo>
                      <a:pt x="112" y="1345"/>
                    </a:lnTo>
                    <a:lnTo>
                      <a:pt x="107" y="1337"/>
                    </a:lnTo>
                    <a:lnTo>
                      <a:pt x="104" y="1329"/>
                    </a:lnTo>
                    <a:lnTo>
                      <a:pt x="99" y="1317"/>
                    </a:lnTo>
                    <a:lnTo>
                      <a:pt x="95" y="1302"/>
                    </a:lnTo>
                    <a:lnTo>
                      <a:pt x="91" y="1286"/>
                    </a:lnTo>
                    <a:lnTo>
                      <a:pt x="89" y="1266"/>
                    </a:lnTo>
                    <a:lnTo>
                      <a:pt x="85" y="1242"/>
                    </a:lnTo>
                    <a:lnTo>
                      <a:pt x="82" y="1216"/>
                    </a:lnTo>
                    <a:lnTo>
                      <a:pt x="77" y="1161"/>
                    </a:lnTo>
                    <a:lnTo>
                      <a:pt x="71" y="1106"/>
                    </a:lnTo>
                    <a:lnTo>
                      <a:pt x="65" y="1050"/>
                    </a:lnTo>
                    <a:lnTo>
                      <a:pt x="57" y="994"/>
                    </a:lnTo>
                    <a:lnTo>
                      <a:pt x="41" y="884"/>
                    </a:lnTo>
                    <a:lnTo>
                      <a:pt x="26" y="777"/>
                    </a:lnTo>
                    <a:lnTo>
                      <a:pt x="20" y="726"/>
                    </a:lnTo>
                    <a:lnTo>
                      <a:pt x="14" y="676"/>
                    </a:lnTo>
                    <a:lnTo>
                      <a:pt x="9" y="628"/>
                    </a:lnTo>
                    <a:lnTo>
                      <a:pt x="4" y="583"/>
                    </a:lnTo>
                    <a:lnTo>
                      <a:pt x="1" y="541"/>
                    </a:lnTo>
                    <a:lnTo>
                      <a:pt x="0" y="501"/>
                    </a:lnTo>
                    <a:lnTo>
                      <a:pt x="1" y="464"/>
                    </a:lnTo>
                    <a:lnTo>
                      <a:pt x="4" y="431"/>
                    </a:lnTo>
                    <a:lnTo>
                      <a:pt x="12" y="370"/>
                    </a:lnTo>
                    <a:lnTo>
                      <a:pt x="24" y="313"/>
                    </a:lnTo>
                    <a:lnTo>
                      <a:pt x="35" y="259"/>
                    </a:lnTo>
                    <a:lnTo>
                      <a:pt x="47" y="209"/>
                    </a:lnTo>
                    <a:lnTo>
                      <a:pt x="61" y="164"/>
                    </a:lnTo>
                    <a:lnTo>
                      <a:pt x="74" y="124"/>
                    </a:lnTo>
                    <a:lnTo>
                      <a:pt x="87" y="88"/>
                    </a:lnTo>
                    <a:lnTo>
                      <a:pt x="100" y="58"/>
                    </a:lnTo>
                    <a:lnTo>
                      <a:pt x="112" y="34"/>
                    </a:lnTo>
                    <a:lnTo>
                      <a:pt x="124" y="17"/>
                    </a:lnTo>
                    <a:lnTo>
                      <a:pt x="129" y="9"/>
                    </a:lnTo>
                    <a:lnTo>
                      <a:pt x="133" y="5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7" y="3"/>
                    </a:lnTo>
                    <a:lnTo>
                      <a:pt x="150" y="8"/>
                    </a:lnTo>
                    <a:lnTo>
                      <a:pt x="152" y="14"/>
                    </a:lnTo>
                    <a:lnTo>
                      <a:pt x="152" y="23"/>
                    </a:lnTo>
                    <a:lnTo>
                      <a:pt x="153" y="33"/>
                    </a:lnTo>
                    <a:lnTo>
                      <a:pt x="153" y="45"/>
                    </a:lnTo>
                    <a:lnTo>
                      <a:pt x="152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" name="Freeform 504"/>
              <p:cNvSpPr>
                <a:spLocks/>
              </p:cNvSpPr>
              <p:nvPr/>
            </p:nvSpPr>
            <p:spPr bwMode="auto">
              <a:xfrm>
                <a:off x="1504" y="3174"/>
                <a:ext cx="41" cy="256"/>
              </a:xfrm>
              <a:custGeom>
                <a:avLst/>
                <a:gdLst>
                  <a:gd name="T0" fmla="*/ 0 w 204"/>
                  <a:gd name="T1" fmla="*/ 0 h 1278"/>
                  <a:gd name="T2" fmla="*/ 0 w 204"/>
                  <a:gd name="T3" fmla="*/ 0 h 1278"/>
                  <a:gd name="T4" fmla="*/ 0 w 204"/>
                  <a:gd name="T5" fmla="*/ 0 h 1278"/>
                  <a:gd name="T6" fmla="*/ 0 w 204"/>
                  <a:gd name="T7" fmla="*/ 0 h 1278"/>
                  <a:gd name="T8" fmla="*/ 0 w 204"/>
                  <a:gd name="T9" fmla="*/ 0 h 1278"/>
                  <a:gd name="T10" fmla="*/ 0 w 204"/>
                  <a:gd name="T11" fmla="*/ 0 h 1278"/>
                  <a:gd name="T12" fmla="*/ 0 w 204"/>
                  <a:gd name="T13" fmla="*/ 0 h 1278"/>
                  <a:gd name="T14" fmla="*/ 0 w 204"/>
                  <a:gd name="T15" fmla="*/ 0 h 1278"/>
                  <a:gd name="T16" fmla="*/ 0 w 204"/>
                  <a:gd name="T17" fmla="*/ 0 h 1278"/>
                  <a:gd name="T18" fmla="*/ 0 w 204"/>
                  <a:gd name="T19" fmla="*/ 0 h 1278"/>
                  <a:gd name="T20" fmla="*/ 0 w 204"/>
                  <a:gd name="T21" fmla="*/ 0 h 1278"/>
                  <a:gd name="T22" fmla="*/ 0 w 204"/>
                  <a:gd name="T23" fmla="*/ 0 h 1278"/>
                  <a:gd name="T24" fmla="*/ 0 w 204"/>
                  <a:gd name="T25" fmla="*/ 0 h 1278"/>
                  <a:gd name="T26" fmla="*/ 0 w 204"/>
                  <a:gd name="T27" fmla="*/ 0 h 1278"/>
                  <a:gd name="T28" fmla="*/ 0 w 204"/>
                  <a:gd name="T29" fmla="*/ 0 h 1278"/>
                  <a:gd name="T30" fmla="*/ 0 w 204"/>
                  <a:gd name="T31" fmla="*/ 0 h 1278"/>
                  <a:gd name="T32" fmla="*/ 0 w 204"/>
                  <a:gd name="T33" fmla="*/ 0 h 1278"/>
                  <a:gd name="T34" fmla="*/ 0 w 204"/>
                  <a:gd name="T35" fmla="*/ 0 h 1278"/>
                  <a:gd name="T36" fmla="*/ 0 w 204"/>
                  <a:gd name="T37" fmla="*/ 0 h 1278"/>
                  <a:gd name="T38" fmla="*/ 0 w 204"/>
                  <a:gd name="T39" fmla="*/ 0 h 1278"/>
                  <a:gd name="T40" fmla="*/ 0 w 204"/>
                  <a:gd name="T41" fmla="*/ 0 h 1278"/>
                  <a:gd name="T42" fmla="*/ 0 w 204"/>
                  <a:gd name="T43" fmla="*/ 0 h 1278"/>
                  <a:gd name="T44" fmla="*/ 0 w 204"/>
                  <a:gd name="T45" fmla="*/ 0 h 1278"/>
                  <a:gd name="T46" fmla="*/ 0 w 204"/>
                  <a:gd name="T47" fmla="*/ 0 h 1278"/>
                  <a:gd name="T48" fmla="*/ 0 w 204"/>
                  <a:gd name="T49" fmla="*/ 0 h 1278"/>
                  <a:gd name="T50" fmla="*/ 0 w 204"/>
                  <a:gd name="T51" fmla="*/ 0 h 1278"/>
                  <a:gd name="T52" fmla="*/ 0 w 204"/>
                  <a:gd name="T53" fmla="*/ 0 h 1278"/>
                  <a:gd name="T54" fmla="*/ 0 w 204"/>
                  <a:gd name="T55" fmla="*/ 0 h 1278"/>
                  <a:gd name="T56" fmla="*/ 0 w 204"/>
                  <a:gd name="T57" fmla="*/ 0 h 1278"/>
                  <a:gd name="T58" fmla="*/ 0 w 204"/>
                  <a:gd name="T59" fmla="*/ 0 h 1278"/>
                  <a:gd name="T60" fmla="*/ 0 w 204"/>
                  <a:gd name="T61" fmla="*/ 0 h 1278"/>
                  <a:gd name="T62" fmla="*/ 0 w 204"/>
                  <a:gd name="T63" fmla="*/ 0 h 1278"/>
                  <a:gd name="T64" fmla="*/ 0 w 204"/>
                  <a:gd name="T65" fmla="*/ 0 h 1278"/>
                  <a:gd name="T66" fmla="*/ 0 w 204"/>
                  <a:gd name="T67" fmla="*/ 0 h 1278"/>
                  <a:gd name="T68" fmla="*/ 0 w 204"/>
                  <a:gd name="T69" fmla="*/ 0 h 1278"/>
                  <a:gd name="T70" fmla="*/ 0 w 204"/>
                  <a:gd name="T71" fmla="*/ 0 h 1278"/>
                  <a:gd name="T72" fmla="*/ 0 w 204"/>
                  <a:gd name="T73" fmla="*/ 0 h 1278"/>
                  <a:gd name="T74" fmla="*/ 0 w 204"/>
                  <a:gd name="T75" fmla="*/ 0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4"/>
                  <a:gd name="T115" fmla="*/ 0 h 1278"/>
                  <a:gd name="T116" fmla="*/ 204 w 204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4" h="1278">
                    <a:moveTo>
                      <a:pt x="155" y="59"/>
                    </a:moveTo>
                    <a:lnTo>
                      <a:pt x="150" y="134"/>
                    </a:lnTo>
                    <a:lnTo>
                      <a:pt x="146" y="205"/>
                    </a:lnTo>
                    <a:lnTo>
                      <a:pt x="146" y="272"/>
                    </a:lnTo>
                    <a:lnTo>
                      <a:pt x="148" y="335"/>
                    </a:lnTo>
                    <a:lnTo>
                      <a:pt x="151" y="395"/>
                    </a:lnTo>
                    <a:lnTo>
                      <a:pt x="155" y="452"/>
                    </a:lnTo>
                    <a:lnTo>
                      <a:pt x="160" y="506"/>
                    </a:lnTo>
                    <a:lnTo>
                      <a:pt x="166" y="558"/>
                    </a:lnTo>
                    <a:lnTo>
                      <a:pt x="173" y="608"/>
                    </a:lnTo>
                    <a:lnTo>
                      <a:pt x="179" y="658"/>
                    </a:lnTo>
                    <a:lnTo>
                      <a:pt x="186" y="705"/>
                    </a:lnTo>
                    <a:lnTo>
                      <a:pt x="191" y="753"/>
                    </a:lnTo>
                    <a:lnTo>
                      <a:pt x="196" y="800"/>
                    </a:lnTo>
                    <a:lnTo>
                      <a:pt x="201" y="846"/>
                    </a:lnTo>
                    <a:lnTo>
                      <a:pt x="204" y="895"/>
                    </a:lnTo>
                    <a:lnTo>
                      <a:pt x="204" y="942"/>
                    </a:lnTo>
                    <a:lnTo>
                      <a:pt x="204" y="980"/>
                    </a:lnTo>
                    <a:lnTo>
                      <a:pt x="203" y="1019"/>
                    </a:lnTo>
                    <a:lnTo>
                      <a:pt x="201" y="1060"/>
                    </a:lnTo>
                    <a:lnTo>
                      <a:pt x="199" y="1102"/>
                    </a:lnTo>
                    <a:lnTo>
                      <a:pt x="195" y="1142"/>
                    </a:lnTo>
                    <a:lnTo>
                      <a:pt x="191" y="1180"/>
                    </a:lnTo>
                    <a:lnTo>
                      <a:pt x="186" y="1213"/>
                    </a:lnTo>
                    <a:lnTo>
                      <a:pt x="180" y="1242"/>
                    </a:lnTo>
                    <a:lnTo>
                      <a:pt x="176" y="1253"/>
                    </a:lnTo>
                    <a:lnTo>
                      <a:pt x="173" y="1262"/>
                    </a:lnTo>
                    <a:lnTo>
                      <a:pt x="169" y="1269"/>
                    </a:lnTo>
                    <a:lnTo>
                      <a:pt x="164" y="1274"/>
                    </a:lnTo>
                    <a:lnTo>
                      <a:pt x="160" y="1278"/>
                    </a:lnTo>
                    <a:lnTo>
                      <a:pt x="155" y="1278"/>
                    </a:lnTo>
                    <a:lnTo>
                      <a:pt x="149" y="1274"/>
                    </a:lnTo>
                    <a:lnTo>
                      <a:pt x="144" y="1269"/>
                    </a:lnTo>
                    <a:lnTo>
                      <a:pt x="138" y="1259"/>
                    </a:lnTo>
                    <a:lnTo>
                      <a:pt x="131" y="1247"/>
                    </a:lnTo>
                    <a:lnTo>
                      <a:pt x="125" y="1231"/>
                    </a:lnTo>
                    <a:lnTo>
                      <a:pt x="118" y="1212"/>
                    </a:lnTo>
                    <a:lnTo>
                      <a:pt x="110" y="1188"/>
                    </a:lnTo>
                    <a:lnTo>
                      <a:pt x="103" y="1160"/>
                    </a:lnTo>
                    <a:lnTo>
                      <a:pt x="94" y="1128"/>
                    </a:lnTo>
                    <a:lnTo>
                      <a:pt x="85" y="1091"/>
                    </a:lnTo>
                    <a:lnTo>
                      <a:pt x="63" y="986"/>
                    </a:lnTo>
                    <a:lnTo>
                      <a:pt x="43" y="889"/>
                    </a:lnTo>
                    <a:lnTo>
                      <a:pt x="35" y="844"/>
                    </a:lnTo>
                    <a:lnTo>
                      <a:pt x="27" y="799"/>
                    </a:lnTo>
                    <a:lnTo>
                      <a:pt x="20" y="758"/>
                    </a:lnTo>
                    <a:lnTo>
                      <a:pt x="14" y="717"/>
                    </a:lnTo>
                    <a:lnTo>
                      <a:pt x="10" y="677"/>
                    </a:lnTo>
                    <a:lnTo>
                      <a:pt x="5" y="639"/>
                    </a:lnTo>
                    <a:lnTo>
                      <a:pt x="3" y="602"/>
                    </a:lnTo>
                    <a:lnTo>
                      <a:pt x="2" y="567"/>
                    </a:lnTo>
                    <a:lnTo>
                      <a:pt x="0" y="532"/>
                    </a:lnTo>
                    <a:lnTo>
                      <a:pt x="2" y="498"/>
                    </a:lnTo>
                    <a:lnTo>
                      <a:pt x="3" y="466"/>
                    </a:lnTo>
                    <a:lnTo>
                      <a:pt x="7" y="434"/>
                    </a:lnTo>
                    <a:lnTo>
                      <a:pt x="15" y="373"/>
                    </a:lnTo>
                    <a:lnTo>
                      <a:pt x="27" y="316"/>
                    </a:lnTo>
                    <a:lnTo>
                      <a:pt x="38" y="262"/>
                    </a:lnTo>
                    <a:lnTo>
                      <a:pt x="50" y="212"/>
                    </a:lnTo>
                    <a:lnTo>
                      <a:pt x="64" y="166"/>
                    </a:lnTo>
                    <a:lnTo>
                      <a:pt x="77" y="125"/>
                    </a:lnTo>
                    <a:lnTo>
                      <a:pt x="90" y="90"/>
                    </a:lnTo>
                    <a:lnTo>
                      <a:pt x="103" y="59"/>
                    </a:lnTo>
                    <a:lnTo>
                      <a:pt x="115" y="34"/>
                    </a:lnTo>
                    <a:lnTo>
                      <a:pt x="126" y="16"/>
                    </a:lnTo>
                    <a:lnTo>
                      <a:pt x="131" y="9"/>
                    </a:lnTo>
                    <a:lnTo>
                      <a:pt x="136" y="4"/>
                    </a:lnTo>
                    <a:lnTo>
                      <a:pt x="140" y="1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5" y="13"/>
                    </a:lnTo>
                    <a:lnTo>
                      <a:pt x="155" y="21"/>
                    </a:lnTo>
                    <a:lnTo>
                      <a:pt x="156" y="31"/>
                    </a:lnTo>
                    <a:lnTo>
                      <a:pt x="156" y="44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2" name="Freeform 505"/>
              <p:cNvSpPr>
                <a:spLocks/>
              </p:cNvSpPr>
              <p:nvPr/>
            </p:nvSpPr>
            <p:spPr bwMode="auto">
              <a:xfrm>
                <a:off x="1474" y="3370"/>
                <a:ext cx="38" cy="159"/>
              </a:xfrm>
              <a:custGeom>
                <a:avLst/>
                <a:gdLst>
                  <a:gd name="T0" fmla="*/ 0 w 188"/>
                  <a:gd name="T1" fmla="*/ 0 h 797"/>
                  <a:gd name="T2" fmla="*/ 0 w 188"/>
                  <a:gd name="T3" fmla="*/ 0 h 797"/>
                  <a:gd name="T4" fmla="*/ 0 w 188"/>
                  <a:gd name="T5" fmla="*/ 0 h 797"/>
                  <a:gd name="T6" fmla="*/ 0 w 188"/>
                  <a:gd name="T7" fmla="*/ 0 h 797"/>
                  <a:gd name="T8" fmla="*/ 0 w 188"/>
                  <a:gd name="T9" fmla="*/ 0 h 797"/>
                  <a:gd name="T10" fmla="*/ 0 w 188"/>
                  <a:gd name="T11" fmla="*/ 0 h 797"/>
                  <a:gd name="T12" fmla="*/ 0 w 188"/>
                  <a:gd name="T13" fmla="*/ 0 h 797"/>
                  <a:gd name="T14" fmla="*/ 0 w 188"/>
                  <a:gd name="T15" fmla="*/ 0 h 797"/>
                  <a:gd name="T16" fmla="*/ 0 w 188"/>
                  <a:gd name="T17" fmla="*/ 0 h 797"/>
                  <a:gd name="T18" fmla="*/ 0 w 188"/>
                  <a:gd name="T19" fmla="*/ 0 h 797"/>
                  <a:gd name="T20" fmla="*/ 0 w 188"/>
                  <a:gd name="T21" fmla="*/ 0 h 797"/>
                  <a:gd name="T22" fmla="*/ 0 w 188"/>
                  <a:gd name="T23" fmla="*/ 0 h 797"/>
                  <a:gd name="T24" fmla="*/ 0 w 188"/>
                  <a:gd name="T25" fmla="*/ 0 h 797"/>
                  <a:gd name="T26" fmla="*/ 0 w 188"/>
                  <a:gd name="T27" fmla="*/ 0 h 797"/>
                  <a:gd name="T28" fmla="*/ 0 w 188"/>
                  <a:gd name="T29" fmla="*/ 0 h 797"/>
                  <a:gd name="T30" fmla="*/ 0 w 188"/>
                  <a:gd name="T31" fmla="*/ 0 h 797"/>
                  <a:gd name="T32" fmla="*/ 0 w 188"/>
                  <a:gd name="T33" fmla="*/ 0 h 797"/>
                  <a:gd name="T34" fmla="*/ 0 w 188"/>
                  <a:gd name="T35" fmla="*/ 0 h 797"/>
                  <a:gd name="T36" fmla="*/ 0 w 188"/>
                  <a:gd name="T37" fmla="*/ 0 h 797"/>
                  <a:gd name="T38" fmla="*/ 0 w 188"/>
                  <a:gd name="T39" fmla="*/ 0 h 797"/>
                  <a:gd name="T40" fmla="*/ 0 w 188"/>
                  <a:gd name="T41" fmla="*/ 0 h 797"/>
                  <a:gd name="T42" fmla="*/ 0 w 188"/>
                  <a:gd name="T43" fmla="*/ 0 h 797"/>
                  <a:gd name="T44" fmla="*/ 0 w 188"/>
                  <a:gd name="T45" fmla="*/ 0 h 797"/>
                  <a:gd name="T46" fmla="*/ 0 w 188"/>
                  <a:gd name="T47" fmla="*/ 0 h 797"/>
                  <a:gd name="T48" fmla="*/ 0 w 188"/>
                  <a:gd name="T49" fmla="*/ 0 h 797"/>
                  <a:gd name="T50" fmla="*/ 0 w 188"/>
                  <a:gd name="T51" fmla="*/ 0 h 797"/>
                  <a:gd name="T52" fmla="*/ 0 w 188"/>
                  <a:gd name="T53" fmla="*/ 0 h 797"/>
                  <a:gd name="T54" fmla="*/ 0 w 188"/>
                  <a:gd name="T55" fmla="*/ 0 h 797"/>
                  <a:gd name="T56" fmla="*/ 0 w 188"/>
                  <a:gd name="T57" fmla="*/ 0 h 797"/>
                  <a:gd name="T58" fmla="*/ 0 w 188"/>
                  <a:gd name="T59" fmla="*/ 0 h 797"/>
                  <a:gd name="T60" fmla="*/ 0 w 188"/>
                  <a:gd name="T61" fmla="*/ 0 h 797"/>
                  <a:gd name="T62" fmla="*/ 0 w 188"/>
                  <a:gd name="T63" fmla="*/ 0 h 797"/>
                  <a:gd name="T64" fmla="*/ 0 w 188"/>
                  <a:gd name="T65" fmla="*/ 0 h 797"/>
                  <a:gd name="T66" fmla="*/ 0 w 188"/>
                  <a:gd name="T67" fmla="*/ 0 h 797"/>
                  <a:gd name="T68" fmla="*/ 0 w 188"/>
                  <a:gd name="T69" fmla="*/ 0 h 797"/>
                  <a:gd name="T70" fmla="*/ 0 w 188"/>
                  <a:gd name="T71" fmla="*/ 0 h 797"/>
                  <a:gd name="T72" fmla="*/ 0 w 188"/>
                  <a:gd name="T73" fmla="*/ 0 h 797"/>
                  <a:gd name="T74" fmla="*/ 0 w 188"/>
                  <a:gd name="T75" fmla="*/ 0 h 797"/>
                  <a:gd name="T76" fmla="*/ 0 w 188"/>
                  <a:gd name="T77" fmla="*/ 0 h 797"/>
                  <a:gd name="T78" fmla="*/ 0 w 188"/>
                  <a:gd name="T79" fmla="*/ 0 h 797"/>
                  <a:gd name="T80" fmla="*/ 0 w 188"/>
                  <a:gd name="T81" fmla="*/ 0 h 797"/>
                  <a:gd name="T82" fmla="*/ 0 w 188"/>
                  <a:gd name="T83" fmla="*/ 0 h 797"/>
                  <a:gd name="T84" fmla="*/ 0 w 188"/>
                  <a:gd name="T85" fmla="*/ 0 h 797"/>
                  <a:gd name="T86" fmla="*/ 0 w 188"/>
                  <a:gd name="T87" fmla="*/ 0 h 797"/>
                  <a:gd name="T88" fmla="*/ 0 w 188"/>
                  <a:gd name="T89" fmla="*/ 0 h 797"/>
                  <a:gd name="T90" fmla="*/ 0 w 188"/>
                  <a:gd name="T91" fmla="*/ 0 h 797"/>
                  <a:gd name="T92" fmla="*/ 0 w 188"/>
                  <a:gd name="T93" fmla="*/ 0 h 797"/>
                  <a:gd name="T94" fmla="*/ 0 w 188"/>
                  <a:gd name="T95" fmla="*/ 0 h 797"/>
                  <a:gd name="T96" fmla="*/ 0 w 188"/>
                  <a:gd name="T97" fmla="*/ 0 h 797"/>
                  <a:gd name="T98" fmla="*/ 0 w 188"/>
                  <a:gd name="T99" fmla="*/ 0 h 797"/>
                  <a:gd name="T100" fmla="*/ 0 w 188"/>
                  <a:gd name="T101" fmla="*/ 0 h 797"/>
                  <a:gd name="T102" fmla="*/ 0 w 188"/>
                  <a:gd name="T103" fmla="*/ 0 h 797"/>
                  <a:gd name="T104" fmla="*/ 0 w 188"/>
                  <a:gd name="T105" fmla="*/ 0 h 797"/>
                  <a:gd name="T106" fmla="*/ 0 w 188"/>
                  <a:gd name="T107" fmla="*/ 0 h 797"/>
                  <a:gd name="T108" fmla="*/ 0 w 188"/>
                  <a:gd name="T109" fmla="*/ 0 h 797"/>
                  <a:gd name="T110" fmla="*/ 0 w 188"/>
                  <a:gd name="T111" fmla="*/ 0 h 797"/>
                  <a:gd name="T112" fmla="*/ 0 w 188"/>
                  <a:gd name="T113" fmla="*/ 0 h 797"/>
                  <a:gd name="T114" fmla="*/ 0 w 188"/>
                  <a:gd name="T115" fmla="*/ 0 h 797"/>
                  <a:gd name="T116" fmla="*/ 0 w 188"/>
                  <a:gd name="T117" fmla="*/ 0 h 797"/>
                  <a:gd name="T118" fmla="*/ 0 w 188"/>
                  <a:gd name="T119" fmla="*/ 0 h 797"/>
                  <a:gd name="T120" fmla="*/ 0 w 188"/>
                  <a:gd name="T121" fmla="*/ 0 h 797"/>
                  <a:gd name="T122" fmla="*/ 0 w 188"/>
                  <a:gd name="T123" fmla="*/ 0 h 797"/>
                  <a:gd name="T124" fmla="*/ 0 w 188"/>
                  <a:gd name="T125" fmla="*/ 0 h 7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"/>
                  <a:gd name="T190" fmla="*/ 0 h 797"/>
                  <a:gd name="T191" fmla="*/ 188 w 188"/>
                  <a:gd name="T192" fmla="*/ 797 h 7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" h="797">
                    <a:moveTo>
                      <a:pt x="121" y="25"/>
                    </a:moveTo>
                    <a:lnTo>
                      <a:pt x="122" y="50"/>
                    </a:lnTo>
                    <a:lnTo>
                      <a:pt x="124" y="75"/>
                    </a:lnTo>
                    <a:lnTo>
                      <a:pt x="129" y="100"/>
                    </a:lnTo>
                    <a:lnTo>
                      <a:pt x="136" y="125"/>
                    </a:lnTo>
                    <a:lnTo>
                      <a:pt x="149" y="174"/>
                    </a:lnTo>
                    <a:lnTo>
                      <a:pt x="163" y="221"/>
                    </a:lnTo>
                    <a:lnTo>
                      <a:pt x="171" y="245"/>
                    </a:lnTo>
                    <a:lnTo>
                      <a:pt x="177" y="266"/>
                    </a:lnTo>
                    <a:lnTo>
                      <a:pt x="182" y="289"/>
                    </a:lnTo>
                    <a:lnTo>
                      <a:pt x="186" y="309"/>
                    </a:lnTo>
                    <a:lnTo>
                      <a:pt x="188" y="329"/>
                    </a:lnTo>
                    <a:lnTo>
                      <a:pt x="188" y="347"/>
                    </a:lnTo>
                    <a:lnTo>
                      <a:pt x="187" y="356"/>
                    </a:lnTo>
                    <a:lnTo>
                      <a:pt x="186" y="365"/>
                    </a:lnTo>
                    <a:lnTo>
                      <a:pt x="183" y="374"/>
                    </a:lnTo>
                    <a:lnTo>
                      <a:pt x="181" y="381"/>
                    </a:lnTo>
                    <a:lnTo>
                      <a:pt x="167" y="420"/>
                    </a:lnTo>
                    <a:lnTo>
                      <a:pt x="152" y="467"/>
                    </a:lnTo>
                    <a:lnTo>
                      <a:pt x="136" y="521"/>
                    </a:lnTo>
                    <a:lnTo>
                      <a:pt x="118" y="576"/>
                    </a:lnTo>
                    <a:lnTo>
                      <a:pt x="99" y="632"/>
                    </a:lnTo>
                    <a:lnTo>
                      <a:pt x="80" y="686"/>
                    </a:lnTo>
                    <a:lnTo>
                      <a:pt x="70" y="711"/>
                    </a:lnTo>
                    <a:lnTo>
                      <a:pt x="58" y="733"/>
                    </a:lnTo>
                    <a:lnTo>
                      <a:pt x="48" y="753"/>
                    </a:lnTo>
                    <a:lnTo>
                      <a:pt x="37" y="772"/>
                    </a:lnTo>
                    <a:lnTo>
                      <a:pt x="26" y="784"/>
                    </a:lnTo>
                    <a:lnTo>
                      <a:pt x="17" y="793"/>
                    </a:lnTo>
                    <a:lnTo>
                      <a:pt x="13" y="795"/>
                    </a:lnTo>
                    <a:lnTo>
                      <a:pt x="10" y="797"/>
                    </a:lnTo>
                    <a:lnTo>
                      <a:pt x="7" y="797"/>
                    </a:lnTo>
                    <a:lnTo>
                      <a:pt x="5" y="795"/>
                    </a:lnTo>
                    <a:lnTo>
                      <a:pt x="3" y="793"/>
                    </a:lnTo>
                    <a:lnTo>
                      <a:pt x="2" y="790"/>
                    </a:lnTo>
                    <a:lnTo>
                      <a:pt x="1" y="785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3"/>
                    </a:lnTo>
                    <a:lnTo>
                      <a:pt x="5" y="712"/>
                    </a:lnTo>
                    <a:lnTo>
                      <a:pt x="13" y="662"/>
                    </a:lnTo>
                    <a:lnTo>
                      <a:pt x="25" y="606"/>
                    </a:lnTo>
                    <a:lnTo>
                      <a:pt x="37" y="545"/>
                    </a:lnTo>
                    <a:lnTo>
                      <a:pt x="50" y="488"/>
                    </a:lnTo>
                    <a:lnTo>
                      <a:pt x="61" y="442"/>
                    </a:lnTo>
                    <a:lnTo>
                      <a:pt x="71" y="402"/>
                    </a:lnTo>
                    <a:lnTo>
                      <a:pt x="80" y="369"/>
                    </a:lnTo>
                    <a:lnTo>
                      <a:pt x="87" y="339"/>
                    </a:lnTo>
                    <a:lnTo>
                      <a:pt x="92" y="311"/>
                    </a:lnTo>
                    <a:lnTo>
                      <a:pt x="96" y="282"/>
                    </a:lnTo>
                    <a:lnTo>
                      <a:pt x="96" y="253"/>
                    </a:lnTo>
                    <a:lnTo>
                      <a:pt x="97" y="213"/>
                    </a:lnTo>
                    <a:lnTo>
                      <a:pt x="101" y="165"/>
                    </a:lnTo>
                    <a:lnTo>
                      <a:pt x="104" y="114"/>
                    </a:lnTo>
                    <a:lnTo>
                      <a:pt x="108" y="67"/>
                    </a:lnTo>
                    <a:lnTo>
                      <a:pt x="113" y="28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10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3" name="Freeform 506"/>
              <p:cNvSpPr>
                <a:spLocks/>
              </p:cNvSpPr>
              <p:nvPr/>
            </p:nvSpPr>
            <p:spPr bwMode="auto">
              <a:xfrm>
                <a:off x="3762" y="1917"/>
                <a:ext cx="149" cy="66"/>
              </a:xfrm>
              <a:custGeom>
                <a:avLst/>
                <a:gdLst>
                  <a:gd name="T0" fmla="*/ 0 w 744"/>
                  <a:gd name="T1" fmla="*/ 0 h 326"/>
                  <a:gd name="T2" fmla="*/ 0 w 744"/>
                  <a:gd name="T3" fmla="*/ 0 h 326"/>
                  <a:gd name="T4" fmla="*/ 0 w 744"/>
                  <a:gd name="T5" fmla="*/ 0 h 326"/>
                  <a:gd name="T6" fmla="*/ 0 w 744"/>
                  <a:gd name="T7" fmla="*/ 0 h 326"/>
                  <a:gd name="T8" fmla="*/ 0 w 744"/>
                  <a:gd name="T9" fmla="*/ 0 h 326"/>
                  <a:gd name="T10" fmla="*/ 0 w 744"/>
                  <a:gd name="T11" fmla="*/ 0 h 326"/>
                  <a:gd name="T12" fmla="*/ 0 w 744"/>
                  <a:gd name="T13" fmla="*/ 0 h 326"/>
                  <a:gd name="T14" fmla="*/ 0 w 744"/>
                  <a:gd name="T15" fmla="*/ 0 h 326"/>
                  <a:gd name="T16" fmla="*/ 0 w 744"/>
                  <a:gd name="T17" fmla="*/ 0 h 326"/>
                  <a:gd name="T18" fmla="*/ 0 w 744"/>
                  <a:gd name="T19" fmla="*/ 0 h 326"/>
                  <a:gd name="T20" fmla="*/ 0 w 744"/>
                  <a:gd name="T21" fmla="*/ 0 h 326"/>
                  <a:gd name="T22" fmla="*/ 0 w 744"/>
                  <a:gd name="T23" fmla="*/ 0 h 326"/>
                  <a:gd name="T24" fmla="*/ 0 w 744"/>
                  <a:gd name="T25" fmla="*/ 0 h 326"/>
                  <a:gd name="T26" fmla="*/ 0 w 744"/>
                  <a:gd name="T27" fmla="*/ 0 h 326"/>
                  <a:gd name="T28" fmla="*/ 0 w 744"/>
                  <a:gd name="T29" fmla="*/ 0 h 326"/>
                  <a:gd name="T30" fmla="*/ 0 w 744"/>
                  <a:gd name="T31" fmla="*/ 0 h 326"/>
                  <a:gd name="T32" fmla="*/ 0 w 744"/>
                  <a:gd name="T33" fmla="*/ 0 h 326"/>
                  <a:gd name="T34" fmla="*/ 0 w 744"/>
                  <a:gd name="T35" fmla="*/ 0 h 326"/>
                  <a:gd name="T36" fmla="*/ 0 w 744"/>
                  <a:gd name="T37" fmla="*/ 0 h 326"/>
                  <a:gd name="T38" fmla="*/ 0 w 744"/>
                  <a:gd name="T39" fmla="*/ 0 h 326"/>
                  <a:gd name="T40" fmla="*/ 0 w 744"/>
                  <a:gd name="T41" fmla="*/ 0 h 326"/>
                  <a:gd name="T42" fmla="*/ 0 w 744"/>
                  <a:gd name="T43" fmla="*/ 0 h 326"/>
                  <a:gd name="T44" fmla="*/ 0 w 744"/>
                  <a:gd name="T45" fmla="*/ 0 h 326"/>
                  <a:gd name="T46" fmla="*/ 0 w 744"/>
                  <a:gd name="T47" fmla="*/ 0 h 326"/>
                  <a:gd name="T48" fmla="*/ 0 w 744"/>
                  <a:gd name="T49" fmla="*/ 0 h 326"/>
                  <a:gd name="T50" fmla="*/ 0 w 744"/>
                  <a:gd name="T51" fmla="*/ 0 h 326"/>
                  <a:gd name="T52" fmla="*/ 0 w 744"/>
                  <a:gd name="T53" fmla="*/ 0 h 326"/>
                  <a:gd name="T54" fmla="*/ 0 w 744"/>
                  <a:gd name="T55" fmla="*/ 0 h 326"/>
                  <a:gd name="T56" fmla="*/ 0 w 744"/>
                  <a:gd name="T57" fmla="*/ 0 h 326"/>
                  <a:gd name="T58" fmla="*/ 0 w 744"/>
                  <a:gd name="T59" fmla="*/ 0 h 326"/>
                  <a:gd name="T60" fmla="*/ 0 w 744"/>
                  <a:gd name="T61" fmla="*/ 0 h 326"/>
                  <a:gd name="T62" fmla="*/ 0 w 744"/>
                  <a:gd name="T63" fmla="*/ 0 h 3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4"/>
                  <a:gd name="T97" fmla="*/ 0 h 326"/>
                  <a:gd name="T98" fmla="*/ 744 w 744"/>
                  <a:gd name="T99" fmla="*/ 326 h 3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4" h="326">
                    <a:moveTo>
                      <a:pt x="141" y="2"/>
                    </a:moveTo>
                    <a:lnTo>
                      <a:pt x="166" y="0"/>
                    </a:lnTo>
                    <a:lnTo>
                      <a:pt x="192" y="1"/>
                    </a:lnTo>
                    <a:lnTo>
                      <a:pt x="220" y="5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6" y="27"/>
                    </a:lnTo>
                    <a:lnTo>
                      <a:pt x="336" y="39"/>
                    </a:lnTo>
                    <a:lnTo>
                      <a:pt x="366" y="51"/>
                    </a:lnTo>
                    <a:lnTo>
                      <a:pt x="396" y="65"/>
                    </a:lnTo>
                    <a:lnTo>
                      <a:pt x="426" y="78"/>
                    </a:lnTo>
                    <a:lnTo>
                      <a:pt x="456" y="95"/>
                    </a:lnTo>
                    <a:lnTo>
                      <a:pt x="484" y="111"/>
                    </a:lnTo>
                    <a:lnTo>
                      <a:pt x="513" y="127"/>
                    </a:lnTo>
                    <a:lnTo>
                      <a:pt x="540" y="145"/>
                    </a:lnTo>
                    <a:lnTo>
                      <a:pt x="567" y="162"/>
                    </a:lnTo>
                    <a:lnTo>
                      <a:pt x="593" y="180"/>
                    </a:lnTo>
                    <a:lnTo>
                      <a:pt x="639" y="215"/>
                    </a:lnTo>
                    <a:lnTo>
                      <a:pt x="679" y="246"/>
                    </a:lnTo>
                    <a:lnTo>
                      <a:pt x="695" y="261"/>
                    </a:lnTo>
                    <a:lnTo>
                      <a:pt x="710" y="274"/>
                    </a:lnTo>
                    <a:lnTo>
                      <a:pt x="723" y="287"/>
                    </a:lnTo>
                    <a:lnTo>
                      <a:pt x="733" y="298"/>
                    </a:lnTo>
                    <a:lnTo>
                      <a:pt x="739" y="307"/>
                    </a:lnTo>
                    <a:lnTo>
                      <a:pt x="743" y="314"/>
                    </a:lnTo>
                    <a:lnTo>
                      <a:pt x="744" y="321"/>
                    </a:lnTo>
                    <a:lnTo>
                      <a:pt x="741" y="324"/>
                    </a:lnTo>
                    <a:lnTo>
                      <a:pt x="735" y="326"/>
                    </a:lnTo>
                    <a:lnTo>
                      <a:pt x="725" y="324"/>
                    </a:lnTo>
                    <a:lnTo>
                      <a:pt x="713" y="321"/>
                    </a:lnTo>
                    <a:lnTo>
                      <a:pt x="695" y="313"/>
                    </a:lnTo>
                    <a:lnTo>
                      <a:pt x="615" y="279"/>
                    </a:lnTo>
                    <a:lnTo>
                      <a:pt x="532" y="246"/>
                    </a:lnTo>
                    <a:lnTo>
                      <a:pt x="448" y="212"/>
                    </a:lnTo>
                    <a:lnTo>
                      <a:pt x="365" y="182"/>
                    </a:lnTo>
                    <a:lnTo>
                      <a:pt x="325" y="167"/>
                    </a:lnTo>
                    <a:lnTo>
                      <a:pt x="286" y="155"/>
                    </a:lnTo>
                    <a:lnTo>
                      <a:pt x="247" y="142"/>
                    </a:lnTo>
                    <a:lnTo>
                      <a:pt x="211" y="132"/>
                    </a:lnTo>
                    <a:lnTo>
                      <a:pt x="177" y="122"/>
                    </a:lnTo>
                    <a:lnTo>
                      <a:pt x="145" y="115"/>
                    </a:lnTo>
                    <a:lnTo>
                      <a:pt x="115" y="110"/>
                    </a:lnTo>
                    <a:lnTo>
                      <a:pt x="88" y="106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0"/>
                    </a:lnTo>
                    <a:lnTo>
                      <a:pt x="15" y="83"/>
                    </a:lnTo>
                    <a:lnTo>
                      <a:pt x="10" y="80"/>
                    </a:lnTo>
                    <a:lnTo>
                      <a:pt x="6" y="76"/>
                    </a:lnTo>
                    <a:lnTo>
                      <a:pt x="4" y="72"/>
                    </a:lnTo>
                    <a:lnTo>
                      <a:pt x="1" y="68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4" y="40"/>
                    </a:lnTo>
                    <a:lnTo>
                      <a:pt x="19" y="36"/>
                    </a:lnTo>
                    <a:lnTo>
                      <a:pt x="31" y="29"/>
                    </a:lnTo>
                    <a:lnTo>
                      <a:pt x="46" y="21"/>
                    </a:lnTo>
                    <a:lnTo>
                      <a:pt x="66" y="15"/>
                    </a:lnTo>
                    <a:lnTo>
                      <a:pt x="89" y="10"/>
                    </a:lnTo>
                    <a:lnTo>
                      <a:pt x="114" y="5"/>
                    </a:lnTo>
                    <a:lnTo>
                      <a:pt x="141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4" name="Freeform 507"/>
              <p:cNvSpPr>
                <a:spLocks/>
              </p:cNvSpPr>
              <p:nvPr/>
            </p:nvSpPr>
            <p:spPr bwMode="auto">
              <a:xfrm>
                <a:off x="3853" y="1893"/>
                <a:ext cx="147" cy="65"/>
              </a:xfrm>
              <a:custGeom>
                <a:avLst/>
                <a:gdLst>
                  <a:gd name="T0" fmla="*/ 0 w 739"/>
                  <a:gd name="T1" fmla="*/ 0 h 324"/>
                  <a:gd name="T2" fmla="*/ 0 w 739"/>
                  <a:gd name="T3" fmla="*/ 0 h 324"/>
                  <a:gd name="T4" fmla="*/ 0 w 739"/>
                  <a:gd name="T5" fmla="*/ 0 h 324"/>
                  <a:gd name="T6" fmla="*/ 0 w 739"/>
                  <a:gd name="T7" fmla="*/ 0 h 324"/>
                  <a:gd name="T8" fmla="*/ 0 w 739"/>
                  <a:gd name="T9" fmla="*/ 0 h 324"/>
                  <a:gd name="T10" fmla="*/ 0 w 739"/>
                  <a:gd name="T11" fmla="*/ 0 h 324"/>
                  <a:gd name="T12" fmla="*/ 0 w 739"/>
                  <a:gd name="T13" fmla="*/ 0 h 324"/>
                  <a:gd name="T14" fmla="*/ 0 w 739"/>
                  <a:gd name="T15" fmla="*/ 0 h 324"/>
                  <a:gd name="T16" fmla="*/ 0 w 739"/>
                  <a:gd name="T17" fmla="*/ 0 h 324"/>
                  <a:gd name="T18" fmla="*/ 0 w 739"/>
                  <a:gd name="T19" fmla="*/ 0 h 324"/>
                  <a:gd name="T20" fmla="*/ 0 w 739"/>
                  <a:gd name="T21" fmla="*/ 0 h 324"/>
                  <a:gd name="T22" fmla="*/ 0 w 739"/>
                  <a:gd name="T23" fmla="*/ 0 h 324"/>
                  <a:gd name="T24" fmla="*/ 0 w 739"/>
                  <a:gd name="T25" fmla="*/ 0 h 324"/>
                  <a:gd name="T26" fmla="*/ 0 w 739"/>
                  <a:gd name="T27" fmla="*/ 0 h 324"/>
                  <a:gd name="T28" fmla="*/ 0 w 739"/>
                  <a:gd name="T29" fmla="*/ 0 h 324"/>
                  <a:gd name="T30" fmla="*/ 0 w 739"/>
                  <a:gd name="T31" fmla="*/ 0 h 324"/>
                  <a:gd name="T32" fmla="*/ 0 w 739"/>
                  <a:gd name="T33" fmla="*/ 0 h 324"/>
                  <a:gd name="T34" fmla="*/ 0 w 739"/>
                  <a:gd name="T35" fmla="*/ 0 h 324"/>
                  <a:gd name="T36" fmla="*/ 0 w 739"/>
                  <a:gd name="T37" fmla="*/ 0 h 324"/>
                  <a:gd name="T38" fmla="*/ 0 w 739"/>
                  <a:gd name="T39" fmla="*/ 0 h 324"/>
                  <a:gd name="T40" fmla="*/ 0 w 739"/>
                  <a:gd name="T41" fmla="*/ 0 h 324"/>
                  <a:gd name="T42" fmla="*/ 0 w 739"/>
                  <a:gd name="T43" fmla="*/ 0 h 324"/>
                  <a:gd name="T44" fmla="*/ 0 w 739"/>
                  <a:gd name="T45" fmla="*/ 0 h 324"/>
                  <a:gd name="T46" fmla="*/ 0 w 739"/>
                  <a:gd name="T47" fmla="*/ 0 h 324"/>
                  <a:gd name="T48" fmla="*/ 0 w 739"/>
                  <a:gd name="T49" fmla="*/ 0 h 324"/>
                  <a:gd name="T50" fmla="*/ 0 w 739"/>
                  <a:gd name="T51" fmla="*/ 0 h 324"/>
                  <a:gd name="T52" fmla="*/ 0 w 739"/>
                  <a:gd name="T53" fmla="*/ 0 h 324"/>
                  <a:gd name="T54" fmla="*/ 0 w 739"/>
                  <a:gd name="T55" fmla="*/ 0 h 324"/>
                  <a:gd name="T56" fmla="*/ 0 w 739"/>
                  <a:gd name="T57" fmla="*/ 0 h 324"/>
                  <a:gd name="T58" fmla="*/ 0 w 739"/>
                  <a:gd name="T59" fmla="*/ 0 h 324"/>
                  <a:gd name="T60" fmla="*/ 0 w 739"/>
                  <a:gd name="T61" fmla="*/ 0 h 324"/>
                  <a:gd name="T62" fmla="*/ 0 w 739"/>
                  <a:gd name="T63" fmla="*/ 0 h 324"/>
                  <a:gd name="T64" fmla="*/ 0 w 739"/>
                  <a:gd name="T65" fmla="*/ 0 h 324"/>
                  <a:gd name="T66" fmla="*/ 0 w 739"/>
                  <a:gd name="T67" fmla="*/ 0 h 324"/>
                  <a:gd name="T68" fmla="*/ 0 w 739"/>
                  <a:gd name="T69" fmla="*/ 0 h 324"/>
                  <a:gd name="T70" fmla="*/ 0 w 739"/>
                  <a:gd name="T71" fmla="*/ 0 h 324"/>
                  <a:gd name="T72" fmla="*/ 0 w 739"/>
                  <a:gd name="T73" fmla="*/ 0 h 324"/>
                  <a:gd name="T74" fmla="*/ 0 w 739"/>
                  <a:gd name="T75" fmla="*/ 0 h 324"/>
                  <a:gd name="T76" fmla="*/ 0 w 739"/>
                  <a:gd name="T77" fmla="*/ 0 h 324"/>
                  <a:gd name="T78" fmla="*/ 0 w 739"/>
                  <a:gd name="T79" fmla="*/ 0 h 324"/>
                  <a:gd name="T80" fmla="*/ 0 w 739"/>
                  <a:gd name="T81" fmla="*/ 0 h 324"/>
                  <a:gd name="T82" fmla="*/ 0 w 739"/>
                  <a:gd name="T83" fmla="*/ 0 h 324"/>
                  <a:gd name="T84" fmla="*/ 0 w 739"/>
                  <a:gd name="T85" fmla="*/ 0 h 324"/>
                  <a:gd name="T86" fmla="*/ 0 w 739"/>
                  <a:gd name="T87" fmla="*/ 0 h 324"/>
                  <a:gd name="T88" fmla="*/ 0 w 739"/>
                  <a:gd name="T89" fmla="*/ 0 h 324"/>
                  <a:gd name="T90" fmla="*/ 0 w 739"/>
                  <a:gd name="T91" fmla="*/ 0 h 324"/>
                  <a:gd name="T92" fmla="*/ 0 w 739"/>
                  <a:gd name="T93" fmla="*/ 0 h 324"/>
                  <a:gd name="T94" fmla="*/ 0 w 739"/>
                  <a:gd name="T95" fmla="*/ 0 h 324"/>
                  <a:gd name="T96" fmla="*/ 0 w 739"/>
                  <a:gd name="T97" fmla="*/ 0 h 324"/>
                  <a:gd name="T98" fmla="*/ 0 w 739"/>
                  <a:gd name="T99" fmla="*/ 0 h 324"/>
                  <a:gd name="T100" fmla="*/ 0 w 739"/>
                  <a:gd name="T101" fmla="*/ 0 h 324"/>
                  <a:gd name="T102" fmla="*/ 0 w 739"/>
                  <a:gd name="T103" fmla="*/ 0 h 324"/>
                  <a:gd name="T104" fmla="*/ 0 w 739"/>
                  <a:gd name="T105" fmla="*/ 0 h 324"/>
                  <a:gd name="T106" fmla="*/ 0 w 739"/>
                  <a:gd name="T107" fmla="*/ 0 h 324"/>
                  <a:gd name="T108" fmla="*/ 0 w 739"/>
                  <a:gd name="T109" fmla="*/ 0 h 324"/>
                  <a:gd name="T110" fmla="*/ 0 w 739"/>
                  <a:gd name="T111" fmla="*/ 0 h 324"/>
                  <a:gd name="T112" fmla="*/ 0 w 739"/>
                  <a:gd name="T113" fmla="*/ 0 h 324"/>
                  <a:gd name="T114" fmla="*/ 0 w 739"/>
                  <a:gd name="T115" fmla="*/ 0 h 324"/>
                  <a:gd name="T116" fmla="*/ 0 w 739"/>
                  <a:gd name="T117" fmla="*/ 0 h 324"/>
                  <a:gd name="T118" fmla="*/ 0 w 739"/>
                  <a:gd name="T119" fmla="*/ 0 h 324"/>
                  <a:gd name="T120" fmla="*/ 0 w 739"/>
                  <a:gd name="T121" fmla="*/ 0 h 324"/>
                  <a:gd name="T122" fmla="*/ 0 w 739"/>
                  <a:gd name="T123" fmla="*/ 0 h 324"/>
                  <a:gd name="T124" fmla="*/ 0 w 739"/>
                  <a:gd name="T125" fmla="*/ 0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39"/>
                  <a:gd name="T190" fmla="*/ 0 h 324"/>
                  <a:gd name="T191" fmla="*/ 739 w 739"/>
                  <a:gd name="T192" fmla="*/ 324 h 3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39" h="324">
                    <a:moveTo>
                      <a:pt x="138" y="1"/>
                    </a:moveTo>
                    <a:lnTo>
                      <a:pt x="161" y="0"/>
                    </a:lnTo>
                    <a:lnTo>
                      <a:pt x="188" y="1"/>
                    </a:lnTo>
                    <a:lnTo>
                      <a:pt x="215" y="4"/>
                    </a:lnTo>
                    <a:lnTo>
                      <a:pt x="244" y="11"/>
                    </a:lnTo>
                    <a:lnTo>
                      <a:pt x="272" y="18"/>
                    </a:lnTo>
                    <a:lnTo>
                      <a:pt x="301" y="27"/>
                    </a:lnTo>
                    <a:lnTo>
                      <a:pt x="331" y="38"/>
                    </a:lnTo>
                    <a:lnTo>
                      <a:pt x="361" y="51"/>
                    </a:lnTo>
                    <a:lnTo>
                      <a:pt x="391" y="64"/>
                    </a:lnTo>
                    <a:lnTo>
                      <a:pt x="421" y="79"/>
                    </a:lnTo>
                    <a:lnTo>
                      <a:pt x="451" y="96"/>
                    </a:lnTo>
                    <a:lnTo>
                      <a:pt x="480" y="112"/>
                    </a:lnTo>
                    <a:lnTo>
                      <a:pt x="508" y="128"/>
                    </a:lnTo>
                    <a:lnTo>
                      <a:pt x="536" y="146"/>
                    </a:lnTo>
                    <a:lnTo>
                      <a:pt x="563" y="163"/>
                    </a:lnTo>
                    <a:lnTo>
                      <a:pt x="588" y="180"/>
                    </a:lnTo>
                    <a:lnTo>
                      <a:pt x="634" y="214"/>
                    </a:lnTo>
                    <a:lnTo>
                      <a:pt x="674" y="245"/>
                    </a:lnTo>
                    <a:lnTo>
                      <a:pt x="692" y="260"/>
                    </a:lnTo>
                    <a:lnTo>
                      <a:pt x="705" y="274"/>
                    </a:lnTo>
                    <a:lnTo>
                      <a:pt x="718" y="287"/>
                    </a:lnTo>
                    <a:lnTo>
                      <a:pt x="728" y="297"/>
                    </a:lnTo>
                    <a:lnTo>
                      <a:pt x="734" y="307"/>
                    </a:lnTo>
                    <a:lnTo>
                      <a:pt x="739" y="314"/>
                    </a:lnTo>
                    <a:lnTo>
                      <a:pt x="739" y="319"/>
                    </a:lnTo>
                    <a:lnTo>
                      <a:pt x="737" y="323"/>
                    </a:lnTo>
                    <a:lnTo>
                      <a:pt x="730" y="324"/>
                    </a:lnTo>
                    <a:lnTo>
                      <a:pt x="722" y="323"/>
                    </a:lnTo>
                    <a:lnTo>
                      <a:pt x="708" y="319"/>
                    </a:lnTo>
                    <a:lnTo>
                      <a:pt x="690" y="312"/>
                    </a:lnTo>
                    <a:lnTo>
                      <a:pt x="611" y="279"/>
                    </a:lnTo>
                    <a:lnTo>
                      <a:pt x="528" y="247"/>
                    </a:lnTo>
                    <a:lnTo>
                      <a:pt x="445" y="214"/>
                    </a:lnTo>
                    <a:lnTo>
                      <a:pt x="363" y="184"/>
                    </a:lnTo>
                    <a:lnTo>
                      <a:pt x="285" y="157"/>
                    </a:lnTo>
                    <a:lnTo>
                      <a:pt x="211" y="133"/>
                    </a:lnTo>
                    <a:lnTo>
                      <a:pt x="176" y="123"/>
                    </a:lnTo>
                    <a:lnTo>
                      <a:pt x="145" y="116"/>
                    </a:lnTo>
                    <a:lnTo>
                      <a:pt x="115" y="108"/>
                    </a:lnTo>
                    <a:lnTo>
                      <a:pt x="88" y="104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1"/>
                    </a:lnTo>
                    <a:lnTo>
                      <a:pt x="15" y="84"/>
                    </a:lnTo>
                    <a:lnTo>
                      <a:pt x="10" y="81"/>
                    </a:lnTo>
                    <a:lnTo>
                      <a:pt x="7" y="77"/>
                    </a:lnTo>
                    <a:lnTo>
                      <a:pt x="4" y="73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0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9" y="46"/>
                    </a:lnTo>
                    <a:lnTo>
                      <a:pt x="13" y="42"/>
                    </a:lnTo>
                    <a:lnTo>
                      <a:pt x="18" y="38"/>
                    </a:lnTo>
                    <a:lnTo>
                      <a:pt x="30" y="31"/>
                    </a:lnTo>
                    <a:lnTo>
                      <a:pt x="45" y="23"/>
                    </a:lnTo>
                    <a:lnTo>
                      <a:pt x="64" y="16"/>
                    </a:lnTo>
                    <a:lnTo>
                      <a:pt x="85" y="9"/>
                    </a:lnTo>
                    <a:lnTo>
                      <a:pt x="110" y="4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5" name="Freeform 508"/>
              <p:cNvSpPr>
                <a:spLocks/>
              </p:cNvSpPr>
              <p:nvPr/>
            </p:nvSpPr>
            <p:spPr bwMode="auto">
              <a:xfrm>
                <a:off x="3946" y="1883"/>
                <a:ext cx="148" cy="65"/>
              </a:xfrm>
              <a:custGeom>
                <a:avLst/>
                <a:gdLst>
                  <a:gd name="T0" fmla="*/ 0 w 742"/>
                  <a:gd name="T1" fmla="*/ 0 h 323"/>
                  <a:gd name="T2" fmla="*/ 0 w 742"/>
                  <a:gd name="T3" fmla="*/ 0 h 323"/>
                  <a:gd name="T4" fmla="*/ 0 w 742"/>
                  <a:gd name="T5" fmla="*/ 0 h 323"/>
                  <a:gd name="T6" fmla="*/ 0 w 742"/>
                  <a:gd name="T7" fmla="*/ 0 h 323"/>
                  <a:gd name="T8" fmla="*/ 0 w 742"/>
                  <a:gd name="T9" fmla="*/ 0 h 323"/>
                  <a:gd name="T10" fmla="*/ 0 w 742"/>
                  <a:gd name="T11" fmla="*/ 0 h 323"/>
                  <a:gd name="T12" fmla="*/ 0 w 742"/>
                  <a:gd name="T13" fmla="*/ 0 h 323"/>
                  <a:gd name="T14" fmla="*/ 0 w 742"/>
                  <a:gd name="T15" fmla="*/ 0 h 323"/>
                  <a:gd name="T16" fmla="*/ 0 w 742"/>
                  <a:gd name="T17" fmla="*/ 0 h 323"/>
                  <a:gd name="T18" fmla="*/ 0 w 742"/>
                  <a:gd name="T19" fmla="*/ 0 h 323"/>
                  <a:gd name="T20" fmla="*/ 0 w 742"/>
                  <a:gd name="T21" fmla="*/ 0 h 323"/>
                  <a:gd name="T22" fmla="*/ 0 w 742"/>
                  <a:gd name="T23" fmla="*/ 0 h 323"/>
                  <a:gd name="T24" fmla="*/ 0 w 742"/>
                  <a:gd name="T25" fmla="*/ 0 h 323"/>
                  <a:gd name="T26" fmla="*/ 0 w 742"/>
                  <a:gd name="T27" fmla="*/ 0 h 323"/>
                  <a:gd name="T28" fmla="*/ 0 w 742"/>
                  <a:gd name="T29" fmla="*/ 0 h 323"/>
                  <a:gd name="T30" fmla="*/ 0 w 742"/>
                  <a:gd name="T31" fmla="*/ 0 h 323"/>
                  <a:gd name="T32" fmla="*/ 0 w 742"/>
                  <a:gd name="T33" fmla="*/ 0 h 323"/>
                  <a:gd name="T34" fmla="*/ 0 w 742"/>
                  <a:gd name="T35" fmla="*/ 0 h 323"/>
                  <a:gd name="T36" fmla="*/ 0 w 742"/>
                  <a:gd name="T37" fmla="*/ 0 h 323"/>
                  <a:gd name="T38" fmla="*/ 0 w 742"/>
                  <a:gd name="T39" fmla="*/ 0 h 323"/>
                  <a:gd name="T40" fmla="*/ 0 w 742"/>
                  <a:gd name="T41" fmla="*/ 0 h 323"/>
                  <a:gd name="T42" fmla="*/ 0 w 742"/>
                  <a:gd name="T43" fmla="*/ 0 h 323"/>
                  <a:gd name="T44" fmla="*/ 0 w 742"/>
                  <a:gd name="T45" fmla="*/ 0 h 323"/>
                  <a:gd name="T46" fmla="*/ 0 w 742"/>
                  <a:gd name="T47" fmla="*/ 0 h 323"/>
                  <a:gd name="T48" fmla="*/ 0 w 742"/>
                  <a:gd name="T49" fmla="*/ 0 h 323"/>
                  <a:gd name="T50" fmla="*/ 0 w 742"/>
                  <a:gd name="T51" fmla="*/ 0 h 323"/>
                  <a:gd name="T52" fmla="*/ 0 w 742"/>
                  <a:gd name="T53" fmla="*/ 0 h 323"/>
                  <a:gd name="T54" fmla="*/ 0 w 742"/>
                  <a:gd name="T55" fmla="*/ 0 h 323"/>
                  <a:gd name="T56" fmla="*/ 0 w 742"/>
                  <a:gd name="T57" fmla="*/ 0 h 323"/>
                  <a:gd name="T58" fmla="*/ 0 w 742"/>
                  <a:gd name="T59" fmla="*/ 0 h 323"/>
                  <a:gd name="T60" fmla="*/ 0 w 742"/>
                  <a:gd name="T61" fmla="*/ 0 h 323"/>
                  <a:gd name="T62" fmla="*/ 0 w 742"/>
                  <a:gd name="T63" fmla="*/ 0 h 3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2"/>
                  <a:gd name="T97" fmla="*/ 0 h 323"/>
                  <a:gd name="T98" fmla="*/ 742 w 742"/>
                  <a:gd name="T99" fmla="*/ 323 h 3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2" h="323">
                    <a:moveTo>
                      <a:pt x="141" y="1"/>
                    </a:moveTo>
                    <a:lnTo>
                      <a:pt x="166" y="0"/>
                    </a:lnTo>
                    <a:lnTo>
                      <a:pt x="191" y="1"/>
                    </a:lnTo>
                    <a:lnTo>
                      <a:pt x="218" y="3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4" y="26"/>
                    </a:lnTo>
                    <a:lnTo>
                      <a:pt x="334" y="37"/>
                    </a:lnTo>
                    <a:lnTo>
                      <a:pt x="364" y="48"/>
                    </a:lnTo>
                    <a:lnTo>
                      <a:pt x="394" y="62"/>
                    </a:lnTo>
                    <a:lnTo>
                      <a:pt x="424" y="77"/>
                    </a:lnTo>
                    <a:lnTo>
                      <a:pt x="454" y="92"/>
                    </a:lnTo>
                    <a:lnTo>
                      <a:pt x="483" y="108"/>
                    </a:lnTo>
                    <a:lnTo>
                      <a:pt x="511" y="126"/>
                    </a:lnTo>
                    <a:lnTo>
                      <a:pt x="539" y="142"/>
                    </a:lnTo>
                    <a:lnTo>
                      <a:pt x="566" y="159"/>
                    </a:lnTo>
                    <a:lnTo>
                      <a:pt x="591" y="177"/>
                    </a:lnTo>
                    <a:lnTo>
                      <a:pt x="637" y="211"/>
                    </a:lnTo>
                    <a:lnTo>
                      <a:pt x="677" y="243"/>
                    </a:lnTo>
                    <a:lnTo>
                      <a:pt x="695" y="258"/>
                    </a:lnTo>
                    <a:lnTo>
                      <a:pt x="710" y="272"/>
                    </a:lnTo>
                    <a:lnTo>
                      <a:pt x="721" y="284"/>
                    </a:lnTo>
                    <a:lnTo>
                      <a:pt x="731" y="295"/>
                    </a:lnTo>
                    <a:lnTo>
                      <a:pt x="739" y="304"/>
                    </a:lnTo>
                    <a:lnTo>
                      <a:pt x="742" y="312"/>
                    </a:lnTo>
                    <a:lnTo>
                      <a:pt x="742" y="318"/>
                    </a:lnTo>
                    <a:lnTo>
                      <a:pt x="740" y="322"/>
                    </a:lnTo>
                    <a:lnTo>
                      <a:pt x="735" y="323"/>
                    </a:lnTo>
                    <a:lnTo>
                      <a:pt x="725" y="322"/>
                    </a:lnTo>
                    <a:lnTo>
                      <a:pt x="711" y="319"/>
                    </a:lnTo>
                    <a:lnTo>
                      <a:pt x="694" y="312"/>
                    </a:lnTo>
                    <a:lnTo>
                      <a:pt x="614" y="278"/>
                    </a:lnTo>
                    <a:lnTo>
                      <a:pt x="531" y="244"/>
                    </a:lnTo>
                    <a:lnTo>
                      <a:pt x="447" y="212"/>
                    </a:lnTo>
                    <a:lnTo>
                      <a:pt x="364" y="181"/>
                    </a:lnTo>
                    <a:lnTo>
                      <a:pt x="324" y="167"/>
                    </a:lnTo>
                    <a:lnTo>
                      <a:pt x="284" y="153"/>
                    </a:lnTo>
                    <a:lnTo>
                      <a:pt x="247" y="142"/>
                    </a:lnTo>
                    <a:lnTo>
                      <a:pt x="211" y="131"/>
                    </a:lnTo>
                    <a:lnTo>
                      <a:pt x="176" y="122"/>
                    </a:lnTo>
                    <a:lnTo>
                      <a:pt x="143" y="114"/>
                    </a:lnTo>
                    <a:lnTo>
                      <a:pt x="113" y="108"/>
                    </a:lnTo>
                    <a:lnTo>
                      <a:pt x="86" y="104"/>
                    </a:lnTo>
                    <a:lnTo>
                      <a:pt x="62" y="101"/>
                    </a:lnTo>
                    <a:lnTo>
                      <a:pt x="42" y="96"/>
                    </a:lnTo>
                    <a:lnTo>
                      <a:pt x="26" y="89"/>
                    </a:lnTo>
                    <a:lnTo>
                      <a:pt x="14" y="82"/>
                    </a:lnTo>
                    <a:lnTo>
                      <a:pt x="10" y="78"/>
                    </a:lnTo>
                    <a:lnTo>
                      <a:pt x="6" y="74"/>
                    </a:lnTo>
                    <a:lnTo>
                      <a:pt x="2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51"/>
                    </a:lnTo>
                    <a:lnTo>
                      <a:pt x="5" y="47"/>
                    </a:lnTo>
                    <a:lnTo>
                      <a:pt x="9" y="43"/>
                    </a:lnTo>
                    <a:lnTo>
                      <a:pt x="12" y="38"/>
                    </a:lnTo>
                    <a:lnTo>
                      <a:pt x="17" y="35"/>
                    </a:lnTo>
                    <a:lnTo>
                      <a:pt x="30" y="27"/>
                    </a:lnTo>
                    <a:lnTo>
                      <a:pt x="46" y="21"/>
                    </a:lnTo>
                    <a:lnTo>
                      <a:pt x="65" y="15"/>
                    </a:lnTo>
                    <a:lnTo>
                      <a:pt x="87" y="8"/>
                    </a:lnTo>
                    <a:lnTo>
                      <a:pt x="112" y="5"/>
                    </a:lnTo>
                    <a:lnTo>
                      <a:pt x="14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6" name="Freeform 509"/>
              <p:cNvSpPr>
                <a:spLocks/>
              </p:cNvSpPr>
              <p:nvPr/>
            </p:nvSpPr>
            <p:spPr bwMode="auto">
              <a:xfrm>
                <a:off x="4067" y="1886"/>
                <a:ext cx="132" cy="58"/>
              </a:xfrm>
              <a:custGeom>
                <a:avLst/>
                <a:gdLst>
                  <a:gd name="T0" fmla="*/ 0 w 661"/>
                  <a:gd name="T1" fmla="*/ 0 h 290"/>
                  <a:gd name="T2" fmla="*/ 0 w 661"/>
                  <a:gd name="T3" fmla="*/ 0 h 290"/>
                  <a:gd name="T4" fmla="*/ 0 w 661"/>
                  <a:gd name="T5" fmla="*/ 0 h 290"/>
                  <a:gd name="T6" fmla="*/ 0 w 661"/>
                  <a:gd name="T7" fmla="*/ 0 h 290"/>
                  <a:gd name="T8" fmla="*/ 0 w 661"/>
                  <a:gd name="T9" fmla="*/ 0 h 290"/>
                  <a:gd name="T10" fmla="*/ 0 w 661"/>
                  <a:gd name="T11" fmla="*/ 0 h 290"/>
                  <a:gd name="T12" fmla="*/ 0 w 661"/>
                  <a:gd name="T13" fmla="*/ 0 h 290"/>
                  <a:gd name="T14" fmla="*/ 0 w 661"/>
                  <a:gd name="T15" fmla="*/ 0 h 290"/>
                  <a:gd name="T16" fmla="*/ 0 w 661"/>
                  <a:gd name="T17" fmla="*/ 0 h 290"/>
                  <a:gd name="T18" fmla="*/ 0 w 661"/>
                  <a:gd name="T19" fmla="*/ 0 h 290"/>
                  <a:gd name="T20" fmla="*/ 0 w 661"/>
                  <a:gd name="T21" fmla="*/ 0 h 290"/>
                  <a:gd name="T22" fmla="*/ 0 w 661"/>
                  <a:gd name="T23" fmla="*/ 0 h 290"/>
                  <a:gd name="T24" fmla="*/ 0 w 661"/>
                  <a:gd name="T25" fmla="*/ 0 h 290"/>
                  <a:gd name="T26" fmla="*/ 0 w 661"/>
                  <a:gd name="T27" fmla="*/ 0 h 290"/>
                  <a:gd name="T28" fmla="*/ 0 w 661"/>
                  <a:gd name="T29" fmla="*/ 0 h 290"/>
                  <a:gd name="T30" fmla="*/ 0 w 661"/>
                  <a:gd name="T31" fmla="*/ 0 h 290"/>
                  <a:gd name="T32" fmla="*/ 0 w 661"/>
                  <a:gd name="T33" fmla="*/ 0 h 290"/>
                  <a:gd name="T34" fmla="*/ 0 w 661"/>
                  <a:gd name="T35" fmla="*/ 0 h 290"/>
                  <a:gd name="T36" fmla="*/ 0 w 661"/>
                  <a:gd name="T37" fmla="*/ 0 h 290"/>
                  <a:gd name="T38" fmla="*/ 0 w 661"/>
                  <a:gd name="T39" fmla="*/ 0 h 290"/>
                  <a:gd name="T40" fmla="*/ 0 w 661"/>
                  <a:gd name="T41" fmla="*/ 0 h 290"/>
                  <a:gd name="T42" fmla="*/ 0 w 661"/>
                  <a:gd name="T43" fmla="*/ 0 h 290"/>
                  <a:gd name="T44" fmla="*/ 0 w 661"/>
                  <a:gd name="T45" fmla="*/ 0 h 290"/>
                  <a:gd name="T46" fmla="*/ 0 w 661"/>
                  <a:gd name="T47" fmla="*/ 0 h 290"/>
                  <a:gd name="T48" fmla="*/ 0 w 661"/>
                  <a:gd name="T49" fmla="*/ 0 h 290"/>
                  <a:gd name="T50" fmla="*/ 0 w 661"/>
                  <a:gd name="T51" fmla="*/ 0 h 290"/>
                  <a:gd name="T52" fmla="*/ 0 w 661"/>
                  <a:gd name="T53" fmla="*/ 0 h 290"/>
                  <a:gd name="T54" fmla="*/ 0 w 661"/>
                  <a:gd name="T55" fmla="*/ 0 h 290"/>
                  <a:gd name="T56" fmla="*/ 0 w 661"/>
                  <a:gd name="T57" fmla="*/ 0 h 290"/>
                  <a:gd name="T58" fmla="*/ 0 w 661"/>
                  <a:gd name="T59" fmla="*/ 0 h 290"/>
                  <a:gd name="T60" fmla="*/ 0 w 661"/>
                  <a:gd name="T61" fmla="*/ 0 h 290"/>
                  <a:gd name="T62" fmla="*/ 0 w 661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1"/>
                  <a:gd name="T97" fmla="*/ 0 h 290"/>
                  <a:gd name="T98" fmla="*/ 661 w 661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1" h="290">
                    <a:moveTo>
                      <a:pt x="122" y="1"/>
                    </a:moveTo>
                    <a:lnTo>
                      <a:pt x="146" y="0"/>
                    </a:lnTo>
                    <a:lnTo>
                      <a:pt x="171" y="1"/>
                    </a:lnTo>
                    <a:lnTo>
                      <a:pt x="198" y="5"/>
                    </a:lnTo>
                    <a:lnTo>
                      <a:pt x="225" y="10"/>
                    </a:lnTo>
                    <a:lnTo>
                      <a:pt x="251" y="16"/>
                    </a:lnTo>
                    <a:lnTo>
                      <a:pt x="279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6" y="86"/>
                    </a:lnTo>
                    <a:lnTo>
                      <a:pt x="442" y="101"/>
                    </a:lnTo>
                    <a:lnTo>
                      <a:pt x="467" y="116"/>
                    </a:lnTo>
                    <a:lnTo>
                      <a:pt x="492" y="132"/>
                    </a:lnTo>
                    <a:lnTo>
                      <a:pt x="516" y="147"/>
                    </a:lnTo>
                    <a:lnTo>
                      <a:pt x="538" y="163"/>
                    </a:lnTo>
                    <a:lnTo>
                      <a:pt x="558" y="179"/>
                    </a:lnTo>
                    <a:lnTo>
                      <a:pt x="578" y="194"/>
                    </a:lnTo>
                    <a:lnTo>
                      <a:pt x="596" y="208"/>
                    </a:lnTo>
                    <a:lnTo>
                      <a:pt x="612" y="223"/>
                    </a:lnTo>
                    <a:lnTo>
                      <a:pt x="626" y="235"/>
                    </a:lnTo>
                    <a:lnTo>
                      <a:pt x="637" y="248"/>
                    </a:lnTo>
                    <a:lnTo>
                      <a:pt x="647" y="259"/>
                    </a:lnTo>
                    <a:lnTo>
                      <a:pt x="653" y="268"/>
                    </a:lnTo>
                    <a:lnTo>
                      <a:pt x="658" y="277"/>
                    </a:lnTo>
                    <a:lnTo>
                      <a:pt x="661" y="283"/>
                    </a:lnTo>
                    <a:lnTo>
                      <a:pt x="659" y="288"/>
                    </a:lnTo>
                    <a:lnTo>
                      <a:pt x="654" y="290"/>
                    </a:lnTo>
                    <a:lnTo>
                      <a:pt x="648" y="290"/>
                    </a:lnTo>
                    <a:lnTo>
                      <a:pt x="637" y="289"/>
                    </a:lnTo>
                    <a:lnTo>
                      <a:pt x="623" y="284"/>
                    </a:lnTo>
                    <a:lnTo>
                      <a:pt x="606" y="278"/>
                    </a:lnTo>
                    <a:lnTo>
                      <a:pt x="530" y="245"/>
                    </a:lnTo>
                    <a:lnTo>
                      <a:pt x="458" y="212"/>
                    </a:lnTo>
                    <a:lnTo>
                      <a:pt x="391" y="181"/>
                    </a:lnTo>
                    <a:lnTo>
                      <a:pt x="327" y="149"/>
                    </a:lnTo>
                    <a:lnTo>
                      <a:pt x="297" y="136"/>
                    </a:lnTo>
                    <a:lnTo>
                      <a:pt x="268" y="122"/>
                    </a:lnTo>
                    <a:lnTo>
                      <a:pt x="238" y="109"/>
                    </a:lnTo>
                    <a:lnTo>
                      <a:pt x="210" y="99"/>
                    </a:lnTo>
                    <a:lnTo>
                      <a:pt x="181" y="89"/>
                    </a:lnTo>
                    <a:lnTo>
                      <a:pt x="154" y="81"/>
                    </a:lnTo>
                    <a:lnTo>
                      <a:pt x="128" y="74"/>
                    </a:lnTo>
                    <a:lnTo>
                      <a:pt x="102" y="69"/>
                    </a:lnTo>
                    <a:lnTo>
                      <a:pt x="78" y="67"/>
                    </a:lnTo>
                    <a:lnTo>
                      <a:pt x="57" y="63"/>
                    </a:lnTo>
                    <a:lnTo>
                      <a:pt x="39" y="59"/>
                    </a:lnTo>
                    <a:lnTo>
                      <a:pt x="24" y="56"/>
                    </a:lnTo>
                    <a:lnTo>
                      <a:pt x="13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5" y="30"/>
                    </a:lnTo>
                    <a:lnTo>
                      <a:pt x="9" y="27"/>
                    </a:lnTo>
                    <a:lnTo>
                      <a:pt x="19" y="22"/>
                    </a:lnTo>
                    <a:lnTo>
                      <a:pt x="32" y="18"/>
                    </a:lnTo>
                    <a:lnTo>
                      <a:pt x="49" y="13"/>
                    </a:lnTo>
                    <a:lnTo>
                      <a:pt x="69" y="8"/>
                    </a:lnTo>
                    <a:lnTo>
                      <a:pt x="94" y="5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7" name="Freeform 510"/>
              <p:cNvSpPr>
                <a:spLocks/>
              </p:cNvSpPr>
              <p:nvPr/>
            </p:nvSpPr>
            <p:spPr bwMode="auto">
              <a:xfrm>
                <a:off x="4178" y="1879"/>
                <a:ext cx="132" cy="58"/>
              </a:xfrm>
              <a:custGeom>
                <a:avLst/>
                <a:gdLst>
                  <a:gd name="T0" fmla="*/ 0 w 660"/>
                  <a:gd name="T1" fmla="*/ 0 h 290"/>
                  <a:gd name="T2" fmla="*/ 0 w 660"/>
                  <a:gd name="T3" fmla="*/ 0 h 290"/>
                  <a:gd name="T4" fmla="*/ 0 w 660"/>
                  <a:gd name="T5" fmla="*/ 0 h 290"/>
                  <a:gd name="T6" fmla="*/ 0 w 660"/>
                  <a:gd name="T7" fmla="*/ 0 h 290"/>
                  <a:gd name="T8" fmla="*/ 0 w 660"/>
                  <a:gd name="T9" fmla="*/ 0 h 290"/>
                  <a:gd name="T10" fmla="*/ 0 w 660"/>
                  <a:gd name="T11" fmla="*/ 0 h 290"/>
                  <a:gd name="T12" fmla="*/ 0 w 660"/>
                  <a:gd name="T13" fmla="*/ 0 h 290"/>
                  <a:gd name="T14" fmla="*/ 0 w 660"/>
                  <a:gd name="T15" fmla="*/ 0 h 290"/>
                  <a:gd name="T16" fmla="*/ 0 w 660"/>
                  <a:gd name="T17" fmla="*/ 0 h 290"/>
                  <a:gd name="T18" fmla="*/ 0 w 660"/>
                  <a:gd name="T19" fmla="*/ 0 h 290"/>
                  <a:gd name="T20" fmla="*/ 0 w 660"/>
                  <a:gd name="T21" fmla="*/ 0 h 290"/>
                  <a:gd name="T22" fmla="*/ 0 w 660"/>
                  <a:gd name="T23" fmla="*/ 0 h 290"/>
                  <a:gd name="T24" fmla="*/ 0 w 660"/>
                  <a:gd name="T25" fmla="*/ 0 h 290"/>
                  <a:gd name="T26" fmla="*/ 0 w 660"/>
                  <a:gd name="T27" fmla="*/ 0 h 290"/>
                  <a:gd name="T28" fmla="*/ 0 w 660"/>
                  <a:gd name="T29" fmla="*/ 0 h 290"/>
                  <a:gd name="T30" fmla="*/ 0 w 660"/>
                  <a:gd name="T31" fmla="*/ 0 h 290"/>
                  <a:gd name="T32" fmla="*/ 0 w 660"/>
                  <a:gd name="T33" fmla="*/ 0 h 290"/>
                  <a:gd name="T34" fmla="*/ 0 w 660"/>
                  <a:gd name="T35" fmla="*/ 0 h 290"/>
                  <a:gd name="T36" fmla="*/ 0 w 660"/>
                  <a:gd name="T37" fmla="*/ 0 h 290"/>
                  <a:gd name="T38" fmla="*/ 0 w 660"/>
                  <a:gd name="T39" fmla="*/ 0 h 290"/>
                  <a:gd name="T40" fmla="*/ 0 w 660"/>
                  <a:gd name="T41" fmla="*/ 0 h 290"/>
                  <a:gd name="T42" fmla="*/ 0 w 660"/>
                  <a:gd name="T43" fmla="*/ 0 h 290"/>
                  <a:gd name="T44" fmla="*/ 0 w 660"/>
                  <a:gd name="T45" fmla="*/ 0 h 290"/>
                  <a:gd name="T46" fmla="*/ 0 w 660"/>
                  <a:gd name="T47" fmla="*/ 0 h 290"/>
                  <a:gd name="T48" fmla="*/ 0 w 660"/>
                  <a:gd name="T49" fmla="*/ 0 h 290"/>
                  <a:gd name="T50" fmla="*/ 0 w 660"/>
                  <a:gd name="T51" fmla="*/ 0 h 290"/>
                  <a:gd name="T52" fmla="*/ 0 w 660"/>
                  <a:gd name="T53" fmla="*/ 0 h 290"/>
                  <a:gd name="T54" fmla="*/ 0 w 660"/>
                  <a:gd name="T55" fmla="*/ 0 h 290"/>
                  <a:gd name="T56" fmla="*/ 0 w 660"/>
                  <a:gd name="T57" fmla="*/ 0 h 290"/>
                  <a:gd name="T58" fmla="*/ 0 w 660"/>
                  <a:gd name="T59" fmla="*/ 0 h 290"/>
                  <a:gd name="T60" fmla="*/ 0 w 660"/>
                  <a:gd name="T61" fmla="*/ 0 h 290"/>
                  <a:gd name="T62" fmla="*/ 0 w 660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0"/>
                  <a:gd name="T97" fmla="*/ 0 h 290"/>
                  <a:gd name="T98" fmla="*/ 660 w 660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0" h="290">
                    <a:moveTo>
                      <a:pt x="121" y="1"/>
                    </a:moveTo>
                    <a:lnTo>
                      <a:pt x="146" y="0"/>
                    </a:lnTo>
                    <a:lnTo>
                      <a:pt x="172" y="1"/>
                    </a:lnTo>
                    <a:lnTo>
                      <a:pt x="199" y="5"/>
                    </a:lnTo>
                    <a:lnTo>
                      <a:pt x="225" y="10"/>
                    </a:lnTo>
                    <a:lnTo>
                      <a:pt x="252" y="17"/>
                    </a:lnTo>
                    <a:lnTo>
                      <a:pt x="280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7" y="87"/>
                    </a:lnTo>
                    <a:lnTo>
                      <a:pt x="443" y="101"/>
                    </a:lnTo>
                    <a:lnTo>
                      <a:pt x="468" y="117"/>
                    </a:lnTo>
                    <a:lnTo>
                      <a:pt x="492" y="132"/>
                    </a:lnTo>
                    <a:lnTo>
                      <a:pt x="516" y="148"/>
                    </a:lnTo>
                    <a:lnTo>
                      <a:pt x="538" y="163"/>
                    </a:lnTo>
                    <a:lnTo>
                      <a:pt x="559" y="179"/>
                    </a:lnTo>
                    <a:lnTo>
                      <a:pt x="578" y="194"/>
                    </a:lnTo>
                    <a:lnTo>
                      <a:pt x="595" y="209"/>
                    </a:lnTo>
                    <a:lnTo>
                      <a:pt x="612" y="223"/>
                    </a:lnTo>
                    <a:lnTo>
                      <a:pt x="625" y="236"/>
                    </a:lnTo>
                    <a:lnTo>
                      <a:pt x="638" y="248"/>
                    </a:lnTo>
                    <a:lnTo>
                      <a:pt x="647" y="259"/>
                    </a:lnTo>
                    <a:lnTo>
                      <a:pt x="654" y="269"/>
                    </a:lnTo>
                    <a:lnTo>
                      <a:pt x="659" y="277"/>
                    </a:lnTo>
                    <a:lnTo>
                      <a:pt x="660" y="283"/>
                    </a:lnTo>
                    <a:lnTo>
                      <a:pt x="659" y="288"/>
                    </a:lnTo>
                    <a:lnTo>
                      <a:pt x="655" y="290"/>
                    </a:lnTo>
                    <a:lnTo>
                      <a:pt x="648" y="290"/>
                    </a:lnTo>
                    <a:lnTo>
                      <a:pt x="638" y="289"/>
                    </a:lnTo>
                    <a:lnTo>
                      <a:pt x="624" y="284"/>
                    </a:lnTo>
                    <a:lnTo>
                      <a:pt x="605" y="278"/>
                    </a:lnTo>
                    <a:lnTo>
                      <a:pt x="531" y="245"/>
                    </a:lnTo>
                    <a:lnTo>
                      <a:pt x="459" y="213"/>
                    </a:lnTo>
                    <a:lnTo>
                      <a:pt x="393" y="181"/>
                    </a:lnTo>
                    <a:lnTo>
                      <a:pt x="330" y="149"/>
                    </a:lnTo>
                    <a:lnTo>
                      <a:pt x="300" y="136"/>
                    </a:lnTo>
                    <a:lnTo>
                      <a:pt x="270" y="122"/>
                    </a:lnTo>
                    <a:lnTo>
                      <a:pt x="241" y="111"/>
                    </a:lnTo>
                    <a:lnTo>
                      <a:pt x="212" y="99"/>
                    </a:lnTo>
                    <a:lnTo>
                      <a:pt x="184" y="89"/>
                    </a:lnTo>
                    <a:lnTo>
                      <a:pt x="156" y="82"/>
                    </a:lnTo>
                    <a:lnTo>
                      <a:pt x="129" y="74"/>
                    </a:lnTo>
                    <a:lnTo>
                      <a:pt x="103" y="71"/>
                    </a:lnTo>
                    <a:lnTo>
                      <a:pt x="78" y="67"/>
                    </a:lnTo>
                    <a:lnTo>
                      <a:pt x="56" y="63"/>
                    </a:lnTo>
                    <a:lnTo>
                      <a:pt x="39" y="60"/>
                    </a:lnTo>
                    <a:lnTo>
                      <a:pt x="24" y="56"/>
                    </a:lnTo>
                    <a:lnTo>
                      <a:pt x="14" y="52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9" y="23"/>
                    </a:lnTo>
                    <a:lnTo>
                      <a:pt x="33" y="18"/>
                    </a:lnTo>
                    <a:lnTo>
                      <a:pt x="49" y="13"/>
                    </a:lnTo>
                    <a:lnTo>
                      <a:pt x="70" y="10"/>
                    </a:lnTo>
                    <a:lnTo>
                      <a:pt x="94" y="5"/>
                    </a:ln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8" name="Freeform 511"/>
              <p:cNvSpPr>
                <a:spLocks/>
              </p:cNvSpPr>
              <p:nvPr/>
            </p:nvSpPr>
            <p:spPr bwMode="auto">
              <a:xfrm>
                <a:off x="4299" y="1897"/>
                <a:ext cx="107" cy="58"/>
              </a:xfrm>
              <a:custGeom>
                <a:avLst/>
                <a:gdLst>
                  <a:gd name="T0" fmla="*/ 0 w 534"/>
                  <a:gd name="T1" fmla="*/ 0 h 291"/>
                  <a:gd name="T2" fmla="*/ 0 w 534"/>
                  <a:gd name="T3" fmla="*/ 0 h 291"/>
                  <a:gd name="T4" fmla="*/ 0 w 534"/>
                  <a:gd name="T5" fmla="*/ 0 h 291"/>
                  <a:gd name="T6" fmla="*/ 0 w 534"/>
                  <a:gd name="T7" fmla="*/ 0 h 291"/>
                  <a:gd name="T8" fmla="*/ 0 w 534"/>
                  <a:gd name="T9" fmla="*/ 0 h 291"/>
                  <a:gd name="T10" fmla="*/ 0 w 534"/>
                  <a:gd name="T11" fmla="*/ 0 h 291"/>
                  <a:gd name="T12" fmla="*/ 0 w 534"/>
                  <a:gd name="T13" fmla="*/ 0 h 291"/>
                  <a:gd name="T14" fmla="*/ 0 w 534"/>
                  <a:gd name="T15" fmla="*/ 0 h 291"/>
                  <a:gd name="T16" fmla="*/ 0 w 534"/>
                  <a:gd name="T17" fmla="*/ 0 h 291"/>
                  <a:gd name="T18" fmla="*/ 0 w 534"/>
                  <a:gd name="T19" fmla="*/ 0 h 291"/>
                  <a:gd name="T20" fmla="*/ 0 w 534"/>
                  <a:gd name="T21" fmla="*/ 0 h 291"/>
                  <a:gd name="T22" fmla="*/ 0 w 534"/>
                  <a:gd name="T23" fmla="*/ 0 h 291"/>
                  <a:gd name="T24" fmla="*/ 0 w 534"/>
                  <a:gd name="T25" fmla="*/ 0 h 291"/>
                  <a:gd name="T26" fmla="*/ 0 w 534"/>
                  <a:gd name="T27" fmla="*/ 0 h 291"/>
                  <a:gd name="T28" fmla="*/ 0 w 534"/>
                  <a:gd name="T29" fmla="*/ 0 h 291"/>
                  <a:gd name="T30" fmla="*/ 0 w 534"/>
                  <a:gd name="T31" fmla="*/ 0 h 291"/>
                  <a:gd name="T32" fmla="*/ 0 w 534"/>
                  <a:gd name="T33" fmla="*/ 0 h 291"/>
                  <a:gd name="T34" fmla="*/ 0 w 534"/>
                  <a:gd name="T35" fmla="*/ 0 h 291"/>
                  <a:gd name="T36" fmla="*/ 0 w 534"/>
                  <a:gd name="T37" fmla="*/ 0 h 291"/>
                  <a:gd name="T38" fmla="*/ 0 w 534"/>
                  <a:gd name="T39" fmla="*/ 0 h 291"/>
                  <a:gd name="T40" fmla="*/ 0 w 534"/>
                  <a:gd name="T41" fmla="*/ 0 h 291"/>
                  <a:gd name="T42" fmla="*/ 0 w 534"/>
                  <a:gd name="T43" fmla="*/ 0 h 291"/>
                  <a:gd name="T44" fmla="*/ 0 w 534"/>
                  <a:gd name="T45" fmla="*/ 0 h 291"/>
                  <a:gd name="T46" fmla="*/ 0 w 534"/>
                  <a:gd name="T47" fmla="*/ 0 h 291"/>
                  <a:gd name="T48" fmla="*/ 0 w 534"/>
                  <a:gd name="T49" fmla="*/ 0 h 291"/>
                  <a:gd name="T50" fmla="*/ 0 w 534"/>
                  <a:gd name="T51" fmla="*/ 0 h 291"/>
                  <a:gd name="T52" fmla="*/ 0 w 534"/>
                  <a:gd name="T53" fmla="*/ 0 h 291"/>
                  <a:gd name="T54" fmla="*/ 0 w 534"/>
                  <a:gd name="T55" fmla="*/ 0 h 291"/>
                  <a:gd name="T56" fmla="*/ 0 w 534"/>
                  <a:gd name="T57" fmla="*/ 0 h 291"/>
                  <a:gd name="T58" fmla="*/ 0 w 534"/>
                  <a:gd name="T59" fmla="*/ 0 h 291"/>
                  <a:gd name="T60" fmla="*/ 0 w 534"/>
                  <a:gd name="T61" fmla="*/ 0 h 291"/>
                  <a:gd name="T62" fmla="*/ 0 w 534"/>
                  <a:gd name="T63" fmla="*/ 0 h 291"/>
                  <a:gd name="T64" fmla="*/ 0 w 534"/>
                  <a:gd name="T65" fmla="*/ 0 h 291"/>
                  <a:gd name="T66" fmla="*/ 0 w 534"/>
                  <a:gd name="T67" fmla="*/ 0 h 291"/>
                  <a:gd name="T68" fmla="*/ 0 w 534"/>
                  <a:gd name="T69" fmla="*/ 0 h 291"/>
                  <a:gd name="T70" fmla="*/ 0 w 534"/>
                  <a:gd name="T71" fmla="*/ 0 h 291"/>
                  <a:gd name="T72" fmla="*/ 0 w 534"/>
                  <a:gd name="T73" fmla="*/ 0 h 291"/>
                  <a:gd name="T74" fmla="*/ 0 w 534"/>
                  <a:gd name="T75" fmla="*/ 0 h 291"/>
                  <a:gd name="T76" fmla="*/ 0 w 534"/>
                  <a:gd name="T77" fmla="*/ 0 h 291"/>
                  <a:gd name="T78" fmla="*/ 0 w 534"/>
                  <a:gd name="T79" fmla="*/ 0 h 291"/>
                  <a:gd name="T80" fmla="*/ 0 w 534"/>
                  <a:gd name="T81" fmla="*/ 0 h 291"/>
                  <a:gd name="T82" fmla="*/ 0 w 534"/>
                  <a:gd name="T83" fmla="*/ 0 h 291"/>
                  <a:gd name="T84" fmla="*/ 0 w 534"/>
                  <a:gd name="T85" fmla="*/ 0 h 291"/>
                  <a:gd name="T86" fmla="*/ 0 w 534"/>
                  <a:gd name="T87" fmla="*/ 0 h 291"/>
                  <a:gd name="T88" fmla="*/ 0 w 534"/>
                  <a:gd name="T89" fmla="*/ 0 h 291"/>
                  <a:gd name="T90" fmla="*/ 0 w 534"/>
                  <a:gd name="T91" fmla="*/ 0 h 291"/>
                  <a:gd name="T92" fmla="*/ 0 w 534"/>
                  <a:gd name="T93" fmla="*/ 0 h 291"/>
                  <a:gd name="T94" fmla="*/ 0 w 534"/>
                  <a:gd name="T95" fmla="*/ 0 h 291"/>
                  <a:gd name="T96" fmla="*/ 0 w 534"/>
                  <a:gd name="T97" fmla="*/ 0 h 291"/>
                  <a:gd name="T98" fmla="*/ 0 w 534"/>
                  <a:gd name="T99" fmla="*/ 0 h 291"/>
                  <a:gd name="T100" fmla="*/ 0 w 534"/>
                  <a:gd name="T101" fmla="*/ 0 h 291"/>
                  <a:gd name="T102" fmla="*/ 0 w 534"/>
                  <a:gd name="T103" fmla="*/ 0 h 291"/>
                  <a:gd name="T104" fmla="*/ 0 w 534"/>
                  <a:gd name="T105" fmla="*/ 0 h 291"/>
                  <a:gd name="T106" fmla="*/ 0 w 534"/>
                  <a:gd name="T107" fmla="*/ 0 h 291"/>
                  <a:gd name="T108" fmla="*/ 0 w 534"/>
                  <a:gd name="T109" fmla="*/ 0 h 291"/>
                  <a:gd name="T110" fmla="*/ 0 w 534"/>
                  <a:gd name="T111" fmla="*/ 0 h 291"/>
                  <a:gd name="T112" fmla="*/ 0 w 534"/>
                  <a:gd name="T113" fmla="*/ 0 h 291"/>
                  <a:gd name="T114" fmla="*/ 0 w 534"/>
                  <a:gd name="T115" fmla="*/ 0 h 291"/>
                  <a:gd name="T116" fmla="*/ 0 w 534"/>
                  <a:gd name="T117" fmla="*/ 0 h 291"/>
                  <a:gd name="T118" fmla="*/ 0 w 534"/>
                  <a:gd name="T119" fmla="*/ 0 h 291"/>
                  <a:gd name="T120" fmla="*/ 0 w 534"/>
                  <a:gd name="T121" fmla="*/ 0 h 2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4"/>
                  <a:gd name="T184" fmla="*/ 0 h 291"/>
                  <a:gd name="T185" fmla="*/ 534 w 534"/>
                  <a:gd name="T186" fmla="*/ 291 h 2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4" h="291">
                    <a:moveTo>
                      <a:pt x="102" y="1"/>
                    </a:moveTo>
                    <a:lnTo>
                      <a:pt x="126" y="0"/>
                    </a:lnTo>
                    <a:lnTo>
                      <a:pt x="151" y="1"/>
                    </a:lnTo>
                    <a:lnTo>
                      <a:pt x="175" y="4"/>
                    </a:lnTo>
                    <a:lnTo>
                      <a:pt x="200" y="9"/>
                    </a:lnTo>
                    <a:lnTo>
                      <a:pt x="225" y="15"/>
                    </a:lnTo>
                    <a:lnTo>
                      <a:pt x="248" y="24"/>
                    </a:lnTo>
                    <a:lnTo>
                      <a:pt x="273" y="34"/>
                    </a:lnTo>
                    <a:lnTo>
                      <a:pt x="297" y="45"/>
                    </a:lnTo>
                    <a:lnTo>
                      <a:pt x="319" y="56"/>
                    </a:lnTo>
                    <a:lnTo>
                      <a:pt x="342" y="70"/>
                    </a:lnTo>
                    <a:lnTo>
                      <a:pt x="364" y="84"/>
                    </a:lnTo>
                    <a:lnTo>
                      <a:pt x="386" y="99"/>
                    </a:lnTo>
                    <a:lnTo>
                      <a:pt x="406" y="114"/>
                    </a:lnTo>
                    <a:lnTo>
                      <a:pt x="424" y="130"/>
                    </a:lnTo>
                    <a:lnTo>
                      <a:pt x="442" y="145"/>
                    </a:lnTo>
                    <a:lnTo>
                      <a:pt x="459" y="161"/>
                    </a:lnTo>
                    <a:lnTo>
                      <a:pt x="474" y="176"/>
                    </a:lnTo>
                    <a:lnTo>
                      <a:pt x="488" y="191"/>
                    </a:lnTo>
                    <a:lnTo>
                      <a:pt x="500" y="206"/>
                    </a:lnTo>
                    <a:lnTo>
                      <a:pt x="510" y="220"/>
                    </a:lnTo>
                    <a:lnTo>
                      <a:pt x="519" y="234"/>
                    </a:lnTo>
                    <a:lnTo>
                      <a:pt x="527" y="246"/>
                    </a:lnTo>
                    <a:lnTo>
                      <a:pt x="532" y="257"/>
                    </a:lnTo>
                    <a:lnTo>
                      <a:pt x="534" y="267"/>
                    </a:lnTo>
                    <a:lnTo>
                      <a:pt x="534" y="275"/>
                    </a:lnTo>
                    <a:lnTo>
                      <a:pt x="533" y="282"/>
                    </a:lnTo>
                    <a:lnTo>
                      <a:pt x="529" y="287"/>
                    </a:lnTo>
                    <a:lnTo>
                      <a:pt x="522" y="290"/>
                    </a:lnTo>
                    <a:lnTo>
                      <a:pt x="513" y="291"/>
                    </a:lnTo>
                    <a:lnTo>
                      <a:pt x="500" y="290"/>
                    </a:lnTo>
                    <a:lnTo>
                      <a:pt x="485" y="285"/>
                    </a:lnTo>
                    <a:lnTo>
                      <a:pt x="468" y="279"/>
                    </a:lnTo>
                    <a:lnTo>
                      <a:pt x="430" y="262"/>
                    </a:lnTo>
                    <a:lnTo>
                      <a:pt x="399" y="247"/>
                    </a:lnTo>
                    <a:lnTo>
                      <a:pt x="372" y="232"/>
                    </a:lnTo>
                    <a:lnTo>
                      <a:pt x="347" y="219"/>
                    </a:lnTo>
                    <a:lnTo>
                      <a:pt x="306" y="192"/>
                    </a:lnTo>
                    <a:lnTo>
                      <a:pt x="269" y="167"/>
                    </a:lnTo>
                    <a:lnTo>
                      <a:pt x="235" y="144"/>
                    </a:lnTo>
                    <a:lnTo>
                      <a:pt x="196" y="120"/>
                    </a:lnTo>
                    <a:lnTo>
                      <a:pt x="173" y="109"/>
                    </a:lnTo>
                    <a:lnTo>
                      <a:pt x="148" y="96"/>
                    </a:lnTo>
                    <a:lnTo>
                      <a:pt x="120" y="84"/>
                    </a:lnTo>
                    <a:lnTo>
                      <a:pt x="87" y="71"/>
                    </a:lnTo>
                    <a:lnTo>
                      <a:pt x="52" y="59"/>
                    </a:lnTo>
                    <a:lnTo>
                      <a:pt x="26" y="48"/>
                    </a:lnTo>
                    <a:lnTo>
                      <a:pt x="16" y="43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4" y="21"/>
                    </a:lnTo>
                    <a:lnTo>
                      <a:pt x="10" y="18"/>
                    </a:lnTo>
                    <a:lnTo>
                      <a:pt x="21" y="14"/>
                    </a:lnTo>
                    <a:lnTo>
                      <a:pt x="35" y="11"/>
                    </a:lnTo>
                    <a:lnTo>
                      <a:pt x="54" y="8"/>
                    </a:lnTo>
                    <a:lnTo>
                      <a:pt x="75" y="5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9" name="Freeform 512"/>
              <p:cNvSpPr>
                <a:spLocks/>
              </p:cNvSpPr>
              <p:nvPr/>
            </p:nvSpPr>
            <p:spPr bwMode="auto">
              <a:xfrm>
                <a:off x="4418" y="1917"/>
                <a:ext cx="108" cy="59"/>
              </a:xfrm>
              <a:custGeom>
                <a:avLst/>
                <a:gdLst>
                  <a:gd name="T0" fmla="*/ 0 w 537"/>
                  <a:gd name="T1" fmla="*/ 0 h 292"/>
                  <a:gd name="T2" fmla="*/ 0 w 537"/>
                  <a:gd name="T3" fmla="*/ 0 h 292"/>
                  <a:gd name="T4" fmla="*/ 0 w 537"/>
                  <a:gd name="T5" fmla="*/ 0 h 292"/>
                  <a:gd name="T6" fmla="*/ 0 w 537"/>
                  <a:gd name="T7" fmla="*/ 0 h 292"/>
                  <a:gd name="T8" fmla="*/ 0 w 537"/>
                  <a:gd name="T9" fmla="*/ 0 h 292"/>
                  <a:gd name="T10" fmla="*/ 0 w 537"/>
                  <a:gd name="T11" fmla="*/ 0 h 292"/>
                  <a:gd name="T12" fmla="*/ 0 w 537"/>
                  <a:gd name="T13" fmla="*/ 0 h 292"/>
                  <a:gd name="T14" fmla="*/ 0 w 537"/>
                  <a:gd name="T15" fmla="*/ 0 h 292"/>
                  <a:gd name="T16" fmla="*/ 0 w 537"/>
                  <a:gd name="T17" fmla="*/ 0 h 292"/>
                  <a:gd name="T18" fmla="*/ 0 w 537"/>
                  <a:gd name="T19" fmla="*/ 0 h 292"/>
                  <a:gd name="T20" fmla="*/ 0 w 537"/>
                  <a:gd name="T21" fmla="*/ 0 h 292"/>
                  <a:gd name="T22" fmla="*/ 0 w 537"/>
                  <a:gd name="T23" fmla="*/ 0 h 292"/>
                  <a:gd name="T24" fmla="*/ 0 w 537"/>
                  <a:gd name="T25" fmla="*/ 0 h 292"/>
                  <a:gd name="T26" fmla="*/ 0 w 537"/>
                  <a:gd name="T27" fmla="*/ 0 h 292"/>
                  <a:gd name="T28" fmla="*/ 0 w 537"/>
                  <a:gd name="T29" fmla="*/ 0 h 292"/>
                  <a:gd name="T30" fmla="*/ 0 w 537"/>
                  <a:gd name="T31" fmla="*/ 0 h 292"/>
                  <a:gd name="T32" fmla="*/ 0 w 537"/>
                  <a:gd name="T33" fmla="*/ 0 h 292"/>
                  <a:gd name="T34" fmla="*/ 0 w 537"/>
                  <a:gd name="T35" fmla="*/ 0 h 292"/>
                  <a:gd name="T36" fmla="*/ 0 w 537"/>
                  <a:gd name="T37" fmla="*/ 0 h 292"/>
                  <a:gd name="T38" fmla="*/ 0 w 537"/>
                  <a:gd name="T39" fmla="*/ 0 h 292"/>
                  <a:gd name="T40" fmla="*/ 0 w 537"/>
                  <a:gd name="T41" fmla="*/ 0 h 292"/>
                  <a:gd name="T42" fmla="*/ 0 w 537"/>
                  <a:gd name="T43" fmla="*/ 0 h 292"/>
                  <a:gd name="T44" fmla="*/ 0 w 537"/>
                  <a:gd name="T45" fmla="*/ 0 h 292"/>
                  <a:gd name="T46" fmla="*/ 0 w 537"/>
                  <a:gd name="T47" fmla="*/ 0 h 292"/>
                  <a:gd name="T48" fmla="*/ 0 w 537"/>
                  <a:gd name="T49" fmla="*/ 0 h 292"/>
                  <a:gd name="T50" fmla="*/ 0 w 537"/>
                  <a:gd name="T51" fmla="*/ 0 h 292"/>
                  <a:gd name="T52" fmla="*/ 0 w 537"/>
                  <a:gd name="T53" fmla="*/ 0 h 292"/>
                  <a:gd name="T54" fmla="*/ 0 w 537"/>
                  <a:gd name="T55" fmla="*/ 0 h 292"/>
                  <a:gd name="T56" fmla="*/ 0 w 537"/>
                  <a:gd name="T57" fmla="*/ 0 h 292"/>
                  <a:gd name="T58" fmla="*/ 0 w 537"/>
                  <a:gd name="T59" fmla="*/ 0 h 292"/>
                  <a:gd name="T60" fmla="*/ 0 w 537"/>
                  <a:gd name="T61" fmla="*/ 0 h 292"/>
                  <a:gd name="T62" fmla="*/ 0 w 537"/>
                  <a:gd name="T63" fmla="*/ 0 h 292"/>
                  <a:gd name="T64" fmla="*/ 0 w 537"/>
                  <a:gd name="T65" fmla="*/ 0 h 292"/>
                  <a:gd name="T66" fmla="*/ 0 w 537"/>
                  <a:gd name="T67" fmla="*/ 0 h 292"/>
                  <a:gd name="T68" fmla="*/ 0 w 537"/>
                  <a:gd name="T69" fmla="*/ 0 h 292"/>
                  <a:gd name="T70" fmla="*/ 0 w 537"/>
                  <a:gd name="T71" fmla="*/ 0 h 292"/>
                  <a:gd name="T72" fmla="*/ 0 w 537"/>
                  <a:gd name="T73" fmla="*/ 0 h 292"/>
                  <a:gd name="T74" fmla="*/ 0 w 537"/>
                  <a:gd name="T75" fmla="*/ 0 h 292"/>
                  <a:gd name="T76" fmla="*/ 0 w 537"/>
                  <a:gd name="T77" fmla="*/ 0 h 292"/>
                  <a:gd name="T78" fmla="*/ 0 w 537"/>
                  <a:gd name="T79" fmla="*/ 0 h 292"/>
                  <a:gd name="T80" fmla="*/ 0 w 537"/>
                  <a:gd name="T81" fmla="*/ 0 h 292"/>
                  <a:gd name="T82" fmla="*/ 0 w 537"/>
                  <a:gd name="T83" fmla="*/ 0 h 292"/>
                  <a:gd name="T84" fmla="*/ 0 w 537"/>
                  <a:gd name="T85" fmla="*/ 0 h 292"/>
                  <a:gd name="T86" fmla="*/ 0 w 537"/>
                  <a:gd name="T87" fmla="*/ 0 h 292"/>
                  <a:gd name="T88" fmla="*/ 0 w 537"/>
                  <a:gd name="T89" fmla="*/ 0 h 292"/>
                  <a:gd name="T90" fmla="*/ 0 w 537"/>
                  <a:gd name="T91" fmla="*/ 0 h 292"/>
                  <a:gd name="T92" fmla="*/ 0 w 537"/>
                  <a:gd name="T93" fmla="*/ 0 h 292"/>
                  <a:gd name="T94" fmla="*/ 0 w 537"/>
                  <a:gd name="T95" fmla="*/ 0 h 292"/>
                  <a:gd name="T96" fmla="*/ 0 w 537"/>
                  <a:gd name="T97" fmla="*/ 0 h 292"/>
                  <a:gd name="T98" fmla="*/ 0 w 537"/>
                  <a:gd name="T99" fmla="*/ 0 h 292"/>
                  <a:gd name="T100" fmla="*/ 0 w 537"/>
                  <a:gd name="T101" fmla="*/ 0 h 292"/>
                  <a:gd name="T102" fmla="*/ 0 w 537"/>
                  <a:gd name="T103" fmla="*/ 0 h 292"/>
                  <a:gd name="T104" fmla="*/ 0 w 537"/>
                  <a:gd name="T105" fmla="*/ 0 h 292"/>
                  <a:gd name="T106" fmla="*/ 0 w 537"/>
                  <a:gd name="T107" fmla="*/ 0 h 292"/>
                  <a:gd name="T108" fmla="*/ 0 w 537"/>
                  <a:gd name="T109" fmla="*/ 0 h 292"/>
                  <a:gd name="T110" fmla="*/ 0 w 537"/>
                  <a:gd name="T111" fmla="*/ 0 h 292"/>
                  <a:gd name="T112" fmla="*/ 0 w 537"/>
                  <a:gd name="T113" fmla="*/ 0 h 292"/>
                  <a:gd name="T114" fmla="*/ 0 w 537"/>
                  <a:gd name="T115" fmla="*/ 0 h 292"/>
                  <a:gd name="T116" fmla="*/ 0 w 537"/>
                  <a:gd name="T117" fmla="*/ 0 h 292"/>
                  <a:gd name="T118" fmla="*/ 0 w 537"/>
                  <a:gd name="T119" fmla="*/ 0 h 292"/>
                  <a:gd name="T120" fmla="*/ 0 w 537"/>
                  <a:gd name="T121" fmla="*/ 0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7"/>
                  <a:gd name="T184" fmla="*/ 0 h 292"/>
                  <a:gd name="T185" fmla="*/ 537 w 537"/>
                  <a:gd name="T186" fmla="*/ 292 h 2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7" h="292">
                    <a:moveTo>
                      <a:pt x="105" y="2"/>
                    </a:moveTo>
                    <a:lnTo>
                      <a:pt x="129" y="0"/>
                    </a:lnTo>
                    <a:lnTo>
                      <a:pt x="154" y="1"/>
                    </a:lnTo>
                    <a:lnTo>
                      <a:pt x="177" y="4"/>
                    </a:lnTo>
                    <a:lnTo>
                      <a:pt x="202" y="9"/>
                    </a:lnTo>
                    <a:lnTo>
                      <a:pt x="227" y="16"/>
                    </a:lnTo>
                    <a:lnTo>
                      <a:pt x="251" y="24"/>
                    </a:lnTo>
                    <a:lnTo>
                      <a:pt x="276" y="34"/>
                    </a:lnTo>
                    <a:lnTo>
                      <a:pt x="300" y="45"/>
                    </a:lnTo>
                    <a:lnTo>
                      <a:pt x="322" y="57"/>
                    </a:lnTo>
                    <a:lnTo>
                      <a:pt x="345" y="71"/>
                    </a:lnTo>
                    <a:lnTo>
                      <a:pt x="367" y="85"/>
                    </a:lnTo>
                    <a:lnTo>
                      <a:pt x="388" y="100"/>
                    </a:lnTo>
                    <a:lnTo>
                      <a:pt x="408" y="115"/>
                    </a:lnTo>
                    <a:lnTo>
                      <a:pt x="427" y="131"/>
                    </a:lnTo>
                    <a:lnTo>
                      <a:pt x="444" y="147"/>
                    </a:lnTo>
                    <a:lnTo>
                      <a:pt x="462" y="162"/>
                    </a:lnTo>
                    <a:lnTo>
                      <a:pt x="477" y="178"/>
                    </a:lnTo>
                    <a:lnTo>
                      <a:pt x="491" y="193"/>
                    </a:lnTo>
                    <a:lnTo>
                      <a:pt x="503" y="208"/>
                    </a:lnTo>
                    <a:lnTo>
                      <a:pt x="513" y="222"/>
                    </a:lnTo>
                    <a:lnTo>
                      <a:pt x="522" y="236"/>
                    </a:lnTo>
                    <a:lnTo>
                      <a:pt x="529" y="248"/>
                    </a:lnTo>
                    <a:lnTo>
                      <a:pt x="534" y="259"/>
                    </a:lnTo>
                    <a:lnTo>
                      <a:pt x="537" y="268"/>
                    </a:lnTo>
                    <a:lnTo>
                      <a:pt x="537" y="277"/>
                    </a:lnTo>
                    <a:lnTo>
                      <a:pt x="535" y="283"/>
                    </a:lnTo>
                    <a:lnTo>
                      <a:pt x="532" y="288"/>
                    </a:lnTo>
                    <a:lnTo>
                      <a:pt x="524" y="291"/>
                    </a:lnTo>
                    <a:lnTo>
                      <a:pt x="516" y="292"/>
                    </a:lnTo>
                    <a:lnTo>
                      <a:pt x="503" y="289"/>
                    </a:lnTo>
                    <a:lnTo>
                      <a:pt x="488" y="286"/>
                    </a:lnTo>
                    <a:lnTo>
                      <a:pt x="471" y="278"/>
                    </a:lnTo>
                    <a:lnTo>
                      <a:pt x="433" y="262"/>
                    </a:lnTo>
                    <a:lnTo>
                      <a:pt x="401" y="246"/>
                    </a:lnTo>
                    <a:lnTo>
                      <a:pt x="371" y="231"/>
                    </a:lnTo>
                    <a:lnTo>
                      <a:pt x="345" y="216"/>
                    </a:lnTo>
                    <a:lnTo>
                      <a:pt x="298" y="187"/>
                    </a:lnTo>
                    <a:lnTo>
                      <a:pt x="260" y="160"/>
                    </a:lnTo>
                    <a:lnTo>
                      <a:pt x="222" y="135"/>
                    </a:lnTo>
                    <a:lnTo>
                      <a:pt x="185" y="112"/>
                    </a:lnTo>
                    <a:lnTo>
                      <a:pt x="164" y="101"/>
                    </a:lnTo>
                    <a:lnTo>
                      <a:pt x="141" y="91"/>
                    </a:lnTo>
                    <a:lnTo>
                      <a:pt x="117" y="81"/>
                    </a:lnTo>
                    <a:lnTo>
                      <a:pt x="90" y="71"/>
                    </a:lnTo>
                    <a:lnTo>
                      <a:pt x="55" y="58"/>
                    </a:lnTo>
                    <a:lnTo>
                      <a:pt x="28" y="47"/>
                    </a:lnTo>
                    <a:lnTo>
                      <a:pt x="18" y="42"/>
                    </a:lnTo>
                    <a:lnTo>
                      <a:pt x="9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6" y="11"/>
                    </a:lnTo>
                    <a:lnTo>
                      <a:pt x="55" y="7"/>
                    </a:lnTo>
                    <a:lnTo>
                      <a:pt x="78" y="5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0" name="Freeform 513"/>
              <p:cNvSpPr>
                <a:spLocks/>
              </p:cNvSpPr>
              <p:nvPr/>
            </p:nvSpPr>
            <p:spPr bwMode="auto">
              <a:xfrm>
                <a:off x="4544" y="1941"/>
                <a:ext cx="152" cy="66"/>
              </a:xfrm>
              <a:custGeom>
                <a:avLst/>
                <a:gdLst>
                  <a:gd name="T0" fmla="*/ 0 w 758"/>
                  <a:gd name="T1" fmla="*/ 0 h 334"/>
                  <a:gd name="T2" fmla="*/ 0 w 758"/>
                  <a:gd name="T3" fmla="*/ 0 h 334"/>
                  <a:gd name="T4" fmla="*/ 0 w 758"/>
                  <a:gd name="T5" fmla="*/ 0 h 334"/>
                  <a:gd name="T6" fmla="*/ 0 w 758"/>
                  <a:gd name="T7" fmla="*/ 0 h 334"/>
                  <a:gd name="T8" fmla="*/ 0 w 758"/>
                  <a:gd name="T9" fmla="*/ 0 h 334"/>
                  <a:gd name="T10" fmla="*/ 0 w 758"/>
                  <a:gd name="T11" fmla="*/ 0 h 334"/>
                  <a:gd name="T12" fmla="*/ 0 w 758"/>
                  <a:gd name="T13" fmla="*/ 0 h 334"/>
                  <a:gd name="T14" fmla="*/ 0 w 758"/>
                  <a:gd name="T15" fmla="*/ 0 h 334"/>
                  <a:gd name="T16" fmla="*/ 0 w 758"/>
                  <a:gd name="T17" fmla="*/ 0 h 334"/>
                  <a:gd name="T18" fmla="*/ 0 w 758"/>
                  <a:gd name="T19" fmla="*/ 0 h 334"/>
                  <a:gd name="T20" fmla="*/ 0 w 758"/>
                  <a:gd name="T21" fmla="*/ 0 h 334"/>
                  <a:gd name="T22" fmla="*/ 0 w 758"/>
                  <a:gd name="T23" fmla="*/ 0 h 334"/>
                  <a:gd name="T24" fmla="*/ 0 w 758"/>
                  <a:gd name="T25" fmla="*/ 0 h 334"/>
                  <a:gd name="T26" fmla="*/ 0 w 758"/>
                  <a:gd name="T27" fmla="*/ 0 h 334"/>
                  <a:gd name="T28" fmla="*/ 0 w 758"/>
                  <a:gd name="T29" fmla="*/ 0 h 334"/>
                  <a:gd name="T30" fmla="*/ 0 w 758"/>
                  <a:gd name="T31" fmla="*/ 0 h 334"/>
                  <a:gd name="T32" fmla="*/ 0 w 758"/>
                  <a:gd name="T33" fmla="*/ 0 h 334"/>
                  <a:gd name="T34" fmla="*/ 0 w 758"/>
                  <a:gd name="T35" fmla="*/ 0 h 334"/>
                  <a:gd name="T36" fmla="*/ 0 w 758"/>
                  <a:gd name="T37" fmla="*/ 0 h 334"/>
                  <a:gd name="T38" fmla="*/ 0 w 758"/>
                  <a:gd name="T39" fmla="*/ 0 h 334"/>
                  <a:gd name="T40" fmla="*/ 0 w 758"/>
                  <a:gd name="T41" fmla="*/ 0 h 334"/>
                  <a:gd name="T42" fmla="*/ 0 w 758"/>
                  <a:gd name="T43" fmla="*/ 0 h 334"/>
                  <a:gd name="T44" fmla="*/ 0 w 758"/>
                  <a:gd name="T45" fmla="*/ 0 h 334"/>
                  <a:gd name="T46" fmla="*/ 0 w 758"/>
                  <a:gd name="T47" fmla="*/ 0 h 334"/>
                  <a:gd name="T48" fmla="*/ 0 w 758"/>
                  <a:gd name="T49" fmla="*/ 0 h 334"/>
                  <a:gd name="T50" fmla="*/ 0 w 758"/>
                  <a:gd name="T51" fmla="*/ 0 h 334"/>
                  <a:gd name="T52" fmla="*/ 0 w 758"/>
                  <a:gd name="T53" fmla="*/ 0 h 334"/>
                  <a:gd name="T54" fmla="*/ 0 w 758"/>
                  <a:gd name="T55" fmla="*/ 0 h 334"/>
                  <a:gd name="T56" fmla="*/ 0 w 758"/>
                  <a:gd name="T57" fmla="*/ 0 h 334"/>
                  <a:gd name="T58" fmla="*/ 0 w 758"/>
                  <a:gd name="T59" fmla="*/ 0 h 334"/>
                  <a:gd name="T60" fmla="*/ 0 w 758"/>
                  <a:gd name="T61" fmla="*/ 0 h 334"/>
                  <a:gd name="T62" fmla="*/ 0 w 758"/>
                  <a:gd name="T63" fmla="*/ 0 h 334"/>
                  <a:gd name="T64" fmla="*/ 0 w 758"/>
                  <a:gd name="T65" fmla="*/ 0 h 334"/>
                  <a:gd name="T66" fmla="*/ 0 w 758"/>
                  <a:gd name="T67" fmla="*/ 0 h 334"/>
                  <a:gd name="T68" fmla="*/ 0 w 758"/>
                  <a:gd name="T69" fmla="*/ 0 h 334"/>
                  <a:gd name="T70" fmla="*/ 0 w 758"/>
                  <a:gd name="T71" fmla="*/ 0 h 334"/>
                  <a:gd name="T72" fmla="*/ 0 w 758"/>
                  <a:gd name="T73" fmla="*/ 0 h 334"/>
                  <a:gd name="T74" fmla="*/ 0 w 758"/>
                  <a:gd name="T75" fmla="*/ 0 h 334"/>
                  <a:gd name="T76" fmla="*/ 0 w 758"/>
                  <a:gd name="T77" fmla="*/ 0 h 334"/>
                  <a:gd name="T78" fmla="*/ 0 w 758"/>
                  <a:gd name="T79" fmla="*/ 0 h 334"/>
                  <a:gd name="T80" fmla="*/ 0 w 758"/>
                  <a:gd name="T81" fmla="*/ 0 h 334"/>
                  <a:gd name="T82" fmla="*/ 0 w 758"/>
                  <a:gd name="T83" fmla="*/ 0 h 334"/>
                  <a:gd name="T84" fmla="*/ 0 w 758"/>
                  <a:gd name="T85" fmla="*/ 0 h 334"/>
                  <a:gd name="T86" fmla="*/ 0 w 758"/>
                  <a:gd name="T87" fmla="*/ 0 h 334"/>
                  <a:gd name="T88" fmla="*/ 0 w 758"/>
                  <a:gd name="T89" fmla="*/ 0 h 334"/>
                  <a:gd name="T90" fmla="*/ 0 w 758"/>
                  <a:gd name="T91" fmla="*/ 0 h 334"/>
                  <a:gd name="T92" fmla="*/ 0 w 758"/>
                  <a:gd name="T93" fmla="*/ 0 h 334"/>
                  <a:gd name="T94" fmla="*/ 0 w 758"/>
                  <a:gd name="T95" fmla="*/ 0 h 334"/>
                  <a:gd name="T96" fmla="*/ 0 w 758"/>
                  <a:gd name="T97" fmla="*/ 0 h 334"/>
                  <a:gd name="T98" fmla="*/ 0 w 758"/>
                  <a:gd name="T99" fmla="*/ 0 h 334"/>
                  <a:gd name="T100" fmla="*/ 0 w 758"/>
                  <a:gd name="T101" fmla="*/ 0 h 334"/>
                  <a:gd name="T102" fmla="*/ 0 w 758"/>
                  <a:gd name="T103" fmla="*/ 0 h 334"/>
                  <a:gd name="T104" fmla="*/ 0 w 758"/>
                  <a:gd name="T105" fmla="*/ 0 h 334"/>
                  <a:gd name="T106" fmla="*/ 0 w 758"/>
                  <a:gd name="T107" fmla="*/ 0 h 334"/>
                  <a:gd name="T108" fmla="*/ 0 w 75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58"/>
                  <a:gd name="T166" fmla="*/ 0 h 334"/>
                  <a:gd name="T167" fmla="*/ 758 w 758"/>
                  <a:gd name="T168" fmla="*/ 334 h 3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58" h="334">
                    <a:moveTo>
                      <a:pt x="19" y="0"/>
                    </a:move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10" y="35"/>
                    </a:lnTo>
                    <a:lnTo>
                      <a:pt x="18" y="46"/>
                    </a:lnTo>
                    <a:lnTo>
                      <a:pt x="29" y="57"/>
                    </a:lnTo>
                    <a:lnTo>
                      <a:pt x="43" y="69"/>
                    </a:lnTo>
                    <a:lnTo>
                      <a:pt x="57" y="82"/>
                    </a:lnTo>
                    <a:lnTo>
                      <a:pt x="75" y="95"/>
                    </a:lnTo>
                    <a:lnTo>
                      <a:pt x="94" y="108"/>
                    </a:lnTo>
                    <a:lnTo>
                      <a:pt x="115" y="122"/>
                    </a:lnTo>
                    <a:lnTo>
                      <a:pt x="137" y="136"/>
                    </a:lnTo>
                    <a:lnTo>
                      <a:pt x="162" y="150"/>
                    </a:lnTo>
                    <a:lnTo>
                      <a:pt x="187" y="162"/>
                    </a:lnTo>
                    <a:lnTo>
                      <a:pt x="223" y="180"/>
                    </a:lnTo>
                    <a:lnTo>
                      <a:pt x="267" y="197"/>
                    </a:lnTo>
                    <a:lnTo>
                      <a:pt x="317" y="216"/>
                    </a:lnTo>
                    <a:lnTo>
                      <a:pt x="371" y="235"/>
                    </a:lnTo>
                    <a:lnTo>
                      <a:pt x="426" y="252"/>
                    </a:lnTo>
                    <a:lnTo>
                      <a:pt x="483" y="269"/>
                    </a:lnTo>
                    <a:lnTo>
                      <a:pt x="538" y="286"/>
                    </a:lnTo>
                    <a:lnTo>
                      <a:pt x="590" y="299"/>
                    </a:lnTo>
                    <a:lnTo>
                      <a:pt x="639" y="312"/>
                    </a:lnTo>
                    <a:lnTo>
                      <a:pt x="681" y="322"/>
                    </a:lnTo>
                    <a:lnTo>
                      <a:pt x="715" y="329"/>
                    </a:lnTo>
                    <a:lnTo>
                      <a:pt x="741" y="333"/>
                    </a:lnTo>
                    <a:lnTo>
                      <a:pt x="750" y="334"/>
                    </a:lnTo>
                    <a:lnTo>
                      <a:pt x="755" y="334"/>
                    </a:lnTo>
                    <a:lnTo>
                      <a:pt x="758" y="333"/>
                    </a:lnTo>
                    <a:lnTo>
                      <a:pt x="756" y="331"/>
                    </a:lnTo>
                    <a:lnTo>
                      <a:pt x="753" y="328"/>
                    </a:lnTo>
                    <a:lnTo>
                      <a:pt x="744" y="323"/>
                    </a:lnTo>
                    <a:lnTo>
                      <a:pt x="733" y="318"/>
                    </a:lnTo>
                    <a:lnTo>
                      <a:pt x="716" y="311"/>
                    </a:lnTo>
                    <a:lnTo>
                      <a:pt x="675" y="294"/>
                    </a:lnTo>
                    <a:lnTo>
                      <a:pt x="629" y="274"/>
                    </a:lnTo>
                    <a:lnTo>
                      <a:pt x="580" y="252"/>
                    </a:lnTo>
                    <a:lnTo>
                      <a:pt x="528" y="227"/>
                    </a:lnTo>
                    <a:lnTo>
                      <a:pt x="418" y="175"/>
                    </a:lnTo>
                    <a:lnTo>
                      <a:pt x="308" y="122"/>
                    </a:lnTo>
                    <a:lnTo>
                      <a:pt x="206" y="72"/>
                    </a:lnTo>
                    <a:lnTo>
                      <a:pt x="119" y="32"/>
                    </a:lnTo>
                    <a:lnTo>
                      <a:pt x="82" y="17"/>
                    </a:lnTo>
                    <a:lnTo>
                      <a:pt x="54" y="7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1" name="Freeform 514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2" name="Freeform 515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3" name="Freeform 516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4" name="Freeform 517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5" name="Freeform 518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6" name="Freeform 519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7" name="Freeform 520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8" name="Freeform 521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9" name="Freeform 522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0" name="Freeform 523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1" name="Freeform 524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2" name="Freeform 525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3" name="Freeform 526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4" name="Freeform 527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5" name="Freeform 528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6" name="Freeform 529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7" name="Freeform 530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8" name="Freeform 531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9" name="Freeform 532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0" name="Freeform 533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1" name="Freeform 534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2" name="Freeform 535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3" name="Freeform 536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4" name="Freeform 537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5" name="Freeform 538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6" name="Freeform 539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7" name="Freeform 540"/>
              <p:cNvSpPr>
                <a:spLocks/>
              </p:cNvSpPr>
              <p:nvPr/>
            </p:nvSpPr>
            <p:spPr bwMode="auto">
              <a:xfrm>
                <a:off x="2846" y="2171"/>
                <a:ext cx="10" cy="158"/>
              </a:xfrm>
              <a:custGeom>
                <a:avLst/>
                <a:gdLst>
                  <a:gd name="T0" fmla="*/ 0 w 51"/>
                  <a:gd name="T1" fmla="*/ 0 h 791"/>
                  <a:gd name="T2" fmla="*/ 0 w 51"/>
                  <a:gd name="T3" fmla="*/ 0 h 791"/>
                  <a:gd name="T4" fmla="*/ 0 w 51"/>
                  <a:gd name="T5" fmla="*/ 0 h 791"/>
                  <a:gd name="T6" fmla="*/ 0 w 51"/>
                  <a:gd name="T7" fmla="*/ 0 h 791"/>
                  <a:gd name="T8" fmla="*/ 0 w 51"/>
                  <a:gd name="T9" fmla="*/ 0 h 791"/>
                  <a:gd name="T10" fmla="*/ 0 w 51"/>
                  <a:gd name="T11" fmla="*/ 0 h 791"/>
                  <a:gd name="T12" fmla="*/ 0 w 51"/>
                  <a:gd name="T13" fmla="*/ 0 h 791"/>
                  <a:gd name="T14" fmla="*/ 0 w 51"/>
                  <a:gd name="T15" fmla="*/ 0 h 791"/>
                  <a:gd name="T16" fmla="*/ 0 w 51"/>
                  <a:gd name="T17" fmla="*/ 0 h 791"/>
                  <a:gd name="T18" fmla="*/ 0 w 51"/>
                  <a:gd name="T19" fmla="*/ 0 h 791"/>
                  <a:gd name="T20" fmla="*/ 0 w 51"/>
                  <a:gd name="T21" fmla="*/ 0 h 791"/>
                  <a:gd name="T22" fmla="*/ 0 w 51"/>
                  <a:gd name="T23" fmla="*/ 0 h 791"/>
                  <a:gd name="T24" fmla="*/ 0 w 51"/>
                  <a:gd name="T25" fmla="*/ 0 h 791"/>
                  <a:gd name="T26" fmla="*/ 0 w 51"/>
                  <a:gd name="T27" fmla="*/ 0 h 791"/>
                  <a:gd name="T28" fmla="*/ 0 w 51"/>
                  <a:gd name="T29" fmla="*/ 0 h 7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"/>
                  <a:gd name="T46" fmla="*/ 0 h 791"/>
                  <a:gd name="T47" fmla="*/ 51 w 51"/>
                  <a:gd name="T48" fmla="*/ 791 h 79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" h="791">
                    <a:moveTo>
                      <a:pt x="16" y="0"/>
                    </a:moveTo>
                    <a:lnTo>
                      <a:pt x="14" y="5"/>
                    </a:lnTo>
                    <a:lnTo>
                      <a:pt x="9" y="22"/>
                    </a:lnTo>
                    <a:lnTo>
                      <a:pt x="6" y="38"/>
                    </a:lnTo>
                    <a:lnTo>
                      <a:pt x="4" y="60"/>
                    </a:lnTo>
                    <a:lnTo>
                      <a:pt x="1" y="88"/>
                    </a:lnTo>
                    <a:lnTo>
                      <a:pt x="0" y="124"/>
                    </a:lnTo>
                    <a:lnTo>
                      <a:pt x="0" y="169"/>
                    </a:lnTo>
                    <a:lnTo>
                      <a:pt x="0" y="223"/>
                    </a:lnTo>
                    <a:lnTo>
                      <a:pt x="4" y="288"/>
                    </a:lnTo>
                    <a:lnTo>
                      <a:pt x="7" y="363"/>
                    </a:lnTo>
                    <a:lnTo>
                      <a:pt x="15" y="450"/>
                    </a:lnTo>
                    <a:lnTo>
                      <a:pt x="24" y="550"/>
                    </a:lnTo>
                    <a:lnTo>
                      <a:pt x="36" y="662"/>
                    </a:lnTo>
                    <a:lnTo>
                      <a:pt x="51" y="791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8" name="Freeform 541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9" name="Freeform 542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0" name="Freeform 543"/>
              <p:cNvSpPr>
                <a:spLocks/>
              </p:cNvSpPr>
              <p:nvPr/>
            </p:nvSpPr>
            <p:spPr bwMode="auto">
              <a:xfrm>
                <a:off x="3965" y="895"/>
                <a:ext cx="132" cy="30"/>
              </a:xfrm>
              <a:custGeom>
                <a:avLst/>
                <a:gdLst>
                  <a:gd name="T0" fmla="*/ 0 w 662"/>
                  <a:gd name="T1" fmla="*/ 0 h 149"/>
                  <a:gd name="T2" fmla="*/ 0 w 662"/>
                  <a:gd name="T3" fmla="*/ 0 h 149"/>
                  <a:gd name="T4" fmla="*/ 0 w 662"/>
                  <a:gd name="T5" fmla="*/ 0 h 149"/>
                  <a:gd name="T6" fmla="*/ 0 w 662"/>
                  <a:gd name="T7" fmla="*/ 0 h 149"/>
                  <a:gd name="T8" fmla="*/ 0 w 662"/>
                  <a:gd name="T9" fmla="*/ 0 h 149"/>
                  <a:gd name="T10" fmla="*/ 0 w 662"/>
                  <a:gd name="T11" fmla="*/ 0 h 149"/>
                  <a:gd name="T12" fmla="*/ 0 w 662"/>
                  <a:gd name="T13" fmla="*/ 0 h 149"/>
                  <a:gd name="T14" fmla="*/ 0 w 662"/>
                  <a:gd name="T15" fmla="*/ 0 h 149"/>
                  <a:gd name="T16" fmla="*/ 0 w 662"/>
                  <a:gd name="T17" fmla="*/ 0 h 149"/>
                  <a:gd name="T18" fmla="*/ 0 w 662"/>
                  <a:gd name="T19" fmla="*/ 0 h 149"/>
                  <a:gd name="T20" fmla="*/ 0 w 662"/>
                  <a:gd name="T21" fmla="*/ 0 h 149"/>
                  <a:gd name="T22" fmla="*/ 0 w 662"/>
                  <a:gd name="T23" fmla="*/ 0 h 149"/>
                  <a:gd name="T24" fmla="*/ 0 w 662"/>
                  <a:gd name="T25" fmla="*/ 0 h 149"/>
                  <a:gd name="T26" fmla="*/ 0 w 662"/>
                  <a:gd name="T27" fmla="*/ 0 h 149"/>
                  <a:gd name="T28" fmla="*/ 0 w 662"/>
                  <a:gd name="T29" fmla="*/ 0 h 149"/>
                  <a:gd name="T30" fmla="*/ 0 w 662"/>
                  <a:gd name="T31" fmla="*/ 0 h 149"/>
                  <a:gd name="T32" fmla="*/ 0 w 662"/>
                  <a:gd name="T33" fmla="*/ 0 h 149"/>
                  <a:gd name="T34" fmla="*/ 0 w 662"/>
                  <a:gd name="T35" fmla="*/ 0 h 149"/>
                  <a:gd name="T36" fmla="*/ 0 w 662"/>
                  <a:gd name="T37" fmla="*/ 0 h 149"/>
                  <a:gd name="T38" fmla="*/ 0 w 662"/>
                  <a:gd name="T39" fmla="*/ 0 h 149"/>
                  <a:gd name="T40" fmla="*/ 0 w 662"/>
                  <a:gd name="T41" fmla="*/ 0 h 149"/>
                  <a:gd name="T42" fmla="*/ 0 w 662"/>
                  <a:gd name="T43" fmla="*/ 0 h 149"/>
                  <a:gd name="T44" fmla="*/ 0 w 662"/>
                  <a:gd name="T45" fmla="*/ 0 h 149"/>
                  <a:gd name="T46" fmla="*/ 0 w 662"/>
                  <a:gd name="T47" fmla="*/ 0 h 149"/>
                  <a:gd name="T48" fmla="*/ 0 w 662"/>
                  <a:gd name="T49" fmla="*/ 0 h 149"/>
                  <a:gd name="T50" fmla="*/ 0 w 662"/>
                  <a:gd name="T51" fmla="*/ 0 h 149"/>
                  <a:gd name="T52" fmla="*/ 0 w 662"/>
                  <a:gd name="T53" fmla="*/ 0 h 149"/>
                  <a:gd name="T54" fmla="*/ 0 w 662"/>
                  <a:gd name="T55" fmla="*/ 0 h 149"/>
                  <a:gd name="T56" fmla="*/ 0 w 662"/>
                  <a:gd name="T57" fmla="*/ 0 h 149"/>
                  <a:gd name="T58" fmla="*/ 0 w 662"/>
                  <a:gd name="T59" fmla="*/ 0 h 149"/>
                  <a:gd name="T60" fmla="*/ 0 w 662"/>
                  <a:gd name="T61" fmla="*/ 0 h 149"/>
                  <a:gd name="T62" fmla="*/ 0 w 662"/>
                  <a:gd name="T63" fmla="*/ 0 h 149"/>
                  <a:gd name="T64" fmla="*/ 0 w 662"/>
                  <a:gd name="T65" fmla="*/ 0 h 149"/>
                  <a:gd name="T66" fmla="*/ 0 w 662"/>
                  <a:gd name="T67" fmla="*/ 0 h 1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149"/>
                  <a:gd name="T104" fmla="*/ 662 w 662"/>
                  <a:gd name="T105" fmla="*/ 149 h 1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149">
                    <a:moveTo>
                      <a:pt x="613" y="91"/>
                    </a:moveTo>
                    <a:lnTo>
                      <a:pt x="589" y="74"/>
                    </a:lnTo>
                    <a:lnTo>
                      <a:pt x="564" y="59"/>
                    </a:lnTo>
                    <a:lnTo>
                      <a:pt x="538" y="44"/>
                    </a:lnTo>
                    <a:lnTo>
                      <a:pt x="510" y="31"/>
                    </a:lnTo>
                    <a:lnTo>
                      <a:pt x="482" y="21"/>
                    </a:lnTo>
                    <a:lnTo>
                      <a:pt x="452" y="12"/>
                    </a:lnTo>
                    <a:lnTo>
                      <a:pt x="420" y="5"/>
                    </a:lnTo>
                    <a:lnTo>
                      <a:pt x="387" y="1"/>
                    </a:lnTo>
                    <a:lnTo>
                      <a:pt x="370" y="0"/>
                    </a:lnTo>
                    <a:lnTo>
                      <a:pt x="353" y="0"/>
                    </a:lnTo>
                    <a:lnTo>
                      <a:pt x="337" y="0"/>
                    </a:lnTo>
                    <a:lnTo>
                      <a:pt x="318" y="0"/>
                    </a:lnTo>
                    <a:lnTo>
                      <a:pt x="301" y="1"/>
                    </a:lnTo>
                    <a:lnTo>
                      <a:pt x="282" y="4"/>
                    </a:lnTo>
                    <a:lnTo>
                      <a:pt x="264" y="7"/>
                    </a:lnTo>
                    <a:lnTo>
                      <a:pt x="246" y="11"/>
                    </a:lnTo>
                    <a:lnTo>
                      <a:pt x="226" y="15"/>
                    </a:lnTo>
                    <a:lnTo>
                      <a:pt x="207" y="21"/>
                    </a:lnTo>
                    <a:lnTo>
                      <a:pt x="187" y="27"/>
                    </a:lnTo>
                    <a:lnTo>
                      <a:pt x="167" y="34"/>
                    </a:lnTo>
                    <a:lnTo>
                      <a:pt x="147" y="42"/>
                    </a:lnTo>
                    <a:lnTo>
                      <a:pt x="126" y="51"/>
                    </a:lnTo>
                    <a:lnTo>
                      <a:pt x="105" y="60"/>
                    </a:lnTo>
                    <a:lnTo>
                      <a:pt x="83" y="71"/>
                    </a:lnTo>
                    <a:lnTo>
                      <a:pt x="49" y="91"/>
                    </a:lnTo>
                    <a:lnTo>
                      <a:pt x="22" y="107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29"/>
                    </a:lnTo>
                    <a:lnTo>
                      <a:pt x="9" y="129"/>
                    </a:lnTo>
                    <a:lnTo>
                      <a:pt x="22" y="126"/>
                    </a:lnTo>
                    <a:lnTo>
                      <a:pt x="41" y="122"/>
                    </a:lnTo>
                    <a:lnTo>
                      <a:pt x="88" y="110"/>
                    </a:lnTo>
                    <a:lnTo>
                      <a:pt x="142" y="96"/>
                    </a:lnTo>
                    <a:lnTo>
                      <a:pt x="170" y="91"/>
                    </a:lnTo>
                    <a:lnTo>
                      <a:pt x="197" y="85"/>
                    </a:lnTo>
                    <a:lnTo>
                      <a:pt x="221" y="82"/>
                    </a:lnTo>
                    <a:lnTo>
                      <a:pt x="242" y="81"/>
                    </a:lnTo>
                    <a:lnTo>
                      <a:pt x="284" y="81"/>
                    </a:lnTo>
                    <a:lnTo>
                      <a:pt x="332" y="84"/>
                    </a:lnTo>
                    <a:lnTo>
                      <a:pt x="383" y="86"/>
                    </a:lnTo>
                    <a:lnTo>
                      <a:pt x="434" y="91"/>
                    </a:lnTo>
                    <a:lnTo>
                      <a:pt x="460" y="94"/>
                    </a:lnTo>
                    <a:lnTo>
                      <a:pt x="485" y="97"/>
                    </a:lnTo>
                    <a:lnTo>
                      <a:pt x="509" y="101"/>
                    </a:lnTo>
                    <a:lnTo>
                      <a:pt x="531" y="106"/>
                    </a:lnTo>
                    <a:lnTo>
                      <a:pt x="554" y="111"/>
                    </a:lnTo>
                    <a:lnTo>
                      <a:pt x="574" y="117"/>
                    </a:lnTo>
                    <a:lnTo>
                      <a:pt x="591" y="124"/>
                    </a:lnTo>
                    <a:lnTo>
                      <a:pt x="608" y="130"/>
                    </a:lnTo>
                    <a:lnTo>
                      <a:pt x="621" y="137"/>
                    </a:lnTo>
                    <a:lnTo>
                      <a:pt x="631" y="144"/>
                    </a:lnTo>
                    <a:lnTo>
                      <a:pt x="641" y="146"/>
                    </a:lnTo>
                    <a:lnTo>
                      <a:pt x="649" y="149"/>
                    </a:lnTo>
                    <a:lnTo>
                      <a:pt x="655" y="149"/>
                    </a:lnTo>
                    <a:lnTo>
                      <a:pt x="659" y="147"/>
                    </a:lnTo>
                    <a:lnTo>
                      <a:pt x="661" y="146"/>
                    </a:lnTo>
                    <a:lnTo>
                      <a:pt x="662" y="142"/>
                    </a:lnTo>
                    <a:lnTo>
                      <a:pt x="661" y="137"/>
                    </a:lnTo>
                    <a:lnTo>
                      <a:pt x="659" y="132"/>
                    </a:lnTo>
                    <a:lnTo>
                      <a:pt x="655" y="126"/>
                    </a:lnTo>
                    <a:lnTo>
                      <a:pt x="650" y="120"/>
                    </a:lnTo>
                    <a:lnTo>
                      <a:pt x="643" y="112"/>
                    </a:lnTo>
                    <a:lnTo>
                      <a:pt x="634" y="106"/>
                    </a:lnTo>
                    <a:lnTo>
                      <a:pt x="624" y="99"/>
                    </a:lnTo>
                    <a:lnTo>
                      <a:pt x="613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1" name="Freeform 544"/>
              <p:cNvSpPr>
                <a:spLocks/>
              </p:cNvSpPr>
              <p:nvPr/>
            </p:nvSpPr>
            <p:spPr bwMode="auto">
              <a:xfrm>
                <a:off x="4074" y="855"/>
                <a:ext cx="196" cy="29"/>
              </a:xfrm>
              <a:custGeom>
                <a:avLst/>
                <a:gdLst>
                  <a:gd name="T0" fmla="*/ 0 w 980"/>
                  <a:gd name="T1" fmla="*/ 0 h 144"/>
                  <a:gd name="T2" fmla="*/ 0 w 980"/>
                  <a:gd name="T3" fmla="*/ 0 h 144"/>
                  <a:gd name="T4" fmla="*/ 0 w 980"/>
                  <a:gd name="T5" fmla="*/ 0 h 144"/>
                  <a:gd name="T6" fmla="*/ 0 w 980"/>
                  <a:gd name="T7" fmla="*/ 0 h 144"/>
                  <a:gd name="T8" fmla="*/ 0 w 980"/>
                  <a:gd name="T9" fmla="*/ 0 h 144"/>
                  <a:gd name="T10" fmla="*/ 0 w 980"/>
                  <a:gd name="T11" fmla="*/ 0 h 144"/>
                  <a:gd name="T12" fmla="*/ 0 w 980"/>
                  <a:gd name="T13" fmla="*/ 0 h 144"/>
                  <a:gd name="T14" fmla="*/ 0 w 980"/>
                  <a:gd name="T15" fmla="*/ 0 h 144"/>
                  <a:gd name="T16" fmla="*/ 0 w 980"/>
                  <a:gd name="T17" fmla="*/ 0 h 144"/>
                  <a:gd name="T18" fmla="*/ 0 w 980"/>
                  <a:gd name="T19" fmla="*/ 0 h 144"/>
                  <a:gd name="T20" fmla="*/ 0 w 980"/>
                  <a:gd name="T21" fmla="*/ 0 h 144"/>
                  <a:gd name="T22" fmla="*/ 0 w 980"/>
                  <a:gd name="T23" fmla="*/ 0 h 144"/>
                  <a:gd name="T24" fmla="*/ 0 w 980"/>
                  <a:gd name="T25" fmla="*/ 0 h 144"/>
                  <a:gd name="T26" fmla="*/ 0 w 980"/>
                  <a:gd name="T27" fmla="*/ 0 h 144"/>
                  <a:gd name="T28" fmla="*/ 0 w 980"/>
                  <a:gd name="T29" fmla="*/ 0 h 144"/>
                  <a:gd name="T30" fmla="*/ 0 w 980"/>
                  <a:gd name="T31" fmla="*/ 0 h 144"/>
                  <a:gd name="T32" fmla="*/ 0 w 980"/>
                  <a:gd name="T33" fmla="*/ 0 h 144"/>
                  <a:gd name="T34" fmla="*/ 0 w 980"/>
                  <a:gd name="T35" fmla="*/ 0 h 144"/>
                  <a:gd name="T36" fmla="*/ 0 w 980"/>
                  <a:gd name="T37" fmla="*/ 0 h 144"/>
                  <a:gd name="T38" fmla="*/ 0 w 980"/>
                  <a:gd name="T39" fmla="*/ 0 h 144"/>
                  <a:gd name="T40" fmla="*/ 0 w 980"/>
                  <a:gd name="T41" fmla="*/ 0 h 144"/>
                  <a:gd name="T42" fmla="*/ 0 w 980"/>
                  <a:gd name="T43" fmla="*/ 0 h 144"/>
                  <a:gd name="T44" fmla="*/ 0 w 980"/>
                  <a:gd name="T45" fmla="*/ 0 h 144"/>
                  <a:gd name="T46" fmla="*/ 0 w 980"/>
                  <a:gd name="T47" fmla="*/ 0 h 144"/>
                  <a:gd name="T48" fmla="*/ 0 w 980"/>
                  <a:gd name="T49" fmla="*/ 0 h 144"/>
                  <a:gd name="T50" fmla="*/ 0 w 980"/>
                  <a:gd name="T51" fmla="*/ 0 h 144"/>
                  <a:gd name="T52" fmla="*/ 0 w 980"/>
                  <a:gd name="T53" fmla="*/ 0 h 144"/>
                  <a:gd name="T54" fmla="*/ 0 w 980"/>
                  <a:gd name="T55" fmla="*/ 0 h 144"/>
                  <a:gd name="T56" fmla="*/ 0 w 980"/>
                  <a:gd name="T57" fmla="*/ 0 h 144"/>
                  <a:gd name="T58" fmla="*/ 0 w 980"/>
                  <a:gd name="T59" fmla="*/ 0 h 144"/>
                  <a:gd name="T60" fmla="*/ 0 w 980"/>
                  <a:gd name="T61" fmla="*/ 0 h 144"/>
                  <a:gd name="T62" fmla="*/ 0 w 980"/>
                  <a:gd name="T63" fmla="*/ 0 h 144"/>
                  <a:gd name="T64" fmla="*/ 0 w 980"/>
                  <a:gd name="T65" fmla="*/ 0 h 144"/>
                  <a:gd name="T66" fmla="*/ 0 w 980"/>
                  <a:gd name="T67" fmla="*/ 0 h 144"/>
                  <a:gd name="T68" fmla="*/ 0 w 980"/>
                  <a:gd name="T69" fmla="*/ 0 h 144"/>
                  <a:gd name="T70" fmla="*/ 0 w 980"/>
                  <a:gd name="T71" fmla="*/ 0 h 144"/>
                  <a:gd name="T72" fmla="*/ 0 w 980"/>
                  <a:gd name="T73" fmla="*/ 0 h 144"/>
                  <a:gd name="T74" fmla="*/ 0 w 980"/>
                  <a:gd name="T75" fmla="*/ 0 h 144"/>
                  <a:gd name="T76" fmla="*/ 0 w 980"/>
                  <a:gd name="T77" fmla="*/ 0 h 144"/>
                  <a:gd name="T78" fmla="*/ 0 w 980"/>
                  <a:gd name="T79" fmla="*/ 0 h 144"/>
                  <a:gd name="T80" fmla="*/ 0 w 980"/>
                  <a:gd name="T81" fmla="*/ 0 h 144"/>
                  <a:gd name="T82" fmla="*/ 0 w 980"/>
                  <a:gd name="T83" fmla="*/ 0 h 144"/>
                  <a:gd name="T84" fmla="*/ 0 w 980"/>
                  <a:gd name="T85" fmla="*/ 0 h 144"/>
                  <a:gd name="T86" fmla="*/ 0 w 980"/>
                  <a:gd name="T87" fmla="*/ 0 h 144"/>
                  <a:gd name="T88" fmla="*/ 0 w 980"/>
                  <a:gd name="T89" fmla="*/ 0 h 144"/>
                  <a:gd name="T90" fmla="*/ 0 w 980"/>
                  <a:gd name="T91" fmla="*/ 0 h 144"/>
                  <a:gd name="T92" fmla="*/ 0 w 980"/>
                  <a:gd name="T93" fmla="*/ 0 h 144"/>
                  <a:gd name="T94" fmla="*/ 0 w 980"/>
                  <a:gd name="T95" fmla="*/ 0 h 144"/>
                  <a:gd name="T96" fmla="*/ 0 w 980"/>
                  <a:gd name="T97" fmla="*/ 0 h 144"/>
                  <a:gd name="T98" fmla="*/ 0 w 980"/>
                  <a:gd name="T99" fmla="*/ 0 h 144"/>
                  <a:gd name="T100" fmla="*/ 0 w 980"/>
                  <a:gd name="T101" fmla="*/ 0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0"/>
                  <a:gd name="T154" fmla="*/ 0 h 144"/>
                  <a:gd name="T155" fmla="*/ 980 w 980"/>
                  <a:gd name="T156" fmla="*/ 144 h 1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0" h="144">
                    <a:moveTo>
                      <a:pt x="45" y="143"/>
                    </a:moveTo>
                    <a:lnTo>
                      <a:pt x="72" y="144"/>
                    </a:lnTo>
                    <a:lnTo>
                      <a:pt x="118" y="144"/>
                    </a:lnTo>
                    <a:lnTo>
                      <a:pt x="181" y="144"/>
                    </a:lnTo>
                    <a:lnTo>
                      <a:pt x="253" y="141"/>
                    </a:lnTo>
                    <a:lnTo>
                      <a:pt x="334" y="138"/>
                    </a:lnTo>
                    <a:lnTo>
                      <a:pt x="418" y="133"/>
                    </a:lnTo>
                    <a:lnTo>
                      <a:pt x="503" y="126"/>
                    </a:lnTo>
                    <a:lnTo>
                      <a:pt x="584" y="118"/>
                    </a:lnTo>
                    <a:lnTo>
                      <a:pt x="624" y="111"/>
                    </a:lnTo>
                    <a:lnTo>
                      <a:pt x="665" y="104"/>
                    </a:lnTo>
                    <a:lnTo>
                      <a:pt x="706" y="94"/>
                    </a:lnTo>
                    <a:lnTo>
                      <a:pt x="747" y="84"/>
                    </a:lnTo>
                    <a:lnTo>
                      <a:pt x="787" y="73"/>
                    </a:lnTo>
                    <a:lnTo>
                      <a:pt x="826" y="63"/>
                    </a:lnTo>
                    <a:lnTo>
                      <a:pt x="861" y="51"/>
                    </a:lnTo>
                    <a:lnTo>
                      <a:pt x="893" y="40"/>
                    </a:lnTo>
                    <a:lnTo>
                      <a:pt x="922" y="30"/>
                    </a:lnTo>
                    <a:lnTo>
                      <a:pt x="946" y="22"/>
                    </a:lnTo>
                    <a:lnTo>
                      <a:pt x="964" y="14"/>
                    </a:lnTo>
                    <a:lnTo>
                      <a:pt x="975" y="8"/>
                    </a:lnTo>
                    <a:lnTo>
                      <a:pt x="979" y="5"/>
                    </a:lnTo>
                    <a:lnTo>
                      <a:pt x="980" y="3"/>
                    </a:lnTo>
                    <a:lnTo>
                      <a:pt x="979" y="2"/>
                    </a:lnTo>
                    <a:lnTo>
                      <a:pt x="977" y="0"/>
                    </a:lnTo>
                    <a:lnTo>
                      <a:pt x="966" y="2"/>
                    </a:lnTo>
                    <a:lnTo>
                      <a:pt x="944" y="4"/>
                    </a:lnTo>
                    <a:lnTo>
                      <a:pt x="887" y="13"/>
                    </a:lnTo>
                    <a:lnTo>
                      <a:pt x="821" y="23"/>
                    </a:lnTo>
                    <a:lnTo>
                      <a:pt x="750" y="32"/>
                    </a:lnTo>
                    <a:lnTo>
                      <a:pt x="676" y="39"/>
                    </a:lnTo>
                    <a:lnTo>
                      <a:pt x="604" y="46"/>
                    </a:lnTo>
                    <a:lnTo>
                      <a:pt x="535" y="54"/>
                    </a:lnTo>
                    <a:lnTo>
                      <a:pt x="475" y="59"/>
                    </a:lnTo>
                    <a:lnTo>
                      <a:pt x="425" y="64"/>
                    </a:lnTo>
                    <a:lnTo>
                      <a:pt x="369" y="69"/>
                    </a:lnTo>
                    <a:lnTo>
                      <a:pt x="292" y="76"/>
                    </a:lnTo>
                    <a:lnTo>
                      <a:pt x="206" y="86"/>
                    </a:lnTo>
                    <a:lnTo>
                      <a:pt x="122" y="98"/>
                    </a:lnTo>
                    <a:lnTo>
                      <a:pt x="85" y="103"/>
                    </a:lnTo>
                    <a:lnTo>
                      <a:pt x="53" y="109"/>
                    </a:lnTo>
                    <a:lnTo>
                      <a:pt x="27" y="115"/>
                    </a:lnTo>
                    <a:lnTo>
                      <a:pt x="10" y="121"/>
                    </a:lnTo>
                    <a:lnTo>
                      <a:pt x="3" y="124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8" y="135"/>
                    </a:lnTo>
                    <a:lnTo>
                      <a:pt x="17" y="138"/>
                    </a:lnTo>
                    <a:lnTo>
                      <a:pt x="30" y="140"/>
                    </a:lnTo>
                    <a:lnTo>
                      <a:pt x="45" y="1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2" name="Freeform 545"/>
              <p:cNvSpPr>
                <a:spLocks/>
              </p:cNvSpPr>
              <p:nvPr/>
            </p:nvSpPr>
            <p:spPr bwMode="auto">
              <a:xfrm>
                <a:off x="3860" y="940"/>
                <a:ext cx="131" cy="28"/>
              </a:xfrm>
              <a:custGeom>
                <a:avLst/>
                <a:gdLst>
                  <a:gd name="T0" fmla="*/ 0 w 653"/>
                  <a:gd name="T1" fmla="*/ 0 h 139"/>
                  <a:gd name="T2" fmla="*/ 0 w 653"/>
                  <a:gd name="T3" fmla="*/ 0 h 139"/>
                  <a:gd name="T4" fmla="*/ 0 w 653"/>
                  <a:gd name="T5" fmla="*/ 0 h 139"/>
                  <a:gd name="T6" fmla="*/ 0 w 653"/>
                  <a:gd name="T7" fmla="*/ 0 h 139"/>
                  <a:gd name="T8" fmla="*/ 0 w 653"/>
                  <a:gd name="T9" fmla="*/ 0 h 139"/>
                  <a:gd name="T10" fmla="*/ 0 w 653"/>
                  <a:gd name="T11" fmla="*/ 0 h 139"/>
                  <a:gd name="T12" fmla="*/ 0 w 653"/>
                  <a:gd name="T13" fmla="*/ 0 h 139"/>
                  <a:gd name="T14" fmla="*/ 0 w 653"/>
                  <a:gd name="T15" fmla="*/ 0 h 139"/>
                  <a:gd name="T16" fmla="*/ 0 w 653"/>
                  <a:gd name="T17" fmla="*/ 0 h 139"/>
                  <a:gd name="T18" fmla="*/ 0 w 653"/>
                  <a:gd name="T19" fmla="*/ 0 h 139"/>
                  <a:gd name="T20" fmla="*/ 0 w 653"/>
                  <a:gd name="T21" fmla="*/ 0 h 139"/>
                  <a:gd name="T22" fmla="*/ 0 w 653"/>
                  <a:gd name="T23" fmla="*/ 0 h 139"/>
                  <a:gd name="T24" fmla="*/ 0 w 653"/>
                  <a:gd name="T25" fmla="*/ 0 h 139"/>
                  <a:gd name="T26" fmla="*/ 0 w 653"/>
                  <a:gd name="T27" fmla="*/ 0 h 139"/>
                  <a:gd name="T28" fmla="*/ 0 w 653"/>
                  <a:gd name="T29" fmla="*/ 0 h 139"/>
                  <a:gd name="T30" fmla="*/ 0 w 653"/>
                  <a:gd name="T31" fmla="*/ 0 h 139"/>
                  <a:gd name="T32" fmla="*/ 0 w 653"/>
                  <a:gd name="T33" fmla="*/ 0 h 139"/>
                  <a:gd name="T34" fmla="*/ 0 w 653"/>
                  <a:gd name="T35" fmla="*/ 0 h 139"/>
                  <a:gd name="T36" fmla="*/ 0 w 653"/>
                  <a:gd name="T37" fmla="*/ 0 h 139"/>
                  <a:gd name="T38" fmla="*/ 0 w 653"/>
                  <a:gd name="T39" fmla="*/ 0 h 139"/>
                  <a:gd name="T40" fmla="*/ 0 w 653"/>
                  <a:gd name="T41" fmla="*/ 0 h 139"/>
                  <a:gd name="T42" fmla="*/ 0 w 653"/>
                  <a:gd name="T43" fmla="*/ 0 h 139"/>
                  <a:gd name="T44" fmla="*/ 0 w 653"/>
                  <a:gd name="T45" fmla="*/ 0 h 139"/>
                  <a:gd name="T46" fmla="*/ 0 w 653"/>
                  <a:gd name="T47" fmla="*/ 0 h 139"/>
                  <a:gd name="T48" fmla="*/ 0 w 653"/>
                  <a:gd name="T49" fmla="*/ 0 h 139"/>
                  <a:gd name="T50" fmla="*/ 0 w 653"/>
                  <a:gd name="T51" fmla="*/ 0 h 139"/>
                  <a:gd name="T52" fmla="*/ 0 w 653"/>
                  <a:gd name="T53" fmla="*/ 0 h 139"/>
                  <a:gd name="T54" fmla="*/ 0 w 653"/>
                  <a:gd name="T55" fmla="*/ 0 h 139"/>
                  <a:gd name="T56" fmla="*/ 0 w 653"/>
                  <a:gd name="T57" fmla="*/ 0 h 139"/>
                  <a:gd name="T58" fmla="*/ 0 w 653"/>
                  <a:gd name="T59" fmla="*/ 0 h 139"/>
                  <a:gd name="T60" fmla="*/ 0 w 653"/>
                  <a:gd name="T61" fmla="*/ 0 h 139"/>
                  <a:gd name="T62" fmla="*/ 0 w 653"/>
                  <a:gd name="T63" fmla="*/ 0 h 139"/>
                  <a:gd name="T64" fmla="*/ 0 w 653"/>
                  <a:gd name="T65" fmla="*/ 0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3"/>
                  <a:gd name="T100" fmla="*/ 0 h 139"/>
                  <a:gd name="T101" fmla="*/ 653 w 653"/>
                  <a:gd name="T102" fmla="*/ 139 h 1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3" h="139">
                    <a:moveTo>
                      <a:pt x="641" y="111"/>
                    </a:moveTo>
                    <a:lnTo>
                      <a:pt x="624" y="96"/>
                    </a:lnTo>
                    <a:lnTo>
                      <a:pt x="604" y="83"/>
                    </a:lnTo>
                    <a:lnTo>
                      <a:pt x="582" y="69"/>
                    </a:lnTo>
                    <a:lnTo>
                      <a:pt x="557" y="55"/>
                    </a:lnTo>
                    <a:lnTo>
                      <a:pt x="528" y="44"/>
                    </a:lnTo>
                    <a:lnTo>
                      <a:pt x="499" y="33"/>
                    </a:lnTo>
                    <a:lnTo>
                      <a:pt x="468" y="23"/>
                    </a:lnTo>
                    <a:lnTo>
                      <a:pt x="434" y="14"/>
                    </a:lnTo>
                    <a:lnTo>
                      <a:pt x="401" y="8"/>
                    </a:lnTo>
                    <a:lnTo>
                      <a:pt x="366" y="3"/>
                    </a:lnTo>
                    <a:lnTo>
                      <a:pt x="329" y="0"/>
                    </a:lnTo>
                    <a:lnTo>
                      <a:pt x="292" y="0"/>
                    </a:lnTo>
                    <a:lnTo>
                      <a:pt x="255" y="1"/>
                    </a:lnTo>
                    <a:lnTo>
                      <a:pt x="217" y="5"/>
                    </a:lnTo>
                    <a:lnTo>
                      <a:pt x="198" y="9"/>
                    </a:lnTo>
                    <a:lnTo>
                      <a:pt x="180" y="13"/>
                    </a:lnTo>
                    <a:lnTo>
                      <a:pt x="161" y="16"/>
                    </a:lnTo>
                    <a:lnTo>
                      <a:pt x="142" y="21"/>
                    </a:lnTo>
                    <a:lnTo>
                      <a:pt x="109" y="33"/>
                    </a:lnTo>
                    <a:lnTo>
                      <a:pt x="79" y="44"/>
                    </a:lnTo>
                    <a:lnTo>
                      <a:pt x="55" y="54"/>
                    </a:lnTo>
                    <a:lnTo>
                      <a:pt x="35" y="63"/>
                    </a:lnTo>
                    <a:lnTo>
                      <a:pt x="20" y="71"/>
                    </a:lnTo>
                    <a:lnTo>
                      <a:pt x="10" y="80"/>
                    </a:lnTo>
                    <a:lnTo>
                      <a:pt x="6" y="84"/>
                    </a:lnTo>
                    <a:lnTo>
                      <a:pt x="3" y="88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4" y="105"/>
                    </a:lnTo>
                    <a:lnTo>
                      <a:pt x="11" y="109"/>
                    </a:lnTo>
                    <a:lnTo>
                      <a:pt x="21" y="111"/>
                    </a:lnTo>
                    <a:lnTo>
                      <a:pt x="34" y="114"/>
                    </a:lnTo>
                    <a:lnTo>
                      <a:pt x="47" y="114"/>
                    </a:lnTo>
                    <a:lnTo>
                      <a:pt x="65" y="112"/>
                    </a:lnTo>
                    <a:lnTo>
                      <a:pt x="84" y="111"/>
                    </a:lnTo>
                    <a:lnTo>
                      <a:pt x="125" y="103"/>
                    </a:lnTo>
                    <a:lnTo>
                      <a:pt x="172" y="94"/>
                    </a:lnTo>
                    <a:lnTo>
                      <a:pt x="223" y="85"/>
                    </a:lnTo>
                    <a:lnTo>
                      <a:pt x="277" y="78"/>
                    </a:lnTo>
                    <a:lnTo>
                      <a:pt x="303" y="76"/>
                    </a:lnTo>
                    <a:lnTo>
                      <a:pt x="331" y="75"/>
                    </a:lnTo>
                    <a:lnTo>
                      <a:pt x="358" y="75"/>
                    </a:lnTo>
                    <a:lnTo>
                      <a:pt x="386" y="76"/>
                    </a:lnTo>
                    <a:lnTo>
                      <a:pt x="412" y="80"/>
                    </a:lnTo>
                    <a:lnTo>
                      <a:pt x="438" y="85"/>
                    </a:lnTo>
                    <a:lnTo>
                      <a:pt x="464" y="93"/>
                    </a:lnTo>
                    <a:lnTo>
                      <a:pt x="488" y="101"/>
                    </a:lnTo>
                    <a:lnTo>
                      <a:pt x="512" y="110"/>
                    </a:lnTo>
                    <a:lnTo>
                      <a:pt x="534" y="119"/>
                    </a:lnTo>
                    <a:lnTo>
                      <a:pt x="554" y="125"/>
                    </a:lnTo>
                    <a:lnTo>
                      <a:pt x="572" y="130"/>
                    </a:lnTo>
                    <a:lnTo>
                      <a:pt x="589" y="135"/>
                    </a:lnTo>
                    <a:lnTo>
                      <a:pt x="604" y="137"/>
                    </a:lnTo>
                    <a:lnTo>
                      <a:pt x="616" y="139"/>
                    </a:lnTo>
                    <a:lnTo>
                      <a:pt x="628" y="139"/>
                    </a:lnTo>
                    <a:lnTo>
                      <a:pt x="638" y="139"/>
                    </a:lnTo>
                    <a:lnTo>
                      <a:pt x="644" y="137"/>
                    </a:lnTo>
                    <a:lnTo>
                      <a:pt x="649" y="135"/>
                    </a:lnTo>
                    <a:lnTo>
                      <a:pt x="653" y="131"/>
                    </a:lnTo>
                    <a:lnTo>
                      <a:pt x="653" y="127"/>
                    </a:lnTo>
                    <a:lnTo>
                      <a:pt x="651" y="122"/>
                    </a:lnTo>
                    <a:lnTo>
                      <a:pt x="648" y="117"/>
                    </a:lnTo>
                    <a:lnTo>
                      <a:pt x="641" y="11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3" name="Freeform 546"/>
              <p:cNvSpPr>
                <a:spLocks/>
              </p:cNvSpPr>
              <p:nvPr/>
            </p:nvSpPr>
            <p:spPr bwMode="auto">
              <a:xfrm>
                <a:off x="3750" y="979"/>
                <a:ext cx="135" cy="30"/>
              </a:xfrm>
              <a:custGeom>
                <a:avLst/>
                <a:gdLst>
                  <a:gd name="T0" fmla="*/ 0 w 678"/>
                  <a:gd name="T1" fmla="*/ 0 h 151"/>
                  <a:gd name="T2" fmla="*/ 0 w 678"/>
                  <a:gd name="T3" fmla="*/ 0 h 151"/>
                  <a:gd name="T4" fmla="*/ 0 w 678"/>
                  <a:gd name="T5" fmla="*/ 0 h 151"/>
                  <a:gd name="T6" fmla="*/ 0 w 678"/>
                  <a:gd name="T7" fmla="*/ 0 h 151"/>
                  <a:gd name="T8" fmla="*/ 0 w 678"/>
                  <a:gd name="T9" fmla="*/ 0 h 151"/>
                  <a:gd name="T10" fmla="*/ 0 w 678"/>
                  <a:gd name="T11" fmla="*/ 0 h 151"/>
                  <a:gd name="T12" fmla="*/ 0 w 678"/>
                  <a:gd name="T13" fmla="*/ 0 h 151"/>
                  <a:gd name="T14" fmla="*/ 0 w 678"/>
                  <a:gd name="T15" fmla="*/ 0 h 151"/>
                  <a:gd name="T16" fmla="*/ 0 w 678"/>
                  <a:gd name="T17" fmla="*/ 0 h 151"/>
                  <a:gd name="T18" fmla="*/ 0 w 678"/>
                  <a:gd name="T19" fmla="*/ 0 h 151"/>
                  <a:gd name="T20" fmla="*/ 0 w 678"/>
                  <a:gd name="T21" fmla="*/ 0 h 151"/>
                  <a:gd name="T22" fmla="*/ 0 w 678"/>
                  <a:gd name="T23" fmla="*/ 0 h 151"/>
                  <a:gd name="T24" fmla="*/ 0 w 678"/>
                  <a:gd name="T25" fmla="*/ 0 h 151"/>
                  <a:gd name="T26" fmla="*/ 0 w 678"/>
                  <a:gd name="T27" fmla="*/ 0 h 151"/>
                  <a:gd name="T28" fmla="*/ 0 w 678"/>
                  <a:gd name="T29" fmla="*/ 0 h 151"/>
                  <a:gd name="T30" fmla="*/ 0 w 678"/>
                  <a:gd name="T31" fmla="*/ 0 h 151"/>
                  <a:gd name="T32" fmla="*/ 0 w 678"/>
                  <a:gd name="T33" fmla="*/ 0 h 151"/>
                  <a:gd name="T34" fmla="*/ 0 w 678"/>
                  <a:gd name="T35" fmla="*/ 0 h 151"/>
                  <a:gd name="T36" fmla="*/ 0 w 678"/>
                  <a:gd name="T37" fmla="*/ 0 h 151"/>
                  <a:gd name="T38" fmla="*/ 0 w 678"/>
                  <a:gd name="T39" fmla="*/ 0 h 151"/>
                  <a:gd name="T40" fmla="*/ 0 w 678"/>
                  <a:gd name="T41" fmla="*/ 0 h 151"/>
                  <a:gd name="T42" fmla="*/ 0 w 678"/>
                  <a:gd name="T43" fmla="*/ 0 h 151"/>
                  <a:gd name="T44" fmla="*/ 0 w 678"/>
                  <a:gd name="T45" fmla="*/ 0 h 151"/>
                  <a:gd name="T46" fmla="*/ 0 w 678"/>
                  <a:gd name="T47" fmla="*/ 0 h 151"/>
                  <a:gd name="T48" fmla="*/ 0 w 678"/>
                  <a:gd name="T49" fmla="*/ 0 h 151"/>
                  <a:gd name="T50" fmla="*/ 0 w 678"/>
                  <a:gd name="T51" fmla="*/ 0 h 151"/>
                  <a:gd name="T52" fmla="*/ 0 w 678"/>
                  <a:gd name="T53" fmla="*/ 0 h 151"/>
                  <a:gd name="T54" fmla="*/ 0 w 678"/>
                  <a:gd name="T55" fmla="*/ 0 h 151"/>
                  <a:gd name="T56" fmla="*/ 0 w 678"/>
                  <a:gd name="T57" fmla="*/ 0 h 151"/>
                  <a:gd name="T58" fmla="*/ 0 w 678"/>
                  <a:gd name="T59" fmla="*/ 0 h 151"/>
                  <a:gd name="T60" fmla="*/ 0 w 678"/>
                  <a:gd name="T61" fmla="*/ 0 h 151"/>
                  <a:gd name="T62" fmla="*/ 0 w 678"/>
                  <a:gd name="T63" fmla="*/ 0 h 1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78"/>
                  <a:gd name="T97" fmla="*/ 0 h 151"/>
                  <a:gd name="T98" fmla="*/ 678 w 678"/>
                  <a:gd name="T99" fmla="*/ 151 h 15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78" h="151">
                    <a:moveTo>
                      <a:pt x="643" y="86"/>
                    </a:moveTo>
                    <a:lnTo>
                      <a:pt x="619" y="73"/>
                    </a:lnTo>
                    <a:lnTo>
                      <a:pt x="595" y="60"/>
                    </a:lnTo>
                    <a:lnTo>
                      <a:pt x="573" y="48"/>
                    </a:lnTo>
                    <a:lnTo>
                      <a:pt x="548" y="37"/>
                    </a:lnTo>
                    <a:lnTo>
                      <a:pt x="524" y="27"/>
                    </a:lnTo>
                    <a:lnTo>
                      <a:pt x="499" y="18"/>
                    </a:lnTo>
                    <a:lnTo>
                      <a:pt x="473" y="10"/>
                    </a:lnTo>
                    <a:lnTo>
                      <a:pt x="445" y="5"/>
                    </a:lnTo>
                    <a:lnTo>
                      <a:pt x="418" y="2"/>
                    </a:lnTo>
                    <a:lnTo>
                      <a:pt x="389" y="0"/>
                    </a:lnTo>
                    <a:lnTo>
                      <a:pt x="358" y="0"/>
                    </a:lnTo>
                    <a:lnTo>
                      <a:pt x="327" y="3"/>
                    </a:lnTo>
                    <a:lnTo>
                      <a:pt x="293" y="9"/>
                    </a:lnTo>
                    <a:lnTo>
                      <a:pt x="258" y="17"/>
                    </a:lnTo>
                    <a:lnTo>
                      <a:pt x="222" y="28"/>
                    </a:lnTo>
                    <a:lnTo>
                      <a:pt x="182" y="43"/>
                    </a:lnTo>
                    <a:lnTo>
                      <a:pt x="114" y="73"/>
                    </a:lnTo>
                    <a:lnTo>
                      <a:pt x="60" y="99"/>
                    </a:lnTo>
                    <a:lnTo>
                      <a:pt x="40" y="110"/>
                    </a:lnTo>
                    <a:lnTo>
                      <a:pt x="24" y="119"/>
                    </a:lnTo>
                    <a:lnTo>
                      <a:pt x="11" y="128"/>
                    </a:lnTo>
                    <a:lnTo>
                      <a:pt x="4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4" y="148"/>
                    </a:lnTo>
                    <a:lnTo>
                      <a:pt x="6" y="149"/>
                    </a:lnTo>
                    <a:lnTo>
                      <a:pt x="11" y="150"/>
                    </a:lnTo>
                    <a:lnTo>
                      <a:pt x="16" y="151"/>
                    </a:lnTo>
                    <a:lnTo>
                      <a:pt x="30" y="151"/>
                    </a:lnTo>
                    <a:lnTo>
                      <a:pt x="49" y="151"/>
                    </a:lnTo>
                    <a:lnTo>
                      <a:pt x="71" y="149"/>
                    </a:lnTo>
                    <a:lnTo>
                      <a:pt x="99" y="146"/>
                    </a:lnTo>
                    <a:lnTo>
                      <a:pt x="127" y="143"/>
                    </a:lnTo>
                    <a:lnTo>
                      <a:pt x="155" y="139"/>
                    </a:lnTo>
                    <a:lnTo>
                      <a:pt x="181" y="134"/>
                    </a:lnTo>
                    <a:lnTo>
                      <a:pt x="206" y="128"/>
                    </a:lnTo>
                    <a:lnTo>
                      <a:pt x="256" y="116"/>
                    </a:lnTo>
                    <a:lnTo>
                      <a:pt x="304" y="105"/>
                    </a:lnTo>
                    <a:lnTo>
                      <a:pt x="328" y="100"/>
                    </a:lnTo>
                    <a:lnTo>
                      <a:pt x="352" y="96"/>
                    </a:lnTo>
                    <a:lnTo>
                      <a:pt x="376" y="94"/>
                    </a:lnTo>
                    <a:lnTo>
                      <a:pt x="399" y="91"/>
                    </a:lnTo>
                    <a:lnTo>
                      <a:pt x="424" y="91"/>
                    </a:lnTo>
                    <a:lnTo>
                      <a:pt x="448" y="93"/>
                    </a:lnTo>
                    <a:lnTo>
                      <a:pt x="473" y="96"/>
                    </a:lnTo>
                    <a:lnTo>
                      <a:pt x="499" y="101"/>
                    </a:lnTo>
                    <a:lnTo>
                      <a:pt x="549" y="113"/>
                    </a:lnTo>
                    <a:lnTo>
                      <a:pt x="593" y="121"/>
                    </a:lnTo>
                    <a:lnTo>
                      <a:pt x="611" y="124"/>
                    </a:lnTo>
                    <a:lnTo>
                      <a:pt x="629" y="125"/>
                    </a:lnTo>
                    <a:lnTo>
                      <a:pt x="644" y="126"/>
                    </a:lnTo>
                    <a:lnTo>
                      <a:pt x="656" y="125"/>
                    </a:lnTo>
                    <a:lnTo>
                      <a:pt x="665" y="125"/>
                    </a:lnTo>
                    <a:lnTo>
                      <a:pt x="673" y="123"/>
                    </a:lnTo>
                    <a:lnTo>
                      <a:pt x="675" y="121"/>
                    </a:lnTo>
                    <a:lnTo>
                      <a:pt x="676" y="119"/>
                    </a:lnTo>
                    <a:lnTo>
                      <a:pt x="678" y="118"/>
                    </a:lnTo>
                    <a:lnTo>
                      <a:pt x="676" y="115"/>
                    </a:lnTo>
                    <a:lnTo>
                      <a:pt x="674" y="109"/>
                    </a:lnTo>
                    <a:lnTo>
                      <a:pt x="668" y="103"/>
                    </a:lnTo>
                    <a:lnTo>
                      <a:pt x="656" y="95"/>
                    </a:lnTo>
                    <a:lnTo>
                      <a:pt x="643" y="8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4" name="Freeform 547"/>
              <p:cNvSpPr>
                <a:spLocks/>
              </p:cNvSpPr>
              <p:nvPr/>
            </p:nvSpPr>
            <p:spPr bwMode="auto">
              <a:xfrm>
                <a:off x="3671" y="1029"/>
                <a:ext cx="129" cy="32"/>
              </a:xfrm>
              <a:custGeom>
                <a:avLst/>
                <a:gdLst>
                  <a:gd name="T0" fmla="*/ 0 w 646"/>
                  <a:gd name="T1" fmla="*/ 0 h 159"/>
                  <a:gd name="T2" fmla="*/ 0 w 646"/>
                  <a:gd name="T3" fmla="*/ 0 h 159"/>
                  <a:gd name="T4" fmla="*/ 0 w 646"/>
                  <a:gd name="T5" fmla="*/ 0 h 159"/>
                  <a:gd name="T6" fmla="*/ 0 w 646"/>
                  <a:gd name="T7" fmla="*/ 0 h 159"/>
                  <a:gd name="T8" fmla="*/ 0 w 646"/>
                  <a:gd name="T9" fmla="*/ 0 h 159"/>
                  <a:gd name="T10" fmla="*/ 0 w 646"/>
                  <a:gd name="T11" fmla="*/ 0 h 159"/>
                  <a:gd name="T12" fmla="*/ 0 w 646"/>
                  <a:gd name="T13" fmla="*/ 0 h 159"/>
                  <a:gd name="T14" fmla="*/ 0 w 646"/>
                  <a:gd name="T15" fmla="*/ 0 h 159"/>
                  <a:gd name="T16" fmla="*/ 0 w 646"/>
                  <a:gd name="T17" fmla="*/ 0 h 159"/>
                  <a:gd name="T18" fmla="*/ 0 w 646"/>
                  <a:gd name="T19" fmla="*/ 0 h 159"/>
                  <a:gd name="T20" fmla="*/ 0 w 646"/>
                  <a:gd name="T21" fmla="*/ 0 h 159"/>
                  <a:gd name="T22" fmla="*/ 0 w 646"/>
                  <a:gd name="T23" fmla="*/ 0 h 159"/>
                  <a:gd name="T24" fmla="*/ 0 w 646"/>
                  <a:gd name="T25" fmla="*/ 0 h 159"/>
                  <a:gd name="T26" fmla="*/ 0 w 646"/>
                  <a:gd name="T27" fmla="*/ 0 h 159"/>
                  <a:gd name="T28" fmla="*/ 0 w 646"/>
                  <a:gd name="T29" fmla="*/ 0 h 159"/>
                  <a:gd name="T30" fmla="*/ 0 w 646"/>
                  <a:gd name="T31" fmla="*/ 0 h 159"/>
                  <a:gd name="T32" fmla="*/ 0 w 646"/>
                  <a:gd name="T33" fmla="*/ 0 h 159"/>
                  <a:gd name="T34" fmla="*/ 0 w 646"/>
                  <a:gd name="T35" fmla="*/ 0 h 159"/>
                  <a:gd name="T36" fmla="*/ 0 w 646"/>
                  <a:gd name="T37" fmla="*/ 0 h 159"/>
                  <a:gd name="T38" fmla="*/ 0 w 646"/>
                  <a:gd name="T39" fmla="*/ 0 h 159"/>
                  <a:gd name="T40" fmla="*/ 0 w 646"/>
                  <a:gd name="T41" fmla="*/ 0 h 159"/>
                  <a:gd name="T42" fmla="*/ 0 w 646"/>
                  <a:gd name="T43" fmla="*/ 0 h 159"/>
                  <a:gd name="T44" fmla="*/ 0 w 646"/>
                  <a:gd name="T45" fmla="*/ 0 h 159"/>
                  <a:gd name="T46" fmla="*/ 0 w 646"/>
                  <a:gd name="T47" fmla="*/ 0 h 159"/>
                  <a:gd name="T48" fmla="*/ 0 w 646"/>
                  <a:gd name="T49" fmla="*/ 0 h 159"/>
                  <a:gd name="T50" fmla="*/ 0 w 646"/>
                  <a:gd name="T51" fmla="*/ 0 h 159"/>
                  <a:gd name="T52" fmla="*/ 0 w 646"/>
                  <a:gd name="T53" fmla="*/ 0 h 159"/>
                  <a:gd name="T54" fmla="*/ 0 w 646"/>
                  <a:gd name="T55" fmla="*/ 0 h 159"/>
                  <a:gd name="T56" fmla="*/ 0 w 646"/>
                  <a:gd name="T57" fmla="*/ 0 h 159"/>
                  <a:gd name="T58" fmla="*/ 0 w 646"/>
                  <a:gd name="T59" fmla="*/ 0 h 159"/>
                  <a:gd name="T60" fmla="*/ 0 w 646"/>
                  <a:gd name="T61" fmla="*/ 0 h 159"/>
                  <a:gd name="T62" fmla="*/ 0 w 646"/>
                  <a:gd name="T63" fmla="*/ 0 h 159"/>
                  <a:gd name="T64" fmla="*/ 0 w 646"/>
                  <a:gd name="T65" fmla="*/ 0 h 159"/>
                  <a:gd name="T66" fmla="*/ 0 w 646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6"/>
                  <a:gd name="T103" fmla="*/ 0 h 159"/>
                  <a:gd name="T104" fmla="*/ 646 w 646"/>
                  <a:gd name="T105" fmla="*/ 159 h 1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6" h="159">
                    <a:moveTo>
                      <a:pt x="611" y="93"/>
                    </a:moveTo>
                    <a:lnTo>
                      <a:pt x="589" y="79"/>
                    </a:lnTo>
                    <a:lnTo>
                      <a:pt x="566" y="65"/>
                    </a:lnTo>
                    <a:lnTo>
                      <a:pt x="543" y="53"/>
                    </a:lnTo>
                    <a:lnTo>
                      <a:pt x="518" y="40"/>
                    </a:lnTo>
                    <a:lnTo>
                      <a:pt x="493" y="30"/>
                    </a:lnTo>
                    <a:lnTo>
                      <a:pt x="468" y="20"/>
                    </a:lnTo>
                    <a:lnTo>
                      <a:pt x="441" y="13"/>
                    </a:lnTo>
                    <a:lnTo>
                      <a:pt x="414" y="6"/>
                    </a:lnTo>
                    <a:lnTo>
                      <a:pt x="385" y="3"/>
                    </a:lnTo>
                    <a:lnTo>
                      <a:pt x="357" y="0"/>
                    </a:lnTo>
                    <a:lnTo>
                      <a:pt x="342" y="0"/>
                    </a:lnTo>
                    <a:lnTo>
                      <a:pt x="325" y="1"/>
                    </a:lnTo>
                    <a:lnTo>
                      <a:pt x="310" y="3"/>
                    </a:lnTo>
                    <a:lnTo>
                      <a:pt x="294" y="5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6" y="16"/>
                    </a:lnTo>
                    <a:lnTo>
                      <a:pt x="228" y="23"/>
                    </a:lnTo>
                    <a:lnTo>
                      <a:pt x="211" y="29"/>
                    </a:lnTo>
                    <a:lnTo>
                      <a:pt x="193" y="36"/>
                    </a:lnTo>
                    <a:lnTo>
                      <a:pt x="176" y="44"/>
                    </a:lnTo>
                    <a:lnTo>
                      <a:pt x="157" y="54"/>
                    </a:lnTo>
                    <a:lnTo>
                      <a:pt x="112" y="75"/>
                    </a:lnTo>
                    <a:lnTo>
                      <a:pt x="71" y="96"/>
                    </a:lnTo>
                    <a:lnTo>
                      <a:pt x="53" y="106"/>
                    </a:lnTo>
                    <a:lnTo>
                      <a:pt x="37" y="116"/>
                    </a:lnTo>
                    <a:lnTo>
                      <a:pt x="23" y="125"/>
                    </a:lnTo>
                    <a:lnTo>
                      <a:pt x="13" y="133"/>
                    </a:lnTo>
                    <a:lnTo>
                      <a:pt x="5" y="140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2" y="155"/>
                    </a:lnTo>
                    <a:lnTo>
                      <a:pt x="8" y="158"/>
                    </a:lnTo>
                    <a:lnTo>
                      <a:pt x="20" y="159"/>
                    </a:lnTo>
                    <a:lnTo>
                      <a:pt x="37" y="159"/>
                    </a:lnTo>
                    <a:lnTo>
                      <a:pt x="58" y="158"/>
                    </a:lnTo>
                    <a:lnTo>
                      <a:pt x="87" y="153"/>
                    </a:lnTo>
                    <a:lnTo>
                      <a:pt x="116" y="148"/>
                    </a:lnTo>
                    <a:lnTo>
                      <a:pt x="143" y="143"/>
                    </a:lnTo>
                    <a:lnTo>
                      <a:pt x="169" y="138"/>
                    </a:lnTo>
                    <a:lnTo>
                      <a:pt x="221" y="125"/>
                    </a:lnTo>
                    <a:lnTo>
                      <a:pt x="270" y="115"/>
                    </a:lnTo>
                    <a:lnTo>
                      <a:pt x="295" y="110"/>
                    </a:lnTo>
                    <a:lnTo>
                      <a:pt x="319" y="106"/>
                    </a:lnTo>
                    <a:lnTo>
                      <a:pt x="344" y="104"/>
                    </a:lnTo>
                    <a:lnTo>
                      <a:pt x="368" y="103"/>
                    </a:lnTo>
                    <a:lnTo>
                      <a:pt x="393" y="103"/>
                    </a:lnTo>
                    <a:lnTo>
                      <a:pt x="418" y="104"/>
                    </a:lnTo>
                    <a:lnTo>
                      <a:pt x="443" y="108"/>
                    </a:lnTo>
                    <a:lnTo>
                      <a:pt x="468" y="113"/>
                    </a:lnTo>
                    <a:lnTo>
                      <a:pt x="518" y="124"/>
                    </a:lnTo>
                    <a:lnTo>
                      <a:pt x="561" y="131"/>
                    </a:lnTo>
                    <a:lnTo>
                      <a:pt x="580" y="134"/>
                    </a:lnTo>
                    <a:lnTo>
                      <a:pt x="597" y="136"/>
                    </a:lnTo>
                    <a:lnTo>
                      <a:pt x="612" y="136"/>
                    </a:lnTo>
                    <a:lnTo>
                      <a:pt x="625" y="136"/>
                    </a:lnTo>
                    <a:lnTo>
                      <a:pt x="635" y="135"/>
                    </a:lnTo>
                    <a:lnTo>
                      <a:pt x="641" y="133"/>
                    </a:lnTo>
                    <a:lnTo>
                      <a:pt x="644" y="130"/>
                    </a:lnTo>
                    <a:lnTo>
                      <a:pt x="645" y="129"/>
                    </a:lnTo>
                    <a:lnTo>
                      <a:pt x="646" y="126"/>
                    </a:lnTo>
                    <a:lnTo>
                      <a:pt x="646" y="124"/>
                    </a:lnTo>
                    <a:lnTo>
                      <a:pt x="644" y="118"/>
                    </a:lnTo>
                    <a:lnTo>
                      <a:pt x="636" y="111"/>
                    </a:lnTo>
                    <a:lnTo>
                      <a:pt x="626" y="103"/>
                    </a:lnTo>
                    <a:lnTo>
                      <a:pt x="611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5" name="Freeform 548"/>
              <p:cNvSpPr>
                <a:spLocks/>
              </p:cNvSpPr>
              <p:nvPr/>
            </p:nvSpPr>
            <p:spPr bwMode="auto">
              <a:xfrm>
                <a:off x="3577" y="1082"/>
                <a:ext cx="133" cy="26"/>
              </a:xfrm>
              <a:custGeom>
                <a:avLst/>
                <a:gdLst>
                  <a:gd name="T0" fmla="*/ 0 w 666"/>
                  <a:gd name="T1" fmla="*/ 0 h 132"/>
                  <a:gd name="T2" fmla="*/ 0 w 666"/>
                  <a:gd name="T3" fmla="*/ 0 h 132"/>
                  <a:gd name="T4" fmla="*/ 0 w 666"/>
                  <a:gd name="T5" fmla="*/ 0 h 132"/>
                  <a:gd name="T6" fmla="*/ 0 w 666"/>
                  <a:gd name="T7" fmla="*/ 0 h 132"/>
                  <a:gd name="T8" fmla="*/ 0 w 666"/>
                  <a:gd name="T9" fmla="*/ 0 h 132"/>
                  <a:gd name="T10" fmla="*/ 0 w 666"/>
                  <a:gd name="T11" fmla="*/ 0 h 132"/>
                  <a:gd name="T12" fmla="*/ 0 w 666"/>
                  <a:gd name="T13" fmla="*/ 0 h 132"/>
                  <a:gd name="T14" fmla="*/ 0 w 666"/>
                  <a:gd name="T15" fmla="*/ 0 h 132"/>
                  <a:gd name="T16" fmla="*/ 0 w 666"/>
                  <a:gd name="T17" fmla="*/ 0 h 132"/>
                  <a:gd name="T18" fmla="*/ 0 w 666"/>
                  <a:gd name="T19" fmla="*/ 0 h 132"/>
                  <a:gd name="T20" fmla="*/ 0 w 666"/>
                  <a:gd name="T21" fmla="*/ 0 h 132"/>
                  <a:gd name="T22" fmla="*/ 0 w 666"/>
                  <a:gd name="T23" fmla="*/ 0 h 132"/>
                  <a:gd name="T24" fmla="*/ 0 w 666"/>
                  <a:gd name="T25" fmla="*/ 0 h 132"/>
                  <a:gd name="T26" fmla="*/ 0 w 666"/>
                  <a:gd name="T27" fmla="*/ 0 h 132"/>
                  <a:gd name="T28" fmla="*/ 0 w 666"/>
                  <a:gd name="T29" fmla="*/ 0 h 132"/>
                  <a:gd name="T30" fmla="*/ 0 w 666"/>
                  <a:gd name="T31" fmla="*/ 0 h 132"/>
                  <a:gd name="T32" fmla="*/ 0 w 666"/>
                  <a:gd name="T33" fmla="*/ 0 h 132"/>
                  <a:gd name="T34" fmla="*/ 0 w 666"/>
                  <a:gd name="T35" fmla="*/ 0 h 132"/>
                  <a:gd name="T36" fmla="*/ 0 w 666"/>
                  <a:gd name="T37" fmla="*/ 0 h 132"/>
                  <a:gd name="T38" fmla="*/ 0 w 666"/>
                  <a:gd name="T39" fmla="*/ 0 h 132"/>
                  <a:gd name="T40" fmla="*/ 0 w 666"/>
                  <a:gd name="T41" fmla="*/ 0 h 132"/>
                  <a:gd name="T42" fmla="*/ 0 w 666"/>
                  <a:gd name="T43" fmla="*/ 0 h 132"/>
                  <a:gd name="T44" fmla="*/ 0 w 666"/>
                  <a:gd name="T45" fmla="*/ 0 h 132"/>
                  <a:gd name="T46" fmla="*/ 0 w 666"/>
                  <a:gd name="T47" fmla="*/ 0 h 132"/>
                  <a:gd name="T48" fmla="*/ 0 w 666"/>
                  <a:gd name="T49" fmla="*/ 0 h 132"/>
                  <a:gd name="T50" fmla="*/ 0 w 666"/>
                  <a:gd name="T51" fmla="*/ 0 h 132"/>
                  <a:gd name="T52" fmla="*/ 0 w 666"/>
                  <a:gd name="T53" fmla="*/ 0 h 132"/>
                  <a:gd name="T54" fmla="*/ 0 w 666"/>
                  <a:gd name="T55" fmla="*/ 0 h 132"/>
                  <a:gd name="T56" fmla="*/ 0 w 666"/>
                  <a:gd name="T57" fmla="*/ 0 h 132"/>
                  <a:gd name="T58" fmla="*/ 0 w 666"/>
                  <a:gd name="T59" fmla="*/ 0 h 132"/>
                  <a:gd name="T60" fmla="*/ 0 w 666"/>
                  <a:gd name="T61" fmla="*/ 0 h 132"/>
                  <a:gd name="T62" fmla="*/ 0 w 666"/>
                  <a:gd name="T63" fmla="*/ 0 h 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6"/>
                  <a:gd name="T97" fmla="*/ 0 h 132"/>
                  <a:gd name="T98" fmla="*/ 666 w 666"/>
                  <a:gd name="T99" fmla="*/ 132 h 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6" h="132">
                    <a:moveTo>
                      <a:pt x="631" y="94"/>
                    </a:moveTo>
                    <a:lnTo>
                      <a:pt x="607" y="80"/>
                    </a:lnTo>
                    <a:lnTo>
                      <a:pt x="584" y="66"/>
                    </a:lnTo>
                    <a:lnTo>
                      <a:pt x="560" y="54"/>
                    </a:lnTo>
                    <a:lnTo>
                      <a:pt x="535" y="41"/>
                    </a:lnTo>
                    <a:lnTo>
                      <a:pt x="510" y="31"/>
                    </a:lnTo>
                    <a:lnTo>
                      <a:pt x="485" y="21"/>
                    </a:lnTo>
                    <a:lnTo>
                      <a:pt x="457" y="13"/>
                    </a:lnTo>
                    <a:lnTo>
                      <a:pt x="431" y="6"/>
                    </a:lnTo>
                    <a:lnTo>
                      <a:pt x="403" y="3"/>
                    </a:lnTo>
                    <a:lnTo>
                      <a:pt x="373" y="0"/>
                    </a:lnTo>
                    <a:lnTo>
                      <a:pt x="358" y="0"/>
                    </a:lnTo>
                    <a:lnTo>
                      <a:pt x="343" y="1"/>
                    </a:lnTo>
                    <a:lnTo>
                      <a:pt x="328" y="3"/>
                    </a:lnTo>
                    <a:lnTo>
                      <a:pt x="311" y="4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2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08" y="33"/>
                    </a:lnTo>
                    <a:lnTo>
                      <a:pt x="190" y="40"/>
                    </a:lnTo>
                    <a:lnTo>
                      <a:pt x="172" y="49"/>
                    </a:lnTo>
                    <a:lnTo>
                      <a:pt x="127" y="70"/>
                    </a:lnTo>
                    <a:lnTo>
                      <a:pt x="84" y="89"/>
                    </a:lnTo>
                    <a:lnTo>
                      <a:pt x="48" y="104"/>
                    </a:lnTo>
                    <a:lnTo>
                      <a:pt x="19" y="116"/>
                    </a:lnTo>
                    <a:lnTo>
                      <a:pt x="10" y="121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6" y="131"/>
                    </a:lnTo>
                    <a:lnTo>
                      <a:pt x="16" y="131"/>
                    </a:lnTo>
                    <a:lnTo>
                      <a:pt x="32" y="131"/>
                    </a:lnTo>
                    <a:lnTo>
                      <a:pt x="53" y="129"/>
                    </a:lnTo>
                    <a:lnTo>
                      <a:pt x="111" y="120"/>
                    </a:lnTo>
                    <a:lnTo>
                      <a:pt x="168" y="112"/>
                    </a:lnTo>
                    <a:lnTo>
                      <a:pt x="223" y="104"/>
                    </a:lnTo>
                    <a:lnTo>
                      <a:pt x="278" y="99"/>
                    </a:lnTo>
                    <a:lnTo>
                      <a:pt x="304" y="96"/>
                    </a:lnTo>
                    <a:lnTo>
                      <a:pt x="330" y="95"/>
                    </a:lnTo>
                    <a:lnTo>
                      <a:pt x="358" y="94"/>
                    </a:lnTo>
                    <a:lnTo>
                      <a:pt x="384" y="94"/>
                    </a:lnTo>
                    <a:lnTo>
                      <a:pt x="410" y="96"/>
                    </a:lnTo>
                    <a:lnTo>
                      <a:pt x="435" y="99"/>
                    </a:lnTo>
                    <a:lnTo>
                      <a:pt x="461" y="102"/>
                    </a:lnTo>
                    <a:lnTo>
                      <a:pt x="487" y="109"/>
                    </a:lnTo>
                    <a:lnTo>
                      <a:pt x="537" y="120"/>
                    </a:lnTo>
                    <a:lnTo>
                      <a:pt x="581" y="127"/>
                    </a:lnTo>
                    <a:lnTo>
                      <a:pt x="600" y="130"/>
                    </a:lnTo>
                    <a:lnTo>
                      <a:pt x="617" y="132"/>
                    </a:lnTo>
                    <a:lnTo>
                      <a:pt x="632" y="132"/>
                    </a:lnTo>
                    <a:lnTo>
                      <a:pt x="645" y="132"/>
                    </a:lnTo>
                    <a:lnTo>
                      <a:pt x="655" y="131"/>
                    </a:lnTo>
                    <a:lnTo>
                      <a:pt x="661" y="130"/>
                    </a:lnTo>
                    <a:lnTo>
                      <a:pt x="663" y="127"/>
                    </a:lnTo>
                    <a:lnTo>
                      <a:pt x="665" y="126"/>
                    </a:lnTo>
                    <a:lnTo>
                      <a:pt x="666" y="124"/>
                    </a:lnTo>
                    <a:lnTo>
                      <a:pt x="666" y="122"/>
                    </a:lnTo>
                    <a:lnTo>
                      <a:pt x="662" y="116"/>
                    </a:lnTo>
                    <a:lnTo>
                      <a:pt x="656" y="110"/>
                    </a:lnTo>
                    <a:lnTo>
                      <a:pt x="646" y="102"/>
                    </a:lnTo>
                    <a:lnTo>
                      <a:pt x="631" y="9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6" name="Freeform 549"/>
              <p:cNvSpPr>
                <a:spLocks/>
              </p:cNvSpPr>
              <p:nvPr/>
            </p:nvSpPr>
            <p:spPr bwMode="auto">
              <a:xfrm>
                <a:off x="2676" y="2374"/>
                <a:ext cx="116" cy="158"/>
              </a:xfrm>
              <a:custGeom>
                <a:avLst/>
                <a:gdLst>
                  <a:gd name="T0" fmla="*/ 0 w 580"/>
                  <a:gd name="T1" fmla="*/ 0 h 791"/>
                  <a:gd name="T2" fmla="*/ 0 w 580"/>
                  <a:gd name="T3" fmla="*/ 0 h 791"/>
                  <a:gd name="T4" fmla="*/ 0 w 580"/>
                  <a:gd name="T5" fmla="*/ 0 h 791"/>
                  <a:gd name="T6" fmla="*/ 0 w 580"/>
                  <a:gd name="T7" fmla="*/ 0 h 791"/>
                  <a:gd name="T8" fmla="*/ 0 w 580"/>
                  <a:gd name="T9" fmla="*/ 0 h 791"/>
                  <a:gd name="T10" fmla="*/ 0 w 580"/>
                  <a:gd name="T11" fmla="*/ 0 h 791"/>
                  <a:gd name="T12" fmla="*/ 0 w 580"/>
                  <a:gd name="T13" fmla="*/ 0 h 791"/>
                  <a:gd name="T14" fmla="*/ 0 w 580"/>
                  <a:gd name="T15" fmla="*/ 0 h 791"/>
                  <a:gd name="T16" fmla="*/ 0 w 580"/>
                  <a:gd name="T17" fmla="*/ 0 h 791"/>
                  <a:gd name="T18" fmla="*/ 0 w 580"/>
                  <a:gd name="T19" fmla="*/ 0 h 791"/>
                  <a:gd name="T20" fmla="*/ 0 w 580"/>
                  <a:gd name="T21" fmla="*/ 0 h 791"/>
                  <a:gd name="T22" fmla="*/ 0 w 580"/>
                  <a:gd name="T23" fmla="*/ 0 h 791"/>
                  <a:gd name="T24" fmla="*/ 0 w 580"/>
                  <a:gd name="T25" fmla="*/ 0 h 791"/>
                  <a:gd name="T26" fmla="*/ 0 w 580"/>
                  <a:gd name="T27" fmla="*/ 0 h 791"/>
                  <a:gd name="T28" fmla="*/ 0 w 580"/>
                  <a:gd name="T29" fmla="*/ 0 h 791"/>
                  <a:gd name="T30" fmla="*/ 0 w 580"/>
                  <a:gd name="T31" fmla="*/ 0 h 791"/>
                  <a:gd name="T32" fmla="*/ 0 w 580"/>
                  <a:gd name="T33" fmla="*/ 0 h 791"/>
                  <a:gd name="T34" fmla="*/ 0 w 580"/>
                  <a:gd name="T35" fmla="*/ 0 h 791"/>
                  <a:gd name="T36" fmla="*/ 0 w 580"/>
                  <a:gd name="T37" fmla="*/ 0 h 791"/>
                  <a:gd name="T38" fmla="*/ 0 w 580"/>
                  <a:gd name="T39" fmla="*/ 0 h 791"/>
                  <a:gd name="T40" fmla="*/ 0 w 580"/>
                  <a:gd name="T41" fmla="*/ 0 h 791"/>
                  <a:gd name="T42" fmla="*/ 0 w 580"/>
                  <a:gd name="T43" fmla="*/ 0 h 791"/>
                  <a:gd name="T44" fmla="*/ 0 w 580"/>
                  <a:gd name="T45" fmla="*/ 0 h 791"/>
                  <a:gd name="T46" fmla="*/ 0 w 580"/>
                  <a:gd name="T47" fmla="*/ 0 h 791"/>
                  <a:gd name="T48" fmla="*/ 0 w 580"/>
                  <a:gd name="T49" fmla="*/ 0 h 791"/>
                  <a:gd name="T50" fmla="*/ 0 w 580"/>
                  <a:gd name="T51" fmla="*/ 0 h 791"/>
                  <a:gd name="T52" fmla="*/ 0 w 580"/>
                  <a:gd name="T53" fmla="*/ 0 h 791"/>
                  <a:gd name="T54" fmla="*/ 0 w 580"/>
                  <a:gd name="T55" fmla="*/ 0 h 791"/>
                  <a:gd name="T56" fmla="*/ 0 w 580"/>
                  <a:gd name="T57" fmla="*/ 0 h 791"/>
                  <a:gd name="T58" fmla="*/ 0 w 580"/>
                  <a:gd name="T59" fmla="*/ 0 h 791"/>
                  <a:gd name="T60" fmla="*/ 0 w 580"/>
                  <a:gd name="T61" fmla="*/ 0 h 791"/>
                  <a:gd name="T62" fmla="*/ 0 w 580"/>
                  <a:gd name="T63" fmla="*/ 0 h 791"/>
                  <a:gd name="T64" fmla="*/ 0 w 580"/>
                  <a:gd name="T65" fmla="*/ 0 h 791"/>
                  <a:gd name="T66" fmla="*/ 0 w 580"/>
                  <a:gd name="T67" fmla="*/ 0 h 791"/>
                  <a:gd name="T68" fmla="*/ 0 w 580"/>
                  <a:gd name="T69" fmla="*/ 0 h 791"/>
                  <a:gd name="T70" fmla="*/ 0 w 580"/>
                  <a:gd name="T71" fmla="*/ 0 h 791"/>
                  <a:gd name="T72" fmla="*/ 0 w 580"/>
                  <a:gd name="T73" fmla="*/ 0 h 791"/>
                  <a:gd name="T74" fmla="*/ 0 w 580"/>
                  <a:gd name="T75" fmla="*/ 0 h 791"/>
                  <a:gd name="T76" fmla="*/ 0 w 580"/>
                  <a:gd name="T77" fmla="*/ 0 h 791"/>
                  <a:gd name="T78" fmla="*/ 0 w 580"/>
                  <a:gd name="T79" fmla="*/ 0 h 791"/>
                  <a:gd name="T80" fmla="*/ 0 w 580"/>
                  <a:gd name="T81" fmla="*/ 0 h 7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0"/>
                  <a:gd name="T124" fmla="*/ 0 h 791"/>
                  <a:gd name="T125" fmla="*/ 580 w 580"/>
                  <a:gd name="T126" fmla="*/ 791 h 7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0" h="791">
                    <a:moveTo>
                      <a:pt x="554" y="249"/>
                    </a:moveTo>
                    <a:lnTo>
                      <a:pt x="544" y="268"/>
                    </a:lnTo>
                    <a:lnTo>
                      <a:pt x="532" y="287"/>
                    </a:lnTo>
                    <a:lnTo>
                      <a:pt x="518" y="307"/>
                    </a:lnTo>
                    <a:lnTo>
                      <a:pt x="503" y="327"/>
                    </a:lnTo>
                    <a:lnTo>
                      <a:pt x="468" y="367"/>
                    </a:lnTo>
                    <a:lnTo>
                      <a:pt x="429" y="408"/>
                    </a:lnTo>
                    <a:lnTo>
                      <a:pt x="391" y="449"/>
                    </a:lnTo>
                    <a:lnTo>
                      <a:pt x="352" y="490"/>
                    </a:lnTo>
                    <a:lnTo>
                      <a:pt x="333" y="510"/>
                    </a:lnTo>
                    <a:lnTo>
                      <a:pt x="316" y="531"/>
                    </a:lnTo>
                    <a:lnTo>
                      <a:pt x="298" y="551"/>
                    </a:lnTo>
                    <a:lnTo>
                      <a:pt x="283" y="570"/>
                    </a:lnTo>
                    <a:lnTo>
                      <a:pt x="266" y="591"/>
                    </a:lnTo>
                    <a:lnTo>
                      <a:pt x="245" y="615"/>
                    </a:lnTo>
                    <a:lnTo>
                      <a:pt x="220" y="640"/>
                    </a:lnTo>
                    <a:lnTo>
                      <a:pt x="192" y="666"/>
                    </a:lnTo>
                    <a:lnTo>
                      <a:pt x="164" y="692"/>
                    </a:lnTo>
                    <a:lnTo>
                      <a:pt x="134" y="716"/>
                    </a:lnTo>
                    <a:lnTo>
                      <a:pt x="104" y="739"/>
                    </a:lnTo>
                    <a:lnTo>
                      <a:pt x="76" y="759"/>
                    </a:lnTo>
                    <a:lnTo>
                      <a:pt x="51" y="775"/>
                    </a:lnTo>
                    <a:lnTo>
                      <a:pt x="30" y="786"/>
                    </a:lnTo>
                    <a:lnTo>
                      <a:pt x="21" y="788"/>
                    </a:lnTo>
                    <a:lnTo>
                      <a:pt x="14" y="791"/>
                    </a:lnTo>
                    <a:lnTo>
                      <a:pt x="8" y="791"/>
                    </a:lnTo>
                    <a:lnTo>
                      <a:pt x="4" y="790"/>
                    </a:lnTo>
                    <a:lnTo>
                      <a:pt x="1" y="786"/>
                    </a:lnTo>
                    <a:lnTo>
                      <a:pt x="0" y="780"/>
                    </a:lnTo>
                    <a:lnTo>
                      <a:pt x="1" y="772"/>
                    </a:lnTo>
                    <a:lnTo>
                      <a:pt x="4" y="762"/>
                    </a:lnTo>
                    <a:lnTo>
                      <a:pt x="10" y="751"/>
                    </a:lnTo>
                    <a:lnTo>
                      <a:pt x="18" y="736"/>
                    </a:lnTo>
                    <a:lnTo>
                      <a:pt x="28" y="719"/>
                    </a:lnTo>
                    <a:lnTo>
                      <a:pt x="41" y="699"/>
                    </a:lnTo>
                    <a:lnTo>
                      <a:pt x="69" y="660"/>
                    </a:lnTo>
                    <a:lnTo>
                      <a:pt x="94" y="626"/>
                    </a:lnTo>
                    <a:lnTo>
                      <a:pt x="116" y="597"/>
                    </a:lnTo>
                    <a:lnTo>
                      <a:pt x="136" y="573"/>
                    </a:lnTo>
                    <a:lnTo>
                      <a:pt x="154" y="551"/>
                    </a:lnTo>
                    <a:lnTo>
                      <a:pt x="170" y="534"/>
                    </a:lnTo>
                    <a:lnTo>
                      <a:pt x="185" y="519"/>
                    </a:lnTo>
                    <a:lnTo>
                      <a:pt x="199" y="506"/>
                    </a:lnTo>
                    <a:lnTo>
                      <a:pt x="225" y="485"/>
                    </a:lnTo>
                    <a:lnTo>
                      <a:pt x="251" y="465"/>
                    </a:lnTo>
                    <a:lnTo>
                      <a:pt x="278" y="444"/>
                    </a:lnTo>
                    <a:lnTo>
                      <a:pt x="312" y="417"/>
                    </a:lnTo>
                    <a:lnTo>
                      <a:pt x="331" y="399"/>
                    </a:lnTo>
                    <a:lnTo>
                      <a:pt x="348" y="379"/>
                    </a:lnTo>
                    <a:lnTo>
                      <a:pt x="366" y="357"/>
                    </a:lnTo>
                    <a:lnTo>
                      <a:pt x="383" y="333"/>
                    </a:lnTo>
                    <a:lnTo>
                      <a:pt x="401" y="308"/>
                    </a:lnTo>
                    <a:lnTo>
                      <a:pt x="418" y="282"/>
                    </a:lnTo>
                    <a:lnTo>
                      <a:pt x="434" y="254"/>
                    </a:lnTo>
                    <a:lnTo>
                      <a:pt x="451" y="227"/>
                    </a:lnTo>
                    <a:lnTo>
                      <a:pt x="467" y="198"/>
                    </a:lnTo>
                    <a:lnTo>
                      <a:pt x="481" y="171"/>
                    </a:lnTo>
                    <a:lnTo>
                      <a:pt x="494" y="142"/>
                    </a:lnTo>
                    <a:lnTo>
                      <a:pt x="507" y="114"/>
                    </a:lnTo>
                    <a:lnTo>
                      <a:pt x="518" y="88"/>
                    </a:lnTo>
                    <a:lnTo>
                      <a:pt x="529" y="63"/>
                    </a:lnTo>
                    <a:lnTo>
                      <a:pt x="538" y="40"/>
                    </a:lnTo>
                    <a:lnTo>
                      <a:pt x="545" y="17"/>
                    </a:lnTo>
                    <a:lnTo>
                      <a:pt x="547" y="11"/>
                    </a:lnTo>
                    <a:lnTo>
                      <a:pt x="549" y="6"/>
                    </a:lnTo>
                    <a:lnTo>
                      <a:pt x="552" y="2"/>
                    </a:lnTo>
                    <a:lnTo>
                      <a:pt x="554" y="0"/>
                    </a:lnTo>
                    <a:lnTo>
                      <a:pt x="557" y="0"/>
                    </a:lnTo>
                    <a:lnTo>
                      <a:pt x="559" y="0"/>
                    </a:lnTo>
                    <a:lnTo>
                      <a:pt x="562" y="2"/>
                    </a:lnTo>
                    <a:lnTo>
                      <a:pt x="564" y="5"/>
                    </a:lnTo>
                    <a:lnTo>
                      <a:pt x="568" y="15"/>
                    </a:lnTo>
                    <a:lnTo>
                      <a:pt x="572" y="28"/>
                    </a:lnTo>
                    <a:lnTo>
                      <a:pt x="575" y="45"/>
                    </a:lnTo>
                    <a:lnTo>
                      <a:pt x="578" y="65"/>
                    </a:lnTo>
                    <a:lnTo>
                      <a:pt x="579" y="86"/>
                    </a:lnTo>
                    <a:lnTo>
                      <a:pt x="580" y="109"/>
                    </a:lnTo>
                    <a:lnTo>
                      <a:pt x="579" y="133"/>
                    </a:lnTo>
                    <a:lnTo>
                      <a:pt x="578" y="158"/>
                    </a:lnTo>
                    <a:lnTo>
                      <a:pt x="574" y="182"/>
                    </a:lnTo>
                    <a:lnTo>
                      <a:pt x="569" y="206"/>
                    </a:lnTo>
                    <a:lnTo>
                      <a:pt x="563" y="228"/>
                    </a:lnTo>
                    <a:lnTo>
                      <a:pt x="554" y="24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7" name="Freeform 550"/>
              <p:cNvSpPr>
                <a:spLocks/>
              </p:cNvSpPr>
              <p:nvPr/>
            </p:nvSpPr>
            <p:spPr bwMode="auto">
              <a:xfrm>
                <a:off x="2682" y="2483"/>
                <a:ext cx="117" cy="148"/>
              </a:xfrm>
              <a:custGeom>
                <a:avLst/>
                <a:gdLst>
                  <a:gd name="T0" fmla="*/ 0 w 584"/>
                  <a:gd name="T1" fmla="*/ 0 h 739"/>
                  <a:gd name="T2" fmla="*/ 0 w 584"/>
                  <a:gd name="T3" fmla="*/ 0 h 739"/>
                  <a:gd name="T4" fmla="*/ 0 w 584"/>
                  <a:gd name="T5" fmla="*/ 0 h 739"/>
                  <a:gd name="T6" fmla="*/ 0 w 584"/>
                  <a:gd name="T7" fmla="*/ 0 h 739"/>
                  <a:gd name="T8" fmla="*/ 0 w 584"/>
                  <a:gd name="T9" fmla="*/ 0 h 739"/>
                  <a:gd name="T10" fmla="*/ 0 w 584"/>
                  <a:gd name="T11" fmla="*/ 0 h 739"/>
                  <a:gd name="T12" fmla="*/ 0 w 584"/>
                  <a:gd name="T13" fmla="*/ 0 h 739"/>
                  <a:gd name="T14" fmla="*/ 0 w 584"/>
                  <a:gd name="T15" fmla="*/ 0 h 739"/>
                  <a:gd name="T16" fmla="*/ 0 w 584"/>
                  <a:gd name="T17" fmla="*/ 0 h 739"/>
                  <a:gd name="T18" fmla="*/ 0 w 584"/>
                  <a:gd name="T19" fmla="*/ 0 h 739"/>
                  <a:gd name="T20" fmla="*/ 0 w 584"/>
                  <a:gd name="T21" fmla="*/ 0 h 739"/>
                  <a:gd name="T22" fmla="*/ 0 w 584"/>
                  <a:gd name="T23" fmla="*/ 0 h 739"/>
                  <a:gd name="T24" fmla="*/ 0 w 584"/>
                  <a:gd name="T25" fmla="*/ 0 h 739"/>
                  <a:gd name="T26" fmla="*/ 0 w 584"/>
                  <a:gd name="T27" fmla="*/ 0 h 739"/>
                  <a:gd name="T28" fmla="*/ 0 w 584"/>
                  <a:gd name="T29" fmla="*/ 0 h 739"/>
                  <a:gd name="T30" fmla="*/ 0 w 584"/>
                  <a:gd name="T31" fmla="*/ 0 h 739"/>
                  <a:gd name="T32" fmla="*/ 0 w 584"/>
                  <a:gd name="T33" fmla="*/ 0 h 739"/>
                  <a:gd name="T34" fmla="*/ 0 w 584"/>
                  <a:gd name="T35" fmla="*/ 0 h 739"/>
                  <a:gd name="T36" fmla="*/ 0 w 584"/>
                  <a:gd name="T37" fmla="*/ 0 h 739"/>
                  <a:gd name="T38" fmla="*/ 0 w 584"/>
                  <a:gd name="T39" fmla="*/ 0 h 739"/>
                  <a:gd name="T40" fmla="*/ 0 w 584"/>
                  <a:gd name="T41" fmla="*/ 0 h 739"/>
                  <a:gd name="T42" fmla="*/ 0 w 584"/>
                  <a:gd name="T43" fmla="*/ 0 h 739"/>
                  <a:gd name="T44" fmla="*/ 0 w 584"/>
                  <a:gd name="T45" fmla="*/ 0 h 739"/>
                  <a:gd name="T46" fmla="*/ 0 w 584"/>
                  <a:gd name="T47" fmla="*/ 0 h 739"/>
                  <a:gd name="T48" fmla="*/ 0 w 584"/>
                  <a:gd name="T49" fmla="*/ 0 h 739"/>
                  <a:gd name="T50" fmla="*/ 0 w 584"/>
                  <a:gd name="T51" fmla="*/ 0 h 739"/>
                  <a:gd name="T52" fmla="*/ 0 w 584"/>
                  <a:gd name="T53" fmla="*/ 0 h 739"/>
                  <a:gd name="T54" fmla="*/ 0 w 584"/>
                  <a:gd name="T55" fmla="*/ 0 h 739"/>
                  <a:gd name="T56" fmla="*/ 0 w 584"/>
                  <a:gd name="T57" fmla="*/ 0 h 739"/>
                  <a:gd name="T58" fmla="*/ 0 w 584"/>
                  <a:gd name="T59" fmla="*/ 0 h 739"/>
                  <a:gd name="T60" fmla="*/ 0 w 584"/>
                  <a:gd name="T61" fmla="*/ 0 h 739"/>
                  <a:gd name="T62" fmla="*/ 0 w 584"/>
                  <a:gd name="T63" fmla="*/ 0 h 739"/>
                  <a:gd name="T64" fmla="*/ 0 w 584"/>
                  <a:gd name="T65" fmla="*/ 0 h 7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4"/>
                  <a:gd name="T100" fmla="*/ 0 h 739"/>
                  <a:gd name="T101" fmla="*/ 584 w 584"/>
                  <a:gd name="T102" fmla="*/ 739 h 7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4" h="739">
                    <a:moveTo>
                      <a:pt x="584" y="60"/>
                    </a:moveTo>
                    <a:lnTo>
                      <a:pt x="583" y="82"/>
                    </a:lnTo>
                    <a:lnTo>
                      <a:pt x="580" y="104"/>
                    </a:lnTo>
                    <a:lnTo>
                      <a:pt x="575" y="124"/>
                    </a:lnTo>
                    <a:lnTo>
                      <a:pt x="570" y="142"/>
                    </a:lnTo>
                    <a:lnTo>
                      <a:pt x="564" y="161"/>
                    </a:lnTo>
                    <a:lnTo>
                      <a:pt x="557" y="179"/>
                    </a:lnTo>
                    <a:lnTo>
                      <a:pt x="547" y="196"/>
                    </a:lnTo>
                    <a:lnTo>
                      <a:pt x="535" y="212"/>
                    </a:lnTo>
                    <a:lnTo>
                      <a:pt x="523" y="230"/>
                    </a:lnTo>
                    <a:lnTo>
                      <a:pt x="509" y="246"/>
                    </a:lnTo>
                    <a:lnTo>
                      <a:pt x="494" y="263"/>
                    </a:lnTo>
                    <a:lnTo>
                      <a:pt x="477" y="282"/>
                    </a:lnTo>
                    <a:lnTo>
                      <a:pt x="438" y="320"/>
                    </a:lnTo>
                    <a:lnTo>
                      <a:pt x="392" y="361"/>
                    </a:lnTo>
                    <a:lnTo>
                      <a:pt x="368" y="384"/>
                    </a:lnTo>
                    <a:lnTo>
                      <a:pt x="346" y="407"/>
                    </a:lnTo>
                    <a:lnTo>
                      <a:pt x="325" y="429"/>
                    </a:lnTo>
                    <a:lnTo>
                      <a:pt x="306" y="452"/>
                    </a:lnTo>
                    <a:lnTo>
                      <a:pt x="270" y="494"/>
                    </a:lnTo>
                    <a:lnTo>
                      <a:pt x="237" y="534"/>
                    </a:lnTo>
                    <a:lnTo>
                      <a:pt x="207" y="570"/>
                    </a:lnTo>
                    <a:lnTo>
                      <a:pt x="181" y="604"/>
                    </a:lnTo>
                    <a:lnTo>
                      <a:pt x="157" y="633"/>
                    </a:lnTo>
                    <a:lnTo>
                      <a:pt x="135" y="658"/>
                    </a:lnTo>
                    <a:lnTo>
                      <a:pt x="122" y="669"/>
                    </a:lnTo>
                    <a:lnTo>
                      <a:pt x="109" y="682"/>
                    </a:lnTo>
                    <a:lnTo>
                      <a:pt x="94" y="693"/>
                    </a:lnTo>
                    <a:lnTo>
                      <a:pt x="77" y="704"/>
                    </a:lnTo>
                    <a:lnTo>
                      <a:pt x="62" y="714"/>
                    </a:lnTo>
                    <a:lnTo>
                      <a:pt x="46" y="723"/>
                    </a:lnTo>
                    <a:lnTo>
                      <a:pt x="33" y="730"/>
                    </a:lnTo>
                    <a:lnTo>
                      <a:pt x="21" y="735"/>
                    </a:lnTo>
                    <a:lnTo>
                      <a:pt x="11" y="739"/>
                    </a:lnTo>
                    <a:lnTo>
                      <a:pt x="4" y="739"/>
                    </a:lnTo>
                    <a:lnTo>
                      <a:pt x="1" y="738"/>
                    </a:lnTo>
                    <a:lnTo>
                      <a:pt x="0" y="735"/>
                    </a:lnTo>
                    <a:lnTo>
                      <a:pt x="0" y="733"/>
                    </a:lnTo>
                    <a:lnTo>
                      <a:pt x="1" y="729"/>
                    </a:lnTo>
                    <a:lnTo>
                      <a:pt x="6" y="718"/>
                    </a:lnTo>
                    <a:lnTo>
                      <a:pt x="16" y="703"/>
                    </a:lnTo>
                    <a:lnTo>
                      <a:pt x="33" y="683"/>
                    </a:lnTo>
                    <a:lnTo>
                      <a:pt x="55" y="658"/>
                    </a:lnTo>
                    <a:lnTo>
                      <a:pt x="107" y="600"/>
                    </a:lnTo>
                    <a:lnTo>
                      <a:pt x="161" y="542"/>
                    </a:lnTo>
                    <a:lnTo>
                      <a:pt x="213" y="482"/>
                    </a:lnTo>
                    <a:lnTo>
                      <a:pt x="265" y="423"/>
                    </a:lnTo>
                    <a:lnTo>
                      <a:pt x="312" y="366"/>
                    </a:lnTo>
                    <a:lnTo>
                      <a:pt x="356" y="312"/>
                    </a:lnTo>
                    <a:lnTo>
                      <a:pt x="394" y="262"/>
                    </a:lnTo>
                    <a:lnTo>
                      <a:pt x="426" y="218"/>
                    </a:lnTo>
                    <a:lnTo>
                      <a:pt x="456" y="172"/>
                    </a:lnTo>
                    <a:lnTo>
                      <a:pt x="486" y="122"/>
                    </a:lnTo>
                    <a:lnTo>
                      <a:pt x="513" y="75"/>
                    </a:lnTo>
                    <a:lnTo>
                      <a:pt x="538" y="35"/>
                    </a:lnTo>
                    <a:lnTo>
                      <a:pt x="549" y="20"/>
                    </a:lnTo>
                    <a:lnTo>
                      <a:pt x="559" y="9"/>
                    </a:lnTo>
                    <a:lnTo>
                      <a:pt x="564" y="4"/>
                    </a:lnTo>
                    <a:lnTo>
                      <a:pt x="568" y="1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0" y="4"/>
                    </a:lnTo>
                    <a:lnTo>
                      <a:pt x="582" y="9"/>
                    </a:lnTo>
                    <a:lnTo>
                      <a:pt x="583" y="15"/>
                    </a:lnTo>
                    <a:lnTo>
                      <a:pt x="584" y="34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8" name="Freeform 551"/>
              <p:cNvSpPr>
                <a:spLocks/>
              </p:cNvSpPr>
              <p:nvPr/>
            </p:nvSpPr>
            <p:spPr bwMode="auto">
              <a:xfrm>
                <a:off x="2648" y="2351"/>
                <a:ext cx="134" cy="105"/>
              </a:xfrm>
              <a:custGeom>
                <a:avLst/>
                <a:gdLst>
                  <a:gd name="T0" fmla="*/ 0 w 669"/>
                  <a:gd name="T1" fmla="*/ 0 h 523"/>
                  <a:gd name="T2" fmla="*/ 0 w 669"/>
                  <a:gd name="T3" fmla="*/ 0 h 523"/>
                  <a:gd name="T4" fmla="*/ 0 w 669"/>
                  <a:gd name="T5" fmla="*/ 0 h 523"/>
                  <a:gd name="T6" fmla="*/ 0 w 669"/>
                  <a:gd name="T7" fmla="*/ 0 h 523"/>
                  <a:gd name="T8" fmla="*/ 0 w 669"/>
                  <a:gd name="T9" fmla="*/ 0 h 523"/>
                  <a:gd name="T10" fmla="*/ 0 w 669"/>
                  <a:gd name="T11" fmla="*/ 0 h 523"/>
                  <a:gd name="T12" fmla="*/ 0 w 669"/>
                  <a:gd name="T13" fmla="*/ 0 h 523"/>
                  <a:gd name="T14" fmla="*/ 0 w 669"/>
                  <a:gd name="T15" fmla="*/ 0 h 523"/>
                  <a:gd name="T16" fmla="*/ 0 w 669"/>
                  <a:gd name="T17" fmla="*/ 0 h 523"/>
                  <a:gd name="T18" fmla="*/ 0 w 669"/>
                  <a:gd name="T19" fmla="*/ 0 h 523"/>
                  <a:gd name="T20" fmla="*/ 0 w 669"/>
                  <a:gd name="T21" fmla="*/ 0 h 523"/>
                  <a:gd name="T22" fmla="*/ 0 w 669"/>
                  <a:gd name="T23" fmla="*/ 0 h 523"/>
                  <a:gd name="T24" fmla="*/ 0 w 669"/>
                  <a:gd name="T25" fmla="*/ 0 h 523"/>
                  <a:gd name="T26" fmla="*/ 0 w 669"/>
                  <a:gd name="T27" fmla="*/ 0 h 523"/>
                  <a:gd name="T28" fmla="*/ 0 w 669"/>
                  <a:gd name="T29" fmla="*/ 0 h 523"/>
                  <a:gd name="T30" fmla="*/ 0 w 669"/>
                  <a:gd name="T31" fmla="*/ 0 h 523"/>
                  <a:gd name="T32" fmla="*/ 0 w 669"/>
                  <a:gd name="T33" fmla="*/ 0 h 523"/>
                  <a:gd name="T34" fmla="*/ 0 w 669"/>
                  <a:gd name="T35" fmla="*/ 0 h 523"/>
                  <a:gd name="T36" fmla="*/ 0 w 669"/>
                  <a:gd name="T37" fmla="*/ 0 h 523"/>
                  <a:gd name="T38" fmla="*/ 0 w 669"/>
                  <a:gd name="T39" fmla="*/ 0 h 523"/>
                  <a:gd name="T40" fmla="*/ 0 w 669"/>
                  <a:gd name="T41" fmla="*/ 0 h 523"/>
                  <a:gd name="T42" fmla="*/ 0 w 669"/>
                  <a:gd name="T43" fmla="*/ 0 h 523"/>
                  <a:gd name="T44" fmla="*/ 0 w 669"/>
                  <a:gd name="T45" fmla="*/ 0 h 523"/>
                  <a:gd name="T46" fmla="*/ 0 w 669"/>
                  <a:gd name="T47" fmla="*/ 0 h 523"/>
                  <a:gd name="T48" fmla="*/ 0 w 669"/>
                  <a:gd name="T49" fmla="*/ 0 h 523"/>
                  <a:gd name="T50" fmla="*/ 0 w 669"/>
                  <a:gd name="T51" fmla="*/ 0 h 523"/>
                  <a:gd name="T52" fmla="*/ 0 w 669"/>
                  <a:gd name="T53" fmla="*/ 0 h 523"/>
                  <a:gd name="T54" fmla="*/ 0 w 669"/>
                  <a:gd name="T55" fmla="*/ 0 h 523"/>
                  <a:gd name="T56" fmla="*/ 0 w 669"/>
                  <a:gd name="T57" fmla="*/ 0 h 523"/>
                  <a:gd name="T58" fmla="*/ 0 w 669"/>
                  <a:gd name="T59" fmla="*/ 0 h 523"/>
                  <a:gd name="T60" fmla="*/ 0 w 669"/>
                  <a:gd name="T61" fmla="*/ 0 h 523"/>
                  <a:gd name="T62" fmla="*/ 0 w 669"/>
                  <a:gd name="T63" fmla="*/ 0 h 523"/>
                  <a:gd name="T64" fmla="*/ 0 w 669"/>
                  <a:gd name="T65" fmla="*/ 0 h 523"/>
                  <a:gd name="T66" fmla="*/ 0 w 669"/>
                  <a:gd name="T67" fmla="*/ 0 h 523"/>
                  <a:gd name="T68" fmla="*/ 0 w 669"/>
                  <a:gd name="T69" fmla="*/ 0 h 523"/>
                  <a:gd name="T70" fmla="*/ 0 w 669"/>
                  <a:gd name="T71" fmla="*/ 0 h 523"/>
                  <a:gd name="T72" fmla="*/ 0 w 669"/>
                  <a:gd name="T73" fmla="*/ 0 h 523"/>
                  <a:gd name="T74" fmla="*/ 0 w 669"/>
                  <a:gd name="T75" fmla="*/ 0 h 523"/>
                  <a:gd name="T76" fmla="*/ 0 w 669"/>
                  <a:gd name="T77" fmla="*/ 0 h 523"/>
                  <a:gd name="T78" fmla="*/ 0 w 669"/>
                  <a:gd name="T79" fmla="*/ 0 h 5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69"/>
                  <a:gd name="T121" fmla="*/ 0 h 523"/>
                  <a:gd name="T122" fmla="*/ 669 w 669"/>
                  <a:gd name="T123" fmla="*/ 523 h 5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69" h="523">
                    <a:moveTo>
                      <a:pt x="617" y="37"/>
                    </a:moveTo>
                    <a:lnTo>
                      <a:pt x="604" y="37"/>
                    </a:lnTo>
                    <a:lnTo>
                      <a:pt x="590" y="38"/>
                    </a:lnTo>
                    <a:lnTo>
                      <a:pt x="577" y="39"/>
                    </a:lnTo>
                    <a:lnTo>
                      <a:pt x="562" y="42"/>
                    </a:lnTo>
                    <a:lnTo>
                      <a:pt x="533" y="49"/>
                    </a:lnTo>
                    <a:lnTo>
                      <a:pt x="504" y="59"/>
                    </a:lnTo>
                    <a:lnTo>
                      <a:pt x="474" y="71"/>
                    </a:lnTo>
                    <a:lnTo>
                      <a:pt x="443" y="86"/>
                    </a:lnTo>
                    <a:lnTo>
                      <a:pt x="413" y="104"/>
                    </a:lnTo>
                    <a:lnTo>
                      <a:pt x="382" y="124"/>
                    </a:lnTo>
                    <a:lnTo>
                      <a:pt x="352" y="146"/>
                    </a:lnTo>
                    <a:lnTo>
                      <a:pt x="323" y="171"/>
                    </a:lnTo>
                    <a:lnTo>
                      <a:pt x="293" y="198"/>
                    </a:lnTo>
                    <a:lnTo>
                      <a:pt x="266" y="226"/>
                    </a:lnTo>
                    <a:lnTo>
                      <a:pt x="238" y="256"/>
                    </a:lnTo>
                    <a:lnTo>
                      <a:pt x="214" y="289"/>
                    </a:lnTo>
                    <a:lnTo>
                      <a:pt x="190" y="322"/>
                    </a:lnTo>
                    <a:lnTo>
                      <a:pt x="167" y="357"/>
                    </a:lnTo>
                    <a:lnTo>
                      <a:pt x="146" y="391"/>
                    </a:lnTo>
                    <a:lnTo>
                      <a:pt x="124" y="421"/>
                    </a:lnTo>
                    <a:lnTo>
                      <a:pt x="104" y="448"/>
                    </a:lnTo>
                    <a:lnTo>
                      <a:pt x="84" y="471"/>
                    </a:lnTo>
                    <a:lnTo>
                      <a:pt x="65" y="490"/>
                    </a:lnTo>
                    <a:lnTo>
                      <a:pt x="48" y="505"/>
                    </a:lnTo>
                    <a:lnTo>
                      <a:pt x="39" y="511"/>
                    </a:lnTo>
                    <a:lnTo>
                      <a:pt x="33" y="516"/>
                    </a:lnTo>
                    <a:lnTo>
                      <a:pt x="25" y="520"/>
                    </a:lnTo>
                    <a:lnTo>
                      <a:pt x="19" y="522"/>
                    </a:lnTo>
                    <a:lnTo>
                      <a:pt x="14" y="523"/>
                    </a:lnTo>
                    <a:lnTo>
                      <a:pt x="10" y="523"/>
                    </a:lnTo>
                    <a:lnTo>
                      <a:pt x="6" y="522"/>
                    </a:lnTo>
                    <a:lnTo>
                      <a:pt x="3" y="520"/>
                    </a:lnTo>
                    <a:lnTo>
                      <a:pt x="1" y="516"/>
                    </a:lnTo>
                    <a:lnTo>
                      <a:pt x="0" y="511"/>
                    </a:lnTo>
                    <a:lnTo>
                      <a:pt x="0" y="505"/>
                    </a:lnTo>
                    <a:lnTo>
                      <a:pt x="1" y="496"/>
                    </a:lnTo>
                    <a:lnTo>
                      <a:pt x="3" y="487"/>
                    </a:lnTo>
                    <a:lnTo>
                      <a:pt x="6" y="476"/>
                    </a:lnTo>
                    <a:lnTo>
                      <a:pt x="11" y="465"/>
                    </a:lnTo>
                    <a:lnTo>
                      <a:pt x="16" y="451"/>
                    </a:lnTo>
                    <a:lnTo>
                      <a:pt x="33" y="420"/>
                    </a:lnTo>
                    <a:lnTo>
                      <a:pt x="54" y="382"/>
                    </a:lnTo>
                    <a:lnTo>
                      <a:pt x="78" y="342"/>
                    </a:lnTo>
                    <a:lnTo>
                      <a:pt x="104" y="304"/>
                    </a:lnTo>
                    <a:lnTo>
                      <a:pt x="129" y="266"/>
                    </a:lnTo>
                    <a:lnTo>
                      <a:pt x="156" y="231"/>
                    </a:lnTo>
                    <a:lnTo>
                      <a:pt x="182" y="199"/>
                    </a:lnTo>
                    <a:lnTo>
                      <a:pt x="210" y="168"/>
                    </a:lnTo>
                    <a:lnTo>
                      <a:pt x="237" y="139"/>
                    </a:lnTo>
                    <a:lnTo>
                      <a:pt x="265" y="111"/>
                    </a:lnTo>
                    <a:lnTo>
                      <a:pt x="292" y="88"/>
                    </a:lnTo>
                    <a:lnTo>
                      <a:pt x="318" y="66"/>
                    </a:lnTo>
                    <a:lnTo>
                      <a:pt x="346" y="48"/>
                    </a:lnTo>
                    <a:lnTo>
                      <a:pt x="372" y="33"/>
                    </a:lnTo>
                    <a:lnTo>
                      <a:pt x="384" y="25"/>
                    </a:lnTo>
                    <a:lnTo>
                      <a:pt x="397" y="20"/>
                    </a:lnTo>
                    <a:lnTo>
                      <a:pt x="409" y="14"/>
                    </a:lnTo>
                    <a:lnTo>
                      <a:pt x="422" y="10"/>
                    </a:lnTo>
                    <a:lnTo>
                      <a:pt x="434" y="7"/>
                    </a:lnTo>
                    <a:lnTo>
                      <a:pt x="446" y="4"/>
                    </a:lnTo>
                    <a:lnTo>
                      <a:pt x="457" y="3"/>
                    </a:lnTo>
                    <a:lnTo>
                      <a:pt x="468" y="2"/>
                    </a:lnTo>
                    <a:lnTo>
                      <a:pt x="492" y="0"/>
                    </a:lnTo>
                    <a:lnTo>
                      <a:pt x="515" y="0"/>
                    </a:lnTo>
                    <a:lnTo>
                      <a:pt x="539" y="0"/>
                    </a:lnTo>
                    <a:lnTo>
                      <a:pt x="563" y="3"/>
                    </a:lnTo>
                    <a:lnTo>
                      <a:pt x="585" y="5"/>
                    </a:lnTo>
                    <a:lnTo>
                      <a:pt x="607" y="8"/>
                    </a:lnTo>
                    <a:lnTo>
                      <a:pt x="624" y="12"/>
                    </a:lnTo>
                    <a:lnTo>
                      <a:pt x="640" y="15"/>
                    </a:lnTo>
                    <a:lnTo>
                      <a:pt x="654" y="19"/>
                    </a:lnTo>
                    <a:lnTo>
                      <a:pt x="663" y="23"/>
                    </a:lnTo>
                    <a:lnTo>
                      <a:pt x="666" y="24"/>
                    </a:lnTo>
                    <a:lnTo>
                      <a:pt x="669" y="27"/>
                    </a:lnTo>
                    <a:lnTo>
                      <a:pt x="669" y="28"/>
                    </a:lnTo>
                    <a:lnTo>
                      <a:pt x="669" y="29"/>
                    </a:lnTo>
                    <a:lnTo>
                      <a:pt x="665" y="32"/>
                    </a:lnTo>
                    <a:lnTo>
                      <a:pt x="655" y="34"/>
                    </a:lnTo>
                    <a:lnTo>
                      <a:pt x="639" y="35"/>
                    </a:lnTo>
                    <a:lnTo>
                      <a:pt x="617" y="3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9" name="Freeform 552"/>
              <p:cNvSpPr>
                <a:spLocks/>
              </p:cNvSpPr>
              <p:nvPr/>
            </p:nvSpPr>
            <p:spPr bwMode="auto">
              <a:xfrm>
                <a:off x="2669" y="2581"/>
                <a:ext cx="132" cy="131"/>
              </a:xfrm>
              <a:custGeom>
                <a:avLst/>
                <a:gdLst>
                  <a:gd name="T0" fmla="*/ 0 w 659"/>
                  <a:gd name="T1" fmla="*/ 0 h 657"/>
                  <a:gd name="T2" fmla="*/ 0 w 659"/>
                  <a:gd name="T3" fmla="*/ 0 h 657"/>
                  <a:gd name="T4" fmla="*/ 0 w 659"/>
                  <a:gd name="T5" fmla="*/ 0 h 657"/>
                  <a:gd name="T6" fmla="*/ 0 w 659"/>
                  <a:gd name="T7" fmla="*/ 0 h 657"/>
                  <a:gd name="T8" fmla="*/ 0 w 659"/>
                  <a:gd name="T9" fmla="*/ 0 h 657"/>
                  <a:gd name="T10" fmla="*/ 0 w 659"/>
                  <a:gd name="T11" fmla="*/ 0 h 657"/>
                  <a:gd name="T12" fmla="*/ 0 w 659"/>
                  <a:gd name="T13" fmla="*/ 0 h 657"/>
                  <a:gd name="T14" fmla="*/ 0 w 659"/>
                  <a:gd name="T15" fmla="*/ 0 h 657"/>
                  <a:gd name="T16" fmla="*/ 0 w 659"/>
                  <a:gd name="T17" fmla="*/ 0 h 657"/>
                  <a:gd name="T18" fmla="*/ 0 w 659"/>
                  <a:gd name="T19" fmla="*/ 0 h 657"/>
                  <a:gd name="T20" fmla="*/ 0 w 659"/>
                  <a:gd name="T21" fmla="*/ 0 h 657"/>
                  <a:gd name="T22" fmla="*/ 0 w 659"/>
                  <a:gd name="T23" fmla="*/ 0 h 657"/>
                  <a:gd name="T24" fmla="*/ 0 w 659"/>
                  <a:gd name="T25" fmla="*/ 0 h 657"/>
                  <a:gd name="T26" fmla="*/ 0 w 659"/>
                  <a:gd name="T27" fmla="*/ 0 h 657"/>
                  <a:gd name="T28" fmla="*/ 0 w 659"/>
                  <a:gd name="T29" fmla="*/ 0 h 657"/>
                  <a:gd name="T30" fmla="*/ 0 w 659"/>
                  <a:gd name="T31" fmla="*/ 0 h 657"/>
                  <a:gd name="T32" fmla="*/ 0 w 659"/>
                  <a:gd name="T33" fmla="*/ 0 h 657"/>
                  <a:gd name="T34" fmla="*/ 0 w 659"/>
                  <a:gd name="T35" fmla="*/ 0 h 657"/>
                  <a:gd name="T36" fmla="*/ 0 w 659"/>
                  <a:gd name="T37" fmla="*/ 0 h 657"/>
                  <a:gd name="T38" fmla="*/ 0 w 659"/>
                  <a:gd name="T39" fmla="*/ 0 h 657"/>
                  <a:gd name="T40" fmla="*/ 0 w 659"/>
                  <a:gd name="T41" fmla="*/ 0 h 657"/>
                  <a:gd name="T42" fmla="*/ 0 w 659"/>
                  <a:gd name="T43" fmla="*/ 0 h 657"/>
                  <a:gd name="T44" fmla="*/ 0 w 659"/>
                  <a:gd name="T45" fmla="*/ 0 h 657"/>
                  <a:gd name="T46" fmla="*/ 0 w 659"/>
                  <a:gd name="T47" fmla="*/ 0 h 657"/>
                  <a:gd name="T48" fmla="*/ 0 w 659"/>
                  <a:gd name="T49" fmla="*/ 0 h 657"/>
                  <a:gd name="T50" fmla="*/ 0 w 659"/>
                  <a:gd name="T51" fmla="*/ 0 h 657"/>
                  <a:gd name="T52" fmla="*/ 0 w 659"/>
                  <a:gd name="T53" fmla="*/ 0 h 657"/>
                  <a:gd name="T54" fmla="*/ 0 w 659"/>
                  <a:gd name="T55" fmla="*/ 0 h 657"/>
                  <a:gd name="T56" fmla="*/ 0 w 659"/>
                  <a:gd name="T57" fmla="*/ 0 h 657"/>
                  <a:gd name="T58" fmla="*/ 0 w 659"/>
                  <a:gd name="T59" fmla="*/ 0 h 657"/>
                  <a:gd name="T60" fmla="*/ 0 w 659"/>
                  <a:gd name="T61" fmla="*/ 0 h 657"/>
                  <a:gd name="T62" fmla="*/ 0 w 659"/>
                  <a:gd name="T63" fmla="*/ 0 h 657"/>
                  <a:gd name="T64" fmla="*/ 0 w 659"/>
                  <a:gd name="T65" fmla="*/ 0 h 657"/>
                  <a:gd name="T66" fmla="*/ 0 w 659"/>
                  <a:gd name="T67" fmla="*/ 0 h 657"/>
                  <a:gd name="T68" fmla="*/ 0 w 659"/>
                  <a:gd name="T69" fmla="*/ 0 h 657"/>
                  <a:gd name="T70" fmla="*/ 0 w 659"/>
                  <a:gd name="T71" fmla="*/ 0 h 657"/>
                  <a:gd name="T72" fmla="*/ 0 w 659"/>
                  <a:gd name="T73" fmla="*/ 0 h 657"/>
                  <a:gd name="T74" fmla="*/ 0 w 659"/>
                  <a:gd name="T75" fmla="*/ 0 h 657"/>
                  <a:gd name="T76" fmla="*/ 0 w 659"/>
                  <a:gd name="T77" fmla="*/ 0 h 657"/>
                  <a:gd name="T78" fmla="*/ 0 w 659"/>
                  <a:gd name="T79" fmla="*/ 0 h 657"/>
                  <a:gd name="T80" fmla="*/ 0 w 659"/>
                  <a:gd name="T81" fmla="*/ 0 h 657"/>
                  <a:gd name="T82" fmla="*/ 0 w 659"/>
                  <a:gd name="T83" fmla="*/ 0 h 657"/>
                  <a:gd name="T84" fmla="*/ 0 w 659"/>
                  <a:gd name="T85" fmla="*/ 0 h 657"/>
                  <a:gd name="T86" fmla="*/ 0 w 659"/>
                  <a:gd name="T87" fmla="*/ 0 h 657"/>
                  <a:gd name="T88" fmla="*/ 0 w 659"/>
                  <a:gd name="T89" fmla="*/ 0 h 657"/>
                  <a:gd name="T90" fmla="*/ 0 w 659"/>
                  <a:gd name="T91" fmla="*/ 0 h 657"/>
                  <a:gd name="T92" fmla="*/ 0 w 659"/>
                  <a:gd name="T93" fmla="*/ 0 h 657"/>
                  <a:gd name="T94" fmla="*/ 0 w 659"/>
                  <a:gd name="T95" fmla="*/ 0 h 657"/>
                  <a:gd name="T96" fmla="*/ 0 w 659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59"/>
                  <a:gd name="T148" fmla="*/ 0 h 657"/>
                  <a:gd name="T149" fmla="*/ 659 w 659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59" h="657">
                    <a:moveTo>
                      <a:pt x="659" y="135"/>
                    </a:moveTo>
                    <a:lnTo>
                      <a:pt x="655" y="165"/>
                    </a:lnTo>
                    <a:lnTo>
                      <a:pt x="650" y="191"/>
                    </a:lnTo>
                    <a:lnTo>
                      <a:pt x="648" y="202"/>
                    </a:lnTo>
                    <a:lnTo>
                      <a:pt x="644" y="215"/>
                    </a:lnTo>
                    <a:lnTo>
                      <a:pt x="640" y="225"/>
                    </a:lnTo>
                    <a:lnTo>
                      <a:pt x="635" y="235"/>
                    </a:lnTo>
                    <a:lnTo>
                      <a:pt x="624" y="255"/>
                    </a:lnTo>
                    <a:lnTo>
                      <a:pt x="613" y="272"/>
                    </a:lnTo>
                    <a:lnTo>
                      <a:pt x="599" y="287"/>
                    </a:lnTo>
                    <a:lnTo>
                      <a:pt x="584" y="301"/>
                    </a:lnTo>
                    <a:lnTo>
                      <a:pt x="568" y="315"/>
                    </a:lnTo>
                    <a:lnTo>
                      <a:pt x="551" y="327"/>
                    </a:lnTo>
                    <a:lnTo>
                      <a:pt x="533" y="338"/>
                    </a:lnTo>
                    <a:lnTo>
                      <a:pt x="513" y="350"/>
                    </a:lnTo>
                    <a:lnTo>
                      <a:pt x="473" y="373"/>
                    </a:lnTo>
                    <a:lnTo>
                      <a:pt x="432" y="397"/>
                    </a:lnTo>
                    <a:lnTo>
                      <a:pt x="387" y="423"/>
                    </a:lnTo>
                    <a:lnTo>
                      <a:pt x="337" y="449"/>
                    </a:lnTo>
                    <a:lnTo>
                      <a:pt x="287" y="476"/>
                    </a:lnTo>
                    <a:lnTo>
                      <a:pt x="236" y="503"/>
                    </a:lnTo>
                    <a:lnTo>
                      <a:pt x="211" y="517"/>
                    </a:lnTo>
                    <a:lnTo>
                      <a:pt x="187" y="531"/>
                    </a:lnTo>
                    <a:lnTo>
                      <a:pt x="165" y="544"/>
                    </a:lnTo>
                    <a:lnTo>
                      <a:pt x="142" y="559"/>
                    </a:lnTo>
                    <a:lnTo>
                      <a:pt x="122" y="574"/>
                    </a:lnTo>
                    <a:lnTo>
                      <a:pt x="103" y="589"/>
                    </a:lnTo>
                    <a:lnTo>
                      <a:pt x="86" y="604"/>
                    </a:lnTo>
                    <a:lnTo>
                      <a:pt x="71" y="619"/>
                    </a:lnTo>
                    <a:lnTo>
                      <a:pt x="56" y="634"/>
                    </a:lnTo>
                    <a:lnTo>
                      <a:pt x="44" y="645"/>
                    </a:lnTo>
                    <a:lnTo>
                      <a:pt x="33" y="652"/>
                    </a:lnTo>
                    <a:lnTo>
                      <a:pt x="24" y="655"/>
                    </a:lnTo>
                    <a:lnTo>
                      <a:pt x="20" y="657"/>
                    </a:lnTo>
                    <a:lnTo>
                      <a:pt x="16" y="657"/>
                    </a:lnTo>
                    <a:lnTo>
                      <a:pt x="13" y="655"/>
                    </a:lnTo>
                    <a:lnTo>
                      <a:pt x="10" y="654"/>
                    </a:lnTo>
                    <a:lnTo>
                      <a:pt x="6" y="653"/>
                    </a:lnTo>
                    <a:lnTo>
                      <a:pt x="5" y="650"/>
                    </a:lnTo>
                    <a:lnTo>
                      <a:pt x="3" y="647"/>
                    </a:lnTo>
                    <a:lnTo>
                      <a:pt x="1" y="643"/>
                    </a:lnTo>
                    <a:lnTo>
                      <a:pt x="0" y="634"/>
                    </a:lnTo>
                    <a:lnTo>
                      <a:pt x="0" y="624"/>
                    </a:lnTo>
                    <a:lnTo>
                      <a:pt x="3" y="612"/>
                    </a:lnTo>
                    <a:lnTo>
                      <a:pt x="5" y="599"/>
                    </a:lnTo>
                    <a:lnTo>
                      <a:pt x="10" y="585"/>
                    </a:lnTo>
                    <a:lnTo>
                      <a:pt x="18" y="570"/>
                    </a:lnTo>
                    <a:lnTo>
                      <a:pt x="26" y="556"/>
                    </a:lnTo>
                    <a:lnTo>
                      <a:pt x="36" y="541"/>
                    </a:lnTo>
                    <a:lnTo>
                      <a:pt x="51" y="522"/>
                    </a:lnTo>
                    <a:lnTo>
                      <a:pt x="68" y="506"/>
                    </a:lnTo>
                    <a:lnTo>
                      <a:pt x="85" y="489"/>
                    </a:lnTo>
                    <a:lnTo>
                      <a:pt x="104" y="476"/>
                    </a:lnTo>
                    <a:lnTo>
                      <a:pt x="124" y="463"/>
                    </a:lnTo>
                    <a:lnTo>
                      <a:pt x="144" y="452"/>
                    </a:lnTo>
                    <a:lnTo>
                      <a:pt x="165" y="441"/>
                    </a:lnTo>
                    <a:lnTo>
                      <a:pt x="186" y="431"/>
                    </a:lnTo>
                    <a:lnTo>
                      <a:pt x="230" y="413"/>
                    </a:lnTo>
                    <a:lnTo>
                      <a:pt x="272" y="397"/>
                    </a:lnTo>
                    <a:lnTo>
                      <a:pt x="292" y="388"/>
                    </a:lnTo>
                    <a:lnTo>
                      <a:pt x="312" y="381"/>
                    </a:lnTo>
                    <a:lnTo>
                      <a:pt x="330" y="372"/>
                    </a:lnTo>
                    <a:lnTo>
                      <a:pt x="347" y="362"/>
                    </a:lnTo>
                    <a:lnTo>
                      <a:pt x="381" y="342"/>
                    </a:lnTo>
                    <a:lnTo>
                      <a:pt x="417" y="322"/>
                    </a:lnTo>
                    <a:lnTo>
                      <a:pt x="434" y="311"/>
                    </a:lnTo>
                    <a:lnTo>
                      <a:pt x="453" y="300"/>
                    </a:lnTo>
                    <a:lnTo>
                      <a:pt x="471" y="288"/>
                    </a:lnTo>
                    <a:lnTo>
                      <a:pt x="488" y="276"/>
                    </a:lnTo>
                    <a:lnTo>
                      <a:pt x="504" y="262"/>
                    </a:lnTo>
                    <a:lnTo>
                      <a:pt x="519" y="247"/>
                    </a:lnTo>
                    <a:lnTo>
                      <a:pt x="534" y="231"/>
                    </a:lnTo>
                    <a:lnTo>
                      <a:pt x="547" y="214"/>
                    </a:lnTo>
                    <a:lnTo>
                      <a:pt x="558" y="194"/>
                    </a:lnTo>
                    <a:lnTo>
                      <a:pt x="568" y="174"/>
                    </a:lnTo>
                    <a:lnTo>
                      <a:pt x="572" y="162"/>
                    </a:lnTo>
                    <a:lnTo>
                      <a:pt x="575" y="150"/>
                    </a:lnTo>
                    <a:lnTo>
                      <a:pt x="578" y="139"/>
                    </a:lnTo>
                    <a:lnTo>
                      <a:pt x="580" y="125"/>
                    </a:lnTo>
                    <a:lnTo>
                      <a:pt x="585" y="95"/>
                    </a:lnTo>
                    <a:lnTo>
                      <a:pt x="590" y="69"/>
                    </a:lnTo>
                    <a:lnTo>
                      <a:pt x="597" y="48"/>
                    </a:lnTo>
                    <a:lnTo>
                      <a:pt x="603" y="30"/>
                    </a:lnTo>
                    <a:lnTo>
                      <a:pt x="610" y="16"/>
                    </a:lnTo>
                    <a:lnTo>
                      <a:pt x="617" y="8"/>
                    </a:lnTo>
                    <a:lnTo>
                      <a:pt x="620" y="4"/>
                    </a:lnTo>
                    <a:lnTo>
                      <a:pt x="624" y="1"/>
                    </a:lnTo>
                    <a:lnTo>
                      <a:pt x="627" y="1"/>
                    </a:lnTo>
                    <a:lnTo>
                      <a:pt x="630" y="0"/>
                    </a:lnTo>
                    <a:lnTo>
                      <a:pt x="634" y="1"/>
                    </a:lnTo>
                    <a:lnTo>
                      <a:pt x="637" y="4"/>
                    </a:lnTo>
                    <a:lnTo>
                      <a:pt x="639" y="6"/>
                    </a:lnTo>
                    <a:lnTo>
                      <a:pt x="643" y="10"/>
                    </a:lnTo>
                    <a:lnTo>
                      <a:pt x="648" y="21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8" y="79"/>
                    </a:lnTo>
                    <a:lnTo>
                      <a:pt x="659" y="105"/>
                    </a:lnTo>
                    <a:lnTo>
                      <a:pt x="659" y="13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0" name="Freeform 553"/>
              <p:cNvSpPr>
                <a:spLocks/>
              </p:cNvSpPr>
              <p:nvPr/>
            </p:nvSpPr>
            <p:spPr bwMode="auto">
              <a:xfrm>
                <a:off x="2667" y="2652"/>
                <a:ext cx="135" cy="129"/>
              </a:xfrm>
              <a:custGeom>
                <a:avLst/>
                <a:gdLst>
                  <a:gd name="T0" fmla="*/ 0 w 674"/>
                  <a:gd name="T1" fmla="*/ 0 h 644"/>
                  <a:gd name="T2" fmla="*/ 0 w 674"/>
                  <a:gd name="T3" fmla="*/ 0 h 644"/>
                  <a:gd name="T4" fmla="*/ 0 w 674"/>
                  <a:gd name="T5" fmla="*/ 0 h 644"/>
                  <a:gd name="T6" fmla="*/ 0 w 674"/>
                  <a:gd name="T7" fmla="*/ 0 h 644"/>
                  <a:gd name="T8" fmla="*/ 0 w 674"/>
                  <a:gd name="T9" fmla="*/ 0 h 644"/>
                  <a:gd name="T10" fmla="*/ 0 w 674"/>
                  <a:gd name="T11" fmla="*/ 0 h 644"/>
                  <a:gd name="T12" fmla="*/ 0 w 674"/>
                  <a:gd name="T13" fmla="*/ 0 h 644"/>
                  <a:gd name="T14" fmla="*/ 0 w 674"/>
                  <a:gd name="T15" fmla="*/ 0 h 644"/>
                  <a:gd name="T16" fmla="*/ 0 w 674"/>
                  <a:gd name="T17" fmla="*/ 0 h 644"/>
                  <a:gd name="T18" fmla="*/ 0 w 674"/>
                  <a:gd name="T19" fmla="*/ 0 h 644"/>
                  <a:gd name="T20" fmla="*/ 0 w 674"/>
                  <a:gd name="T21" fmla="*/ 0 h 644"/>
                  <a:gd name="T22" fmla="*/ 0 w 674"/>
                  <a:gd name="T23" fmla="*/ 0 h 644"/>
                  <a:gd name="T24" fmla="*/ 0 w 674"/>
                  <a:gd name="T25" fmla="*/ 0 h 644"/>
                  <a:gd name="T26" fmla="*/ 0 w 674"/>
                  <a:gd name="T27" fmla="*/ 0 h 644"/>
                  <a:gd name="T28" fmla="*/ 0 w 674"/>
                  <a:gd name="T29" fmla="*/ 0 h 644"/>
                  <a:gd name="T30" fmla="*/ 0 w 674"/>
                  <a:gd name="T31" fmla="*/ 0 h 644"/>
                  <a:gd name="T32" fmla="*/ 0 w 674"/>
                  <a:gd name="T33" fmla="*/ 0 h 644"/>
                  <a:gd name="T34" fmla="*/ 0 w 674"/>
                  <a:gd name="T35" fmla="*/ 0 h 644"/>
                  <a:gd name="T36" fmla="*/ 0 w 674"/>
                  <a:gd name="T37" fmla="*/ 0 h 644"/>
                  <a:gd name="T38" fmla="*/ 0 w 674"/>
                  <a:gd name="T39" fmla="*/ 0 h 644"/>
                  <a:gd name="T40" fmla="*/ 0 w 674"/>
                  <a:gd name="T41" fmla="*/ 0 h 644"/>
                  <a:gd name="T42" fmla="*/ 0 w 674"/>
                  <a:gd name="T43" fmla="*/ 0 h 644"/>
                  <a:gd name="T44" fmla="*/ 0 w 674"/>
                  <a:gd name="T45" fmla="*/ 0 h 644"/>
                  <a:gd name="T46" fmla="*/ 0 w 674"/>
                  <a:gd name="T47" fmla="*/ 0 h 644"/>
                  <a:gd name="T48" fmla="*/ 0 w 674"/>
                  <a:gd name="T49" fmla="*/ 0 h 644"/>
                  <a:gd name="T50" fmla="*/ 0 w 674"/>
                  <a:gd name="T51" fmla="*/ 0 h 644"/>
                  <a:gd name="T52" fmla="*/ 0 w 674"/>
                  <a:gd name="T53" fmla="*/ 0 h 644"/>
                  <a:gd name="T54" fmla="*/ 0 w 674"/>
                  <a:gd name="T55" fmla="*/ 0 h 644"/>
                  <a:gd name="T56" fmla="*/ 0 w 674"/>
                  <a:gd name="T57" fmla="*/ 0 h 644"/>
                  <a:gd name="T58" fmla="*/ 0 w 674"/>
                  <a:gd name="T59" fmla="*/ 0 h 644"/>
                  <a:gd name="T60" fmla="*/ 0 w 674"/>
                  <a:gd name="T61" fmla="*/ 0 h 644"/>
                  <a:gd name="T62" fmla="*/ 0 w 674"/>
                  <a:gd name="T63" fmla="*/ 0 h 644"/>
                  <a:gd name="T64" fmla="*/ 0 w 674"/>
                  <a:gd name="T65" fmla="*/ 0 h 644"/>
                  <a:gd name="T66" fmla="*/ 0 w 674"/>
                  <a:gd name="T67" fmla="*/ 0 h 644"/>
                  <a:gd name="T68" fmla="*/ 0 w 674"/>
                  <a:gd name="T69" fmla="*/ 0 h 644"/>
                  <a:gd name="T70" fmla="*/ 0 w 674"/>
                  <a:gd name="T71" fmla="*/ 0 h 644"/>
                  <a:gd name="T72" fmla="*/ 0 w 674"/>
                  <a:gd name="T73" fmla="*/ 0 h 644"/>
                  <a:gd name="T74" fmla="*/ 0 w 674"/>
                  <a:gd name="T75" fmla="*/ 0 h 644"/>
                  <a:gd name="T76" fmla="*/ 0 w 674"/>
                  <a:gd name="T77" fmla="*/ 0 h 644"/>
                  <a:gd name="T78" fmla="*/ 0 w 674"/>
                  <a:gd name="T79" fmla="*/ 0 h 644"/>
                  <a:gd name="T80" fmla="*/ 0 w 674"/>
                  <a:gd name="T81" fmla="*/ 0 h 644"/>
                  <a:gd name="T82" fmla="*/ 0 w 674"/>
                  <a:gd name="T83" fmla="*/ 0 h 644"/>
                  <a:gd name="T84" fmla="*/ 0 w 674"/>
                  <a:gd name="T85" fmla="*/ 0 h 644"/>
                  <a:gd name="T86" fmla="*/ 0 w 674"/>
                  <a:gd name="T87" fmla="*/ 0 h 644"/>
                  <a:gd name="T88" fmla="*/ 0 w 674"/>
                  <a:gd name="T89" fmla="*/ 0 h 644"/>
                  <a:gd name="T90" fmla="*/ 0 w 674"/>
                  <a:gd name="T91" fmla="*/ 0 h 644"/>
                  <a:gd name="T92" fmla="*/ 0 w 674"/>
                  <a:gd name="T93" fmla="*/ 0 h 644"/>
                  <a:gd name="T94" fmla="*/ 0 w 674"/>
                  <a:gd name="T95" fmla="*/ 0 h 644"/>
                  <a:gd name="T96" fmla="*/ 0 w 674"/>
                  <a:gd name="T97" fmla="*/ 0 h 644"/>
                  <a:gd name="T98" fmla="*/ 0 w 674"/>
                  <a:gd name="T99" fmla="*/ 0 h 644"/>
                  <a:gd name="T100" fmla="*/ 0 w 674"/>
                  <a:gd name="T101" fmla="*/ 0 h 6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644"/>
                  <a:gd name="T155" fmla="*/ 674 w 674"/>
                  <a:gd name="T156" fmla="*/ 644 h 6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644">
                    <a:moveTo>
                      <a:pt x="671" y="110"/>
                    </a:moveTo>
                    <a:lnTo>
                      <a:pt x="666" y="139"/>
                    </a:lnTo>
                    <a:lnTo>
                      <a:pt x="661" y="165"/>
                    </a:lnTo>
                    <a:lnTo>
                      <a:pt x="655" y="190"/>
                    </a:lnTo>
                    <a:lnTo>
                      <a:pt x="649" y="211"/>
                    </a:lnTo>
                    <a:lnTo>
                      <a:pt x="641" y="231"/>
                    </a:lnTo>
                    <a:lnTo>
                      <a:pt x="632" y="248"/>
                    </a:lnTo>
                    <a:lnTo>
                      <a:pt x="622" y="265"/>
                    </a:lnTo>
                    <a:lnTo>
                      <a:pt x="612" y="278"/>
                    </a:lnTo>
                    <a:lnTo>
                      <a:pt x="600" y="291"/>
                    </a:lnTo>
                    <a:lnTo>
                      <a:pt x="586" y="303"/>
                    </a:lnTo>
                    <a:lnTo>
                      <a:pt x="571" y="313"/>
                    </a:lnTo>
                    <a:lnTo>
                      <a:pt x="555" y="322"/>
                    </a:lnTo>
                    <a:lnTo>
                      <a:pt x="536" y="331"/>
                    </a:lnTo>
                    <a:lnTo>
                      <a:pt x="515" y="338"/>
                    </a:lnTo>
                    <a:lnTo>
                      <a:pt x="493" y="345"/>
                    </a:lnTo>
                    <a:lnTo>
                      <a:pt x="469" y="352"/>
                    </a:lnTo>
                    <a:lnTo>
                      <a:pt x="443" y="358"/>
                    </a:lnTo>
                    <a:lnTo>
                      <a:pt x="417" y="367"/>
                    </a:lnTo>
                    <a:lnTo>
                      <a:pt x="392" y="376"/>
                    </a:lnTo>
                    <a:lnTo>
                      <a:pt x="367" y="387"/>
                    </a:lnTo>
                    <a:lnTo>
                      <a:pt x="342" y="398"/>
                    </a:lnTo>
                    <a:lnTo>
                      <a:pt x="318" y="411"/>
                    </a:lnTo>
                    <a:lnTo>
                      <a:pt x="294" y="423"/>
                    </a:lnTo>
                    <a:lnTo>
                      <a:pt x="272" y="438"/>
                    </a:lnTo>
                    <a:lnTo>
                      <a:pt x="248" y="453"/>
                    </a:lnTo>
                    <a:lnTo>
                      <a:pt x="227" y="469"/>
                    </a:lnTo>
                    <a:lnTo>
                      <a:pt x="204" y="487"/>
                    </a:lnTo>
                    <a:lnTo>
                      <a:pt x="184" y="504"/>
                    </a:lnTo>
                    <a:lnTo>
                      <a:pt x="164" y="523"/>
                    </a:lnTo>
                    <a:lnTo>
                      <a:pt x="144" y="543"/>
                    </a:lnTo>
                    <a:lnTo>
                      <a:pt x="126" y="563"/>
                    </a:lnTo>
                    <a:lnTo>
                      <a:pt x="107" y="584"/>
                    </a:lnTo>
                    <a:lnTo>
                      <a:pt x="91" y="603"/>
                    </a:lnTo>
                    <a:lnTo>
                      <a:pt x="75" y="618"/>
                    </a:lnTo>
                    <a:lnTo>
                      <a:pt x="58" y="630"/>
                    </a:lnTo>
                    <a:lnTo>
                      <a:pt x="45" y="638"/>
                    </a:lnTo>
                    <a:lnTo>
                      <a:pt x="38" y="640"/>
                    </a:lnTo>
                    <a:lnTo>
                      <a:pt x="32" y="643"/>
                    </a:lnTo>
                    <a:lnTo>
                      <a:pt x="27" y="644"/>
                    </a:lnTo>
                    <a:lnTo>
                      <a:pt x="22" y="644"/>
                    </a:lnTo>
                    <a:lnTo>
                      <a:pt x="17" y="644"/>
                    </a:lnTo>
                    <a:lnTo>
                      <a:pt x="13" y="643"/>
                    </a:lnTo>
                    <a:lnTo>
                      <a:pt x="10" y="642"/>
                    </a:lnTo>
                    <a:lnTo>
                      <a:pt x="6" y="639"/>
                    </a:lnTo>
                    <a:lnTo>
                      <a:pt x="3" y="637"/>
                    </a:lnTo>
                    <a:lnTo>
                      <a:pt x="2" y="633"/>
                    </a:lnTo>
                    <a:lnTo>
                      <a:pt x="1" y="629"/>
                    </a:lnTo>
                    <a:lnTo>
                      <a:pt x="0" y="624"/>
                    </a:lnTo>
                    <a:lnTo>
                      <a:pt x="0" y="619"/>
                    </a:lnTo>
                    <a:lnTo>
                      <a:pt x="1" y="614"/>
                    </a:lnTo>
                    <a:lnTo>
                      <a:pt x="2" y="608"/>
                    </a:lnTo>
                    <a:lnTo>
                      <a:pt x="5" y="602"/>
                    </a:lnTo>
                    <a:lnTo>
                      <a:pt x="12" y="588"/>
                    </a:lnTo>
                    <a:lnTo>
                      <a:pt x="22" y="573"/>
                    </a:lnTo>
                    <a:lnTo>
                      <a:pt x="36" y="557"/>
                    </a:lnTo>
                    <a:lnTo>
                      <a:pt x="53" y="539"/>
                    </a:lnTo>
                    <a:lnTo>
                      <a:pt x="90" y="507"/>
                    </a:lnTo>
                    <a:lnTo>
                      <a:pt x="121" y="479"/>
                    </a:lnTo>
                    <a:lnTo>
                      <a:pt x="148" y="457"/>
                    </a:lnTo>
                    <a:lnTo>
                      <a:pt x="173" y="437"/>
                    </a:lnTo>
                    <a:lnTo>
                      <a:pt x="196" y="422"/>
                    </a:lnTo>
                    <a:lnTo>
                      <a:pt x="216" y="409"/>
                    </a:lnTo>
                    <a:lnTo>
                      <a:pt x="236" y="399"/>
                    </a:lnTo>
                    <a:lnTo>
                      <a:pt x="256" y="391"/>
                    </a:lnTo>
                    <a:lnTo>
                      <a:pt x="299" y="378"/>
                    </a:lnTo>
                    <a:lnTo>
                      <a:pt x="339" y="365"/>
                    </a:lnTo>
                    <a:lnTo>
                      <a:pt x="375" y="352"/>
                    </a:lnTo>
                    <a:lnTo>
                      <a:pt x="408" y="338"/>
                    </a:lnTo>
                    <a:lnTo>
                      <a:pt x="436" y="325"/>
                    </a:lnTo>
                    <a:lnTo>
                      <a:pt x="464" y="311"/>
                    </a:lnTo>
                    <a:lnTo>
                      <a:pt x="486" y="297"/>
                    </a:lnTo>
                    <a:lnTo>
                      <a:pt x="508" y="282"/>
                    </a:lnTo>
                    <a:lnTo>
                      <a:pt x="525" y="266"/>
                    </a:lnTo>
                    <a:lnTo>
                      <a:pt x="541" y="251"/>
                    </a:lnTo>
                    <a:lnTo>
                      <a:pt x="554" y="233"/>
                    </a:lnTo>
                    <a:lnTo>
                      <a:pt x="565" y="217"/>
                    </a:lnTo>
                    <a:lnTo>
                      <a:pt x="574" y="199"/>
                    </a:lnTo>
                    <a:lnTo>
                      <a:pt x="581" y="180"/>
                    </a:lnTo>
                    <a:lnTo>
                      <a:pt x="587" y="160"/>
                    </a:lnTo>
                    <a:lnTo>
                      <a:pt x="592" y="139"/>
                    </a:lnTo>
                    <a:lnTo>
                      <a:pt x="599" y="101"/>
                    </a:lnTo>
                    <a:lnTo>
                      <a:pt x="606" y="71"/>
                    </a:lnTo>
                    <a:lnTo>
                      <a:pt x="614" y="46"/>
                    </a:lnTo>
                    <a:lnTo>
                      <a:pt x="621" y="26"/>
                    </a:lnTo>
                    <a:lnTo>
                      <a:pt x="625" y="19"/>
                    </a:lnTo>
                    <a:lnTo>
                      <a:pt x="629" y="13"/>
                    </a:lnTo>
                    <a:lnTo>
                      <a:pt x="632" y="8"/>
                    </a:lnTo>
                    <a:lnTo>
                      <a:pt x="636" y="4"/>
                    </a:lnTo>
                    <a:lnTo>
                      <a:pt x="640" y="1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50" y="0"/>
                    </a:lnTo>
                    <a:lnTo>
                      <a:pt x="654" y="1"/>
                    </a:lnTo>
                    <a:lnTo>
                      <a:pt x="656" y="4"/>
                    </a:lnTo>
                    <a:lnTo>
                      <a:pt x="659" y="8"/>
                    </a:lnTo>
                    <a:lnTo>
                      <a:pt x="661" y="11"/>
                    </a:lnTo>
                    <a:lnTo>
                      <a:pt x="666" y="23"/>
                    </a:lnTo>
                    <a:lnTo>
                      <a:pt x="670" y="35"/>
                    </a:lnTo>
                    <a:lnTo>
                      <a:pt x="672" y="51"/>
                    </a:lnTo>
                    <a:lnTo>
                      <a:pt x="674" y="69"/>
                    </a:lnTo>
                    <a:lnTo>
                      <a:pt x="672" y="89"/>
                    </a:lnTo>
                    <a:lnTo>
                      <a:pt x="671" y="11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1" name="Freeform 554"/>
              <p:cNvSpPr>
                <a:spLocks/>
              </p:cNvSpPr>
              <p:nvPr/>
            </p:nvSpPr>
            <p:spPr bwMode="auto">
              <a:xfrm>
                <a:off x="2670" y="2739"/>
                <a:ext cx="123" cy="107"/>
              </a:xfrm>
              <a:custGeom>
                <a:avLst/>
                <a:gdLst>
                  <a:gd name="T0" fmla="*/ 0 w 614"/>
                  <a:gd name="T1" fmla="*/ 0 h 538"/>
                  <a:gd name="T2" fmla="*/ 0 w 614"/>
                  <a:gd name="T3" fmla="*/ 0 h 538"/>
                  <a:gd name="T4" fmla="*/ 0 w 614"/>
                  <a:gd name="T5" fmla="*/ 0 h 538"/>
                  <a:gd name="T6" fmla="*/ 0 w 614"/>
                  <a:gd name="T7" fmla="*/ 0 h 538"/>
                  <a:gd name="T8" fmla="*/ 0 w 614"/>
                  <a:gd name="T9" fmla="*/ 0 h 538"/>
                  <a:gd name="T10" fmla="*/ 0 w 614"/>
                  <a:gd name="T11" fmla="*/ 0 h 538"/>
                  <a:gd name="T12" fmla="*/ 0 w 614"/>
                  <a:gd name="T13" fmla="*/ 0 h 538"/>
                  <a:gd name="T14" fmla="*/ 0 w 614"/>
                  <a:gd name="T15" fmla="*/ 0 h 538"/>
                  <a:gd name="T16" fmla="*/ 0 w 614"/>
                  <a:gd name="T17" fmla="*/ 0 h 538"/>
                  <a:gd name="T18" fmla="*/ 0 w 614"/>
                  <a:gd name="T19" fmla="*/ 0 h 538"/>
                  <a:gd name="T20" fmla="*/ 0 w 614"/>
                  <a:gd name="T21" fmla="*/ 0 h 538"/>
                  <a:gd name="T22" fmla="*/ 0 w 614"/>
                  <a:gd name="T23" fmla="*/ 0 h 538"/>
                  <a:gd name="T24" fmla="*/ 0 w 614"/>
                  <a:gd name="T25" fmla="*/ 0 h 538"/>
                  <a:gd name="T26" fmla="*/ 0 w 614"/>
                  <a:gd name="T27" fmla="*/ 0 h 538"/>
                  <a:gd name="T28" fmla="*/ 0 w 614"/>
                  <a:gd name="T29" fmla="*/ 0 h 538"/>
                  <a:gd name="T30" fmla="*/ 0 w 614"/>
                  <a:gd name="T31" fmla="*/ 0 h 538"/>
                  <a:gd name="T32" fmla="*/ 0 w 614"/>
                  <a:gd name="T33" fmla="*/ 0 h 538"/>
                  <a:gd name="T34" fmla="*/ 0 w 614"/>
                  <a:gd name="T35" fmla="*/ 0 h 538"/>
                  <a:gd name="T36" fmla="*/ 0 w 614"/>
                  <a:gd name="T37" fmla="*/ 0 h 538"/>
                  <a:gd name="T38" fmla="*/ 0 w 614"/>
                  <a:gd name="T39" fmla="*/ 0 h 538"/>
                  <a:gd name="T40" fmla="*/ 0 w 614"/>
                  <a:gd name="T41" fmla="*/ 0 h 538"/>
                  <a:gd name="T42" fmla="*/ 0 w 614"/>
                  <a:gd name="T43" fmla="*/ 0 h 538"/>
                  <a:gd name="T44" fmla="*/ 0 w 614"/>
                  <a:gd name="T45" fmla="*/ 0 h 538"/>
                  <a:gd name="T46" fmla="*/ 0 w 614"/>
                  <a:gd name="T47" fmla="*/ 0 h 538"/>
                  <a:gd name="T48" fmla="*/ 0 w 614"/>
                  <a:gd name="T49" fmla="*/ 0 h 538"/>
                  <a:gd name="T50" fmla="*/ 0 w 614"/>
                  <a:gd name="T51" fmla="*/ 0 h 538"/>
                  <a:gd name="T52" fmla="*/ 0 w 614"/>
                  <a:gd name="T53" fmla="*/ 0 h 538"/>
                  <a:gd name="T54" fmla="*/ 0 w 614"/>
                  <a:gd name="T55" fmla="*/ 0 h 538"/>
                  <a:gd name="T56" fmla="*/ 0 w 614"/>
                  <a:gd name="T57" fmla="*/ 0 h 538"/>
                  <a:gd name="T58" fmla="*/ 0 w 614"/>
                  <a:gd name="T59" fmla="*/ 0 h 538"/>
                  <a:gd name="T60" fmla="*/ 0 w 614"/>
                  <a:gd name="T61" fmla="*/ 0 h 538"/>
                  <a:gd name="T62" fmla="*/ 0 w 614"/>
                  <a:gd name="T63" fmla="*/ 0 h 538"/>
                  <a:gd name="T64" fmla="*/ 0 w 614"/>
                  <a:gd name="T65" fmla="*/ 0 h 538"/>
                  <a:gd name="T66" fmla="*/ 0 w 614"/>
                  <a:gd name="T67" fmla="*/ 0 h 538"/>
                  <a:gd name="T68" fmla="*/ 0 w 614"/>
                  <a:gd name="T69" fmla="*/ 0 h 538"/>
                  <a:gd name="T70" fmla="*/ 0 w 614"/>
                  <a:gd name="T71" fmla="*/ 0 h 538"/>
                  <a:gd name="T72" fmla="*/ 0 w 614"/>
                  <a:gd name="T73" fmla="*/ 0 h 538"/>
                  <a:gd name="T74" fmla="*/ 0 w 614"/>
                  <a:gd name="T75" fmla="*/ 0 h 538"/>
                  <a:gd name="T76" fmla="*/ 0 w 614"/>
                  <a:gd name="T77" fmla="*/ 0 h 538"/>
                  <a:gd name="T78" fmla="*/ 0 w 614"/>
                  <a:gd name="T79" fmla="*/ 0 h 538"/>
                  <a:gd name="T80" fmla="*/ 0 w 614"/>
                  <a:gd name="T81" fmla="*/ 0 h 5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4"/>
                  <a:gd name="T124" fmla="*/ 0 h 538"/>
                  <a:gd name="T125" fmla="*/ 614 w 614"/>
                  <a:gd name="T126" fmla="*/ 538 h 5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4" h="538">
                    <a:moveTo>
                      <a:pt x="599" y="106"/>
                    </a:moveTo>
                    <a:lnTo>
                      <a:pt x="594" y="125"/>
                    </a:lnTo>
                    <a:lnTo>
                      <a:pt x="589" y="142"/>
                    </a:lnTo>
                    <a:lnTo>
                      <a:pt x="584" y="159"/>
                    </a:lnTo>
                    <a:lnTo>
                      <a:pt x="578" y="174"/>
                    </a:lnTo>
                    <a:lnTo>
                      <a:pt x="570" y="189"/>
                    </a:lnTo>
                    <a:lnTo>
                      <a:pt x="562" y="202"/>
                    </a:lnTo>
                    <a:lnTo>
                      <a:pt x="553" y="215"/>
                    </a:lnTo>
                    <a:lnTo>
                      <a:pt x="542" y="226"/>
                    </a:lnTo>
                    <a:lnTo>
                      <a:pt x="531" y="237"/>
                    </a:lnTo>
                    <a:lnTo>
                      <a:pt x="517" y="249"/>
                    </a:lnTo>
                    <a:lnTo>
                      <a:pt x="501" y="259"/>
                    </a:lnTo>
                    <a:lnTo>
                      <a:pt x="483" y="269"/>
                    </a:lnTo>
                    <a:lnTo>
                      <a:pt x="464" y="278"/>
                    </a:lnTo>
                    <a:lnTo>
                      <a:pt x="442" y="288"/>
                    </a:lnTo>
                    <a:lnTo>
                      <a:pt x="418" y="298"/>
                    </a:lnTo>
                    <a:lnTo>
                      <a:pt x="392" y="308"/>
                    </a:lnTo>
                    <a:lnTo>
                      <a:pt x="365" y="318"/>
                    </a:lnTo>
                    <a:lnTo>
                      <a:pt x="336" y="330"/>
                    </a:lnTo>
                    <a:lnTo>
                      <a:pt x="308" y="341"/>
                    </a:lnTo>
                    <a:lnTo>
                      <a:pt x="280" y="353"/>
                    </a:lnTo>
                    <a:lnTo>
                      <a:pt x="254" y="366"/>
                    </a:lnTo>
                    <a:lnTo>
                      <a:pt x="226" y="380"/>
                    </a:lnTo>
                    <a:lnTo>
                      <a:pt x="201" y="393"/>
                    </a:lnTo>
                    <a:lnTo>
                      <a:pt x="176" y="407"/>
                    </a:lnTo>
                    <a:lnTo>
                      <a:pt x="154" y="422"/>
                    </a:lnTo>
                    <a:lnTo>
                      <a:pt x="131" y="436"/>
                    </a:lnTo>
                    <a:lnTo>
                      <a:pt x="111" y="449"/>
                    </a:lnTo>
                    <a:lnTo>
                      <a:pt x="94" y="464"/>
                    </a:lnTo>
                    <a:lnTo>
                      <a:pt x="79" y="478"/>
                    </a:lnTo>
                    <a:lnTo>
                      <a:pt x="65" y="491"/>
                    </a:lnTo>
                    <a:lnTo>
                      <a:pt x="54" y="504"/>
                    </a:lnTo>
                    <a:lnTo>
                      <a:pt x="46" y="517"/>
                    </a:lnTo>
                    <a:lnTo>
                      <a:pt x="39" y="526"/>
                    </a:lnTo>
                    <a:lnTo>
                      <a:pt x="33" y="533"/>
                    </a:lnTo>
                    <a:lnTo>
                      <a:pt x="25" y="537"/>
                    </a:lnTo>
                    <a:lnTo>
                      <a:pt x="18" y="538"/>
                    </a:lnTo>
                    <a:lnTo>
                      <a:pt x="14" y="538"/>
                    </a:lnTo>
                    <a:lnTo>
                      <a:pt x="11" y="537"/>
                    </a:lnTo>
                    <a:lnTo>
                      <a:pt x="9" y="536"/>
                    </a:lnTo>
                    <a:lnTo>
                      <a:pt x="6" y="534"/>
                    </a:lnTo>
                    <a:lnTo>
                      <a:pt x="1" y="528"/>
                    </a:lnTo>
                    <a:lnTo>
                      <a:pt x="0" y="521"/>
                    </a:lnTo>
                    <a:lnTo>
                      <a:pt x="0" y="512"/>
                    </a:lnTo>
                    <a:lnTo>
                      <a:pt x="3" y="501"/>
                    </a:lnTo>
                    <a:lnTo>
                      <a:pt x="8" y="487"/>
                    </a:lnTo>
                    <a:lnTo>
                      <a:pt x="16" y="473"/>
                    </a:lnTo>
                    <a:lnTo>
                      <a:pt x="29" y="457"/>
                    </a:lnTo>
                    <a:lnTo>
                      <a:pt x="45" y="439"/>
                    </a:lnTo>
                    <a:lnTo>
                      <a:pt x="65" y="422"/>
                    </a:lnTo>
                    <a:lnTo>
                      <a:pt x="90" y="403"/>
                    </a:lnTo>
                    <a:lnTo>
                      <a:pt x="119" y="385"/>
                    </a:lnTo>
                    <a:lnTo>
                      <a:pt x="146" y="367"/>
                    </a:lnTo>
                    <a:lnTo>
                      <a:pt x="175" y="351"/>
                    </a:lnTo>
                    <a:lnTo>
                      <a:pt x="202" y="336"/>
                    </a:lnTo>
                    <a:lnTo>
                      <a:pt x="259" y="307"/>
                    </a:lnTo>
                    <a:lnTo>
                      <a:pt x="311" y="281"/>
                    </a:lnTo>
                    <a:lnTo>
                      <a:pt x="336" y="267"/>
                    </a:lnTo>
                    <a:lnTo>
                      <a:pt x="360" y="255"/>
                    </a:lnTo>
                    <a:lnTo>
                      <a:pt x="382" y="241"/>
                    </a:lnTo>
                    <a:lnTo>
                      <a:pt x="403" y="227"/>
                    </a:lnTo>
                    <a:lnTo>
                      <a:pt x="423" y="214"/>
                    </a:lnTo>
                    <a:lnTo>
                      <a:pt x="441" y="199"/>
                    </a:lnTo>
                    <a:lnTo>
                      <a:pt x="457" y="182"/>
                    </a:lnTo>
                    <a:lnTo>
                      <a:pt x="471" y="166"/>
                    </a:lnTo>
                    <a:lnTo>
                      <a:pt x="498" y="127"/>
                    </a:lnTo>
                    <a:lnTo>
                      <a:pt x="528" y="85"/>
                    </a:lnTo>
                    <a:lnTo>
                      <a:pt x="543" y="65"/>
                    </a:lnTo>
                    <a:lnTo>
                      <a:pt x="557" y="46"/>
                    </a:lnTo>
                    <a:lnTo>
                      <a:pt x="569" y="29"/>
                    </a:lnTo>
                    <a:lnTo>
                      <a:pt x="582" y="15"/>
                    </a:lnTo>
                    <a:lnTo>
                      <a:pt x="592" y="6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8" y="0"/>
                    </a:lnTo>
                    <a:lnTo>
                      <a:pt x="610" y="3"/>
                    </a:lnTo>
                    <a:lnTo>
                      <a:pt x="612" y="6"/>
                    </a:lnTo>
                    <a:lnTo>
                      <a:pt x="613" y="13"/>
                    </a:lnTo>
                    <a:lnTo>
                      <a:pt x="614" y="19"/>
                    </a:lnTo>
                    <a:lnTo>
                      <a:pt x="613" y="29"/>
                    </a:lnTo>
                    <a:lnTo>
                      <a:pt x="613" y="40"/>
                    </a:lnTo>
                    <a:lnTo>
                      <a:pt x="608" y="69"/>
                    </a:lnTo>
                    <a:lnTo>
                      <a:pt x="599" y="10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2" name="Freeform 555"/>
              <p:cNvSpPr>
                <a:spLocks/>
              </p:cNvSpPr>
              <p:nvPr/>
            </p:nvSpPr>
            <p:spPr bwMode="auto">
              <a:xfrm>
                <a:off x="2665" y="2808"/>
                <a:ext cx="122" cy="111"/>
              </a:xfrm>
              <a:custGeom>
                <a:avLst/>
                <a:gdLst>
                  <a:gd name="T0" fmla="*/ 0 w 609"/>
                  <a:gd name="T1" fmla="*/ 0 h 555"/>
                  <a:gd name="T2" fmla="*/ 0 w 609"/>
                  <a:gd name="T3" fmla="*/ 0 h 555"/>
                  <a:gd name="T4" fmla="*/ 0 w 609"/>
                  <a:gd name="T5" fmla="*/ 0 h 555"/>
                  <a:gd name="T6" fmla="*/ 0 w 609"/>
                  <a:gd name="T7" fmla="*/ 0 h 555"/>
                  <a:gd name="T8" fmla="*/ 0 w 609"/>
                  <a:gd name="T9" fmla="*/ 0 h 555"/>
                  <a:gd name="T10" fmla="*/ 0 w 609"/>
                  <a:gd name="T11" fmla="*/ 0 h 555"/>
                  <a:gd name="T12" fmla="*/ 0 w 609"/>
                  <a:gd name="T13" fmla="*/ 0 h 555"/>
                  <a:gd name="T14" fmla="*/ 0 w 609"/>
                  <a:gd name="T15" fmla="*/ 0 h 555"/>
                  <a:gd name="T16" fmla="*/ 0 w 609"/>
                  <a:gd name="T17" fmla="*/ 0 h 555"/>
                  <a:gd name="T18" fmla="*/ 0 w 609"/>
                  <a:gd name="T19" fmla="*/ 0 h 555"/>
                  <a:gd name="T20" fmla="*/ 0 w 609"/>
                  <a:gd name="T21" fmla="*/ 0 h 555"/>
                  <a:gd name="T22" fmla="*/ 0 w 609"/>
                  <a:gd name="T23" fmla="*/ 0 h 555"/>
                  <a:gd name="T24" fmla="*/ 0 w 609"/>
                  <a:gd name="T25" fmla="*/ 0 h 555"/>
                  <a:gd name="T26" fmla="*/ 0 w 609"/>
                  <a:gd name="T27" fmla="*/ 0 h 555"/>
                  <a:gd name="T28" fmla="*/ 0 w 609"/>
                  <a:gd name="T29" fmla="*/ 0 h 555"/>
                  <a:gd name="T30" fmla="*/ 0 w 609"/>
                  <a:gd name="T31" fmla="*/ 0 h 555"/>
                  <a:gd name="T32" fmla="*/ 0 w 609"/>
                  <a:gd name="T33" fmla="*/ 0 h 555"/>
                  <a:gd name="T34" fmla="*/ 0 w 609"/>
                  <a:gd name="T35" fmla="*/ 0 h 555"/>
                  <a:gd name="T36" fmla="*/ 0 w 609"/>
                  <a:gd name="T37" fmla="*/ 0 h 555"/>
                  <a:gd name="T38" fmla="*/ 0 w 609"/>
                  <a:gd name="T39" fmla="*/ 0 h 555"/>
                  <a:gd name="T40" fmla="*/ 0 w 609"/>
                  <a:gd name="T41" fmla="*/ 0 h 555"/>
                  <a:gd name="T42" fmla="*/ 0 w 609"/>
                  <a:gd name="T43" fmla="*/ 0 h 555"/>
                  <a:gd name="T44" fmla="*/ 0 w 609"/>
                  <a:gd name="T45" fmla="*/ 0 h 555"/>
                  <a:gd name="T46" fmla="*/ 0 w 609"/>
                  <a:gd name="T47" fmla="*/ 0 h 555"/>
                  <a:gd name="T48" fmla="*/ 0 w 609"/>
                  <a:gd name="T49" fmla="*/ 0 h 555"/>
                  <a:gd name="T50" fmla="*/ 0 w 609"/>
                  <a:gd name="T51" fmla="*/ 0 h 555"/>
                  <a:gd name="T52" fmla="*/ 0 w 609"/>
                  <a:gd name="T53" fmla="*/ 0 h 555"/>
                  <a:gd name="T54" fmla="*/ 0 w 609"/>
                  <a:gd name="T55" fmla="*/ 0 h 555"/>
                  <a:gd name="T56" fmla="*/ 0 w 609"/>
                  <a:gd name="T57" fmla="*/ 0 h 555"/>
                  <a:gd name="T58" fmla="*/ 0 w 609"/>
                  <a:gd name="T59" fmla="*/ 0 h 555"/>
                  <a:gd name="T60" fmla="*/ 0 w 609"/>
                  <a:gd name="T61" fmla="*/ 0 h 555"/>
                  <a:gd name="T62" fmla="*/ 0 w 609"/>
                  <a:gd name="T63" fmla="*/ 0 h 555"/>
                  <a:gd name="T64" fmla="*/ 0 w 609"/>
                  <a:gd name="T65" fmla="*/ 0 h 555"/>
                  <a:gd name="T66" fmla="*/ 0 w 609"/>
                  <a:gd name="T67" fmla="*/ 0 h 555"/>
                  <a:gd name="T68" fmla="*/ 0 w 609"/>
                  <a:gd name="T69" fmla="*/ 0 h 555"/>
                  <a:gd name="T70" fmla="*/ 0 w 609"/>
                  <a:gd name="T71" fmla="*/ 0 h 555"/>
                  <a:gd name="T72" fmla="*/ 0 w 609"/>
                  <a:gd name="T73" fmla="*/ 0 h 555"/>
                  <a:gd name="T74" fmla="*/ 0 w 609"/>
                  <a:gd name="T75" fmla="*/ 0 h 555"/>
                  <a:gd name="T76" fmla="*/ 0 w 609"/>
                  <a:gd name="T77" fmla="*/ 0 h 555"/>
                  <a:gd name="T78" fmla="*/ 0 w 609"/>
                  <a:gd name="T79" fmla="*/ 0 h 555"/>
                  <a:gd name="T80" fmla="*/ 0 w 609"/>
                  <a:gd name="T81" fmla="*/ 0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09"/>
                  <a:gd name="T124" fmla="*/ 0 h 555"/>
                  <a:gd name="T125" fmla="*/ 609 w 609"/>
                  <a:gd name="T126" fmla="*/ 555 h 5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09" h="555">
                    <a:moveTo>
                      <a:pt x="602" y="72"/>
                    </a:moveTo>
                    <a:lnTo>
                      <a:pt x="595" y="105"/>
                    </a:lnTo>
                    <a:lnTo>
                      <a:pt x="586" y="138"/>
                    </a:lnTo>
                    <a:lnTo>
                      <a:pt x="581" y="155"/>
                    </a:lnTo>
                    <a:lnTo>
                      <a:pt x="575" y="171"/>
                    </a:lnTo>
                    <a:lnTo>
                      <a:pt x="568" y="187"/>
                    </a:lnTo>
                    <a:lnTo>
                      <a:pt x="559" y="202"/>
                    </a:lnTo>
                    <a:lnTo>
                      <a:pt x="550" y="217"/>
                    </a:lnTo>
                    <a:lnTo>
                      <a:pt x="539" y="231"/>
                    </a:lnTo>
                    <a:lnTo>
                      <a:pt x="526" y="245"/>
                    </a:lnTo>
                    <a:lnTo>
                      <a:pt x="513" y="257"/>
                    </a:lnTo>
                    <a:lnTo>
                      <a:pt x="496" y="269"/>
                    </a:lnTo>
                    <a:lnTo>
                      <a:pt x="479" y="281"/>
                    </a:lnTo>
                    <a:lnTo>
                      <a:pt x="460" y="291"/>
                    </a:lnTo>
                    <a:lnTo>
                      <a:pt x="439" y="299"/>
                    </a:lnTo>
                    <a:lnTo>
                      <a:pt x="415" y="308"/>
                    </a:lnTo>
                    <a:lnTo>
                      <a:pt x="390" y="319"/>
                    </a:lnTo>
                    <a:lnTo>
                      <a:pt x="364" y="331"/>
                    </a:lnTo>
                    <a:lnTo>
                      <a:pt x="338" y="344"/>
                    </a:lnTo>
                    <a:lnTo>
                      <a:pt x="286" y="373"/>
                    </a:lnTo>
                    <a:lnTo>
                      <a:pt x="233" y="403"/>
                    </a:lnTo>
                    <a:lnTo>
                      <a:pt x="184" y="433"/>
                    </a:lnTo>
                    <a:lnTo>
                      <a:pt x="142" y="462"/>
                    </a:lnTo>
                    <a:lnTo>
                      <a:pt x="107" y="487"/>
                    </a:lnTo>
                    <a:lnTo>
                      <a:pt x="83" y="507"/>
                    </a:lnTo>
                    <a:lnTo>
                      <a:pt x="62" y="523"/>
                    </a:lnTo>
                    <a:lnTo>
                      <a:pt x="42" y="538"/>
                    </a:lnTo>
                    <a:lnTo>
                      <a:pt x="32" y="544"/>
                    </a:lnTo>
                    <a:lnTo>
                      <a:pt x="23" y="549"/>
                    </a:lnTo>
                    <a:lnTo>
                      <a:pt x="16" y="553"/>
                    </a:lnTo>
                    <a:lnTo>
                      <a:pt x="10" y="555"/>
                    </a:lnTo>
                    <a:lnTo>
                      <a:pt x="5" y="555"/>
                    </a:lnTo>
                    <a:lnTo>
                      <a:pt x="1" y="554"/>
                    </a:lnTo>
                    <a:lnTo>
                      <a:pt x="0" y="549"/>
                    </a:lnTo>
                    <a:lnTo>
                      <a:pt x="0" y="542"/>
                    </a:lnTo>
                    <a:lnTo>
                      <a:pt x="3" y="532"/>
                    </a:lnTo>
                    <a:lnTo>
                      <a:pt x="8" y="519"/>
                    </a:lnTo>
                    <a:lnTo>
                      <a:pt x="17" y="503"/>
                    </a:lnTo>
                    <a:lnTo>
                      <a:pt x="28" y="482"/>
                    </a:lnTo>
                    <a:lnTo>
                      <a:pt x="36" y="470"/>
                    </a:lnTo>
                    <a:lnTo>
                      <a:pt x="42" y="460"/>
                    </a:lnTo>
                    <a:lnTo>
                      <a:pt x="50" y="450"/>
                    </a:lnTo>
                    <a:lnTo>
                      <a:pt x="58" y="440"/>
                    </a:lnTo>
                    <a:lnTo>
                      <a:pt x="76" y="423"/>
                    </a:lnTo>
                    <a:lnTo>
                      <a:pt x="95" y="408"/>
                    </a:lnTo>
                    <a:lnTo>
                      <a:pt x="115" y="394"/>
                    </a:lnTo>
                    <a:lnTo>
                      <a:pt x="136" y="381"/>
                    </a:lnTo>
                    <a:lnTo>
                      <a:pt x="158" y="369"/>
                    </a:lnTo>
                    <a:lnTo>
                      <a:pt x="182" y="358"/>
                    </a:lnTo>
                    <a:lnTo>
                      <a:pt x="232" y="338"/>
                    </a:lnTo>
                    <a:lnTo>
                      <a:pt x="284" y="317"/>
                    </a:lnTo>
                    <a:lnTo>
                      <a:pt x="312" y="306"/>
                    </a:lnTo>
                    <a:lnTo>
                      <a:pt x="339" y="293"/>
                    </a:lnTo>
                    <a:lnTo>
                      <a:pt x="367" y="279"/>
                    </a:lnTo>
                    <a:lnTo>
                      <a:pt x="394" y="264"/>
                    </a:lnTo>
                    <a:lnTo>
                      <a:pt x="420" y="248"/>
                    </a:lnTo>
                    <a:lnTo>
                      <a:pt x="443" y="235"/>
                    </a:lnTo>
                    <a:lnTo>
                      <a:pt x="461" y="221"/>
                    </a:lnTo>
                    <a:lnTo>
                      <a:pt x="478" y="208"/>
                    </a:lnTo>
                    <a:lnTo>
                      <a:pt x="490" y="197"/>
                    </a:lnTo>
                    <a:lnTo>
                      <a:pt x="501" y="186"/>
                    </a:lnTo>
                    <a:lnTo>
                      <a:pt x="510" y="176"/>
                    </a:lnTo>
                    <a:lnTo>
                      <a:pt x="518" y="166"/>
                    </a:lnTo>
                    <a:lnTo>
                      <a:pt x="523" y="156"/>
                    </a:lnTo>
                    <a:lnTo>
                      <a:pt x="528" y="146"/>
                    </a:lnTo>
                    <a:lnTo>
                      <a:pt x="531" y="137"/>
                    </a:lnTo>
                    <a:lnTo>
                      <a:pt x="534" y="127"/>
                    </a:lnTo>
                    <a:lnTo>
                      <a:pt x="540" y="106"/>
                    </a:lnTo>
                    <a:lnTo>
                      <a:pt x="548" y="81"/>
                    </a:lnTo>
                    <a:lnTo>
                      <a:pt x="559" y="56"/>
                    </a:lnTo>
                    <a:lnTo>
                      <a:pt x="573" y="32"/>
                    </a:lnTo>
                    <a:lnTo>
                      <a:pt x="579" y="22"/>
                    </a:lnTo>
                    <a:lnTo>
                      <a:pt x="584" y="15"/>
                    </a:lnTo>
                    <a:lnTo>
                      <a:pt x="590" y="7"/>
                    </a:lnTo>
                    <a:lnTo>
                      <a:pt x="595" y="2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6" y="4"/>
                    </a:lnTo>
                    <a:lnTo>
                      <a:pt x="607" y="10"/>
                    </a:lnTo>
                    <a:lnTo>
                      <a:pt x="609" y="19"/>
                    </a:lnTo>
                    <a:lnTo>
                      <a:pt x="607" y="32"/>
                    </a:lnTo>
                    <a:lnTo>
                      <a:pt x="606" y="50"/>
                    </a:lnTo>
                    <a:lnTo>
                      <a:pt x="602" y="7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3" name="Freeform 556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4" name="Freeform 557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5" name="Freeform 558"/>
              <p:cNvSpPr>
                <a:spLocks/>
              </p:cNvSpPr>
              <p:nvPr/>
            </p:nvSpPr>
            <p:spPr bwMode="auto">
              <a:xfrm>
                <a:off x="2575" y="1391"/>
                <a:ext cx="939" cy="787"/>
              </a:xfrm>
              <a:custGeom>
                <a:avLst/>
                <a:gdLst>
                  <a:gd name="T0" fmla="*/ 0 w 4695"/>
                  <a:gd name="T1" fmla="*/ 0 h 3934"/>
                  <a:gd name="T2" fmla="*/ 0 w 4695"/>
                  <a:gd name="T3" fmla="*/ 0 h 3934"/>
                  <a:gd name="T4" fmla="*/ 0 w 4695"/>
                  <a:gd name="T5" fmla="*/ 0 h 3934"/>
                  <a:gd name="T6" fmla="*/ 0 w 4695"/>
                  <a:gd name="T7" fmla="*/ 0 h 3934"/>
                  <a:gd name="T8" fmla="*/ 0 w 4695"/>
                  <a:gd name="T9" fmla="*/ 0 h 3934"/>
                  <a:gd name="T10" fmla="*/ 0 w 4695"/>
                  <a:gd name="T11" fmla="*/ 0 h 3934"/>
                  <a:gd name="T12" fmla="*/ 0 w 4695"/>
                  <a:gd name="T13" fmla="*/ 0 h 3934"/>
                  <a:gd name="T14" fmla="*/ 0 w 4695"/>
                  <a:gd name="T15" fmla="*/ 0 h 3934"/>
                  <a:gd name="T16" fmla="*/ 0 w 4695"/>
                  <a:gd name="T17" fmla="*/ 0 h 3934"/>
                  <a:gd name="T18" fmla="*/ 0 w 4695"/>
                  <a:gd name="T19" fmla="*/ 0 h 3934"/>
                  <a:gd name="T20" fmla="*/ 0 w 4695"/>
                  <a:gd name="T21" fmla="*/ 0 h 3934"/>
                  <a:gd name="T22" fmla="*/ 0 w 4695"/>
                  <a:gd name="T23" fmla="*/ 0 h 3934"/>
                  <a:gd name="T24" fmla="*/ 0 w 4695"/>
                  <a:gd name="T25" fmla="*/ 0 h 3934"/>
                  <a:gd name="T26" fmla="*/ 0 w 4695"/>
                  <a:gd name="T27" fmla="*/ 0 h 3934"/>
                  <a:gd name="T28" fmla="*/ 0 w 4695"/>
                  <a:gd name="T29" fmla="*/ 0 h 3934"/>
                  <a:gd name="T30" fmla="*/ 0 w 4695"/>
                  <a:gd name="T31" fmla="*/ 0 h 3934"/>
                  <a:gd name="T32" fmla="*/ 0 w 4695"/>
                  <a:gd name="T33" fmla="*/ 0 h 3934"/>
                  <a:gd name="T34" fmla="*/ 0 w 4695"/>
                  <a:gd name="T35" fmla="*/ 0 h 3934"/>
                  <a:gd name="T36" fmla="*/ 0 w 4695"/>
                  <a:gd name="T37" fmla="*/ 0 h 3934"/>
                  <a:gd name="T38" fmla="*/ 0 w 4695"/>
                  <a:gd name="T39" fmla="*/ 0 h 3934"/>
                  <a:gd name="T40" fmla="*/ 0 w 4695"/>
                  <a:gd name="T41" fmla="*/ 0 h 3934"/>
                  <a:gd name="T42" fmla="*/ 0 w 4695"/>
                  <a:gd name="T43" fmla="*/ 0 h 3934"/>
                  <a:gd name="T44" fmla="*/ 0 w 4695"/>
                  <a:gd name="T45" fmla="*/ 0 h 3934"/>
                  <a:gd name="T46" fmla="*/ 0 w 4695"/>
                  <a:gd name="T47" fmla="*/ 0 h 3934"/>
                  <a:gd name="T48" fmla="*/ 0 w 4695"/>
                  <a:gd name="T49" fmla="*/ 0 h 3934"/>
                  <a:gd name="T50" fmla="*/ 0 w 4695"/>
                  <a:gd name="T51" fmla="*/ 0 h 3934"/>
                  <a:gd name="T52" fmla="*/ 0 w 4695"/>
                  <a:gd name="T53" fmla="*/ 0 h 3934"/>
                  <a:gd name="T54" fmla="*/ 0 w 4695"/>
                  <a:gd name="T55" fmla="*/ 0 h 3934"/>
                  <a:gd name="T56" fmla="*/ 0 w 4695"/>
                  <a:gd name="T57" fmla="*/ 0 h 3934"/>
                  <a:gd name="T58" fmla="*/ 0 w 4695"/>
                  <a:gd name="T59" fmla="*/ 0 h 3934"/>
                  <a:gd name="T60" fmla="*/ 0 w 4695"/>
                  <a:gd name="T61" fmla="*/ 0 h 3934"/>
                  <a:gd name="T62" fmla="*/ 0 w 4695"/>
                  <a:gd name="T63" fmla="*/ 0 h 3934"/>
                  <a:gd name="T64" fmla="*/ 0 w 4695"/>
                  <a:gd name="T65" fmla="*/ 0 h 3934"/>
                  <a:gd name="T66" fmla="*/ 0 w 4695"/>
                  <a:gd name="T67" fmla="*/ 0 h 3934"/>
                  <a:gd name="T68" fmla="*/ 0 w 4695"/>
                  <a:gd name="T69" fmla="*/ 0 h 3934"/>
                  <a:gd name="T70" fmla="*/ 0 w 4695"/>
                  <a:gd name="T71" fmla="*/ 0 h 3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695"/>
                  <a:gd name="T109" fmla="*/ 0 h 3934"/>
                  <a:gd name="T110" fmla="*/ 4695 w 4695"/>
                  <a:gd name="T111" fmla="*/ 3934 h 3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695" h="3934">
                    <a:moveTo>
                      <a:pt x="3419" y="0"/>
                    </a:moveTo>
                    <a:lnTo>
                      <a:pt x="3431" y="0"/>
                    </a:lnTo>
                    <a:lnTo>
                      <a:pt x="3442" y="1"/>
                    </a:lnTo>
                    <a:lnTo>
                      <a:pt x="3452" y="5"/>
                    </a:lnTo>
                    <a:lnTo>
                      <a:pt x="3463" y="10"/>
                    </a:lnTo>
                    <a:lnTo>
                      <a:pt x="3474" y="17"/>
                    </a:lnTo>
                    <a:lnTo>
                      <a:pt x="3485" y="27"/>
                    </a:lnTo>
                    <a:lnTo>
                      <a:pt x="3495" y="38"/>
                    </a:lnTo>
                    <a:lnTo>
                      <a:pt x="3507" y="53"/>
                    </a:lnTo>
                    <a:lnTo>
                      <a:pt x="3518" y="69"/>
                    </a:lnTo>
                    <a:lnTo>
                      <a:pt x="3529" y="89"/>
                    </a:lnTo>
                    <a:lnTo>
                      <a:pt x="3542" y="113"/>
                    </a:lnTo>
                    <a:lnTo>
                      <a:pt x="3553" y="139"/>
                    </a:lnTo>
                    <a:lnTo>
                      <a:pt x="3565" y="168"/>
                    </a:lnTo>
                    <a:lnTo>
                      <a:pt x="3577" y="200"/>
                    </a:lnTo>
                    <a:lnTo>
                      <a:pt x="3589" y="237"/>
                    </a:lnTo>
                    <a:lnTo>
                      <a:pt x="3603" y="277"/>
                    </a:lnTo>
                    <a:lnTo>
                      <a:pt x="3619" y="329"/>
                    </a:lnTo>
                    <a:lnTo>
                      <a:pt x="3643" y="400"/>
                    </a:lnTo>
                    <a:lnTo>
                      <a:pt x="3674" y="488"/>
                    </a:lnTo>
                    <a:lnTo>
                      <a:pt x="3713" y="592"/>
                    </a:lnTo>
                    <a:lnTo>
                      <a:pt x="3759" y="712"/>
                    </a:lnTo>
                    <a:lnTo>
                      <a:pt x="3811" y="846"/>
                    </a:lnTo>
                    <a:lnTo>
                      <a:pt x="3871" y="992"/>
                    </a:lnTo>
                    <a:lnTo>
                      <a:pt x="3937" y="1150"/>
                    </a:lnTo>
                    <a:lnTo>
                      <a:pt x="4010" y="1318"/>
                    </a:lnTo>
                    <a:lnTo>
                      <a:pt x="4089" y="1495"/>
                    </a:lnTo>
                    <a:lnTo>
                      <a:pt x="4131" y="1587"/>
                    </a:lnTo>
                    <a:lnTo>
                      <a:pt x="4174" y="1681"/>
                    </a:lnTo>
                    <a:lnTo>
                      <a:pt x="4219" y="1776"/>
                    </a:lnTo>
                    <a:lnTo>
                      <a:pt x="4267" y="1872"/>
                    </a:lnTo>
                    <a:lnTo>
                      <a:pt x="4315" y="1970"/>
                    </a:lnTo>
                    <a:lnTo>
                      <a:pt x="4364" y="2069"/>
                    </a:lnTo>
                    <a:lnTo>
                      <a:pt x="4416" y="2170"/>
                    </a:lnTo>
                    <a:lnTo>
                      <a:pt x="4469" y="2271"/>
                    </a:lnTo>
                    <a:lnTo>
                      <a:pt x="4522" y="2373"/>
                    </a:lnTo>
                    <a:lnTo>
                      <a:pt x="4579" y="2476"/>
                    </a:lnTo>
                    <a:lnTo>
                      <a:pt x="4636" y="2579"/>
                    </a:lnTo>
                    <a:lnTo>
                      <a:pt x="4695" y="2683"/>
                    </a:lnTo>
                    <a:lnTo>
                      <a:pt x="1132" y="3934"/>
                    </a:lnTo>
                    <a:lnTo>
                      <a:pt x="1123" y="3916"/>
                    </a:lnTo>
                    <a:lnTo>
                      <a:pt x="1100" y="3865"/>
                    </a:lnTo>
                    <a:lnTo>
                      <a:pt x="1063" y="3785"/>
                    </a:lnTo>
                    <a:lnTo>
                      <a:pt x="1015" y="3678"/>
                    </a:lnTo>
                    <a:lnTo>
                      <a:pt x="956" y="3549"/>
                    </a:lnTo>
                    <a:lnTo>
                      <a:pt x="889" y="3402"/>
                    </a:lnTo>
                    <a:lnTo>
                      <a:pt x="816" y="3240"/>
                    </a:lnTo>
                    <a:lnTo>
                      <a:pt x="739" y="3066"/>
                    </a:lnTo>
                    <a:lnTo>
                      <a:pt x="658" y="2884"/>
                    </a:lnTo>
                    <a:lnTo>
                      <a:pt x="577" y="2697"/>
                    </a:lnTo>
                    <a:lnTo>
                      <a:pt x="496" y="2511"/>
                    </a:lnTo>
                    <a:lnTo>
                      <a:pt x="417" y="2326"/>
                    </a:lnTo>
                    <a:lnTo>
                      <a:pt x="342" y="2149"/>
                    </a:lnTo>
                    <a:lnTo>
                      <a:pt x="275" y="1980"/>
                    </a:lnTo>
                    <a:lnTo>
                      <a:pt x="244" y="1902"/>
                    </a:lnTo>
                    <a:lnTo>
                      <a:pt x="214" y="1827"/>
                    </a:lnTo>
                    <a:lnTo>
                      <a:pt x="187" y="1756"/>
                    </a:lnTo>
                    <a:lnTo>
                      <a:pt x="164" y="1689"/>
                    </a:lnTo>
                    <a:lnTo>
                      <a:pt x="159" y="1672"/>
                    </a:lnTo>
                    <a:lnTo>
                      <a:pt x="145" y="1623"/>
                    </a:lnTo>
                    <a:lnTo>
                      <a:pt x="126" y="1556"/>
                    </a:lnTo>
                    <a:lnTo>
                      <a:pt x="103" y="1477"/>
                    </a:lnTo>
                    <a:lnTo>
                      <a:pt x="89" y="1436"/>
                    </a:lnTo>
                    <a:lnTo>
                      <a:pt x="76" y="1396"/>
                    </a:lnTo>
                    <a:lnTo>
                      <a:pt x="63" y="1359"/>
                    </a:lnTo>
                    <a:lnTo>
                      <a:pt x="49" y="1325"/>
                    </a:lnTo>
                    <a:lnTo>
                      <a:pt x="35" y="1295"/>
                    </a:lnTo>
                    <a:lnTo>
                      <a:pt x="23" y="1271"/>
                    </a:lnTo>
                    <a:lnTo>
                      <a:pt x="17" y="1261"/>
                    </a:lnTo>
                    <a:lnTo>
                      <a:pt x="12" y="1254"/>
                    </a:lnTo>
                    <a:lnTo>
                      <a:pt x="5" y="1249"/>
                    </a:lnTo>
                    <a:lnTo>
                      <a:pt x="0" y="1245"/>
                    </a:lnTo>
                  </a:path>
                </a:pathLst>
              </a:custGeom>
              <a:noFill/>
              <a:ln w="6350">
                <a:solidFill>
                  <a:srgbClr val="DC1E5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6" name="Freeform 559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7" name="Freeform 560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8" name="Freeform 561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9" name="Freeform 562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0" name="Freeform 563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1" name="Freeform 564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2" name="Freeform 565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3" name="Freeform 566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4" name="Freeform 567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5" name="Freeform 568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6" name="Freeform 569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706"/>
                  <a:gd name="T173" fmla="*/ 692 w 692"/>
                  <a:gd name="T174" fmla="*/ 706 h 7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7" name="Freeform 570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w 692"/>
                  <a:gd name="T115" fmla="*/ 0 h 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92"/>
                  <a:gd name="T175" fmla="*/ 0 h 706"/>
                  <a:gd name="T176" fmla="*/ 692 w 692"/>
                  <a:gd name="T177" fmla="*/ 706 h 7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8" name="Freeform 571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9" name="Freeform 572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0" name="Freeform 573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1" name="Freeform 574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2" name="Freeform 575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3" name="Freeform 576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4" name="Freeform 577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5" name="Freeform 578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6" name="Freeform 579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5"/>
                  <a:gd name="T172" fmla="*/ 0 h 649"/>
                  <a:gd name="T173" fmla="*/ 495 w 495"/>
                  <a:gd name="T174" fmla="*/ 649 h 6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7" name="Freeform 580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w 495"/>
                  <a:gd name="T115" fmla="*/ 0 h 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5"/>
                  <a:gd name="T175" fmla="*/ 0 h 649"/>
                  <a:gd name="T176" fmla="*/ 495 w 495"/>
                  <a:gd name="T177" fmla="*/ 649 h 64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8" name="Freeform 581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9" name="Freeform 582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0" name="Freeform 583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1" name="Freeform 584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2" name="Freeform 585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3" name="Freeform 586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4" name="Freeform 587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5" name="Freeform 588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6" name="Freeform 589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7" name="Freeform 590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8" name="Freeform 591"/>
              <p:cNvSpPr>
                <a:spLocks/>
              </p:cNvSpPr>
              <p:nvPr/>
            </p:nvSpPr>
            <p:spPr bwMode="auto">
              <a:xfrm>
                <a:off x="3491" y="1134"/>
                <a:ext cx="143" cy="34"/>
              </a:xfrm>
              <a:custGeom>
                <a:avLst/>
                <a:gdLst>
                  <a:gd name="T0" fmla="*/ 0 w 715"/>
                  <a:gd name="T1" fmla="*/ 0 h 172"/>
                  <a:gd name="T2" fmla="*/ 0 w 715"/>
                  <a:gd name="T3" fmla="*/ 0 h 172"/>
                  <a:gd name="T4" fmla="*/ 0 w 715"/>
                  <a:gd name="T5" fmla="*/ 0 h 172"/>
                  <a:gd name="T6" fmla="*/ 0 w 715"/>
                  <a:gd name="T7" fmla="*/ 0 h 172"/>
                  <a:gd name="T8" fmla="*/ 0 w 715"/>
                  <a:gd name="T9" fmla="*/ 0 h 172"/>
                  <a:gd name="T10" fmla="*/ 0 w 715"/>
                  <a:gd name="T11" fmla="*/ 0 h 172"/>
                  <a:gd name="T12" fmla="*/ 0 w 715"/>
                  <a:gd name="T13" fmla="*/ 0 h 172"/>
                  <a:gd name="T14" fmla="*/ 0 w 715"/>
                  <a:gd name="T15" fmla="*/ 0 h 172"/>
                  <a:gd name="T16" fmla="*/ 0 w 715"/>
                  <a:gd name="T17" fmla="*/ 0 h 172"/>
                  <a:gd name="T18" fmla="*/ 0 w 715"/>
                  <a:gd name="T19" fmla="*/ 0 h 172"/>
                  <a:gd name="T20" fmla="*/ 0 w 715"/>
                  <a:gd name="T21" fmla="*/ 0 h 172"/>
                  <a:gd name="T22" fmla="*/ 0 w 715"/>
                  <a:gd name="T23" fmla="*/ 0 h 172"/>
                  <a:gd name="T24" fmla="*/ 0 w 715"/>
                  <a:gd name="T25" fmla="*/ 0 h 172"/>
                  <a:gd name="T26" fmla="*/ 0 w 715"/>
                  <a:gd name="T27" fmla="*/ 0 h 172"/>
                  <a:gd name="T28" fmla="*/ 0 w 715"/>
                  <a:gd name="T29" fmla="*/ 0 h 172"/>
                  <a:gd name="T30" fmla="*/ 0 w 715"/>
                  <a:gd name="T31" fmla="*/ 0 h 172"/>
                  <a:gd name="T32" fmla="*/ 0 w 715"/>
                  <a:gd name="T33" fmla="*/ 0 h 172"/>
                  <a:gd name="T34" fmla="*/ 0 w 715"/>
                  <a:gd name="T35" fmla="*/ 0 h 172"/>
                  <a:gd name="T36" fmla="*/ 0 w 715"/>
                  <a:gd name="T37" fmla="*/ 0 h 172"/>
                  <a:gd name="T38" fmla="*/ 0 w 715"/>
                  <a:gd name="T39" fmla="*/ 0 h 172"/>
                  <a:gd name="T40" fmla="*/ 0 w 715"/>
                  <a:gd name="T41" fmla="*/ 0 h 172"/>
                  <a:gd name="T42" fmla="*/ 0 w 715"/>
                  <a:gd name="T43" fmla="*/ 0 h 172"/>
                  <a:gd name="T44" fmla="*/ 0 w 715"/>
                  <a:gd name="T45" fmla="*/ 0 h 172"/>
                  <a:gd name="T46" fmla="*/ 0 w 715"/>
                  <a:gd name="T47" fmla="*/ 0 h 172"/>
                  <a:gd name="T48" fmla="*/ 0 w 715"/>
                  <a:gd name="T49" fmla="*/ 0 h 172"/>
                  <a:gd name="T50" fmla="*/ 0 w 715"/>
                  <a:gd name="T51" fmla="*/ 0 h 172"/>
                  <a:gd name="T52" fmla="*/ 0 w 715"/>
                  <a:gd name="T53" fmla="*/ 0 h 172"/>
                  <a:gd name="T54" fmla="*/ 0 w 715"/>
                  <a:gd name="T55" fmla="*/ 0 h 172"/>
                  <a:gd name="T56" fmla="*/ 0 w 715"/>
                  <a:gd name="T57" fmla="*/ 0 h 172"/>
                  <a:gd name="T58" fmla="*/ 0 w 715"/>
                  <a:gd name="T59" fmla="*/ 0 h 172"/>
                  <a:gd name="T60" fmla="*/ 0 w 715"/>
                  <a:gd name="T61" fmla="*/ 0 h 172"/>
                  <a:gd name="T62" fmla="*/ 0 w 715"/>
                  <a:gd name="T63" fmla="*/ 0 h 172"/>
                  <a:gd name="T64" fmla="*/ 0 w 715"/>
                  <a:gd name="T65" fmla="*/ 0 h 172"/>
                  <a:gd name="T66" fmla="*/ 0 w 715"/>
                  <a:gd name="T67" fmla="*/ 0 h 172"/>
                  <a:gd name="T68" fmla="*/ 0 w 715"/>
                  <a:gd name="T69" fmla="*/ 0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5"/>
                  <a:gd name="T106" fmla="*/ 0 h 172"/>
                  <a:gd name="T107" fmla="*/ 715 w 715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5" h="172">
                    <a:moveTo>
                      <a:pt x="680" y="91"/>
                    </a:moveTo>
                    <a:lnTo>
                      <a:pt x="657" y="78"/>
                    </a:lnTo>
                    <a:lnTo>
                      <a:pt x="633" y="65"/>
                    </a:lnTo>
                    <a:lnTo>
                      <a:pt x="607" y="52"/>
                    </a:lnTo>
                    <a:lnTo>
                      <a:pt x="581" y="41"/>
                    </a:lnTo>
                    <a:lnTo>
                      <a:pt x="554" y="30"/>
                    </a:lnTo>
                    <a:lnTo>
                      <a:pt x="526" y="21"/>
                    </a:lnTo>
                    <a:lnTo>
                      <a:pt x="497" y="12"/>
                    </a:lnTo>
                    <a:lnTo>
                      <a:pt x="468" y="6"/>
                    </a:lnTo>
                    <a:lnTo>
                      <a:pt x="437" y="2"/>
                    </a:lnTo>
                    <a:lnTo>
                      <a:pt x="406" y="0"/>
                    </a:lnTo>
                    <a:lnTo>
                      <a:pt x="390" y="0"/>
                    </a:lnTo>
                    <a:lnTo>
                      <a:pt x="373" y="1"/>
                    </a:lnTo>
                    <a:lnTo>
                      <a:pt x="357" y="2"/>
                    </a:lnTo>
                    <a:lnTo>
                      <a:pt x="340" y="3"/>
                    </a:lnTo>
                    <a:lnTo>
                      <a:pt x="322" y="7"/>
                    </a:lnTo>
                    <a:lnTo>
                      <a:pt x="306" y="11"/>
                    </a:lnTo>
                    <a:lnTo>
                      <a:pt x="287" y="15"/>
                    </a:lnTo>
                    <a:lnTo>
                      <a:pt x="270" y="20"/>
                    </a:lnTo>
                    <a:lnTo>
                      <a:pt x="252" y="27"/>
                    </a:lnTo>
                    <a:lnTo>
                      <a:pt x="234" y="33"/>
                    </a:lnTo>
                    <a:lnTo>
                      <a:pt x="215" y="42"/>
                    </a:lnTo>
                    <a:lnTo>
                      <a:pt x="196" y="51"/>
                    </a:lnTo>
                    <a:lnTo>
                      <a:pt x="150" y="73"/>
                    </a:lnTo>
                    <a:lnTo>
                      <a:pt x="105" y="97"/>
                    </a:lnTo>
                    <a:lnTo>
                      <a:pt x="63" y="118"/>
                    </a:lnTo>
                    <a:lnTo>
                      <a:pt x="29" y="138"/>
                    </a:lnTo>
                    <a:lnTo>
                      <a:pt x="17" y="147"/>
                    </a:lnTo>
                    <a:lnTo>
                      <a:pt x="7" y="154"/>
                    </a:lnTo>
                    <a:lnTo>
                      <a:pt x="4" y="158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69"/>
                    </a:lnTo>
                    <a:lnTo>
                      <a:pt x="8" y="171"/>
                    </a:lnTo>
                    <a:lnTo>
                      <a:pt x="13" y="172"/>
                    </a:lnTo>
                    <a:lnTo>
                      <a:pt x="26" y="172"/>
                    </a:lnTo>
                    <a:lnTo>
                      <a:pt x="48" y="169"/>
                    </a:lnTo>
                    <a:lnTo>
                      <a:pt x="78" y="167"/>
                    </a:lnTo>
                    <a:lnTo>
                      <a:pt x="109" y="162"/>
                    </a:lnTo>
                    <a:lnTo>
                      <a:pt x="140" y="156"/>
                    </a:lnTo>
                    <a:lnTo>
                      <a:pt x="171" y="149"/>
                    </a:lnTo>
                    <a:lnTo>
                      <a:pt x="234" y="136"/>
                    </a:lnTo>
                    <a:lnTo>
                      <a:pt x="297" y="122"/>
                    </a:lnTo>
                    <a:lnTo>
                      <a:pt x="328" y="116"/>
                    </a:lnTo>
                    <a:lnTo>
                      <a:pt x="360" y="111"/>
                    </a:lnTo>
                    <a:lnTo>
                      <a:pt x="391" y="106"/>
                    </a:lnTo>
                    <a:lnTo>
                      <a:pt x="421" y="103"/>
                    </a:lnTo>
                    <a:lnTo>
                      <a:pt x="449" y="102"/>
                    </a:lnTo>
                    <a:lnTo>
                      <a:pt x="478" y="102"/>
                    </a:lnTo>
                    <a:lnTo>
                      <a:pt x="492" y="103"/>
                    </a:lnTo>
                    <a:lnTo>
                      <a:pt x="506" y="106"/>
                    </a:lnTo>
                    <a:lnTo>
                      <a:pt x="519" y="107"/>
                    </a:lnTo>
                    <a:lnTo>
                      <a:pt x="532" y="111"/>
                    </a:lnTo>
                    <a:lnTo>
                      <a:pt x="583" y="122"/>
                    </a:lnTo>
                    <a:lnTo>
                      <a:pt x="628" y="130"/>
                    </a:lnTo>
                    <a:lnTo>
                      <a:pt x="648" y="132"/>
                    </a:lnTo>
                    <a:lnTo>
                      <a:pt x="665" y="133"/>
                    </a:lnTo>
                    <a:lnTo>
                      <a:pt x="680" y="135"/>
                    </a:lnTo>
                    <a:lnTo>
                      <a:pt x="693" y="135"/>
                    </a:lnTo>
                    <a:lnTo>
                      <a:pt x="703" y="132"/>
                    </a:lnTo>
                    <a:lnTo>
                      <a:pt x="710" y="130"/>
                    </a:lnTo>
                    <a:lnTo>
                      <a:pt x="713" y="128"/>
                    </a:lnTo>
                    <a:lnTo>
                      <a:pt x="714" y="127"/>
                    </a:lnTo>
                    <a:lnTo>
                      <a:pt x="715" y="125"/>
                    </a:lnTo>
                    <a:lnTo>
                      <a:pt x="715" y="122"/>
                    </a:lnTo>
                    <a:lnTo>
                      <a:pt x="712" y="116"/>
                    </a:lnTo>
                    <a:lnTo>
                      <a:pt x="705" y="108"/>
                    </a:lnTo>
                    <a:lnTo>
                      <a:pt x="695" y="101"/>
                    </a:lnTo>
                    <a:lnTo>
                      <a:pt x="680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9" name="Freeform 592"/>
              <p:cNvSpPr>
                <a:spLocks/>
              </p:cNvSpPr>
              <p:nvPr/>
            </p:nvSpPr>
            <p:spPr bwMode="auto">
              <a:xfrm>
                <a:off x="3423" y="1203"/>
                <a:ext cx="135" cy="27"/>
              </a:xfrm>
              <a:custGeom>
                <a:avLst/>
                <a:gdLst>
                  <a:gd name="T0" fmla="*/ 0 w 673"/>
                  <a:gd name="T1" fmla="*/ 0 h 131"/>
                  <a:gd name="T2" fmla="*/ 0 w 673"/>
                  <a:gd name="T3" fmla="*/ 0 h 131"/>
                  <a:gd name="T4" fmla="*/ 0 w 673"/>
                  <a:gd name="T5" fmla="*/ 0 h 131"/>
                  <a:gd name="T6" fmla="*/ 0 w 673"/>
                  <a:gd name="T7" fmla="*/ 0 h 131"/>
                  <a:gd name="T8" fmla="*/ 0 w 673"/>
                  <a:gd name="T9" fmla="*/ 0 h 131"/>
                  <a:gd name="T10" fmla="*/ 0 w 673"/>
                  <a:gd name="T11" fmla="*/ 0 h 131"/>
                  <a:gd name="T12" fmla="*/ 0 w 673"/>
                  <a:gd name="T13" fmla="*/ 0 h 131"/>
                  <a:gd name="T14" fmla="*/ 0 w 673"/>
                  <a:gd name="T15" fmla="*/ 0 h 131"/>
                  <a:gd name="T16" fmla="*/ 0 w 673"/>
                  <a:gd name="T17" fmla="*/ 0 h 131"/>
                  <a:gd name="T18" fmla="*/ 0 w 673"/>
                  <a:gd name="T19" fmla="*/ 0 h 131"/>
                  <a:gd name="T20" fmla="*/ 0 w 673"/>
                  <a:gd name="T21" fmla="*/ 0 h 131"/>
                  <a:gd name="T22" fmla="*/ 0 w 673"/>
                  <a:gd name="T23" fmla="*/ 0 h 131"/>
                  <a:gd name="T24" fmla="*/ 0 w 673"/>
                  <a:gd name="T25" fmla="*/ 0 h 131"/>
                  <a:gd name="T26" fmla="*/ 0 w 673"/>
                  <a:gd name="T27" fmla="*/ 0 h 131"/>
                  <a:gd name="T28" fmla="*/ 0 w 673"/>
                  <a:gd name="T29" fmla="*/ 0 h 131"/>
                  <a:gd name="T30" fmla="*/ 0 w 673"/>
                  <a:gd name="T31" fmla="*/ 0 h 131"/>
                  <a:gd name="T32" fmla="*/ 0 w 673"/>
                  <a:gd name="T33" fmla="*/ 0 h 131"/>
                  <a:gd name="T34" fmla="*/ 0 w 673"/>
                  <a:gd name="T35" fmla="*/ 0 h 131"/>
                  <a:gd name="T36" fmla="*/ 0 w 673"/>
                  <a:gd name="T37" fmla="*/ 0 h 131"/>
                  <a:gd name="T38" fmla="*/ 0 w 673"/>
                  <a:gd name="T39" fmla="*/ 0 h 131"/>
                  <a:gd name="T40" fmla="*/ 0 w 673"/>
                  <a:gd name="T41" fmla="*/ 0 h 131"/>
                  <a:gd name="T42" fmla="*/ 0 w 673"/>
                  <a:gd name="T43" fmla="*/ 0 h 131"/>
                  <a:gd name="T44" fmla="*/ 0 w 673"/>
                  <a:gd name="T45" fmla="*/ 0 h 131"/>
                  <a:gd name="T46" fmla="*/ 0 w 673"/>
                  <a:gd name="T47" fmla="*/ 0 h 131"/>
                  <a:gd name="T48" fmla="*/ 0 w 673"/>
                  <a:gd name="T49" fmla="*/ 0 h 131"/>
                  <a:gd name="T50" fmla="*/ 0 w 673"/>
                  <a:gd name="T51" fmla="*/ 0 h 131"/>
                  <a:gd name="T52" fmla="*/ 0 w 673"/>
                  <a:gd name="T53" fmla="*/ 0 h 131"/>
                  <a:gd name="T54" fmla="*/ 0 w 673"/>
                  <a:gd name="T55" fmla="*/ 0 h 131"/>
                  <a:gd name="T56" fmla="*/ 0 w 673"/>
                  <a:gd name="T57" fmla="*/ 0 h 131"/>
                  <a:gd name="T58" fmla="*/ 0 w 673"/>
                  <a:gd name="T59" fmla="*/ 0 h 131"/>
                  <a:gd name="T60" fmla="*/ 0 w 673"/>
                  <a:gd name="T61" fmla="*/ 0 h 131"/>
                  <a:gd name="T62" fmla="*/ 0 w 673"/>
                  <a:gd name="T63" fmla="*/ 0 h 131"/>
                  <a:gd name="T64" fmla="*/ 0 w 673"/>
                  <a:gd name="T65" fmla="*/ 0 h 131"/>
                  <a:gd name="T66" fmla="*/ 0 w 673"/>
                  <a:gd name="T67" fmla="*/ 0 h 131"/>
                  <a:gd name="T68" fmla="*/ 0 w 673"/>
                  <a:gd name="T69" fmla="*/ 0 h 131"/>
                  <a:gd name="T70" fmla="*/ 0 w 673"/>
                  <a:gd name="T71" fmla="*/ 0 h 131"/>
                  <a:gd name="T72" fmla="*/ 0 w 673"/>
                  <a:gd name="T73" fmla="*/ 0 h 131"/>
                  <a:gd name="T74" fmla="*/ 0 w 673"/>
                  <a:gd name="T75" fmla="*/ 0 h 131"/>
                  <a:gd name="T76" fmla="*/ 0 w 673"/>
                  <a:gd name="T77" fmla="*/ 0 h 131"/>
                  <a:gd name="T78" fmla="*/ 0 w 673"/>
                  <a:gd name="T79" fmla="*/ 0 h 131"/>
                  <a:gd name="T80" fmla="*/ 0 w 673"/>
                  <a:gd name="T81" fmla="*/ 0 h 131"/>
                  <a:gd name="T82" fmla="*/ 0 w 673"/>
                  <a:gd name="T83" fmla="*/ 0 h 131"/>
                  <a:gd name="T84" fmla="*/ 0 w 673"/>
                  <a:gd name="T85" fmla="*/ 0 h 131"/>
                  <a:gd name="T86" fmla="*/ 0 w 673"/>
                  <a:gd name="T87" fmla="*/ 0 h 131"/>
                  <a:gd name="T88" fmla="*/ 0 w 673"/>
                  <a:gd name="T89" fmla="*/ 0 h 131"/>
                  <a:gd name="T90" fmla="*/ 0 w 673"/>
                  <a:gd name="T91" fmla="*/ 0 h 131"/>
                  <a:gd name="T92" fmla="*/ 0 w 673"/>
                  <a:gd name="T93" fmla="*/ 0 h 131"/>
                  <a:gd name="T94" fmla="*/ 0 w 673"/>
                  <a:gd name="T95" fmla="*/ 0 h 131"/>
                  <a:gd name="T96" fmla="*/ 0 w 673"/>
                  <a:gd name="T97" fmla="*/ 0 h 131"/>
                  <a:gd name="T98" fmla="*/ 0 w 673"/>
                  <a:gd name="T99" fmla="*/ 0 h 131"/>
                  <a:gd name="T100" fmla="*/ 0 w 673"/>
                  <a:gd name="T101" fmla="*/ 0 h 131"/>
                  <a:gd name="T102" fmla="*/ 0 w 673"/>
                  <a:gd name="T103" fmla="*/ 0 h 131"/>
                  <a:gd name="T104" fmla="*/ 0 w 673"/>
                  <a:gd name="T105" fmla="*/ 0 h 131"/>
                  <a:gd name="T106" fmla="*/ 0 w 673"/>
                  <a:gd name="T107" fmla="*/ 0 h 131"/>
                  <a:gd name="T108" fmla="*/ 0 w 673"/>
                  <a:gd name="T109" fmla="*/ 0 h 131"/>
                  <a:gd name="T110" fmla="*/ 0 w 673"/>
                  <a:gd name="T111" fmla="*/ 0 h 131"/>
                  <a:gd name="T112" fmla="*/ 0 w 673"/>
                  <a:gd name="T113" fmla="*/ 0 h 131"/>
                  <a:gd name="T114" fmla="*/ 0 w 673"/>
                  <a:gd name="T115" fmla="*/ 0 h 131"/>
                  <a:gd name="T116" fmla="*/ 0 w 673"/>
                  <a:gd name="T117" fmla="*/ 0 h 131"/>
                  <a:gd name="T118" fmla="*/ 0 w 673"/>
                  <a:gd name="T119" fmla="*/ 0 h 131"/>
                  <a:gd name="T120" fmla="*/ 0 w 673"/>
                  <a:gd name="T121" fmla="*/ 0 h 131"/>
                  <a:gd name="T122" fmla="*/ 0 w 673"/>
                  <a:gd name="T123" fmla="*/ 0 h 131"/>
                  <a:gd name="T124" fmla="*/ 0 w 673"/>
                  <a:gd name="T125" fmla="*/ 0 h 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3"/>
                  <a:gd name="T190" fmla="*/ 0 h 131"/>
                  <a:gd name="T191" fmla="*/ 673 w 673"/>
                  <a:gd name="T192" fmla="*/ 131 h 13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3" h="131">
                    <a:moveTo>
                      <a:pt x="640" y="93"/>
                    </a:moveTo>
                    <a:lnTo>
                      <a:pt x="615" y="79"/>
                    </a:lnTo>
                    <a:lnTo>
                      <a:pt x="585" y="66"/>
                    </a:lnTo>
                    <a:lnTo>
                      <a:pt x="552" y="54"/>
                    </a:lnTo>
                    <a:lnTo>
                      <a:pt x="516" y="43"/>
                    </a:lnTo>
                    <a:lnTo>
                      <a:pt x="479" y="33"/>
                    </a:lnTo>
                    <a:lnTo>
                      <a:pt x="440" y="24"/>
                    </a:lnTo>
                    <a:lnTo>
                      <a:pt x="400" y="16"/>
                    </a:lnTo>
                    <a:lnTo>
                      <a:pt x="361" y="10"/>
                    </a:lnTo>
                    <a:lnTo>
                      <a:pt x="323" y="5"/>
                    </a:lnTo>
                    <a:lnTo>
                      <a:pt x="285" y="1"/>
                    </a:lnTo>
                    <a:lnTo>
                      <a:pt x="250" y="0"/>
                    </a:lnTo>
                    <a:lnTo>
                      <a:pt x="218" y="1"/>
                    </a:lnTo>
                    <a:lnTo>
                      <a:pt x="203" y="1"/>
                    </a:lnTo>
                    <a:lnTo>
                      <a:pt x="189" y="4"/>
                    </a:lnTo>
                    <a:lnTo>
                      <a:pt x="177" y="5"/>
                    </a:lnTo>
                    <a:lnTo>
                      <a:pt x="164" y="8"/>
                    </a:lnTo>
                    <a:lnTo>
                      <a:pt x="154" y="11"/>
                    </a:lnTo>
                    <a:lnTo>
                      <a:pt x="146" y="14"/>
                    </a:lnTo>
                    <a:lnTo>
                      <a:pt x="137" y="19"/>
                    </a:lnTo>
                    <a:lnTo>
                      <a:pt x="131" y="24"/>
                    </a:lnTo>
                    <a:lnTo>
                      <a:pt x="93" y="53"/>
                    </a:lnTo>
                    <a:lnTo>
                      <a:pt x="58" y="76"/>
                    </a:lnTo>
                    <a:lnTo>
                      <a:pt x="30" y="96"/>
                    </a:lnTo>
                    <a:lnTo>
                      <a:pt x="10" y="110"/>
                    </a:lnTo>
                    <a:lnTo>
                      <a:pt x="3" y="116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3" y="127"/>
                    </a:lnTo>
                    <a:lnTo>
                      <a:pt x="12" y="129"/>
                    </a:lnTo>
                    <a:lnTo>
                      <a:pt x="23" y="129"/>
                    </a:lnTo>
                    <a:lnTo>
                      <a:pt x="41" y="129"/>
                    </a:lnTo>
                    <a:lnTo>
                      <a:pt x="62" y="127"/>
                    </a:lnTo>
                    <a:lnTo>
                      <a:pt x="118" y="119"/>
                    </a:lnTo>
                    <a:lnTo>
                      <a:pt x="174" y="111"/>
                    </a:lnTo>
                    <a:lnTo>
                      <a:pt x="229" y="104"/>
                    </a:lnTo>
                    <a:lnTo>
                      <a:pt x="283" y="98"/>
                    </a:lnTo>
                    <a:lnTo>
                      <a:pt x="309" y="95"/>
                    </a:lnTo>
                    <a:lnTo>
                      <a:pt x="335" y="94"/>
                    </a:lnTo>
                    <a:lnTo>
                      <a:pt x="361" y="93"/>
                    </a:lnTo>
                    <a:lnTo>
                      <a:pt x="388" y="93"/>
                    </a:lnTo>
                    <a:lnTo>
                      <a:pt x="414" y="95"/>
                    </a:lnTo>
                    <a:lnTo>
                      <a:pt x="440" y="98"/>
                    </a:lnTo>
                    <a:lnTo>
                      <a:pt x="466" y="101"/>
                    </a:lnTo>
                    <a:lnTo>
                      <a:pt x="491" y="108"/>
                    </a:lnTo>
                    <a:lnTo>
                      <a:pt x="541" y="119"/>
                    </a:lnTo>
                    <a:lnTo>
                      <a:pt x="586" y="126"/>
                    </a:lnTo>
                    <a:lnTo>
                      <a:pt x="605" y="129"/>
                    </a:lnTo>
                    <a:lnTo>
                      <a:pt x="622" y="131"/>
                    </a:lnTo>
                    <a:lnTo>
                      <a:pt x="639" y="131"/>
                    </a:lnTo>
                    <a:lnTo>
                      <a:pt x="651" y="131"/>
                    </a:lnTo>
                    <a:lnTo>
                      <a:pt x="661" y="130"/>
                    </a:lnTo>
                    <a:lnTo>
                      <a:pt x="668" y="129"/>
                    </a:lnTo>
                    <a:lnTo>
                      <a:pt x="671" y="126"/>
                    </a:lnTo>
                    <a:lnTo>
                      <a:pt x="672" y="125"/>
                    </a:lnTo>
                    <a:lnTo>
                      <a:pt x="673" y="123"/>
                    </a:lnTo>
                    <a:lnTo>
                      <a:pt x="673" y="121"/>
                    </a:lnTo>
                    <a:lnTo>
                      <a:pt x="671" y="115"/>
                    </a:lnTo>
                    <a:lnTo>
                      <a:pt x="665" y="109"/>
                    </a:lnTo>
                    <a:lnTo>
                      <a:pt x="655" y="101"/>
                    </a:lnTo>
                    <a:lnTo>
                      <a:pt x="640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0" name="Freeform 593"/>
              <p:cNvSpPr>
                <a:spLocks/>
              </p:cNvSpPr>
              <p:nvPr/>
            </p:nvSpPr>
            <p:spPr bwMode="auto">
              <a:xfrm>
                <a:off x="4494" y="2365"/>
                <a:ext cx="154" cy="144"/>
              </a:xfrm>
              <a:custGeom>
                <a:avLst/>
                <a:gdLst>
                  <a:gd name="T0" fmla="*/ 0 w 772"/>
                  <a:gd name="T1" fmla="*/ 0 h 720"/>
                  <a:gd name="T2" fmla="*/ 0 w 772"/>
                  <a:gd name="T3" fmla="*/ 0 h 720"/>
                  <a:gd name="T4" fmla="*/ 0 w 772"/>
                  <a:gd name="T5" fmla="*/ 0 h 720"/>
                  <a:gd name="T6" fmla="*/ 0 w 772"/>
                  <a:gd name="T7" fmla="*/ 0 h 720"/>
                  <a:gd name="T8" fmla="*/ 0 w 772"/>
                  <a:gd name="T9" fmla="*/ 0 h 720"/>
                  <a:gd name="T10" fmla="*/ 0 w 772"/>
                  <a:gd name="T11" fmla="*/ 0 h 720"/>
                  <a:gd name="T12" fmla="*/ 0 w 772"/>
                  <a:gd name="T13" fmla="*/ 0 h 720"/>
                  <a:gd name="T14" fmla="*/ 0 w 772"/>
                  <a:gd name="T15" fmla="*/ 0 h 720"/>
                  <a:gd name="T16" fmla="*/ 0 w 772"/>
                  <a:gd name="T17" fmla="*/ 0 h 720"/>
                  <a:gd name="T18" fmla="*/ 0 w 772"/>
                  <a:gd name="T19" fmla="*/ 0 h 720"/>
                  <a:gd name="T20" fmla="*/ 0 w 772"/>
                  <a:gd name="T21" fmla="*/ 0 h 720"/>
                  <a:gd name="T22" fmla="*/ 0 w 772"/>
                  <a:gd name="T23" fmla="*/ 0 h 720"/>
                  <a:gd name="T24" fmla="*/ 0 w 772"/>
                  <a:gd name="T25" fmla="*/ 0 h 720"/>
                  <a:gd name="T26" fmla="*/ 0 w 772"/>
                  <a:gd name="T27" fmla="*/ 0 h 720"/>
                  <a:gd name="T28" fmla="*/ 0 w 772"/>
                  <a:gd name="T29" fmla="*/ 0 h 720"/>
                  <a:gd name="T30" fmla="*/ 0 w 772"/>
                  <a:gd name="T31" fmla="*/ 0 h 720"/>
                  <a:gd name="T32" fmla="*/ 0 w 772"/>
                  <a:gd name="T33" fmla="*/ 0 h 720"/>
                  <a:gd name="T34" fmla="*/ 0 w 772"/>
                  <a:gd name="T35" fmla="*/ 0 h 720"/>
                  <a:gd name="T36" fmla="*/ 0 w 772"/>
                  <a:gd name="T37" fmla="*/ 0 h 720"/>
                  <a:gd name="T38" fmla="*/ 0 w 772"/>
                  <a:gd name="T39" fmla="*/ 0 h 720"/>
                  <a:gd name="T40" fmla="*/ 0 w 772"/>
                  <a:gd name="T41" fmla="*/ 0 h 720"/>
                  <a:gd name="T42" fmla="*/ 0 w 772"/>
                  <a:gd name="T43" fmla="*/ 0 h 720"/>
                  <a:gd name="T44" fmla="*/ 0 w 772"/>
                  <a:gd name="T45" fmla="*/ 0 h 720"/>
                  <a:gd name="T46" fmla="*/ 0 w 772"/>
                  <a:gd name="T47" fmla="*/ 0 h 720"/>
                  <a:gd name="T48" fmla="*/ 0 w 772"/>
                  <a:gd name="T49" fmla="*/ 0 h 720"/>
                  <a:gd name="T50" fmla="*/ 0 w 772"/>
                  <a:gd name="T51" fmla="*/ 0 h 720"/>
                  <a:gd name="T52" fmla="*/ 0 w 772"/>
                  <a:gd name="T53" fmla="*/ 0 h 720"/>
                  <a:gd name="T54" fmla="*/ 0 w 772"/>
                  <a:gd name="T55" fmla="*/ 0 h 720"/>
                  <a:gd name="T56" fmla="*/ 0 w 772"/>
                  <a:gd name="T57" fmla="*/ 0 h 720"/>
                  <a:gd name="T58" fmla="*/ 0 w 772"/>
                  <a:gd name="T59" fmla="*/ 0 h 720"/>
                  <a:gd name="T60" fmla="*/ 0 w 772"/>
                  <a:gd name="T61" fmla="*/ 0 h 720"/>
                  <a:gd name="T62" fmla="*/ 0 w 772"/>
                  <a:gd name="T63" fmla="*/ 0 h 720"/>
                  <a:gd name="T64" fmla="*/ 0 w 772"/>
                  <a:gd name="T65" fmla="*/ 0 h 720"/>
                  <a:gd name="T66" fmla="*/ 0 w 772"/>
                  <a:gd name="T67" fmla="*/ 0 h 7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72"/>
                  <a:gd name="T103" fmla="*/ 0 h 720"/>
                  <a:gd name="T104" fmla="*/ 772 w 772"/>
                  <a:gd name="T105" fmla="*/ 720 h 7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72" h="720">
                    <a:moveTo>
                      <a:pt x="49" y="26"/>
                    </a:moveTo>
                    <a:lnTo>
                      <a:pt x="104" y="69"/>
                    </a:lnTo>
                    <a:lnTo>
                      <a:pt x="158" y="112"/>
                    </a:lnTo>
                    <a:lnTo>
                      <a:pt x="213" y="157"/>
                    </a:lnTo>
                    <a:lnTo>
                      <a:pt x="268" y="203"/>
                    </a:lnTo>
                    <a:lnTo>
                      <a:pt x="322" y="250"/>
                    </a:lnTo>
                    <a:lnTo>
                      <a:pt x="376" y="295"/>
                    </a:lnTo>
                    <a:lnTo>
                      <a:pt x="428" y="341"/>
                    </a:lnTo>
                    <a:lnTo>
                      <a:pt x="478" y="386"/>
                    </a:lnTo>
                    <a:lnTo>
                      <a:pt x="524" y="429"/>
                    </a:lnTo>
                    <a:lnTo>
                      <a:pt x="569" y="471"/>
                    </a:lnTo>
                    <a:lnTo>
                      <a:pt x="610" y="512"/>
                    </a:lnTo>
                    <a:lnTo>
                      <a:pt x="648" y="549"/>
                    </a:lnTo>
                    <a:lnTo>
                      <a:pt x="681" y="585"/>
                    </a:lnTo>
                    <a:lnTo>
                      <a:pt x="709" y="618"/>
                    </a:lnTo>
                    <a:lnTo>
                      <a:pt x="732" y="648"/>
                    </a:lnTo>
                    <a:lnTo>
                      <a:pt x="750" y="674"/>
                    </a:lnTo>
                    <a:lnTo>
                      <a:pt x="762" y="695"/>
                    </a:lnTo>
                    <a:lnTo>
                      <a:pt x="770" y="709"/>
                    </a:lnTo>
                    <a:lnTo>
                      <a:pt x="771" y="714"/>
                    </a:lnTo>
                    <a:lnTo>
                      <a:pt x="772" y="718"/>
                    </a:lnTo>
                    <a:lnTo>
                      <a:pt x="771" y="719"/>
                    </a:lnTo>
                    <a:lnTo>
                      <a:pt x="770" y="720"/>
                    </a:lnTo>
                    <a:lnTo>
                      <a:pt x="765" y="718"/>
                    </a:lnTo>
                    <a:lnTo>
                      <a:pt x="756" y="711"/>
                    </a:lnTo>
                    <a:lnTo>
                      <a:pt x="745" y="701"/>
                    </a:lnTo>
                    <a:lnTo>
                      <a:pt x="730" y="689"/>
                    </a:lnTo>
                    <a:lnTo>
                      <a:pt x="698" y="658"/>
                    </a:lnTo>
                    <a:lnTo>
                      <a:pt x="661" y="624"/>
                    </a:lnTo>
                    <a:lnTo>
                      <a:pt x="643" y="608"/>
                    </a:lnTo>
                    <a:lnTo>
                      <a:pt x="625" y="593"/>
                    </a:lnTo>
                    <a:lnTo>
                      <a:pt x="608" y="580"/>
                    </a:lnTo>
                    <a:lnTo>
                      <a:pt x="593" y="570"/>
                    </a:lnTo>
                    <a:lnTo>
                      <a:pt x="555" y="554"/>
                    </a:lnTo>
                    <a:lnTo>
                      <a:pt x="507" y="534"/>
                    </a:lnTo>
                    <a:lnTo>
                      <a:pt x="450" y="512"/>
                    </a:lnTo>
                    <a:lnTo>
                      <a:pt x="391" y="484"/>
                    </a:lnTo>
                    <a:lnTo>
                      <a:pt x="361" y="469"/>
                    </a:lnTo>
                    <a:lnTo>
                      <a:pt x="332" y="453"/>
                    </a:lnTo>
                    <a:lnTo>
                      <a:pt x="303" y="436"/>
                    </a:lnTo>
                    <a:lnTo>
                      <a:pt x="277" y="417"/>
                    </a:lnTo>
                    <a:lnTo>
                      <a:pt x="265" y="407"/>
                    </a:lnTo>
                    <a:lnTo>
                      <a:pt x="252" y="397"/>
                    </a:lnTo>
                    <a:lnTo>
                      <a:pt x="241" y="386"/>
                    </a:lnTo>
                    <a:lnTo>
                      <a:pt x="231" y="374"/>
                    </a:lnTo>
                    <a:lnTo>
                      <a:pt x="221" y="363"/>
                    </a:lnTo>
                    <a:lnTo>
                      <a:pt x="212" y="352"/>
                    </a:lnTo>
                    <a:lnTo>
                      <a:pt x="203" y="339"/>
                    </a:lnTo>
                    <a:lnTo>
                      <a:pt x="197" y="328"/>
                    </a:lnTo>
                    <a:lnTo>
                      <a:pt x="182" y="302"/>
                    </a:lnTo>
                    <a:lnTo>
                      <a:pt x="165" y="273"/>
                    </a:lnTo>
                    <a:lnTo>
                      <a:pt x="145" y="242"/>
                    </a:lnTo>
                    <a:lnTo>
                      <a:pt x="124" y="211"/>
                    </a:lnTo>
                    <a:lnTo>
                      <a:pt x="81" y="146"/>
                    </a:lnTo>
                    <a:lnTo>
                      <a:pt x="41" y="86"/>
                    </a:lnTo>
                    <a:lnTo>
                      <a:pt x="25" y="60"/>
                    </a:lnTo>
                    <a:lnTo>
                      <a:pt x="12" y="37"/>
                    </a:lnTo>
                    <a:lnTo>
                      <a:pt x="8" y="29"/>
                    </a:lnTo>
                    <a:lnTo>
                      <a:pt x="4" y="20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5" y="10"/>
                    </a:lnTo>
                    <a:lnTo>
                      <a:pt x="36" y="16"/>
                    </a:lnTo>
                    <a:lnTo>
                      <a:pt x="49" y="2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1" name="Freeform 594"/>
              <p:cNvSpPr>
                <a:spLocks/>
              </p:cNvSpPr>
              <p:nvPr/>
            </p:nvSpPr>
            <p:spPr bwMode="auto">
              <a:xfrm>
                <a:off x="4398" y="2299"/>
                <a:ext cx="67" cy="111"/>
              </a:xfrm>
              <a:custGeom>
                <a:avLst/>
                <a:gdLst>
                  <a:gd name="T0" fmla="*/ 0 w 337"/>
                  <a:gd name="T1" fmla="*/ 0 h 553"/>
                  <a:gd name="T2" fmla="*/ 0 w 337"/>
                  <a:gd name="T3" fmla="*/ 0 h 553"/>
                  <a:gd name="T4" fmla="*/ 0 w 337"/>
                  <a:gd name="T5" fmla="*/ 0 h 553"/>
                  <a:gd name="T6" fmla="*/ 0 w 337"/>
                  <a:gd name="T7" fmla="*/ 0 h 553"/>
                  <a:gd name="T8" fmla="*/ 0 w 337"/>
                  <a:gd name="T9" fmla="*/ 0 h 553"/>
                  <a:gd name="T10" fmla="*/ 0 w 337"/>
                  <a:gd name="T11" fmla="*/ 0 h 553"/>
                  <a:gd name="T12" fmla="*/ 0 w 337"/>
                  <a:gd name="T13" fmla="*/ 0 h 553"/>
                  <a:gd name="T14" fmla="*/ 0 w 337"/>
                  <a:gd name="T15" fmla="*/ 0 h 553"/>
                  <a:gd name="T16" fmla="*/ 0 w 337"/>
                  <a:gd name="T17" fmla="*/ 0 h 553"/>
                  <a:gd name="T18" fmla="*/ 0 w 337"/>
                  <a:gd name="T19" fmla="*/ 0 h 553"/>
                  <a:gd name="T20" fmla="*/ 0 w 337"/>
                  <a:gd name="T21" fmla="*/ 0 h 553"/>
                  <a:gd name="T22" fmla="*/ 0 w 337"/>
                  <a:gd name="T23" fmla="*/ 0 h 553"/>
                  <a:gd name="T24" fmla="*/ 0 w 337"/>
                  <a:gd name="T25" fmla="*/ 0 h 553"/>
                  <a:gd name="T26" fmla="*/ 0 w 337"/>
                  <a:gd name="T27" fmla="*/ 0 h 553"/>
                  <a:gd name="T28" fmla="*/ 0 w 337"/>
                  <a:gd name="T29" fmla="*/ 0 h 553"/>
                  <a:gd name="T30" fmla="*/ 0 w 337"/>
                  <a:gd name="T31" fmla="*/ 0 h 553"/>
                  <a:gd name="T32" fmla="*/ 0 w 337"/>
                  <a:gd name="T33" fmla="*/ 0 h 553"/>
                  <a:gd name="T34" fmla="*/ 0 w 337"/>
                  <a:gd name="T35" fmla="*/ 0 h 553"/>
                  <a:gd name="T36" fmla="*/ 0 w 337"/>
                  <a:gd name="T37" fmla="*/ 0 h 553"/>
                  <a:gd name="T38" fmla="*/ 0 w 337"/>
                  <a:gd name="T39" fmla="*/ 0 h 553"/>
                  <a:gd name="T40" fmla="*/ 0 w 337"/>
                  <a:gd name="T41" fmla="*/ 0 h 553"/>
                  <a:gd name="T42" fmla="*/ 0 w 337"/>
                  <a:gd name="T43" fmla="*/ 0 h 553"/>
                  <a:gd name="T44" fmla="*/ 0 w 337"/>
                  <a:gd name="T45" fmla="*/ 0 h 553"/>
                  <a:gd name="T46" fmla="*/ 0 w 337"/>
                  <a:gd name="T47" fmla="*/ 0 h 553"/>
                  <a:gd name="T48" fmla="*/ 0 w 337"/>
                  <a:gd name="T49" fmla="*/ 0 h 553"/>
                  <a:gd name="T50" fmla="*/ 0 w 337"/>
                  <a:gd name="T51" fmla="*/ 0 h 553"/>
                  <a:gd name="T52" fmla="*/ 0 w 337"/>
                  <a:gd name="T53" fmla="*/ 0 h 553"/>
                  <a:gd name="T54" fmla="*/ 0 w 337"/>
                  <a:gd name="T55" fmla="*/ 0 h 553"/>
                  <a:gd name="T56" fmla="*/ 0 w 337"/>
                  <a:gd name="T57" fmla="*/ 0 h 553"/>
                  <a:gd name="T58" fmla="*/ 0 w 337"/>
                  <a:gd name="T59" fmla="*/ 0 h 553"/>
                  <a:gd name="T60" fmla="*/ 0 w 337"/>
                  <a:gd name="T61" fmla="*/ 0 h 553"/>
                  <a:gd name="T62" fmla="*/ 0 w 337"/>
                  <a:gd name="T63" fmla="*/ 0 h 553"/>
                  <a:gd name="T64" fmla="*/ 0 w 337"/>
                  <a:gd name="T65" fmla="*/ 0 h 553"/>
                  <a:gd name="T66" fmla="*/ 0 w 337"/>
                  <a:gd name="T67" fmla="*/ 0 h 553"/>
                  <a:gd name="T68" fmla="*/ 0 w 337"/>
                  <a:gd name="T69" fmla="*/ 0 h 553"/>
                  <a:gd name="T70" fmla="*/ 0 w 337"/>
                  <a:gd name="T71" fmla="*/ 0 h 553"/>
                  <a:gd name="T72" fmla="*/ 0 w 337"/>
                  <a:gd name="T73" fmla="*/ 0 h 553"/>
                  <a:gd name="T74" fmla="*/ 0 w 337"/>
                  <a:gd name="T75" fmla="*/ 0 h 553"/>
                  <a:gd name="T76" fmla="*/ 0 w 337"/>
                  <a:gd name="T77" fmla="*/ 0 h 553"/>
                  <a:gd name="T78" fmla="*/ 0 w 337"/>
                  <a:gd name="T79" fmla="*/ 0 h 553"/>
                  <a:gd name="T80" fmla="*/ 0 w 337"/>
                  <a:gd name="T81" fmla="*/ 0 h 553"/>
                  <a:gd name="T82" fmla="*/ 0 w 337"/>
                  <a:gd name="T83" fmla="*/ 0 h 553"/>
                  <a:gd name="T84" fmla="*/ 0 w 337"/>
                  <a:gd name="T85" fmla="*/ 0 h 553"/>
                  <a:gd name="T86" fmla="*/ 0 w 337"/>
                  <a:gd name="T87" fmla="*/ 0 h 553"/>
                  <a:gd name="T88" fmla="*/ 0 w 337"/>
                  <a:gd name="T89" fmla="*/ 0 h 553"/>
                  <a:gd name="T90" fmla="*/ 0 w 337"/>
                  <a:gd name="T91" fmla="*/ 0 h 553"/>
                  <a:gd name="T92" fmla="*/ 0 w 337"/>
                  <a:gd name="T93" fmla="*/ 0 h 553"/>
                  <a:gd name="T94" fmla="*/ 0 w 337"/>
                  <a:gd name="T95" fmla="*/ 0 h 553"/>
                  <a:gd name="T96" fmla="*/ 0 w 337"/>
                  <a:gd name="T97" fmla="*/ 0 h 553"/>
                  <a:gd name="T98" fmla="*/ 0 w 337"/>
                  <a:gd name="T99" fmla="*/ 0 h 553"/>
                  <a:gd name="T100" fmla="*/ 0 w 337"/>
                  <a:gd name="T101" fmla="*/ 0 h 553"/>
                  <a:gd name="T102" fmla="*/ 0 w 337"/>
                  <a:gd name="T103" fmla="*/ 0 h 553"/>
                  <a:gd name="T104" fmla="*/ 0 w 337"/>
                  <a:gd name="T105" fmla="*/ 0 h 553"/>
                  <a:gd name="T106" fmla="*/ 0 w 337"/>
                  <a:gd name="T107" fmla="*/ 0 h 553"/>
                  <a:gd name="T108" fmla="*/ 0 w 337"/>
                  <a:gd name="T109" fmla="*/ 0 h 553"/>
                  <a:gd name="T110" fmla="*/ 0 w 337"/>
                  <a:gd name="T111" fmla="*/ 0 h 553"/>
                  <a:gd name="T112" fmla="*/ 0 w 337"/>
                  <a:gd name="T113" fmla="*/ 0 h 553"/>
                  <a:gd name="T114" fmla="*/ 0 w 337"/>
                  <a:gd name="T115" fmla="*/ 0 h 553"/>
                  <a:gd name="T116" fmla="*/ 0 w 337"/>
                  <a:gd name="T117" fmla="*/ 0 h 5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37"/>
                  <a:gd name="T178" fmla="*/ 0 h 553"/>
                  <a:gd name="T179" fmla="*/ 337 w 337"/>
                  <a:gd name="T180" fmla="*/ 553 h 5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37" h="553">
                    <a:moveTo>
                      <a:pt x="331" y="505"/>
                    </a:moveTo>
                    <a:lnTo>
                      <a:pt x="308" y="435"/>
                    </a:lnTo>
                    <a:lnTo>
                      <a:pt x="286" y="365"/>
                    </a:lnTo>
                    <a:lnTo>
                      <a:pt x="274" y="332"/>
                    </a:lnTo>
                    <a:lnTo>
                      <a:pt x="263" y="300"/>
                    </a:lnTo>
                    <a:lnTo>
                      <a:pt x="251" y="268"/>
                    </a:lnTo>
                    <a:lnTo>
                      <a:pt x="238" y="238"/>
                    </a:lnTo>
                    <a:lnTo>
                      <a:pt x="226" y="209"/>
                    </a:lnTo>
                    <a:lnTo>
                      <a:pt x="212" y="181"/>
                    </a:lnTo>
                    <a:lnTo>
                      <a:pt x="197" y="155"/>
                    </a:lnTo>
                    <a:lnTo>
                      <a:pt x="182" y="132"/>
                    </a:lnTo>
                    <a:lnTo>
                      <a:pt x="166" y="110"/>
                    </a:lnTo>
                    <a:lnTo>
                      <a:pt x="150" y="92"/>
                    </a:lnTo>
                    <a:lnTo>
                      <a:pt x="141" y="83"/>
                    </a:lnTo>
                    <a:lnTo>
                      <a:pt x="132" y="74"/>
                    </a:lnTo>
                    <a:lnTo>
                      <a:pt x="122" y="67"/>
                    </a:lnTo>
                    <a:lnTo>
                      <a:pt x="112" y="59"/>
                    </a:lnTo>
                    <a:lnTo>
                      <a:pt x="77" y="37"/>
                    </a:lnTo>
                    <a:lnTo>
                      <a:pt x="47" y="18"/>
                    </a:lnTo>
                    <a:lnTo>
                      <a:pt x="35" y="12"/>
                    </a:lnTo>
                    <a:lnTo>
                      <a:pt x="24" y="5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12" y="47"/>
                    </a:lnTo>
                    <a:lnTo>
                      <a:pt x="22" y="67"/>
                    </a:lnTo>
                    <a:lnTo>
                      <a:pt x="34" y="89"/>
                    </a:lnTo>
                    <a:lnTo>
                      <a:pt x="60" y="143"/>
                    </a:lnTo>
                    <a:lnTo>
                      <a:pt x="86" y="198"/>
                    </a:lnTo>
                    <a:lnTo>
                      <a:pt x="112" y="251"/>
                    </a:lnTo>
                    <a:lnTo>
                      <a:pt x="138" y="304"/>
                    </a:lnTo>
                    <a:lnTo>
                      <a:pt x="162" y="351"/>
                    </a:lnTo>
                    <a:lnTo>
                      <a:pt x="183" y="392"/>
                    </a:lnTo>
                    <a:lnTo>
                      <a:pt x="202" y="426"/>
                    </a:lnTo>
                    <a:lnTo>
                      <a:pt x="217" y="450"/>
                    </a:lnTo>
                    <a:lnTo>
                      <a:pt x="233" y="472"/>
                    </a:lnTo>
                    <a:lnTo>
                      <a:pt x="253" y="497"/>
                    </a:lnTo>
                    <a:lnTo>
                      <a:pt x="266" y="510"/>
                    </a:lnTo>
                    <a:lnTo>
                      <a:pt x="277" y="521"/>
                    </a:lnTo>
                    <a:lnTo>
                      <a:pt x="288" y="532"/>
                    </a:lnTo>
                    <a:lnTo>
                      <a:pt x="299" y="541"/>
                    </a:lnTo>
                    <a:lnTo>
                      <a:pt x="309" y="547"/>
                    </a:lnTo>
                    <a:lnTo>
                      <a:pt x="318" y="552"/>
                    </a:lnTo>
                    <a:lnTo>
                      <a:pt x="323" y="553"/>
                    </a:lnTo>
                    <a:lnTo>
                      <a:pt x="326" y="553"/>
                    </a:lnTo>
                    <a:lnTo>
                      <a:pt x="329" y="553"/>
                    </a:lnTo>
                    <a:lnTo>
                      <a:pt x="332" y="552"/>
                    </a:lnTo>
                    <a:lnTo>
                      <a:pt x="334" y="550"/>
                    </a:lnTo>
                    <a:lnTo>
                      <a:pt x="336" y="546"/>
                    </a:lnTo>
                    <a:lnTo>
                      <a:pt x="337" y="542"/>
                    </a:lnTo>
                    <a:lnTo>
                      <a:pt x="337" y="537"/>
                    </a:lnTo>
                    <a:lnTo>
                      <a:pt x="336" y="523"/>
                    </a:lnTo>
                    <a:lnTo>
                      <a:pt x="331" y="5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2" name="Freeform 595"/>
              <p:cNvSpPr>
                <a:spLocks/>
              </p:cNvSpPr>
              <p:nvPr/>
            </p:nvSpPr>
            <p:spPr bwMode="auto">
              <a:xfrm>
                <a:off x="4296" y="2241"/>
                <a:ext cx="84" cy="127"/>
              </a:xfrm>
              <a:custGeom>
                <a:avLst/>
                <a:gdLst>
                  <a:gd name="T0" fmla="*/ 0 w 420"/>
                  <a:gd name="T1" fmla="*/ 0 h 639"/>
                  <a:gd name="T2" fmla="*/ 0 w 420"/>
                  <a:gd name="T3" fmla="*/ 0 h 639"/>
                  <a:gd name="T4" fmla="*/ 0 w 420"/>
                  <a:gd name="T5" fmla="*/ 0 h 639"/>
                  <a:gd name="T6" fmla="*/ 0 w 420"/>
                  <a:gd name="T7" fmla="*/ 0 h 639"/>
                  <a:gd name="T8" fmla="*/ 0 w 420"/>
                  <a:gd name="T9" fmla="*/ 0 h 639"/>
                  <a:gd name="T10" fmla="*/ 0 w 420"/>
                  <a:gd name="T11" fmla="*/ 0 h 639"/>
                  <a:gd name="T12" fmla="*/ 0 w 420"/>
                  <a:gd name="T13" fmla="*/ 0 h 639"/>
                  <a:gd name="T14" fmla="*/ 0 w 420"/>
                  <a:gd name="T15" fmla="*/ 0 h 639"/>
                  <a:gd name="T16" fmla="*/ 0 w 420"/>
                  <a:gd name="T17" fmla="*/ 0 h 639"/>
                  <a:gd name="T18" fmla="*/ 0 w 420"/>
                  <a:gd name="T19" fmla="*/ 0 h 639"/>
                  <a:gd name="T20" fmla="*/ 0 w 420"/>
                  <a:gd name="T21" fmla="*/ 0 h 639"/>
                  <a:gd name="T22" fmla="*/ 0 w 420"/>
                  <a:gd name="T23" fmla="*/ 0 h 639"/>
                  <a:gd name="T24" fmla="*/ 0 w 420"/>
                  <a:gd name="T25" fmla="*/ 0 h 639"/>
                  <a:gd name="T26" fmla="*/ 0 w 420"/>
                  <a:gd name="T27" fmla="*/ 0 h 639"/>
                  <a:gd name="T28" fmla="*/ 0 w 420"/>
                  <a:gd name="T29" fmla="*/ 0 h 639"/>
                  <a:gd name="T30" fmla="*/ 0 w 420"/>
                  <a:gd name="T31" fmla="*/ 0 h 639"/>
                  <a:gd name="T32" fmla="*/ 0 w 420"/>
                  <a:gd name="T33" fmla="*/ 0 h 639"/>
                  <a:gd name="T34" fmla="*/ 0 w 420"/>
                  <a:gd name="T35" fmla="*/ 0 h 639"/>
                  <a:gd name="T36" fmla="*/ 0 w 420"/>
                  <a:gd name="T37" fmla="*/ 0 h 639"/>
                  <a:gd name="T38" fmla="*/ 0 w 420"/>
                  <a:gd name="T39" fmla="*/ 0 h 639"/>
                  <a:gd name="T40" fmla="*/ 0 w 420"/>
                  <a:gd name="T41" fmla="*/ 0 h 639"/>
                  <a:gd name="T42" fmla="*/ 0 w 420"/>
                  <a:gd name="T43" fmla="*/ 0 h 639"/>
                  <a:gd name="T44" fmla="*/ 0 w 420"/>
                  <a:gd name="T45" fmla="*/ 0 h 639"/>
                  <a:gd name="T46" fmla="*/ 0 w 420"/>
                  <a:gd name="T47" fmla="*/ 0 h 639"/>
                  <a:gd name="T48" fmla="*/ 0 w 420"/>
                  <a:gd name="T49" fmla="*/ 0 h 639"/>
                  <a:gd name="T50" fmla="*/ 0 w 420"/>
                  <a:gd name="T51" fmla="*/ 0 h 639"/>
                  <a:gd name="T52" fmla="*/ 0 w 420"/>
                  <a:gd name="T53" fmla="*/ 0 h 639"/>
                  <a:gd name="T54" fmla="*/ 0 w 420"/>
                  <a:gd name="T55" fmla="*/ 0 h 639"/>
                  <a:gd name="T56" fmla="*/ 0 w 420"/>
                  <a:gd name="T57" fmla="*/ 0 h 639"/>
                  <a:gd name="T58" fmla="*/ 0 w 420"/>
                  <a:gd name="T59" fmla="*/ 0 h 639"/>
                  <a:gd name="T60" fmla="*/ 0 w 420"/>
                  <a:gd name="T61" fmla="*/ 0 h 639"/>
                  <a:gd name="T62" fmla="*/ 0 w 420"/>
                  <a:gd name="T63" fmla="*/ 0 h 639"/>
                  <a:gd name="T64" fmla="*/ 0 w 420"/>
                  <a:gd name="T65" fmla="*/ 0 h 639"/>
                  <a:gd name="T66" fmla="*/ 0 w 420"/>
                  <a:gd name="T67" fmla="*/ 0 h 639"/>
                  <a:gd name="T68" fmla="*/ 0 w 420"/>
                  <a:gd name="T69" fmla="*/ 0 h 639"/>
                  <a:gd name="T70" fmla="*/ 0 w 420"/>
                  <a:gd name="T71" fmla="*/ 0 h 639"/>
                  <a:gd name="T72" fmla="*/ 0 w 420"/>
                  <a:gd name="T73" fmla="*/ 0 h 639"/>
                  <a:gd name="T74" fmla="*/ 0 w 420"/>
                  <a:gd name="T75" fmla="*/ 0 h 639"/>
                  <a:gd name="T76" fmla="*/ 0 w 420"/>
                  <a:gd name="T77" fmla="*/ 0 h 639"/>
                  <a:gd name="T78" fmla="*/ 0 w 420"/>
                  <a:gd name="T79" fmla="*/ 0 h 639"/>
                  <a:gd name="T80" fmla="*/ 0 w 420"/>
                  <a:gd name="T81" fmla="*/ 0 h 639"/>
                  <a:gd name="T82" fmla="*/ 0 w 420"/>
                  <a:gd name="T83" fmla="*/ 0 h 639"/>
                  <a:gd name="T84" fmla="*/ 0 w 420"/>
                  <a:gd name="T85" fmla="*/ 0 h 639"/>
                  <a:gd name="T86" fmla="*/ 0 w 420"/>
                  <a:gd name="T87" fmla="*/ 0 h 639"/>
                  <a:gd name="T88" fmla="*/ 0 w 420"/>
                  <a:gd name="T89" fmla="*/ 0 h 639"/>
                  <a:gd name="T90" fmla="*/ 0 w 420"/>
                  <a:gd name="T91" fmla="*/ 0 h 639"/>
                  <a:gd name="T92" fmla="*/ 0 w 420"/>
                  <a:gd name="T93" fmla="*/ 0 h 639"/>
                  <a:gd name="T94" fmla="*/ 0 w 420"/>
                  <a:gd name="T95" fmla="*/ 0 h 639"/>
                  <a:gd name="T96" fmla="*/ 0 w 420"/>
                  <a:gd name="T97" fmla="*/ 0 h 639"/>
                  <a:gd name="T98" fmla="*/ 0 w 420"/>
                  <a:gd name="T99" fmla="*/ 0 h 639"/>
                  <a:gd name="T100" fmla="*/ 0 w 420"/>
                  <a:gd name="T101" fmla="*/ 0 h 639"/>
                  <a:gd name="T102" fmla="*/ 0 w 420"/>
                  <a:gd name="T103" fmla="*/ 0 h 639"/>
                  <a:gd name="T104" fmla="*/ 0 w 420"/>
                  <a:gd name="T105" fmla="*/ 0 h 639"/>
                  <a:gd name="T106" fmla="*/ 0 w 420"/>
                  <a:gd name="T107" fmla="*/ 0 h 639"/>
                  <a:gd name="T108" fmla="*/ 0 w 420"/>
                  <a:gd name="T109" fmla="*/ 0 h 639"/>
                  <a:gd name="T110" fmla="*/ 0 w 420"/>
                  <a:gd name="T111" fmla="*/ 0 h 639"/>
                  <a:gd name="T112" fmla="*/ 0 w 420"/>
                  <a:gd name="T113" fmla="*/ 0 h 639"/>
                  <a:gd name="T114" fmla="*/ 0 w 420"/>
                  <a:gd name="T115" fmla="*/ 0 h 639"/>
                  <a:gd name="T116" fmla="*/ 0 w 420"/>
                  <a:gd name="T117" fmla="*/ 0 h 639"/>
                  <a:gd name="T118" fmla="*/ 0 w 420"/>
                  <a:gd name="T119" fmla="*/ 0 h 639"/>
                  <a:gd name="T120" fmla="*/ 0 w 420"/>
                  <a:gd name="T121" fmla="*/ 0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0"/>
                  <a:gd name="T184" fmla="*/ 0 h 639"/>
                  <a:gd name="T185" fmla="*/ 420 w 420"/>
                  <a:gd name="T186" fmla="*/ 639 h 6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0" h="639">
                    <a:moveTo>
                      <a:pt x="414" y="591"/>
                    </a:moveTo>
                    <a:lnTo>
                      <a:pt x="402" y="554"/>
                    </a:lnTo>
                    <a:lnTo>
                      <a:pt x="388" y="517"/>
                    </a:lnTo>
                    <a:lnTo>
                      <a:pt x="373" y="478"/>
                    </a:lnTo>
                    <a:lnTo>
                      <a:pt x="355" y="438"/>
                    </a:lnTo>
                    <a:lnTo>
                      <a:pt x="338" y="400"/>
                    </a:lnTo>
                    <a:lnTo>
                      <a:pt x="319" y="360"/>
                    </a:lnTo>
                    <a:lnTo>
                      <a:pt x="298" y="321"/>
                    </a:lnTo>
                    <a:lnTo>
                      <a:pt x="278" y="283"/>
                    </a:lnTo>
                    <a:lnTo>
                      <a:pt x="257" y="247"/>
                    </a:lnTo>
                    <a:lnTo>
                      <a:pt x="234" y="212"/>
                    </a:lnTo>
                    <a:lnTo>
                      <a:pt x="213" y="180"/>
                    </a:lnTo>
                    <a:lnTo>
                      <a:pt x="191" y="151"/>
                    </a:lnTo>
                    <a:lnTo>
                      <a:pt x="169" y="124"/>
                    </a:lnTo>
                    <a:lnTo>
                      <a:pt x="148" y="101"/>
                    </a:lnTo>
                    <a:lnTo>
                      <a:pt x="138" y="90"/>
                    </a:lnTo>
                    <a:lnTo>
                      <a:pt x="128" y="81"/>
                    </a:lnTo>
                    <a:lnTo>
                      <a:pt x="118" y="74"/>
                    </a:lnTo>
                    <a:lnTo>
                      <a:pt x="108" y="66"/>
                    </a:lnTo>
                    <a:lnTo>
                      <a:pt x="72" y="41"/>
                    </a:lnTo>
                    <a:lnTo>
                      <a:pt x="43" y="21"/>
                    </a:lnTo>
                    <a:lnTo>
                      <a:pt x="31" y="14"/>
                    </a:lnTo>
                    <a:lnTo>
                      <a:pt x="21" y="8"/>
                    </a:lnTo>
                    <a:lnTo>
                      <a:pt x="12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6" y="31"/>
                    </a:lnTo>
                    <a:lnTo>
                      <a:pt x="13" y="48"/>
                    </a:lnTo>
                    <a:lnTo>
                      <a:pt x="22" y="68"/>
                    </a:lnTo>
                    <a:lnTo>
                      <a:pt x="33" y="91"/>
                    </a:lnTo>
                    <a:lnTo>
                      <a:pt x="63" y="147"/>
                    </a:lnTo>
                    <a:lnTo>
                      <a:pt x="100" y="212"/>
                    </a:lnTo>
                    <a:lnTo>
                      <a:pt x="140" y="280"/>
                    </a:lnTo>
                    <a:lnTo>
                      <a:pt x="181" y="347"/>
                    </a:lnTo>
                    <a:lnTo>
                      <a:pt x="219" y="410"/>
                    </a:lnTo>
                    <a:lnTo>
                      <a:pt x="254" y="464"/>
                    </a:lnTo>
                    <a:lnTo>
                      <a:pt x="282" y="508"/>
                    </a:lnTo>
                    <a:lnTo>
                      <a:pt x="300" y="536"/>
                    </a:lnTo>
                    <a:lnTo>
                      <a:pt x="317" y="558"/>
                    </a:lnTo>
                    <a:lnTo>
                      <a:pt x="338" y="583"/>
                    </a:lnTo>
                    <a:lnTo>
                      <a:pt x="349" y="596"/>
                    </a:lnTo>
                    <a:lnTo>
                      <a:pt x="360" y="607"/>
                    </a:lnTo>
                    <a:lnTo>
                      <a:pt x="373" y="617"/>
                    </a:lnTo>
                    <a:lnTo>
                      <a:pt x="383" y="625"/>
                    </a:lnTo>
                    <a:lnTo>
                      <a:pt x="394" y="633"/>
                    </a:lnTo>
                    <a:lnTo>
                      <a:pt x="403" y="637"/>
                    </a:lnTo>
                    <a:lnTo>
                      <a:pt x="407" y="638"/>
                    </a:lnTo>
                    <a:lnTo>
                      <a:pt x="410" y="639"/>
                    </a:lnTo>
                    <a:lnTo>
                      <a:pt x="413" y="638"/>
                    </a:lnTo>
                    <a:lnTo>
                      <a:pt x="417" y="637"/>
                    </a:lnTo>
                    <a:lnTo>
                      <a:pt x="418" y="635"/>
                    </a:lnTo>
                    <a:lnTo>
                      <a:pt x="419" y="632"/>
                    </a:lnTo>
                    <a:lnTo>
                      <a:pt x="420" y="628"/>
                    </a:lnTo>
                    <a:lnTo>
                      <a:pt x="420" y="623"/>
                    </a:lnTo>
                    <a:lnTo>
                      <a:pt x="419" y="609"/>
                    </a:lnTo>
                    <a:lnTo>
                      <a:pt x="414" y="5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3" name="Freeform 596"/>
              <p:cNvSpPr>
                <a:spLocks/>
              </p:cNvSpPr>
              <p:nvPr/>
            </p:nvSpPr>
            <p:spPr bwMode="auto">
              <a:xfrm>
                <a:off x="4213" y="2207"/>
                <a:ext cx="84" cy="127"/>
              </a:xfrm>
              <a:custGeom>
                <a:avLst/>
                <a:gdLst>
                  <a:gd name="T0" fmla="*/ 0 w 424"/>
                  <a:gd name="T1" fmla="*/ 0 h 635"/>
                  <a:gd name="T2" fmla="*/ 0 w 424"/>
                  <a:gd name="T3" fmla="*/ 0 h 635"/>
                  <a:gd name="T4" fmla="*/ 0 w 424"/>
                  <a:gd name="T5" fmla="*/ 0 h 635"/>
                  <a:gd name="T6" fmla="*/ 0 w 424"/>
                  <a:gd name="T7" fmla="*/ 0 h 635"/>
                  <a:gd name="T8" fmla="*/ 0 w 424"/>
                  <a:gd name="T9" fmla="*/ 0 h 635"/>
                  <a:gd name="T10" fmla="*/ 0 w 424"/>
                  <a:gd name="T11" fmla="*/ 0 h 635"/>
                  <a:gd name="T12" fmla="*/ 0 w 424"/>
                  <a:gd name="T13" fmla="*/ 0 h 635"/>
                  <a:gd name="T14" fmla="*/ 0 w 424"/>
                  <a:gd name="T15" fmla="*/ 0 h 635"/>
                  <a:gd name="T16" fmla="*/ 0 w 424"/>
                  <a:gd name="T17" fmla="*/ 0 h 635"/>
                  <a:gd name="T18" fmla="*/ 0 w 424"/>
                  <a:gd name="T19" fmla="*/ 0 h 635"/>
                  <a:gd name="T20" fmla="*/ 0 w 424"/>
                  <a:gd name="T21" fmla="*/ 0 h 635"/>
                  <a:gd name="T22" fmla="*/ 0 w 424"/>
                  <a:gd name="T23" fmla="*/ 0 h 635"/>
                  <a:gd name="T24" fmla="*/ 0 w 424"/>
                  <a:gd name="T25" fmla="*/ 0 h 635"/>
                  <a:gd name="T26" fmla="*/ 0 w 424"/>
                  <a:gd name="T27" fmla="*/ 0 h 635"/>
                  <a:gd name="T28" fmla="*/ 0 w 424"/>
                  <a:gd name="T29" fmla="*/ 0 h 635"/>
                  <a:gd name="T30" fmla="*/ 0 w 424"/>
                  <a:gd name="T31" fmla="*/ 0 h 635"/>
                  <a:gd name="T32" fmla="*/ 0 w 424"/>
                  <a:gd name="T33" fmla="*/ 0 h 635"/>
                  <a:gd name="T34" fmla="*/ 0 w 424"/>
                  <a:gd name="T35" fmla="*/ 0 h 635"/>
                  <a:gd name="T36" fmla="*/ 0 w 424"/>
                  <a:gd name="T37" fmla="*/ 0 h 635"/>
                  <a:gd name="T38" fmla="*/ 0 w 424"/>
                  <a:gd name="T39" fmla="*/ 0 h 635"/>
                  <a:gd name="T40" fmla="*/ 0 w 424"/>
                  <a:gd name="T41" fmla="*/ 0 h 635"/>
                  <a:gd name="T42" fmla="*/ 0 w 424"/>
                  <a:gd name="T43" fmla="*/ 0 h 635"/>
                  <a:gd name="T44" fmla="*/ 0 w 424"/>
                  <a:gd name="T45" fmla="*/ 0 h 635"/>
                  <a:gd name="T46" fmla="*/ 0 w 424"/>
                  <a:gd name="T47" fmla="*/ 0 h 635"/>
                  <a:gd name="T48" fmla="*/ 0 w 424"/>
                  <a:gd name="T49" fmla="*/ 0 h 635"/>
                  <a:gd name="T50" fmla="*/ 0 w 424"/>
                  <a:gd name="T51" fmla="*/ 0 h 635"/>
                  <a:gd name="T52" fmla="*/ 0 w 424"/>
                  <a:gd name="T53" fmla="*/ 0 h 635"/>
                  <a:gd name="T54" fmla="*/ 0 w 424"/>
                  <a:gd name="T55" fmla="*/ 0 h 635"/>
                  <a:gd name="T56" fmla="*/ 0 w 424"/>
                  <a:gd name="T57" fmla="*/ 0 h 635"/>
                  <a:gd name="T58" fmla="*/ 0 w 424"/>
                  <a:gd name="T59" fmla="*/ 0 h 635"/>
                  <a:gd name="T60" fmla="*/ 0 w 424"/>
                  <a:gd name="T61" fmla="*/ 0 h 635"/>
                  <a:gd name="T62" fmla="*/ 0 w 424"/>
                  <a:gd name="T63" fmla="*/ 0 h 635"/>
                  <a:gd name="T64" fmla="*/ 0 w 424"/>
                  <a:gd name="T65" fmla="*/ 0 h 635"/>
                  <a:gd name="T66" fmla="*/ 0 w 424"/>
                  <a:gd name="T67" fmla="*/ 0 h 635"/>
                  <a:gd name="T68" fmla="*/ 0 w 424"/>
                  <a:gd name="T69" fmla="*/ 0 h 635"/>
                  <a:gd name="T70" fmla="*/ 0 w 424"/>
                  <a:gd name="T71" fmla="*/ 0 h 635"/>
                  <a:gd name="T72" fmla="*/ 0 w 424"/>
                  <a:gd name="T73" fmla="*/ 0 h 635"/>
                  <a:gd name="T74" fmla="*/ 0 w 424"/>
                  <a:gd name="T75" fmla="*/ 0 h 635"/>
                  <a:gd name="T76" fmla="*/ 0 w 424"/>
                  <a:gd name="T77" fmla="*/ 0 h 635"/>
                  <a:gd name="T78" fmla="*/ 0 w 424"/>
                  <a:gd name="T79" fmla="*/ 0 h 635"/>
                  <a:gd name="T80" fmla="*/ 0 w 424"/>
                  <a:gd name="T81" fmla="*/ 0 h 635"/>
                  <a:gd name="T82" fmla="*/ 0 w 424"/>
                  <a:gd name="T83" fmla="*/ 0 h 635"/>
                  <a:gd name="T84" fmla="*/ 0 w 424"/>
                  <a:gd name="T85" fmla="*/ 0 h 635"/>
                  <a:gd name="T86" fmla="*/ 0 w 424"/>
                  <a:gd name="T87" fmla="*/ 0 h 635"/>
                  <a:gd name="T88" fmla="*/ 0 w 424"/>
                  <a:gd name="T89" fmla="*/ 0 h 635"/>
                  <a:gd name="T90" fmla="*/ 0 w 424"/>
                  <a:gd name="T91" fmla="*/ 0 h 635"/>
                  <a:gd name="T92" fmla="*/ 0 w 424"/>
                  <a:gd name="T93" fmla="*/ 0 h 635"/>
                  <a:gd name="T94" fmla="*/ 0 w 424"/>
                  <a:gd name="T95" fmla="*/ 0 h 635"/>
                  <a:gd name="T96" fmla="*/ 0 w 424"/>
                  <a:gd name="T97" fmla="*/ 0 h 635"/>
                  <a:gd name="T98" fmla="*/ 0 w 424"/>
                  <a:gd name="T99" fmla="*/ 0 h 635"/>
                  <a:gd name="T100" fmla="*/ 0 w 424"/>
                  <a:gd name="T101" fmla="*/ 0 h 635"/>
                  <a:gd name="T102" fmla="*/ 0 w 424"/>
                  <a:gd name="T103" fmla="*/ 0 h 635"/>
                  <a:gd name="T104" fmla="*/ 0 w 424"/>
                  <a:gd name="T105" fmla="*/ 0 h 635"/>
                  <a:gd name="T106" fmla="*/ 0 w 424"/>
                  <a:gd name="T107" fmla="*/ 0 h 635"/>
                  <a:gd name="T108" fmla="*/ 0 w 424"/>
                  <a:gd name="T109" fmla="*/ 0 h 635"/>
                  <a:gd name="T110" fmla="*/ 0 w 424"/>
                  <a:gd name="T111" fmla="*/ 0 h 635"/>
                  <a:gd name="T112" fmla="*/ 0 w 424"/>
                  <a:gd name="T113" fmla="*/ 0 h 635"/>
                  <a:gd name="T114" fmla="*/ 0 w 424"/>
                  <a:gd name="T115" fmla="*/ 0 h 635"/>
                  <a:gd name="T116" fmla="*/ 0 w 424"/>
                  <a:gd name="T117" fmla="*/ 0 h 635"/>
                  <a:gd name="T118" fmla="*/ 0 w 424"/>
                  <a:gd name="T119" fmla="*/ 0 h 635"/>
                  <a:gd name="T120" fmla="*/ 0 w 424"/>
                  <a:gd name="T121" fmla="*/ 0 h 635"/>
                  <a:gd name="T122" fmla="*/ 0 w 424"/>
                  <a:gd name="T123" fmla="*/ 0 h 635"/>
                  <a:gd name="T124" fmla="*/ 0 w 424"/>
                  <a:gd name="T125" fmla="*/ 0 h 6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24"/>
                  <a:gd name="T190" fmla="*/ 0 h 635"/>
                  <a:gd name="T191" fmla="*/ 424 w 424"/>
                  <a:gd name="T192" fmla="*/ 635 h 6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24" h="635">
                    <a:moveTo>
                      <a:pt x="418" y="589"/>
                    </a:moveTo>
                    <a:lnTo>
                      <a:pt x="405" y="554"/>
                    </a:lnTo>
                    <a:lnTo>
                      <a:pt x="392" y="517"/>
                    </a:lnTo>
                    <a:lnTo>
                      <a:pt x="375" y="479"/>
                    </a:lnTo>
                    <a:lnTo>
                      <a:pt x="359" y="439"/>
                    </a:lnTo>
                    <a:lnTo>
                      <a:pt x="340" y="401"/>
                    </a:lnTo>
                    <a:lnTo>
                      <a:pt x="322" y="361"/>
                    </a:lnTo>
                    <a:lnTo>
                      <a:pt x="302" y="322"/>
                    </a:lnTo>
                    <a:lnTo>
                      <a:pt x="280" y="284"/>
                    </a:lnTo>
                    <a:lnTo>
                      <a:pt x="259" y="248"/>
                    </a:lnTo>
                    <a:lnTo>
                      <a:pt x="238" y="213"/>
                    </a:lnTo>
                    <a:lnTo>
                      <a:pt x="216" y="181"/>
                    </a:lnTo>
                    <a:lnTo>
                      <a:pt x="194" y="151"/>
                    </a:lnTo>
                    <a:lnTo>
                      <a:pt x="173" y="123"/>
                    </a:lnTo>
                    <a:lnTo>
                      <a:pt x="152" y="100"/>
                    </a:lnTo>
                    <a:lnTo>
                      <a:pt x="141" y="90"/>
                    </a:lnTo>
                    <a:lnTo>
                      <a:pt x="131" y="80"/>
                    </a:lnTo>
                    <a:lnTo>
                      <a:pt x="121" y="72"/>
                    </a:lnTo>
                    <a:lnTo>
                      <a:pt x="111" y="65"/>
                    </a:lnTo>
                    <a:lnTo>
                      <a:pt x="75" y="41"/>
                    </a:lnTo>
                    <a:lnTo>
                      <a:pt x="45" y="20"/>
                    </a:lnTo>
                    <a:lnTo>
                      <a:pt x="32" y="12"/>
                    </a:lnTo>
                    <a:lnTo>
                      <a:pt x="22" y="6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7" y="30"/>
                    </a:lnTo>
                    <a:lnTo>
                      <a:pt x="15" y="46"/>
                    </a:lnTo>
                    <a:lnTo>
                      <a:pt x="25" y="66"/>
                    </a:lnTo>
                    <a:lnTo>
                      <a:pt x="37" y="90"/>
                    </a:lnTo>
                    <a:lnTo>
                      <a:pt x="67" y="147"/>
                    </a:lnTo>
                    <a:lnTo>
                      <a:pt x="103" y="211"/>
                    </a:lnTo>
                    <a:lnTo>
                      <a:pt x="142" y="278"/>
                    </a:lnTo>
                    <a:lnTo>
                      <a:pt x="183" y="346"/>
                    </a:lnTo>
                    <a:lnTo>
                      <a:pt x="222" y="408"/>
                    </a:lnTo>
                    <a:lnTo>
                      <a:pt x="257" y="464"/>
                    </a:lnTo>
                    <a:lnTo>
                      <a:pt x="285" y="507"/>
                    </a:lnTo>
                    <a:lnTo>
                      <a:pt x="303" y="534"/>
                    </a:lnTo>
                    <a:lnTo>
                      <a:pt x="310" y="545"/>
                    </a:lnTo>
                    <a:lnTo>
                      <a:pt x="319" y="557"/>
                    </a:lnTo>
                    <a:lnTo>
                      <a:pt x="330" y="569"/>
                    </a:lnTo>
                    <a:lnTo>
                      <a:pt x="340" y="582"/>
                    </a:lnTo>
                    <a:lnTo>
                      <a:pt x="352" y="593"/>
                    </a:lnTo>
                    <a:lnTo>
                      <a:pt x="364" y="604"/>
                    </a:lnTo>
                    <a:lnTo>
                      <a:pt x="375" y="614"/>
                    </a:lnTo>
                    <a:lnTo>
                      <a:pt x="387" y="623"/>
                    </a:lnTo>
                    <a:lnTo>
                      <a:pt x="397" y="629"/>
                    </a:lnTo>
                    <a:lnTo>
                      <a:pt x="405" y="634"/>
                    </a:lnTo>
                    <a:lnTo>
                      <a:pt x="409" y="635"/>
                    </a:lnTo>
                    <a:lnTo>
                      <a:pt x="413" y="635"/>
                    </a:lnTo>
                    <a:lnTo>
                      <a:pt x="417" y="635"/>
                    </a:lnTo>
                    <a:lnTo>
                      <a:pt x="419" y="634"/>
                    </a:lnTo>
                    <a:lnTo>
                      <a:pt x="421" y="631"/>
                    </a:lnTo>
                    <a:lnTo>
                      <a:pt x="423" y="629"/>
                    </a:lnTo>
                    <a:lnTo>
                      <a:pt x="424" y="625"/>
                    </a:lnTo>
                    <a:lnTo>
                      <a:pt x="424" y="620"/>
                    </a:lnTo>
                    <a:lnTo>
                      <a:pt x="421" y="606"/>
                    </a:lnTo>
                    <a:lnTo>
                      <a:pt x="418" y="58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4" name="Freeform 597"/>
              <p:cNvSpPr>
                <a:spLocks/>
              </p:cNvSpPr>
              <p:nvPr/>
            </p:nvSpPr>
            <p:spPr bwMode="auto">
              <a:xfrm>
                <a:off x="4140" y="2185"/>
                <a:ext cx="91" cy="149"/>
              </a:xfrm>
              <a:custGeom>
                <a:avLst/>
                <a:gdLst>
                  <a:gd name="T0" fmla="*/ 0 w 452"/>
                  <a:gd name="T1" fmla="*/ 0 h 744"/>
                  <a:gd name="T2" fmla="*/ 0 w 452"/>
                  <a:gd name="T3" fmla="*/ 0 h 744"/>
                  <a:gd name="T4" fmla="*/ 0 w 452"/>
                  <a:gd name="T5" fmla="*/ 0 h 744"/>
                  <a:gd name="T6" fmla="*/ 0 w 452"/>
                  <a:gd name="T7" fmla="*/ 0 h 744"/>
                  <a:gd name="T8" fmla="*/ 0 w 452"/>
                  <a:gd name="T9" fmla="*/ 0 h 744"/>
                  <a:gd name="T10" fmla="*/ 0 w 452"/>
                  <a:gd name="T11" fmla="*/ 0 h 744"/>
                  <a:gd name="T12" fmla="*/ 0 w 452"/>
                  <a:gd name="T13" fmla="*/ 0 h 744"/>
                  <a:gd name="T14" fmla="*/ 0 w 452"/>
                  <a:gd name="T15" fmla="*/ 0 h 744"/>
                  <a:gd name="T16" fmla="*/ 0 w 452"/>
                  <a:gd name="T17" fmla="*/ 0 h 744"/>
                  <a:gd name="T18" fmla="*/ 0 w 452"/>
                  <a:gd name="T19" fmla="*/ 0 h 744"/>
                  <a:gd name="T20" fmla="*/ 0 w 452"/>
                  <a:gd name="T21" fmla="*/ 0 h 744"/>
                  <a:gd name="T22" fmla="*/ 0 w 452"/>
                  <a:gd name="T23" fmla="*/ 0 h 744"/>
                  <a:gd name="T24" fmla="*/ 0 w 452"/>
                  <a:gd name="T25" fmla="*/ 0 h 744"/>
                  <a:gd name="T26" fmla="*/ 0 w 452"/>
                  <a:gd name="T27" fmla="*/ 0 h 744"/>
                  <a:gd name="T28" fmla="*/ 0 w 452"/>
                  <a:gd name="T29" fmla="*/ 0 h 744"/>
                  <a:gd name="T30" fmla="*/ 0 w 452"/>
                  <a:gd name="T31" fmla="*/ 0 h 744"/>
                  <a:gd name="T32" fmla="*/ 0 w 452"/>
                  <a:gd name="T33" fmla="*/ 0 h 744"/>
                  <a:gd name="T34" fmla="*/ 0 w 452"/>
                  <a:gd name="T35" fmla="*/ 0 h 744"/>
                  <a:gd name="T36" fmla="*/ 0 w 452"/>
                  <a:gd name="T37" fmla="*/ 0 h 744"/>
                  <a:gd name="T38" fmla="*/ 0 w 452"/>
                  <a:gd name="T39" fmla="*/ 0 h 744"/>
                  <a:gd name="T40" fmla="*/ 0 w 452"/>
                  <a:gd name="T41" fmla="*/ 0 h 744"/>
                  <a:gd name="T42" fmla="*/ 0 w 452"/>
                  <a:gd name="T43" fmla="*/ 0 h 744"/>
                  <a:gd name="T44" fmla="*/ 0 w 452"/>
                  <a:gd name="T45" fmla="*/ 0 h 744"/>
                  <a:gd name="T46" fmla="*/ 0 w 452"/>
                  <a:gd name="T47" fmla="*/ 0 h 744"/>
                  <a:gd name="T48" fmla="*/ 0 w 452"/>
                  <a:gd name="T49" fmla="*/ 0 h 744"/>
                  <a:gd name="T50" fmla="*/ 0 w 452"/>
                  <a:gd name="T51" fmla="*/ 0 h 744"/>
                  <a:gd name="T52" fmla="*/ 0 w 452"/>
                  <a:gd name="T53" fmla="*/ 0 h 744"/>
                  <a:gd name="T54" fmla="*/ 0 w 452"/>
                  <a:gd name="T55" fmla="*/ 0 h 744"/>
                  <a:gd name="T56" fmla="*/ 0 w 452"/>
                  <a:gd name="T57" fmla="*/ 0 h 744"/>
                  <a:gd name="T58" fmla="*/ 0 w 452"/>
                  <a:gd name="T59" fmla="*/ 0 h 744"/>
                  <a:gd name="T60" fmla="*/ 0 w 452"/>
                  <a:gd name="T61" fmla="*/ 0 h 744"/>
                  <a:gd name="T62" fmla="*/ 0 w 452"/>
                  <a:gd name="T63" fmla="*/ 0 h 744"/>
                  <a:gd name="T64" fmla="*/ 0 w 452"/>
                  <a:gd name="T65" fmla="*/ 0 h 744"/>
                  <a:gd name="T66" fmla="*/ 0 w 452"/>
                  <a:gd name="T67" fmla="*/ 0 h 744"/>
                  <a:gd name="T68" fmla="*/ 0 w 452"/>
                  <a:gd name="T69" fmla="*/ 0 h 744"/>
                  <a:gd name="T70" fmla="*/ 0 w 452"/>
                  <a:gd name="T71" fmla="*/ 0 h 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744"/>
                  <a:gd name="T110" fmla="*/ 452 w 452"/>
                  <a:gd name="T111" fmla="*/ 744 h 7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744">
                    <a:moveTo>
                      <a:pt x="448" y="699"/>
                    </a:moveTo>
                    <a:lnTo>
                      <a:pt x="420" y="620"/>
                    </a:lnTo>
                    <a:lnTo>
                      <a:pt x="385" y="526"/>
                    </a:lnTo>
                    <a:lnTo>
                      <a:pt x="365" y="473"/>
                    </a:lnTo>
                    <a:lnTo>
                      <a:pt x="343" y="421"/>
                    </a:lnTo>
                    <a:lnTo>
                      <a:pt x="321" y="367"/>
                    </a:lnTo>
                    <a:lnTo>
                      <a:pt x="297" y="315"/>
                    </a:lnTo>
                    <a:lnTo>
                      <a:pt x="273" y="263"/>
                    </a:lnTo>
                    <a:lnTo>
                      <a:pt x="248" y="215"/>
                    </a:lnTo>
                    <a:lnTo>
                      <a:pt x="224" y="170"/>
                    </a:lnTo>
                    <a:lnTo>
                      <a:pt x="200" y="130"/>
                    </a:lnTo>
                    <a:lnTo>
                      <a:pt x="188" y="112"/>
                    </a:lnTo>
                    <a:lnTo>
                      <a:pt x="177" y="95"/>
                    </a:lnTo>
                    <a:lnTo>
                      <a:pt x="165" y="81"/>
                    </a:lnTo>
                    <a:lnTo>
                      <a:pt x="155" y="67"/>
                    </a:lnTo>
                    <a:lnTo>
                      <a:pt x="143" y="56"/>
                    </a:lnTo>
                    <a:lnTo>
                      <a:pt x="132" y="47"/>
                    </a:lnTo>
                    <a:lnTo>
                      <a:pt x="122" y="41"/>
                    </a:lnTo>
                    <a:lnTo>
                      <a:pt x="112" y="36"/>
                    </a:lnTo>
                    <a:lnTo>
                      <a:pt x="72" y="23"/>
                    </a:lnTo>
                    <a:lnTo>
                      <a:pt x="41" y="10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3"/>
                    </a:lnTo>
                    <a:lnTo>
                      <a:pt x="16" y="52"/>
                    </a:lnTo>
                    <a:lnTo>
                      <a:pt x="39" y="96"/>
                    </a:lnTo>
                    <a:lnTo>
                      <a:pt x="65" y="152"/>
                    </a:lnTo>
                    <a:lnTo>
                      <a:pt x="92" y="213"/>
                    </a:lnTo>
                    <a:lnTo>
                      <a:pt x="118" y="277"/>
                    </a:lnTo>
                    <a:lnTo>
                      <a:pt x="145" y="341"/>
                    </a:lnTo>
                    <a:lnTo>
                      <a:pt x="167" y="402"/>
                    </a:lnTo>
                    <a:lnTo>
                      <a:pt x="186" y="456"/>
                    </a:lnTo>
                    <a:lnTo>
                      <a:pt x="193" y="479"/>
                    </a:lnTo>
                    <a:lnTo>
                      <a:pt x="198" y="499"/>
                    </a:lnTo>
                    <a:lnTo>
                      <a:pt x="203" y="517"/>
                    </a:lnTo>
                    <a:lnTo>
                      <a:pt x="206" y="531"/>
                    </a:lnTo>
                    <a:lnTo>
                      <a:pt x="209" y="545"/>
                    </a:lnTo>
                    <a:lnTo>
                      <a:pt x="214" y="560"/>
                    </a:lnTo>
                    <a:lnTo>
                      <a:pt x="219" y="575"/>
                    </a:lnTo>
                    <a:lnTo>
                      <a:pt x="227" y="589"/>
                    </a:lnTo>
                    <a:lnTo>
                      <a:pt x="234" y="603"/>
                    </a:lnTo>
                    <a:lnTo>
                      <a:pt x="242" y="617"/>
                    </a:lnTo>
                    <a:lnTo>
                      <a:pt x="252" y="629"/>
                    </a:lnTo>
                    <a:lnTo>
                      <a:pt x="261" y="642"/>
                    </a:lnTo>
                    <a:lnTo>
                      <a:pt x="272" y="654"/>
                    </a:lnTo>
                    <a:lnTo>
                      <a:pt x="282" y="665"/>
                    </a:lnTo>
                    <a:lnTo>
                      <a:pt x="293" y="675"/>
                    </a:lnTo>
                    <a:lnTo>
                      <a:pt x="304" y="685"/>
                    </a:lnTo>
                    <a:lnTo>
                      <a:pt x="328" y="704"/>
                    </a:lnTo>
                    <a:lnTo>
                      <a:pt x="352" y="719"/>
                    </a:lnTo>
                    <a:lnTo>
                      <a:pt x="363" y="725"/>
                    </a:lnTo>
                    <a:lnTo>
                      <a:pt x="374" y="730"/>
                    </a:lnTo>
                    <a:lnTo>
                      <a:pt x="384" y="735"/>
                    </a:lnTo>
                    <a:lnTo>
                      <a:pt x="394" y="739"/>
                    </a:lnTo>
                    <a:lnTo>
                      <a:pt x="404" y="741"/>
                    </a:lnTo>
                    <a:lnTo>
                      <a:pt x="413" y="743"/>
                    </a:lnTo>
                    <a:lnTo>
                      <a:pt x="422" y="744"/>
                    </a:lnTo>
                    <a:lnTo>
                      <a:pt x="429" y="744"/>
                    </a:lnTo>
                    <a:lnTo>
                      <a:pt x="435" y="743"/>
                    </a:lnTo>
                    <a:lnTo>
                      <a:pt x="442" y="740"/>
                    </a:lnTo>
                    <a:lnTo>
                      <a:pt x="445" y="736"/>
                    </a:lnTo>
                    <a:lnTo>
                      <a:pt x="449" y="731"/>
                    </a:lnTo>
                    <a:lnTo>
                      <a:pt x="450" y="725"/>
                    </a:lnTo>
                    <a:lnTo>
                      <a:pt x="452" y="718"/>
                    </a:lnTo>
                    <a:lnTo>
                      <a:pt x="450" y="709"/>
                    </a:lnTo>
                    <a:lnTo>
                      <a:pt x="448" y="69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5" name="Freeform 598"/>
              <p:cNvSpPr>
                <a:spLocks/>
              </p:cNvSpPr>
              <p:nvPr/>
            </p:nvSpPr>
            <p:spPr bwMode="auto">
              <a:xfrm>
                <a:off x="4066" y="2168"/>
                <a:ext cx="69" cy="148"/>
              </a:xfrm>
              <a:custGeom>
                <a:avLst/>
                <a:gdLst>
                  <a:gd name="T0" fmla="*/ 0 w 347"/>
                  <a:gd name="T1" fmla="*/ 0 h 740"/>
                  <a:gd name="T2" fmla="*/ 0 w 347"/>
                  <a:gd name="T3" fmla="*/ 0 h 740"/>
                  <a:gd name="T4" fmla="*/ 0 w 347"/>
                  <a:gd name="T5" fmla="*/ 0 h 740"/>
                  <a:gd name="T6" fmla="*/ 0 w 347"/>
                  <a:gd name="T7" fmla="*/ 0 h 740"/>
                  <a:gd name="T8" fmla="*/ 0 w 347"/>
                  <a:gd name="T9" fmla="*/ 0 h 740"/>
                  <a:gd name="T10" fmla="*/ 0 w 347"/>
                  <a:gd name="T11" fmla="*/ 0 h 740"/>
                  <a:gd name="T12" fmla="*/ 0 w 347"/>
                  <a:gd name="T13" fmla="*/ 0 h 740"/>
                  <a:gd name="T14" fmla="*/ 0 w 347"/>
                  <a:gd name="T15" fmla="*/ 0 h 740"/>
                  <a:gd name="T16" fmla="*/ 0 w 347"/>
                  <a:gd name="T17" fmla="*/ 0 h 740"/>
                  <a:gd name="T18" fmla="*/ 0 w 347"/>
                  <a:gd name="T19" fmla="*/ 0 h 740"/>
                  <a:gd name="T20" fmla="*/ 0 w 347"/>
                  <a:gd name="T21" fmla="*/ 0 h 740"/>
                  <a:gd name="T22" fmla="*/ 0 w 347"/>
                  <a:gd name="T23" fmla="*/ 0 h 740"/>
                  <a:gd name="T24" fmla="*/ 0 w 347"/>
                  <a:gd name="T25" fmla="*/ 0 h 740"/>
                  <a:gd name="T26" fmla="*/ 0 w 347"/>
                  <a:gd name="T27" fmla="*/ 0 h 740"/>
                  <a:gd name="T28" fmla="*/ 0 w 347"/>
                  <a:gd name="T29" fmla="*/ 0 h 740"/>
                  <a:gd name="T30" fmla="*/ 0 w 347"/>
                  <a:gd name="T31" fmla="*/ 0 h 740"/>
                  <a:gd name="T32" fmla="*/ 0 w 347"/>
                  <a:gd name="T33" fmla="*/ 0 h 740"/>
                  <a:gd name="T34" fmla="*/ 0 w 347"/>
                  <a:gd name="T35" fmla="*/ 0 h 740"/>
                  <a:gd name="T36" fmla="*/ 0 w 347"/>
                  <a:gd name="T37" fmla="*/ 0 h 740"/>
                  <a:gd name="T38" fmla="*/ 0 w 347"/>
                  <a:gd name="T39" fmla="*/ 0 h 740"/>
                  <a:gd name="T40" fmla="*/ 0 w 347"/>
                  <a:gd name="T41" fmla="*/ 0 h 740"/>
                  <a:gd name="T42" fmla="*/ 0 w 347"/>
                  <a:gd name="T43" fmla="*/ 0 h 740"/>
                  <a:gd name="T44" fmla="*/ 0 w 347"/>
                  <a:gd name="T45" fmla="*/ 0 h 740"/>
                  <a:gd name="T46" fmla="*/ 0 w 347"/>
                  <a:gd name="T47" fmla="*/ 0 h 740"/>
                  <a:gd name="T48" fmla="*/ 0 w 347"/>
                  <a:gd name="T49" fmla="*/ 0 h 740"/>
                  <a:gd name="T50" fmla="*/ 0 w 347"/>
                  <a:gd name="T51" fmla="*/ 0 h 740"/>
                  <a:gd name="T52" fmla="*/ 0 w 347"/>
                  <a:gd name="T53" fmla="*/ 0 h 740"/>
                  <a:gd name="T54" fmla="*/ 0 w 347"/>
                  <a:gd name="T55" fmla="*/ 0 h 740"/>
                  <a:gd name="T56" fmla="*/ 0 w 347"/>
                  <a:gd name="T57" fmla="*/ 0 h 740"/>
                  <a:gd name="T58" fmla="*/ 0 w 347"/>
                  <a:gd name="T59" fmla="*/ 0 h 740"/>
                  <a:gd name="T60" fmla="*/ 0 w 347"/>
                  <a:gd name="T61" fmla="*/ 0 h 740"/>
                  <a:gd name="T62" fmla="*/ 0 w 347"/>
                  <a:gd name="T63" fmla="*/ 0 h 740"/>
                  <a:gd name="T64" fmla="*/ 0 w 347"/>
                  <a:gd name="T65" fmla="*/ 0 h 740"/>
                  <a:gd name="T66" fmla="*/ 0 w 347"/>
                  <a:gd name="T67" fmla="*/ 0 h 740"/>
                  <a:gd name="T68" fmla="*/ 0 w 347"/>
                  <a:gd name="T69" fmla="*/ 0 h 740"/>
                  <a:gd name="T70" fmla="*/ 0 w 347"/>
                  <a:gd name="T71" fmla="*/ 0 h 740"/>
                  <a:gd name="T72" fmla="*/ 0 w 347"/>
                  <a:gd name="T73" fmla="*/ 0 h 740"/>
                  <a:gd name="T74" fmla="*/ 0 w 347"/>
                  <a:gd name="T75" fmla="*/ 0 h 740"/>
                  <a:gd name="T76" fmla="*/ 0 w 347"/>
                  <a:gd name="T77" fmla="*/ 0 h 740"/>
                  <a:gd name="T78" fmla="*/ 0 w 347"/>
                  <a:gd name="T79" fmla="*/ 0 h 740"/>
                  <a:gd name="T80" fmla="*/ 0 w 347"/>
                  <a:gd name="T81" fmla="*/ 0 h 7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47"/>
                  <a:gd name="T124" fmla="*/ 0 h 740"/>
                  <a:gd name="T125" fmla="*/ 347 w 347"/>
                  <a:gd name="T126" fmla="*/ 740 h 7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47" h="740">
                    <a:moveTo>
                      <a:pt x="336" y="563"/>
                    </a:moveTo>
                    <a:lnTo>
                      <a:pt x="329" y="525"/>
                    </a:lnTo>
                    <a:lnTo>
                      <a:pt x="321" y="485"/>
                    </a:lnTo>
                    <a:lnTo>
                      <a:pt x="311" y="444"/>
                    </a:lnTo>
                    <a:lnTo>
                      <a:pt x="301" y="401"/>
                    </a:lnTo>
                    <a:lnTo>
                      <a:pt x="288" y="358"/>
                    </a:lnTo>
                    <a:lnTo>
                      <a:pt x="276" y="314"/>
                    </a:lnTo>
                    <a:lnTo>
                      <a:pt x="263" y="272"/>
                    </a:lnTo>
                    <a:lnTo>
                      <a:pt x="248" y="231"/>
                    </a:lnTo>
                    <a:lnTo>
                      <a:pt x="233" y="192"/>
                    </a:lnTo>
                    <a:lnTo>
                      <a:pt x="217" y="155"/>
                    </a:lnTo>
                    <a:lnTo>
                      <a:pt x="201" y="121"/>
                    </a:lnTo>
                    <a:lnTo>
                      <a:pt x="183" y="91"/>
                    </a:lnTo>
                    <a:lnTo>
                      <a:pt x="175" y="77"/>
                    </a:lnTo>
                    <a:lnTo>
                      <a:pt x="165" y="65"/>
                    </a:lnTo>
                    <a:lnTo>
                      <a:pt x="156" y="54"/>
                    </a:lnTo>
                    <a:lnTo>
                      <a:pt x="147" y="45"/>
                    </a:lnTo>
                    <a:lnTo>
                      <a:pt x="137" y="36"/>
                    </a:lnTo>
                    <a:lnTo>
                      <a:pt x="129" y="29"/>
                    </a:lnTo>
                    <a:lnTo>
                      <a:pt x="119" y="22"/>
                    </a:lnTo>
                    <a:lnTo>
                      <a:pt x="109" y="19"/>
                    </a:lnTo>
                    <a:lnTo>
                      <a:pt x="87" y="12"/>
                    </a:lnTo>
                    <a:lnTo>
                      <a:pt x="69" y="7"/>
                    </a:lnTo>
                    <a:lnTo>
                      <a:pt x="54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6" y="45"/>
                    </a:lnTo>
                    <a:lnTo>
                      <a:pt x="11" y="57"/>
                    </a:lnTo>
                    <a:lnTo>
                      <a:pt x="17" y="72"/>
                    </a:lnTo>
                    <a:lnTo>
                      <a:pt x="25" y="89"/>
                    </a:lnTo>
                    <a:lnTo>
                      <a:pt x="37" y="115"/>
                    </a:lnTo>
                    <a:lnTo>
                      <a:pt x="47" y="142"/>
                    </a:lnTo>
                    <a:lnTo>
                      <a:pt x="57" y="170"/>
                    </a:lnTo>
                    <a:lnTo>
                      <a:pt x="66" y="198"/>
                    </a:lnTo>
                    <a:lnTo>
                      <a:pt x="74" y="227"/>
                    </a:lnTo>
                    <a:lnTo>
                      <a:pt x="81" y="256"/>
                    </a:lnTo>
                    <a:lnTo>
                      <a:pt x="87" y="286"/>
                    </a:lnTo>
                    <a:lnTo>
                      <a:pt x="92" y="314"/>
                    </a:lnTo>
                    <a:lnTo>
                      <a:pt x="104" y="373"/>
                    </a:lnTo>
                    <a:lnTo>
                      <a:pt x="114" y="431"/>
                    </a:lnTo>
                    <a:lnTo>
                      <a:pt x="119" y="459"/>
                    </a:lnTo>
                    <a:lnTo>
                      <a:pt x="125" y="485"/>
                    </a:lnTo>
                    <a:lnTo>
                      <a:pt x="131" y="513"/>
                    </a:lnTo>
                    <a:lnTo>
                      <a:pt x="139" y="538"/>
                    </a:lnTo>
                    <a:lnTo>
                      <a:pt x="144" y="553"/>
                    </a:lnTo>
                    <a:lnTo>
                      <a:pt x="149" y="569"/>
                    </a:lnTo>
                    <a:lnTo>
                      <a:pt x="155" y="584"/>
                    </a:lnTo>
                    <a:lnTo>
                      <a:pt x="162" y="599"/>
                    </a:lnTo>
                    <a:lnTo>
                      <a:pt x="170" y="614"/>
                    </a:lnTo>
                    <a:lnTo>
                      <a:pt x="178" y="628"/>
                    </a:lnTo>
                    <a:lnTo>
                      <a:pt x="187" y="643"/>
                    </a:lnTo>
                    <a:lnTo>
                      <a:pt x="196" y="655"/>
                    </a:lnTo>
                    <a:lnTo>
                      <a:pt x="206" y="669"/>
                    </a:lnTo>
                    <a:lnTo>
                      <a:pt x="216" y="680"/>
                    </a:lnTo>
                    <a:lnTo>
                      <a:pt x="226" y="691"/>
                    </a:lnTo>
                    <a:lnTo>
                      <a:pt x="236" y="703"/>
                    </a:lnTo>
                    <a:lnTo>
                      <a:pt x="246" y="711"/>
                    </a:lnTo>
                    <a:lnTo>
                      <a:pt x="256" y="719"/>
                    </a:lnTo>
                    <a:lnTo>
                      <a:pt x="266" y="726"/>
                    </a:lnTo>
                    <a:lnTo>
                      <a:pt x="276" y="731"/>
                    </a:lnTo>
                    <a:lnTo>
                      <a:pt x="286" y="736"/>
                    </a:lnTo>
                    <a:lnTo>
                      <a:pt x="294" y="739"/>
                    </a:lnTo>
                    <a:lnTo>
                      <a:pt x="303" y="740"/>
                    </a:lnTo>
                    <a:lnTo>
                      <a:pt x="311" y="739"/>
                    </a:lnTo>
                    <a:lnTo>
                      <a:pt x="318" y="736"/>
                    </a:lnTo>
                    <a:lnTo>
                      <a:pt x="326" y="733"/>
                    </a:lnTo>
                    <a:lnTo>
                      <a:pt x="331" y="725"/>
                    </a:lnTo>
                    <a:lnTo>
                      <a:pt x="337" y="718"/>
                    </a:lnTo>
                    <a:lnTo>
                      <a:pt x="341" y="706"/>
                    </a:lnTo>
                    <a:lnTo>
                      <a:pt x="343" y="694"/>
                    </a:lnTo>
                    <a:lnTo>
                      <a:pt x="346" y="678"/>
                    </a:lnTo>
                    <a:lnTo>
                      <a:pt x="347" y="660"/>
                    </a:lnTo>
                    <a:lnTo>
                      <a:pt x="346" y="640"/>
                    </a:lnTo>
                    <a:lnTo>
                      <a:pt x="344" y="617"/>
                    </a:lnTo>
                    <a:lnTo>
                      <a:pt x="341" y="592"/>
                    </a:lnTo>
                    <a:lnTo>
                      <a:pt x="336" y="56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6" name="Freeform 599"/>
              <p:cNvSpPr>
                <a:spLocks/>
              </p:cNvSpPr>
              <p:nvPr/>
            </p:nvSpPr>
            <p:spPr bwMode="auto">
              <a:xfrm>
                <a:off x="3973" y="2157"/>
                <a:ext cx="87" cy="138"/>
              </a:xfrm>
              <a:custGeom>
                <a:avLst/>
                <a:gdLst>
                  <a:gd name="T0" fmla="*/ 0 w 433"/>
                  <a:gd name="T1" fmla="*/ 0 h 688"/>
                  <a:gd name="T2" fmla="*/ 0 w 433"/>
                  <a:gd name="T3" fmla="*/ 0 h 688"/>
                  <a:gd name="T4" fmla="*/ 0 w 433"/>
                  <a:gd name="T5" fmla="*/ 0 h 688"/>
                  <a:gd name="T6" fmla="*/ 0 w 433"/>
                  <a:gd name="T7" fmla="*/ 0 h 688"/>
                  <a:gd name="T8" fmla="*/ 0 w 433"/>
                  <a:gd name="T9" fmla="*/ 0 h 688"/>
                  <a:gd name="T10" fmla="*/ 0 w 433"/>
                  <a:gd name="T11" fmla="*/ 0 h 688"/>
                  <a:gd name="T12" fmla="*/ 0 w 433"/>
                  <a:gd name="T13" fmla="*/ 0 h 688"/>
                  <a:gd name="T14" fmla="*/ 0 w 433"/>
                  <a:gd name="T15" fmla="*/ 0 h 688"/>
                  <a:gd name="T16" fmla="*/ 0 w 433"/>
                  <a:gd name="T17" fmla="*/ 0 h 688"/>
                  <a:gd name="T18" fmla="*/ 0 w 433"/>
                  <a:gd name="T19" fmla="*/ 0 h 688"/>
                  <a:gd name="T20" fmla="*/ 0 w 433"/>
                  <a:gd name="T21" fmla="*/ 0 h 688"/>
                  <a:gd name="T22" fmla="*/ 0 w 433"/>
                  <a:gd name="T23" fmla="*/ 0 h 688"/>
                  <a:gd name="T24" fmla="*/ 0 w 433"/>
                  <a:gd name="T25" fmla="*/ 0 h 688"/>
                  <a:gd name="T26" fmla="*/ 0 w 433"/>
                  <a:gd name="T27" fmla="*/ 0 h 688"/>
                  <a:gd name="T28" fmla="*/ 0 w 433"/>
                  <a:gd name="T29" fmla="*/ 0 h 688"/>
                  <a:gd name="T30" fmla="*/ 0 w 433"/>
                  <a:gd name="T31" fmla="*/ 0 h 688"/>
                  <a:gd name="T32" fmla="*/ 0 w 433"/>
                  <a:gd name="T33" fmla="*/ 0 h 688"/>
                  <a:gd name="T34" fmla="*/ 0 w 433"/>
                  <a:gd name="T35" fmla="*/ 0 h 688"/>
                  <a:gd name="T36" fmla="*/ 0 w 433"/>
                  <a:gd name="T37" fmla="*/ 0 h 688"/>
                  <a:gd name="T38" fmla="*/ 0 w 433"/>
                  <a:gd name="T39" fmla="*/ 0 h 688"/>
                  <a:gd name="T40" fmla="*/ 0 w 433"/>
                  <a:gd name="T41" fmla="*/ 0 h 688"/>
                  <a:gd name="T42" fmla="*/ 0 w 433"/>
                  <a:gd name="T43" fmla="*/ 0 h 688"/>
                  <a:gd name="T44" fmla="*/ 0 w 433"/>
                  <a:gd name="T45" fmla="*/ 0 h 688"/>
                  <a:gd name="T46" fmla="*/ 0 w 433"/>
                  <a:gd name="T47" fmla="*/ 0 h 688"/>
                  <a:gd name="T48" fmla="*/ 0 w 433"/>
                  <a:gd name="T49" fmla="*/ 0 h 688"/>
                  <a:gd name="T50" fmla="*/ 0 w 433"/>
                  <a:gd name="T51" fmla="*/ 0 h 688"/>
                  <a:gd name="T52" fmla="*/ 0 w 433"/>
                  <a:gd name="T53" fmla="*/ 0 h 688"/>
                  <a:gd name="T54" fmla="*/ 0 w 433"/>
                  <a:gd name="T55" fmla="*/ 0 h 688"/>
                  <a:gd name="T56" fmla="*/ 0 w 433"/>
                  <a:gd name="T57" fmla="*/ 0 h 688"/>
                  <a:gd name="T58" fmla="*/ 0 w 433"/>
                  <a:gd name="T59" fmla="*/ 0 h 688"/>
                  <a:gd name="T60" fmla="*/ 0 w 433"/>
                  <a:gd name="T61" fmla="*/ 0 h 688"/>
                  <a:gd name="T62" fmla="*/ 0 w 433"/>
                  <a:gd name="T63" fmla="*/ 0 h 688"/>
                  <a:gd name="T64" fmla="*/ 0 w 433"/>
                  <a:gd name="T65" fmla="*/ 0 h 688"/>
                  <a:gd name="T66" fmla="*/ 0 w 433"/>
                  <a:gd name="T67" fmla="*/ 0 h 688"/>
                  <a:gd name="T68" fmla="*/ 0 w 433"/>
                  <a:gd name="T69" fmla="*/ 0 h 688"/>
                  <a:gd name="T70" fmla="*/ 0 w 433"/>
                  <a:gd name="T71" fmla="*/ 0 h 688"/>
                  <a:gd name="T72" fmla="*/ 0 w 433"/>
                  <a:gd name="T73" fmla="*/ 0 h 6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3"/>
                  <a:gd name="T112" fmla="*/ 0 h 688"/>
                  <a:gd name="T113" fmla="*/ 433 w 433"/>
                  <a:gd name="T114" fmla="*/ 688 h 6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3" h="688">
                    <a:moveTo>
                      <a:pt x="429" y="602"/>
                    </a:moveTo>
                    <a:lnTo>
                      <a:pt x="424" y="564"/>
                    </a:lnTo>
                    <a:lnTo>
                      <a:pt x="415" y="524"/>
                    </a:lnTo>
                    <a:lnTo>
                      <a:pt x="405" y="481"/>
                    </a:lnTo>
                    <a:lnTo>
                      <a:pt x="394" y="436"/>
                    </a:lnTo>
                    <a:lnTo>
                      <a:pt x="380" y="390"/>
                    </a:lnTo>
                    <a:lnTo>
                      <a:pt x="367" y="344"/>
                    </a:lnTo>
                    <a:lnTo>
                      <a:pt x="350" y="297"/>
                    </a:lnTo>
                    <a:lnTo>
                      <a:pt x="333" y="252"/>
                    </a:lnTo>
                    <a:lnTo>
                      <a:pt x="316" y="210"/>
                    </a:lnTo>
                    <a:lnTo>
                      <a:pt x="297" y="169"/>
                    </a:lnTo>
                    <a:lnTo>
                      <a:pt x="277" y="131"/>
                    </a:lnTo>
                    <a:lnTo>
                      <a:pt x="257" y="98"/>
                    </a:lnTo>
                    <a:lnTo>
                      <a:pt x="247" y="83"/>
                    </a:lnTo>
                    <a:lnTo>
                      <a:pt x="237" y="69"/>
                    </a:lnTo>
                    <a:lnTo>
                      <a:pt x="227" y="56"/>
                    </a:lnTo>
                    <a:lnTo>
                      <a:pt x="217" y="46"/>
                    </a:lnTo>
                    <a:lnTo>
                      <a:pt x="207" y="36"/>
                    </a:lnTo>
                    <a:lnTo>
                      <a:pt x="197" y="29"/>
                    </a:lnTo>
                    <a:lnTo>
                      <a:pt x="187" y="23"/>
                    </a:lnTo>
                    <a:lnTo>
                      <a:pt x="177" y="19"/>
                    </a:lnTo>
                    <a:lnTo>
                      <a:pt x="156" y="12"/>
                    </a:lnTo>
                    <a:lnTo>
                      <a:pt x="135" y="7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47" y="3"/>
                    </a:lnTo>
                    <a:lnTo>
                      <a:pt x="35" y="7"/>
                    </a:lnTo>
                    <a:lnTo>
                      <a:pt x="24" y="12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4" y="73"/>
                    </a:lnTo>
                    <a:lnTo>
                      <a:pt x="10" y="88"/>
                    </a:lnTo>
                    <a:lnTo>
                      <a:pt x="35" y="141"/>
                    </a:lnTo>
                    <a:lnTo>
                      <a:pt x="61" y="195"/>
                    </a:lnTo>
                    <a:lnTo>
                      <a:pt x="86" y="251"/>
                    </a:lnTo>
                    <a:lnTo>
                      <a:pt x="110" y="307"/>
                    </a:lnTo>
                    <a:lnTo>
                      <a:pt x="132" y="363"/>
                    </a:lnTo>
                    <a:lnTo>
                      <a:pt x="152" y="420"/>
                    </a:lnTo>
                    <a:lnTo>
                      <a:pt x="171" y="475"/>
                    </a:lnTo>
                    <a:lnTo>
                      <a:pt x="187" y="527"/>
                    </a:lnTo>
                    <a:lnTo>
                      <a:pt x="189" y="533"/>
                    </a:lnTo>
                    <a:lnTo>
                      <a:pt x="193" y="541"/>
                    </a:lnTo>
                    <a:lnTo>
                      <a:pt x="198" y="548"/>
                    </a:lnTo>
                    <a:lnTo>
                      <a:pt x="204" y="556"/>
                    </a:lnTo>
                    <a:lnTo>
                      <a:pt x="219" y="574"/>
                    </a:lnTo>
                    <a:lnTo>
                      <a:pt x="238" y="593"/>
                    </a:lnTo>
                    <a:lnTo>
                      <a:pt x="259" y="613"/>
                    </a:lnTo>
                    <a:lnTo>
                      <a:pt x="282" y="632"/>
                    </a:lnTo>
                    <a:lnTo>
                      <a:pt x="306" y="649"/>
                    </a:lnTo>
                    <a:lnTo>
                      <a:pt x="329" y="664"/>
                    </a:lnTo>
                    <a:lnTo>
                      <a:pt x="340" y="672"/>
                    </a:lnTo>
                    <a:lnTo>
                      <a:pt x="352" y="677"/>
                    </a:lnTo>
                    <a:lnTo>
                      <a:pt x="363" y="682"/>
                    </a:lnTo>
                    <a:lnTo>
                      <a:pt x="373" y="685"/>
                    </a:lnTo>
                    <a:lnTo>
                      <a:pt x="383" y="688"/>
                    </a:lnTo>
                    <a:lnTo>
                      <a:pt x="393" y="688"/>
                    </a:lnTo>
                    <a:lnTo>
                      <a:pt x="402" y="688"/>
                    </a:lnTo>
                    <a:lnTo>
                      <a:pt x="409" y="685"/>
                    </a:lnTo>
                    <a:lnTo>
                      <a:pt x="415" y="683"/>
                    </a:lnTo>
                    <a:lnTo>
                      <a:pt x="422" y="677"/>
                    </a:lnTo>
                    <a:lnTo>
                      <a:pt x="427" y="669"/>
                    </a:lnTo>
                    <a:lnTo>
                      <a:pt x="430" y="661"/>
                    </a:lnTo>
                    <a:lnTo>
                      <a:pt x="432" y="649"/>
                    </a:lnTo>
                    <a:lnTo>
                      <a:pt x="433" y="636"/>
                    </a:lnTo>
                    <a:lnTo>
                      <a:pt x="432" y="619"/>
                    </a:lnTo>
                    <a:lnTo>
                      <a:pt x="429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7" name="Freeform 600"/>
              <p:cNvSpPr>
                <a:spLocks/>
              </p:cNvSpPr>
              <p:nvPr/>
            </p:nvSpPr>
            <p:spPr bwMode="auto">
              <a:xfrm>
                <a:off x="3879" y="2149"/>
                <a:ext cx="86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6" y="564"/>
                    </a:lnTo>
                    <a:lnTo>
                      <a:pt x="417" y="525"/>
                    </a:lnTo>
                    <a:lnTo>
                      <a:pt x="406" y="482"/>
                    </a:lnTo>
                    <a:lnTo>
                      <a:pt x="394" y="437"/>
                    </a:lnTo>
                    <a:lnTo>
                      <a:pt x="381" y="391"/>
                    </a:lnTo>
                    <a:lnTo>
                      <a:pt x="365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3" y="210"/>
                    </a:lnTo>
                    <a:lnTo>
                      <a:pt x="295" y="169"/>
                    </a:lnTo>
                    <a:lnTo>
                      <a:pt x="275" y="131"/>
                    </a:lnTo>
                    <a:lnTo>
                      <a:pt x="255" y="99"/>
                    </a:lnTo>
                    <a:lnTo>
                      <a:pt x="245" y="83"/>
                    </a:lnTo>
                    <a:lnTo>
                      <a:pt x="235" y="69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7"/>
                    </a:lnTo>
                    <a:lnTo>
                      <a:pt x="195" y="29"/>
                    </a:lnTo>
                    <a:lnTo>
                      <a:pt x="185" y="23"/>
                    </a:lnTo>
                    <a:lnTo>
                      <a:pt x="175" y="19"/>
                    </a:lnTo>
                    <a:lnTo>
                      <a:pt x="154" y="13"/>
                    </a:lnTo>
                    <a:lnTo>
                      <a:pt x="132" y="8"/>
                    </a:lnTo>
                    <a:lnTo>
                      <a:pt x="112" y="4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0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2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5" y="73"/>
                    </a:lnTo>
                    <a:lnTo>
                      <a:pt x="13" y="88"/>
                    </a:lnTo>
                    <a:lnTo>
                      <a:pt x="38" y="141"/>
                    </a:lnTo>
                    <a:lnTo>
                      <a:pt x="64" y="196"/>
                    </a:lnTo>
                    <a:lnTo>
                      <a:pt x="89" y="252"/>
                    </a:lnTo>
                    <a:lnTo>
                      <a:pt x="112" y="310"/>
                    </a:lnTo>
                    <a:lnTo>
                      <a:pt x="135" y="367"/>
                    </a:lnTo>
                    <a:lnTo>
                      <a:pt x="155" y="422"/>
                    </a:lnTo>
                    <a:lnTo>
                      <a:pt x="174" y="477"/>
                    </a:lnTo>
                    <a:lnTo>
                      <a:pt x="190" y="528"/>
                    </a:lnTo>
                    <a:lnTo>
                      <a:pt x="192" y="535"/>
                    </a:lnTo>
                    <a:lnTo>
                      <a:pt x="196" y="541"/>
                    </a:lnTo>
                    <a:lnTo>
                      <a:pt x="200" y="548"/>
                    </a:lnTo>
                    <a:lnTo>
                      <a:pt x="206" y="557"/>
                    </a:lnTo>
                    <a:lnTo>
                      <a:pt x="220" y="574"/>
                    </a:lnTo>
                    <a:lnTo>
                      <a:pt x="238" y="594"/>
                    </a:lnTo>
                    <a:lnTo>
                      <a:pt x="258" y="613"/>
                    </a:lnTo>
                    <a:lnTo>
                      <a:pt x="281" y="632"/>
                    </a:lnTo>
                    <a:lnTo>
                      <a:pt x="305" y="649"/>
                    </a:lnTo>
                    <a:lnTo>
                      <a:pt x="327" y="666"/>
                    </a:lnTo>
                    <a:lnTo>
                      <a:pt x="340" y="672"/>
                    </a:lnTo>
                    <a:lnTo>
                      <a:pt x="351" y="677"/>
                    </a:lnTo>
                    <a:lnTo>
                      <a:pt x="362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1" y="688"/>
                    </a:lnTo>
                    <a:lnTo>
                      <a:pt x="409" y="687"/>
                    </a:lnTo>
                    <a:lnTo>
                      <a:pt x="416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1" y="661"/>
                    </a:lnTo>
                    <a:lnTo>
                      <a:pt x="433" y="649"/>
                    </a:lnTo>
                    <a:lnTo>
                      <a:pt x="434" y="636"/>
                    </a:lnTo>
                    <a:lnTo>
                      <a:pt x="434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8" name="Freeform 601"/>
              <p:cNvSpPr>
                <a:spLocks/>
              </p:cNvSpPr>
              <p:nvPr/>
            </p:nvSpPr>
            <p:spPr bwMode="auto">
              <a:xfrm>
                <a:off x="3790" y="2143"/>
                <a:ext cx="87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4" y="566"/>
                    </a:lnTo>
                    <a:lnTo>
                      <a:pt x="417" y="525"/>
                    </a:lnTo>
                    <a:lnTo>
                      <a:pt x="405" y="482"/>
                    </a:lnTo>
                    <a:lnTo>
                      <a:pt x="393" y="437"/>
                    </a:lnTo>
                    <a:lnTo>
                      <a:pt x="379" y="391"/>
                    </a:lnTo>
                    <a:lnTo>
                      <a:pt x="364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2" y="210"/>
                    </a:lnTo>
                    <a:lnTo>
                      <a:pt x="293" y="170"/>
                    </a:lnTo>
                    <a:lnTo>
                      <a:pt x="274" y="133"/>
                    </a:lnTo>
                    <a:lnTo>
                      <a:pt x="254" y="99"/>
                    </a:lnTo>
                    <a:lnTo>
                      <a:pt x="244" y="84"/>
                    </a:lnTo>
                    <a:lnTo>
                      <a:pt x="235" y="70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8"/>
                    </a:lnTo>
                    <a:lnTo>
                      <a:pt x="195" y="29"/>
                    </a:lnTo>
                    <a:lnTo>
                      <a:pt x="185" y="24"/>
                    </a:lnTo>
                    <a:lnTo>
                      <a:pt x="175" y="19"/>
                    </a:lnTo>
                    <a:lnTo>
                      <a:pt x="152" y="13"/>
                    </a:lnTo>
                    <a:lnTo>
                      <a:pt x="132" y="8"/>
                    </a:lnTo>
                    <a:lnTo>
                      <a:pt x="111" y="4"/>
                    </a:lnTo>
                    <a:lnTo>
                      <a:pt x="92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2" y="8"/>
                    </a:lnTo>
                    <a:lnTo>
                      <a:pt x="21" y="13"/>
                    </a:lnTo>
                    <a:lnTo>
                      <a:pt x="12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1" y="60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37" y="141"/>
                    </a:lnTo>
                    <a:lnTo>
                      <a:pt x="62" y="196"/>
                    </a:lnTo>
                    <a:lnTo>
                      <a:pt x="87" y="252"/>
                    </a:lnTo>
                    <a:lnTo>
                      <a:pt x="111" y="309"/>
                    </a:lnTo>
                    <a:lnTo>
                      <a:pt x="133" y="365"/>
                    </a:lnTo>
                    <a:lnTo>
                      <a:pt x="155" y="421"/>
                    </a:lnTo>
                    <a:lnTo>
                      <a:pt x="173" y="476"/>
                    </a:lnTo>
                    <a:lnTo>
                      <a:pt x="190" y="528"/>
                    </a:lnTo>
                    <a:lnTo>
                      <a:pt x="191" y="535"/>
                    </a:lnTo>
                    <a:lnTo>
                      <a:pt x="195" y="541"/>
                    </a:lnTo>
                    <a:lnTo>
                      <a:pt x="200" y="548"/>
                    </a:lnTo>
                    <a:lnTo>
                      <a:pt x="205" y="557"/>
                    </a:lnTo>
                    <a:lnTo>
                      <a:pt x="220" y="575"/>
                    </a:lnTo>
                    <a:lnTo>
                      <a:pt x="237" y="594"/>
                    </a:lnTo>
                    <a:lnTo>
                      <a:pt x="258" y="613"/>
                    </a:lnTo>
                    <a:lnTo>
                      <a:pt x="281" y="633"/>
                    </a:lnTo>
                    <a:lnTo>
                      <a:pt x="303" y="651"/>
                    </a:lnTo>
                    <a:lnTo>
                      <a:pt x="327" y="666"/>
                    </a:lnTo>
                    <a:lnTo>
                      <a:pt x="338" y="672"/>
                    </a:lnTo>
                    <a:lnTo>
                      <a:pt x="351" y="678"/>
                    </a:lnTo>
                    <a:lnTo>
                      <a:pt x="361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0" y="689"/>
                    </a:lnTo>
                    <a:lnTo>
                      <a:pt x="408" y="687"/>
                    </a:lnTo>
                    <a:lnTo>
                      <a:pt x="415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0" y="662"/>
                    </a:lnTo>
                    <a:lnTo>
                      <a:pt x="433" y="651"/>
                    </a:lnTo>
                    <a:lnTo>
                      <a:pt x="434" y="637"/>
                    </a:lnTo>
                    <a:lnTo>
                      <a:pt x="433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9" name="Freeform 602"/>
              <p:cNvSpPr>
                <a:spLocks/>
              </p:cNvSpPr>
              <p:nvPr/>
            </p:nvSpPr>
            <p:spPr bwMode="auto">
              <a:xfrm>
                <a:off x="4381" y="2864"/>
                <a:ext cx="31" cy="147"/>
              </a:xfrm>
              <a:custGeom>
                <a:avLst/>
                <a:gdLst>
                  <a:gd name="T0" fmla="*/ 0 w 155"/>
                  <a:gd name="T1" fmla="*/ 0 h 736"/>
                  <a:gd name="T2" fmla="*/ 0 w 155"/>
                  <a:gd name="T3" fmla="*/ 0 h 736"/>
                  <a:gd name="T4" fmla="*/ 0 w 155"/>
                  <a:gd name="T5" fmla="*/ 0 h 736"/>
                  <a:gd name="T6" fmla="*/ 0 w 155"/>
                  <a:gd name="T7" fmla="*/ 0 h 736"/>
                  <a:gd name="T8" fmla="*/ 0 w 155"/>
                  <a:gd name="T9" fmla="*/ 0 h 736"/>
                  <a:gd name="T10" fmla="*/ 0 w 155"/>
                  <a:gd name="T11" fmla="*/ 0 h 736"/>
                  <a:gd name="T12" fmla="*/ 0 w 155"/>
                  <a:gd name="T13" fmla="*/ 0 h 736"/>
                  <a:gd name="T14" fmla="*/ 0 w 155"/>
                  <a:gd name="T15" fmla="*/ 0 h 736"/>
                  <a:gd name="T16" fmla="*/ 0 w 155"/>
                  <a:gd name="T17" fmla="*/ 0 h 736"/>
                  <a:gd name="T18" fmla="*/ 0 w 155"/>
                  <a:gd name="T19" fmla="*/ 0 h 736"/>
                  <a:gd name="T20" fmla="*/ 0 w 155"/>
                  <a:gd name="T21" fmla="*/ 0 h 736"/>
                  <a:gd name="T22" fmla="*/ 0 w 155"/>
                  <a:gd name="T23" fmla="*/ 0 h 736"/>
                  <a:gd name="T24" fmla="*/ 0 w 155"/>
                  <a:gd name="T25" fmla="*/ 0 h 736"/>
                  <a:gd name="T26" fmla="*/ 0 w 155"/>
                  <a:gd name="T27" fmla="*/ 0 h 736"/>
                  <a:gd name="T28" fmla="*/ 0 w 155"/>
                  <a:gd name="T29" fmla="*/ 0 h 736"/>
                  <a:gd name="T30" fmla="*/ 0 w 155"/>
                  <a:gd name="T31" fmla="*/ 0 h 736"/>
                  <a:gd name="T32" fmla="*/ 0 w 155"/>
                  <a:gd name="T33" fmla="*/ 0 h 736"/>
                  <a:gd name="T34" fmla="*/ 0 w 155"/>
                  <a:gd name="T35" fmla="*/ 0 h 736"/>
                  <a:gd name="T36" fmla="*/ 0 w 155"/>
                  <a:gd name="T37" fmla="*/ 0 h 736"/>
                  <a:gd name="T38" fmla="*/ 0 w 155"/>
                  <a:gd name="T39" fmla="*/ 0 h 736"/>
                  <a:gd name="T40" fmla="*/ 0 w 155"/>
                  <a:gd name="T41" fmla="*/ 0 h 736"/>
                  <a:gd name="T42" fmla="*/ 0 w 155"/>
                  <a:gd name="T43" fmla="*/ 0 h 736"/>
                  <a:gd name="T44" fmla="*/ 0 w 155"/>
                  <a:gd name="T45" fmla="*/ 0 h 736"/>
                  <a:gd name="T46" fmla="*/ 0 w 155"/>
                  <a:gd name="T47" fmla="*/ 0 h 736"/>
                  <a:gd name="T48" fmla="*/ 0 w 155"/>
                  <a:gd name="T49" fmla="*/ 0 h 736"/>
                  <a:gd name="T50" fmla="*/ 0 w 155"/>
                  <a:gd name="T51" fmla="*/ 0 h 736"/>
                  <a:gd name="T52" fmla="*/ 0 w 155"/>
                  <a:gd name="T53" fmla="*/ 0 h 736"/>
                  <a:gd name="T54" fmla="*/ 0 w 155"/>
                  <a:gd name="T55" fmla="*/ 0 h 736"/>
                  <a:gd name="T56" fmla="*/ 0 w 155"/>
                  <a:gd name="T57" fmla="*/ 0 h 736"/>
                  <a:gd name="T58" fmla="*/ 0 w 155"/>
                  <a:gd name="T59" fmla="*/ 0 h 736"/>
                  <a:gd name="T60" fmla="*/ 0 w 155"/>
                  <a:gd name="T61" fmla="*/ 0 h 736"/>
                  <a:gd name="T62" fmla="*/ 0 w 155"/>
                  <a:gd name="T63" fmla="*/ 0 h 736"/>
                  <a:gd name="T64" fmla="*/ 0 w 155"/>
                  <a:gd name="T65" fmla="*/ 0 h 736"/>
                  <a:gd name="T66" fmla="*/ 0 w 155"/>
                  <a:gd name="T67" fmla="*/ 0 h 736"/>
                  <a:gd name="T68" fmla="*/ 0 w 155"/>
                  <a:gd name="T69" fmla="*/ 0 h 736"/>
                  <a:gd name="T70" fmla="*/ 0 w 155"/>
                  <a:gd name="T71" fmla="*/ 0 h 736"/>
                  <a:gd name="T72" fmla="*/ 0 w 155"/>
                  <a:gd name="T73" fmla="*/ 0 h 736"/>
                  <a:gd name="T74" fmla="*/ 0 w 155"/>
                  <a:gd name="T75" fmla="*/ 0 h 736"/>
                  <a:gd name="T76" fmla="*/ 0 w 155"/>
                  <a:gd name="T77" fmla="*/ 0 h 736"/>
                  <a:gd name="T78" fmla="*/ 0 w 155"/>
                  <a:gd name="T79" fmla="*/ 0 h 736"/>
                  <a:gd name="T80" fmla="*/ 0 w 155"/>
                  <a:gd name="T81" fmla="*/ 0 h 736"/>
                  <a:gd name="T82" fmla="*/ 0 w 155"/>
                  <a:gd name="T83" fmla="*/ 0 h 736"/>
                  <a:gd name="T84" fmla="*/ 0 w 155"/>
                  <a:gd name="T85" fmla="*/ 0 h 736"/>
                  <a:gd name="T86" fmla="*/ 0 w 155"/>
                  <a:gd name="T87" fmla="*/ 0 h 736"/>
                  <a:gd name="T88" fmla="*/ 0 w 155"/>
                  <a:gd name="T89" fmla="*/ 0 h 736"/>
                  <a:gd name="T90" fmla="*/ 0 w 155"/>
                  <a:gd name="T91" fmla="*/ 0 h 736"/>
                  <a:gd name="T92" fmla="*/ 0 w 155"/>
                  <a:gd name="T93" fmla="*/ 0 h 736"/>
                  <a:gd name="T94" fmla="*/ 0 w 155"/>
                  <a:gd name="T95" fmla="*/ 0 h 736"/>
                  <a:gd name="T96" fmla="*/ 0 w 155"/>
                  <a:gd name="T97" fmla="*/ 0 h 736"/>
                  <a:gd name="T98" fmla="*/ 0 w 155"/>
                  <a:gd name="T99" fmla="*/ 0 h 736"/>
                  <a:gd name="T100" fmla="*/ 0 w 155"/>
                  <a:gd name="T101" fmla="*/ 0 h 736"/>
                  <a:gd name="T102" fmla="*/ 0 w 155"/>
                  <a:gd name="T103" fmla="*/ 0 h 736"/>
                  <a:gd name="T104" fmla="*/ 0 w 155"/>
                  <a:gd name="T105" fmla="*/ 0 h 736"/>
                  <a:gd name="T106" fmla="*/ 0 w 155"/>
                  <a:gd name="T107" fmla="*/ 0 h 736"/>
                  <a:gd name="T108" fmla="*/ 0 w 155"/>
                  <a:gd name="T109" fmla="*/ 0 h 736"/>
                  <a:gd name="T110" fmla="*/ 0 w 155"/>
                  <a:gd name="T111" fmla="*/ 0 h 736"/>
                  <a:gd name="T112" fmla="*/ 0 w 155"/>
                  <a:gd name="T113" fmla="*/ 0 h 736"/>
                  <a:gd name="T114" fmla="*/ 0 w 155"/>
                  <a:gd name="T115" fmla="*/ 0 h 736"/>
                  <a:gd name="T116" fmla="*/ 0 w 155"/>
                  <a:gd name="T117" fmla="*/ 0 h 7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736"/>
                  <a:gd name="T179" fmla="*/ 155 w 155"/>
                  <a:gd name="T180" fmla="*/ 736 h 7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736">
                    <a:moveTo>
                      <a:pt x="40" y="8"/>
                    </a:moveTo>
                    <a:lnTo>
                      <a:pt x="51" y="21"/>
                    </a:lnTo>
                    <a:lnTo>
                      <a:pt x="64" y="37"/>
                    </a:lnTo>
                    <a:lnTo>
                      <a:pt x="75" y="55"/>
                    </a:lnTo>
                    <a:lnTo>
                      <a:pt x="86" y="75"/>
                    </a:lnTo>
                    <a:lnTo>
                      <a:pt x="96" y="97"/>
                    </a:lnTo>
                    <a:lnTo>
                      <a:pt x="106" y="121"/>
                    </a:lnTo>
                    <a:lnTo>
                      <a:pt x="116" y="147"/>
                    </a:lnTo>
                    <a:lnTo>
                      <a:pt x="125" y="174"/>
                    </a:lnTo>
                    <a:lnTo>
                      <a:pt x="132" y="203"/>
                    </a:lnTo>
                    <a:lnTo>
                      <a:pt x="139" y="234"/>
                    </a:lnTo>
                    <a:lnTo>
                      <a:pt x="145" y="267"/>
                    </a:lnTo>
                    <a:lnTo>
                      <a:pt x="148" y="301"/>
                    </a:lnTo>
                    <a:lnTo>
                      <a:pt x="152" y="335"/>
                    </a:lnTo>
                    <a:lnTo>
                      <a:pt x="153" y="372"/>
                    </a:lnTo>
                    <a:lnTo>
                      <a:pt x="155" y="409"/>
                    </a:lnTo>
                    <a:lnTo>
                      <a:pt x="153" y="448"/>
                    </a:lnTo>
                    <a:lnTo>
                      <a:pt x="150" y="526"/>
                    </a:lnTo>
                    <a:lnTo>
                      <a:pt x="145" y="600"/>
                    </a:lnTo>
                    <a:lnTo>
                      <a:pt x="142" y="633"/>
                    </a:lnTo>
                    <a:lnTo>
                      <a:pt x="140" y="661"/>
                    </a:lnTo>
                    <a:lnTo>
                      <a:pt x="136" y="687"/>
                    </a:lnTo>
                    <a:lnTo>
                      <a:pt x="132" y="709"/>
                    </a:lnTo>
                    <a:lnTo>
                      <a:pt x="130" y="716"/>
                    </a:lnTo>
                    <a:lnTo>
                      <a:pt x="127" y="724"/>
                    </a:lnTo>
                    <a:lnTo>
                      <a:pt x="125" y="730"/>
                    </a:lnTo>
                    <a:lnTo>
                      <a:pt x="122" y="734"/>
                    </a:lnTo>
                    <a:lnTo>
                      <a:pt x="120" y="736"/>
                    </a:lnTo>
                    <a:lnTo>
                      <a:pt x="117" y="736"/>
                    </a:lnTo>
                    <a:lnTo>
                      <a:pt x="114" y="735"/>
                    </a:lnTo>
                    <a:lnTo>
                      <a:pt x="110" y="732"/>
                    </a:lnTo>
                    <a:lnTo>
                      <a:pt x="106" y="727"/>
                    </a:lnTo>
                    <a:lnTo>
                      <a:pt x="102" y="720"/>
                    </a:lnTo>
                    <a:lnTo>
                      <a:pt x="99" y="711"/>
                    </a:lnTo>
                    <a:lnTo>
                      <a:pt x="94" y="700"/>
                    </a:lnTo>
                    <a:lnTo>
                      <a:pt x="85" y="670"/>
                    </a:lnTo>
                    <a:lnTo>
                      <a:pt x="74" y="631"/>
                    </a:lnTo>
                    <a:lnTo>
                      <a:pt x="64" y="585"/>
                    </a:lnTo>
                    <a:lnTo>
                      <a:pt x="52" y="534"/>
                    </a:lnTo>
                    <a:lnTo>
                      <a:pt x="42" y="480"/>
                    </a:lnTo>
                    <a:lnTo>
                      <a:pt x="32" y="424"/>
                    </a:lnTo>
                    <a:lnTo>
                      <a:pt x="24" y="368"/>
                    </a:lnTo>
                    <a:lnTo>
                      <a:pt x="16" y="310"/>
                    </a:lnTo>
                    <a:lnTo>
                      <a:pt x="10" y="256"/>
                    </a:lnTo>
                    <a:lnTo>
                      <a:pt x="5" y="203"/>
                    </a:lnTo>
                    <a:lnTo>
                      <a:pt x="1" y="153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1" y="71"/>
                    </a:lnTo>
                    <a:lnTo>
                      <a:pt x="1" y="55"/>
                    </a:lnTo>
                    <a:lnTo>
                      <a:pt x="4" y="40"/>
                    </a:lnTo>
                    <a:lnTo>
                      <a:pt x="5" y="27"/>
                    </a:lnTo>
                    <a:lnTo>
                      <a:pt x="9" y="16"/>
                    </a:lnTo>
                    <a:lnTo>
                      <a:pt x="11" y="8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0" name="Freeform 603"/>
              <p:cNvSpPr>
                <a:spLocks/>
              </p:cNvSpPr>
              <p:nvPr/>
            </p:nvSpPr>
            <p:spPr bwMode="auto">
              <a:xfrm>
                <a:off x="4311" y="2767"/>
                <a:ext cx="39" cy="158"/>
              </a:xfrm>
              <a:custGeom>
                <a:avLst/>
                <a:gdLst>
                  <a:gd name="T0" fmla="*/ 0 w 192"/>
                  <a:gd name="T1" fmla="*/ 0 h 789"/>
                  <a:gd name="T2" fmla="*/ 0 w 192"/>
                  <a:gd name="T3" fmla="*/ 0 h 789"/>
                  <a:gd name="T4" fmla="*/ 0 w 192"/>
                  <a:gd name="T5" fmla="*/ 0 h 789"/>
                  <a:gd name="T6" fmla="*/ 0 w 192"/>
                  <a:gd name="T7" fmla="*/ 0 h 789"/>
                  <a:gd name="T8" fmla="*/ 0 w 192"/>
                  <a:gd name="T9" fmla="*/ 0 h 789"/>
                  <a:gd name="T10" fmla="*/ 0 w 192"/>
                  <a:gd name="T11" fmla="*/ 0 h 789"/>
                  <a:gd name="T12" fmla="*/ 0 w 192"/>
                  <a:gd name="T13" fmla="*/ 0 h 789"/>
                  <a:gd name="T14" fmla="*/ 0 w 192"/>
                  <a:gd name="T15" fmla="*/ 0 h 789"/>
                  <a:gd name="T16" fmla="*/ 0 w 192"/>
                  <a:gd name="T17" fmla="*/ 0 h 789"/>
                  <a:gd name="T18" fmla="*/ 0 w 192"/>
                  <a:gd name="T19" fmla="*/ 0 h 789"/>
                  <a:gd name="T20" fmla="*/ 0 w 192"/>
                  <a:gd name="T21" fmla="*/ 0 h 789"/>
                  <a:gd name="T22" fmla="*/ 0 w 192"/>
                  <a:gd name="T23" fmla="*/ 0 h 789"/>
                  <a:gd name="T24" fmla="*/ 0 w 192"/>
                  <a:gd name="T25" fmla="*/ 0 h 789"/>
                  <a:gd name="T26" fmla="*/ 0 w 192"/>
                  <a:gd name="T27" fmla="*/ 0 h 789"/>
                  <a:gd name="T28" fmla="*/ 0 w 192"/>
                  <a:gd name="T29" fmla="*/ 0 h 789"/>
                  <a:gd name="T30" fmla="*/ 0 w 192"/>
                  <a:gd name="T31" fmla="*/ 0 h 789"/>
                  <a:gd name="T32" fmla="*/ 0 w 192"/>
                  <a:gd name="T33" fmla="*/ 0 h 789"/>
                  <a:gd name="T34" fmla="*/ 0 w 192"/>
                  <a:gd name="T35" fmla="*/ 0 h 789"/>
                  <a:gd name="T36" fmla="*/ 0 w 192"/>
                  <a:gd name="T37" fmla="*/ 0 h 789"/>
                  <a:gd name="T38" fmla="*/ 0 w 192"/>
                  <a:gd name="T39" fmla="*/ 0 h 789"/>
                  <a:gd name="T40" fmla="*/ 0 w 192"/>
                  <a:gd name="T41" fmla="*/ 0 h 789"/>
                  <a:gd name="T42" fmla="*/ 0 w 192"/>
                  <a:gd name="T43" fmla="*/ 0 h 789"/>
                  <a:gd name="T44" fmla="*/ 0 w 192"/>
                  <a:gd name="T45" fmla="*/ 0 h 789"/>
                  <a:gd name="T46" fmla="*/ 0 w 192"/>
                  <a:gd name="T47" fmla="*/ 0 h 789"/>
                  <a:gd name="T48" fmla="*/ 0 w 192"/>
                  <a:gd name="T49" fmla="*/ 0 h 789"/>
                  <a:gd name="T50" fmla="*/ 0 w 192"/>
                  <a:gd name="T51" fmla="*/ 0 h 789"/>
                  <a:gd name="T52" fmla="*/ 0 w 192"/>
                  <a:gd name="T53" fmla="*/ 0 h 789"/>
                  <a:gd name="T54" fmla="*/ 0 w 192"/>
                  <a:gd name="T55" fmla="*/ 0 h 789"/>
                  <a:gd name="T56" fmla="*/ 0 w 192"/>
                  <a:gd name="T57" fmla="*/ 0 h 789"/>
                  <a:gd name="T58" fmla="*/ 0 w 192"/>
                  <a:gd name="T59" fmla="*/ 0 h 789"/>
                  <a:gd name="T60" fmla="*/ 0 w 192"/>
                  <a:gd name="T61" fmla="*/ 0 h 789"/>
                  <a:gd name="T62" fmla="*/ 0 w 192"/>
                  <a:gd name="T63" fmla="*/ 0 h 789"/>
                  <a:gd name="T64" fmla="*/ 0 w 192"/>
                  <a:gd name="T65" fmla="*/ 0 h 789"/>
                  <a:gd name="T66" fmla="*/ 0 w 192"/>
                  <a:gd name="T67" fmla="*/ 0 h 789"/>
                  <a:gd name="T68" fmla="*/ 0 w 192"/>
                  <a:gd name="T69" fmla="*/ 0 h 789"/>
                  <a:gd name="T70" fmla="*/ 0 w 192"/>
                  <a:gd name="T71" fmla="*/ 0 h 789"/>
                  <a:gd name="T72" fmla="*/ 0 w 192"/>
                  <a:gd name="T73" fmla="*/ 0 h 789"/>
                  <a:gd name="T74" fmla="*/ 0 w 192"/>
                  <a:gd name="T75" fmla="*/ 0 h 789"/>
                  <a:gd name="T76" fmla="*/ 0 w 192"/>
                  <a:gd name="T77" fmla="*/ 0 h 789"/>
                  <a:gd name="T78" fmla="*/ 0 w 192"/>
                  <a:gd name="T79" fmla="*/ 0 h 789"/>
                  <a:gd name="T80" fmla="*/ 0 w 192"/>
                  <a:gd name="T81" fmla="*/ 0 h 789"/>
                  <a:gd name="T82" fmla="*/ 0 w 192"/>
                  <a:gd name="T83" fmla="*/ 0 h 789"/>
                  <a:gd name="T84" fmla="*/ 0 w 192"/>
                  <a:gd name="T85" fmla="*/ 0 h 789"/>
                  <a:gd name="T86" fmla="*/ 0 w 192"/>
                  <a:gd name="T87" fmla="*/ 0 h 789"/>
                  <a:gd name="T88" fmla="*/ 0 w 192"/>
                  <a:gd name="T89" fmla="*/ 0 h 789"/>
                  <a:gd name="T90" fmla="*/ 0 w 192"/>
                  <a:gd name="T91" fmla="*/ 0 h 789"/>
                  <a:gd name="T92" fmla="*/ 0 w 192"/>
                  <a:gd name="T93" fmla="*/ 0 h 789"/>
                  <a:gd name="T94" fmla="*/ 0 w 192"/>
                  <a:gd name="T95" fmla="*/ 0 h 789"/>
                  <a:gd name="T96" fmla="*/ 0 w 192"/>
                  <a:gd name="T97" fmla="*/ 0 h 789"/>
                  <a:gd name="T98" fmla="*/ 0 w 192"/>
                  <a:gd name="T99" fmla="*/ 0 h 789"/>
                  <a:gd name="T100" fmla="*/ 0 w 192"/>
                  <a:gd name="T101" fmla="*/ 0 h 789"/>
                  <a:gd name="T102" fmla="*/ 0 w 192"/>
                  <a:gd name="T103" fmla="*/ 0 h 789"/>
                  <a:gd name="T104" fmla="*/ 0 w 192"/>
                  <a:gd name="T105" fmla="*/ 0 h 789"/>
                  <a:gd name="T106" fmla="*/ 0 w 192"/>
                  <a:gd name="T107" fmla="*/ 0 h 789"/>
                  <a:gd name="T108" fmla="*/ 0 w 192"/>
                  <a:gd name="T109" fmla="*/ 0 h 789"/>
                  <a:gd name="T110" fmla="*/ 0 w 192"/>
                  <a:gd name="T111" fmla="*/ 0 h 789"/>
                  <a:gd name="T112" fmla="*/ 0 w 192"/>
                  <a:gd name="T113" fmla="*/ 0 h 7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92"/>
                  <a:gd name="T172" fmla="*/ 0 h 789"/>
                  <a:gd name="T173" fmla="*/ 192 w 192"/>
                  <a:gd name="T174" fmla="*/ 789 h 7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92" h="789">
                    <a:moveTo>
                      <a:pt x="28" y="7"/>
                    </a:moveTo>
                    <a:lnTo>
                      <a:pt x="53" y="35"/>
                    </a:lnTo>
                    <a:lnTo>
                      <a:pt x="82" y="67"/>
                    </a:lnTo>
                    <a:lnTo>
                      <a:pt x="96" y="86"/>
                    </a:lnTo>
                    <a:lnTo>
                      <a:pt x="111" y="107"/>
                    </a:lnTo>
                    <a:lnTo>
                      <a:pt x="124" y="129"/>
                    </a:lnTo>
                    <a:lnTo>
                      <a:pt x="137" y="153"/>
                    </a:lnTo>
                    <a:lnTo>
                      <a:pt x="149" y="179"/>
                    </a:lnTo>
                    <a:lnTo>
                      <a:pt x="161" y="206"/>
                    </a:lnTo>
                    <a:lnTo>
                      <a:pt x="171" y="236"/>
                    </a:lnTo>
                    <a:lnTo>
                      <a:pt x="179" y="266"/>
                    </a:lnTo>
                    <a:lnTo>
                      <a:pt x="186" y="299"/>
                    </a:lnTo>
                    <a:lnTo>
                      <a:pt x="189" y="333"/>
                    </a:lnTo>
                    <a:lnTo>
                      <a:pt x="191" y="350"/>
                    </a:lnTo>
                    <a:lnTo>
                      <a:pt x="192" y="369"/>
                    </a:lnTo>
                    <a:lnTo>
                      <a:pt x="192" y="388"/>
                    </a:lnTo>
                    <a:lnTo>
                      <a:pt x="191" y="407"/>
                    </a:lnTo>
                    <a:lnTo>
                      <a:pt x="187" y="489"/>
                    </a:lnTo>
                    <a:lnTo>
                      <a:pt x="183" y="575"/>
                    </a:lnTo>
                    <a:lnTo>
                      <a:pt x="181" y="616"/>
                    </a:lnTo>
                    <a:lnTo>
                      <a:pt x="177" y="655"/>
                    </a:lnTo>
                    <a:lnTo>
                      <a:pt x="174" y="691"/>
                    </a:lnTo>
                    <a:lnTo>
                      <a:pt x="171" y="722"/>
                    </a:lnTo>
                    <a:lnTo>
                      <a:pt x="166" y="750"/>
                    </a:lnTo>
                    <a:lnTo>
                      <a:pt x="161" y="770"/>
                    </a:lnTo>
                    <a:lnTo>
                      <a:pt x="158" y="777"/>
                    </a:lnTo>
                    <a:lnTo>
                      <a:pt x="154" y="784"/>
                    </a:lnTo>
                    <a:lnTo>
                      <a:pt x="152" y="787"/>
                    </a:lnTo>
                    <a:lnTo>
                      <a:pt x="148" y="789"/>
                    </a:lnTo>
                    <a:lnTo>
                      <a:pt x="144" y="789"/>
                    </a:lnTo>
                    <a:lnTo>
                      <a:pt x="141" y="785"/>
                    </a:lnTo>
                    <a:lnTo>
                      <a:pt x="137" y="780"/>
                    </a:lnTo>
                    <a:lnTo>
                      <a:pt x="132" y="771"/>
                    </a:lnTo>
                    <a:lnTo>
                      <a:pt x="127" y="760"/>
                    </a:lnTo>
                    <a:lnTo>
                      <a:pt x="122" y="746"/>
                    </a:lnTo>
                    <a:lnTo>
                      <a:pt x="117" y="729"/>
                    </a:lnTo>
                    <a:lnTo>
                      <a:pt x="112" y="709"/>
                    </a:lnTo>
                    <a:lnTo>
                      <a:pt x="101" y="661"/>
                    </a:lnTo>
                    <a:lnTo>
                      <a:pt x="88" y="609"/>
                    </a:lnTo>
                    <a:lnTo>
                      <a:pt x="76" y="551"/>
                    </a:lnTo>
                    <a:lnTo>
                      <a:pt x="63" y="490"/>
                    </a:lnTo>
                    <a:lnTo>
                      <a:pt x="51" y="427"/>
                    </a:lnTo>
                    <a:lnTo>
                      <a:pt x="38" y="364"/>
                    </a:lnTo>
                    <a:lnTo>
                      <a:pt x="27" y="302"/>
                    </a:lnTo>
                    <a:lnTo>
                      <a:pt x="18" y="241"/>
                    </a:lnTo>
                    <a:lnTo>
                      <a:pt x="10" y="184"/>
                    </a:lnTo>
                    <a:lnTo>
                      <a:pt x="5" y="133"/>
                    </a:lnTo>
                    <a:lnTo>
                      <a:pt x="1" y="8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3" y="12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1" name="Freeform 604"/>
              <p:cNvSpPr>
                <a:spLocks/>
              </p:cNvSpPr>
              <p:nvPr/>
            </p:nvSpPr>
            <p:spPr bwMode="auto">
              <a:xfrm>
                <a:off x="4220" y="2650"/>
                <a:ext cx="58" cy="254"/>
              </a:xfrm>
              <a:custGeom>
                <a:avLst/>
                <a:gdLst>
                  <a:gd name="T0" fmla="*/ 0 w 291"/>
                  <a:gd name="T1" fmla="*/ 0 h 1271"/>
                  <a:gd name="T2" fmla="*/ 0 w 291"/>
                  <a:gd name="T3" fmla="*/ 0 h 1271"/>
                  <a:gd name="T4" fmla="*/ 0 w 291"/>
                  <a:gd name="T5" fmla="*/ 0 h 1271"/>
                  <a:gd name="T6" fmla="*/ 0 w 291"/>
                  <a:gd name="T7" fmla="*/ 0 h 1271"/>
                  <a:gd name="T8" fmla="*/ 0 w 291"/>
                  <a:gd name="T9" fmla="*/ 0 h 1271"/>
                  <a:gd name="T10" fmla="*/ 0 w 291"/>
                  <a:gd name="T11" fmla="*/ 0 h 1271"/>
                  <a:gd name="T12" fmla="*/ 0 w 291"/>
                  <a:gd name="T13" fmla="*/ 0 h 1271"/>
                  <a:gd name="T14" fmla="*/ 0 w 291"/>
                  <a:gd name="T15" fmla="*/ 0 h 1271"/>
                  <a:gd name="T16" fmla="*/ 0 w 291"/>
                  <a:gd name="T17" fmla="*/ 0 h 1271"/>
                  <a:gd name="T18" fmla="*/ 0 w 291"/>
                  <a:gd name="T19" fmla="*/ 0 h 1271"/>
                  <a:gd name="T20" fmla="*/ 0 w 291"/>
                  <a:gd name="T21" fmla="*/ 0 h 1271"/>
                  <a:gd name="T22" fmla="*/ 0 w 291"/>
                  <a:gd name="T23" fmla="*/ 0 h 1271"/>
                  <a:gd name="T24" fmla="*/ 0 w 291"/>
                  <a:gd name="T25" fmla="*/ 0 h 1271"/>
                  <a:gd name="T26" fmla="*/ 0 w 291"/>
                  <a:gd name="T27" fmla="*/ 0 h 1271"/>
                  <a:gd name="T28" fmla="*/ 0 w 291"/>
                  <a:gd name="T29" fmla="*/ 0 h 1271"/>
                  <a:gd name="T30" fmla="*/ 0 w 291"/>
                  <a:gd name="T31" fmla="*/ 0 h 1271"/>
                  <a:gd name="T32" fmla="*/ 0 w 291"/>
                  <a:gd name="T33" fmla="*/ 0 h 1271"/>
                  <a:gd name="T34" fmla="*/ 0 w 291"/>
                  <a:gd name="T35" fmla="*/ 0 h 1271"/>
                  <a:gd name="T36" fmla="*/ 0 w 291"/>
                  <a:gd name="T37" fmla="*/ 0 h 1271"/>
                  <a:gd name="T38" fmla="*/ 0 w 291"/>
                  <a:gd name="T39" fmla="*/ 0 h 1271"/>
                  <a:gd name="T40" fmla="*/ 0 w 291"/>
                  <a:gd name="T41" fmla="*/ 0 h 1271"/>
                  <a:gd name="T42" fmla="*/ 0 w 291"/>
                  <a:gd name="T43" fmla="*/ 0 h 1271"/>
                  <a:gd name="T44" fmla="*/ 0 w 291"/>
                  <a:gd name="T45" fmla="*/ 0 h 1271"/>
                  <a:gd name="T46" fmla="*/ 0 w 291"/>
                  <a:gd name="T47" fmla="*/ 0 h 1271"/>
                  <a:gd name="T48" fmla="*/ 0 w 291"/>
                  <a:gd name="T49" fmla="*/ 0 h 1271"/>
                  <a:gd name="T50" fmla="*/ 0 w 291"/>
                  <a:gd name="T51" fmla="*/ 0 h 1271"/>
                  <a:gd name="T52" fmla="*/ 0 w 291"/>
                  <a:gd name="T53" fmla="*/ 0 h 1271"/>
                  <a:gd name="T54" fmla="*/ 0 w 291"/>
                  <a:gd name="T55" fmla="*/ 0 h 1271"/>
                  <a:gd name="T56" fmla="*/ 0 w 291"/>
                  <a:gd name="T57" fmla="*/ 0 h 1271"/>
                  <a:gd name="T58" fmla="*/ 0 w 291"/>
                  <a:gd name="T59" fmla="*/ 0 h 1271"/>
                  <a:gd name="T60" fmla="*/ 0 w 291"/>
                  <a:gd name="T61" fmla="*/ 0 h 1271"/>
                  <a:gd name="T62" fmla="*/ 0 w 291"/>
                  <a:gd name="T63" fmla="*/ 0 h 1271"/>
                  <a:gd name="T64" fmla="*/ 0 w 291"/>
                  <a:gd name="T65" fmla="*/ 0 h 12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1"/>
                  <a:gd name="T100" fmla="*/ 0 h 1271"/>
                  <a:gd name="T101" fmla="*/ 291 w 291"/>
                  <a:gd name="T102" fmla="*/ 1271 h 12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1" h="1271">
                    <a:moveTo>
                      <a:pt x="24" y="5"/>
                    </a:moveTo>
                    <a:lnTo>
                      <a:pt x="50" y="32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107" y="104"/>
                    </a:lnTo>
                    <a:lnTo>
                      <a:pt x="121" y="125"/>
                    </a:lnTo>
                    <a:lnTo>
                      <a:pt x="134" y="149"/>
                    </a:lnTo>
                    <a:lnTo>
                      <a:pt x="146" y="174"/>
                    </a:lnTo>
                    <a:lnTo>
                      <a:pt x="157" y="201"/>
                    </a:lnTo>
                    <a:lnTo>
                      <a:pt x="167" y="230"/>
                    </a:lnTo>
                    <a:lnTo>
                      <a:pt x="175" y="260"/>
                    </a:lnTo>
                    <a:lnTo>
                      <a:pt x="181" y="292"/>
                    </a:lnTo>
                    <a:lnTo>
                      <a:pt x="186" y="326"/>
                    </a:lnTo>
                    <a:lnTo>
                      <a:pt x="187" y="344"/>
                    </a:lnTo>
                    <a:lnTo>
                      <a:pt x="189" y="362"/>
                    </a:lnTo>
                    <a:lnTo>
                      <a:pt x="189" y="381"/>
                    </a:lnTo>
                    <a:lnTo>
                      <a:pt x="187" y="400"/>
                    </a:lnTo>
                    <a:lnTo>
                      <a:pt x="187" y="421"/>
                    </a:lnTo>
                    <a:lnTo>
                      <a:pt x="187" y="446"/>
                    </a:lnTo>
                    <a:lnTo>
                      <a:pt x="190" y="473"/>
                    </a:lnTo>
                    <a:lnTo>
                      <a:pt x="192" y="505"/>
                    </a:lnTo>
                    <a:lnTo>
                      <a:pt x="200" y="573"/>
                    </a:lnTo>
                    <a:lnTo>
                      <a:pt x="210" y="649"/>
                    </a:lnTo>
                    <a:lnTo>
                      <a:pt x="221" y="729"/>
                    </a:lnTo>
                    <a:lnTo>
                      <a:pt x="234" y="813"/>
                    </a:lnTo>
                    <a:lnTo>
                      <a:pt x="247" y="896"/>
                    </a:lnTo>
                    <a:lnTo>
                      <a:pt x="260" y="978"/>
                    </a:lnTo>
                    <a:lnTo>
                      <a:pt x="271" y="1052"/>
                    </a:lnTo>
                    <a:lnTo>
                      <a:pt x="280" y="1121"/>
                    </a:lnTo>
                    <a:lnTo>
                      <a:pt x="287" y="1180"/>
                    </a:lnTo>
                    <a:lnTo>
                      <a:pt x="291" y="1226"/>
                    </a:lnTo>
                    <a:lnTo>
                      <a:pt x="291" y="1243"/>
                    </a:lnTo>
                    <a:lnTo>
                      <a:pt x="290" y="1257"/>
                    </a:lnTo>
                    <a:lnTo>
                      <a:pt x="287" y="1266"/>
                    </a:lnTo>
                    <a:lnTo>
                      <a:pt x="285" y="1271"/>
                    </a:lnTo>
                    <a:lnTo>
                      <a:pt x="280" y="1270"/>
                    </a:lnTo>
                    <a:lnTo>
                      <a:pt x="273" y="1265"/>
                    </a:lnTo>
                    <a:lnTo>
                      <a:pt x="266" y="1252"/>
                    </a:lnTo>
                    <a:lnTo>
                      <a:pt x="257" y="1235"/>
                    </a:lnTo>
                    <a:lnTo>
                      <a:pt x="240" y="1197"/>
                    </a:lnTo>
                    <a:lnTo>
                      <a:pt x="222" y="1156"/>
                    </a:lnTo>
                    <a:lnTo>
                      <a:pt x="206" y="1112"/>
                    </a:lnTo>
                    <a:lnTo>
                      <a:pt x="190" y="1067"/>
                    </a:lnTo>
                    <a:lnTo>
                      <a:pt x="174" y="1020"/>
                    </a:lnTo>
                    <a:lnTo>
                      <a:pt x="159" y="970"/>
                    </a:lnTo>
                    <a:lnTo>
                      <a:pt x="144" y="919"/>
                    </a:lnTo>
                    <a:lnTo>
                      <a:pt x="130" y="868"/>
                    </a:lnTo>
                    <a:lnTo>
                      <a:pt x="116" y="814"/>
                    </a:lnTo>
                    <a:lnTo>
                      <a:pt x="104" y="760"/>
                    </a:lnTo>
                    <a:lnTo>
                      <a:pt x="91" y="707"/>
                    </a:lnTo>
                    <a:lnTo>
                      <a:pt x="80" y="653"/>
                    </a:lnTo>
                    <a:lnTo>
                      <a:pt x="59" y="547"/>
                    </a:lnTo>
                    <a:lnTo>
                      <a:pt x="40" y="443"/>
                    </a:lnTo>
                    <a:lnTo>
                      <a:pt x="25" y="346"/>
                    </a:lnTo>
                    <a:lnTo>
                      <a:pt x="14" y="256"/>
                    </a:lnTo>
                    <a:lnTo>
                      <a:pt x="9" y="215"/>
                    </a:lnTo>
                    <a:lnTo>
                      <a:pt x="5" y="176"/>
                    </a:lnTo>
                    <a:lnTo>
                      <a:pt x="3" y="141"/>
                    </a:lnTo>
                    <a:lnTo>
                      <a:pt x="1" y="109"/>
                    </a:lnTo>
                    <a:lnTo>
                      <a:pt x="0" y="80"/>
                    </a:lnTo>
                    <a:lnTo>
                      <a:pt x="0" y="55"/>
                    </a:lnTo>
                    <a:lnTo>
                      <a:pt x="1" y="35"/>
                    </a:lnTo>
                    <a:lnTo>
                      <a:pt x="4" y="19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2" name="Freeform 605"/>
              <p:cNvSpPr>
                <a:spLocks/>
              </p:cNvSpPr>
              <p:nvPr/>
            </p:nvSpPr>
            <p:spPr bwMode="auto">
              <a:xfrm>
                <a:off x="4119" y="2561"/>
                <a:ext cx="59" cy="266"/>
              </a:xfrm>
              <a:custGeom>
                <a:avLst/>
                <a:gdLst>
                  <a:gd name="T0" fmla="*/ 0 w 295"/>
                  <a:gd name="T1" fmla="*/ 0 h 1329"/>
                  <a:gd name="T2" fmla="*/ 0 w 295"/>
                  <a:gd name="T3" fmla="*/ 0 h 1329"/>
                  <a:gd name="T4" fmla="*/ 0 w 295"/>
                  <a:gd name="T5" fmla="*/ 0 h 1329"/>
                  <a:gd name="T6" fmla="*/ 0 w 295"/>
                  <a:gd name="T7" fmla="*/ 0 h 1329"/>
                  <a:gd name="T8" fmla="*/ 0 w 295"/>
                  <a:gd name="T9" fmla="*/ 0 h 1329"/>
                  <a:gd name="T10" fmla="*/ 0 w 295"/>
                  <a:gd name="T11" fmla="*/ 0 h 1329"/>
                  <a:gd name="T12" fmla="*/ 0 w 295"/>
                  <a:gd name="T13" fmla="*/ 0 h 1329"/>
                  <a:gd name="T14" fmla="*/ 0 w 295"/>
                  <a:gd name="T15" fmla="*/ 0 h 1329"/>
                  <a:gd name="T16" fmla="*/ 0 w 295"/>
                  <a:gd name="T17" fmla="*/ 0 h 1329"/>
                  <a:gd name="T18" fmla="*/ 0 w 295"/>
                  <a:gd name="T19" fmla="*/ 0 h 1329"/>
                  <a:gd name="T20" fmla="*/ 0 w 295"/>
                  <a:gd name="T21" fmla="*/ 0 h 1329"/>
                  <a:gd name="T22" fmla="*/ 0 w 295"/>
                  <a:gd name="T23" fmla="*/ 0 h 1329"/>
                  <a:gd name="T24" fmla="*/ 0 w 295"/>
                  <a:gd name="T25" fmla="*/ 0 h 1329"/>
                  <a:gd name="T26" fmla="*/ 0 w 295"/>
                  <a:gd name="T27" fmla="*/ 0 h 1329"/>
                  <a:gd name="T28" fmla="*/ 0 w 295"/>
                  <a:gd name="T29" fmla="*/ 0 h 1329"/>
                  <a:gd name="T30" fmla="*/ 0 w 295"/>
                  <a:gd name="T31" fmla="*/ 0 h 1329"/>
                  <a:gd name="T32" fmla="*/ 0 w 295"/>
                  <a:gd name="T33" fmla="*/ 0 h 1329"/>
                  <a:gd name="T34" fmla="*/ 0 w 295"/>
                  <a:gd name="T35" fmla="*/ 0 h 1329"/>
                  <a:gd name="T36" fmla="*/ 0 w 295"/>
                  <a:gd name="T37" fmla="*/ 0 h 1329"/>
                  <a:gd name="T38" fmla="*/ 0 w 295"/>
                  <a:gd name="T39" fmla="*/ 0 h 1329"/>
                  <a:gd name="T40" fmla="*/ 0 w 295"/>
                  <a:gd name="T41" fmla="*/ 0 h 1329"/>
                  <a:gd name="T42" fmla="*/ 0 w 295"/>
                  <a:gd name="T43" fmla="*/ 0 h 1329"/>
                  <a:gd name="T44" fmla="*/ 0 w 295"/>
                  <a:gd name="T45" fmla="*/ 0 h 1329"/>
                  <a:gd name="T46" fmla="*/ 0 w 295"/>
                  <a:gd name="T47" fmla="*/ 0 h 1329"/>
                  <a:gd name="T48" fmla="*/ 0 w 295"/>
                  <a:gd name="T49" fmla="*/ 0 h 1329"/>
                  <a:gd name="T50" fmla="*/ 0 w 295"/>
                  <a:gd name="T51" fmla="*/ 0 h 1329"/>
                  <a:gd name="T52" fmla="*/ 0 w 295"/>
                  <a:gd name="T53" fmla="*/ 0 h 1329"/>
                  <a:gd name="T54" fmla="*/ 0 w 295"/>
                  <a:gd name="T55" fmla="*/ 0 h 1329"/>
                  <a:gd name="T56" fmla="*/ 0 w 295"/>
                  <a:gd name="T57" fmla="*/ 0 h 1329"/>
                  <a:gd name="T58" fmla="*/ 0 w 295"/>
                  <a:gd name="T59" fmla="*/ 0 h 1329"/>
                  <a:gd name="T60" fmla="*/ 0 w 295"/>
                  <a:gd name="T61" fmla="*/ 0 h 1329"/>
                  <a:gd name="T62" fmla="*/ 0 w 295"/>
                  <a:gd name="T63" fmla="*/ 0 h 1329"/>
                  <a:gd name="T64" fmla="*/ 0 w 295"/>
                  <a:gd name="T65" fmla="*/ 0 h 1329"/>
                  <a:gd name="T66" fmla="*/ 0 w 295"/>
                  <a:gd name="T67" fmla="*/ 0 h 13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95"/>
                  <a:gd name="T103" fmla="*/ 0 h 1329"/>
                  <a:gd name="T104" fmla="*/ 295 w 295"/>
                  <a:gd name="T105" fmla="*/ 1329 h 132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95" h="1329">
                    <a:moveTo>
                      <a:pt x="25" y="4"/>
                    </a:moveTo>
                    <a:lnTo>
                      <a:pt x="51" y="30"/>
                    </a:lnTo>
                    <a:lnTo>
                      <a:pt x="82" y="57"/>
                    </a:lnTo>
                    <a:lnTo>
                      <a:pt x="99" y="72"/>
                    </a:lnTo>
                    <a:lnTo>
                      <a:pt x="115" y="87"/>
                    </a:lnTo>
                    <a:lnTo>
                      <a:pt x="131" y="105"/>
                    </a:lnTo>
                    <a:lnTo>
                      <a:pt x="147" y="122"/>
                    </a:lnTo>
                    <a:lnTo>
                      <a:pt x="161" y="142"/>
                    </a:lnTo>
                    <a:lnTo>
                      <a:pt x="175" y="165"/>
                    </a:lnTo>
                    <a:lnTo>
                      <a:pt x="187" y="188"/>
                    </a:lnTo>
                    <a:lnTo>
                      <a:pt x="198" y="213"/>
                    </a:lnTo>
                    <a:lnTo>
                      <a:pt x="202" y="228"/>
                    </a:lnTo>
                    <a:lnTo>
                      <a:pt x="207" y="242"/>
                    </a:lnTo>
                    <a:lnTo>
                      <a:pt x="210" y="257"/>
                    </a:lnTo>
                    <a:lnTo>
                      <a:pt x="213" y="273"/>
                    </a:lnTo>
                    <a:lnTo>
                      <a:pt x="215" y="291"/>
                    </a:lnTo>
                    <a:lnTo>
                      <a:pt x="217" y="308"/>
                    </a:lnTo>
                    <a:lnTo>
                      <a:pt x="217" y="326"/>
                    </a:lnTo>
                    <a:lnTo>
                      <a:pt x="217" y="344"/>
                    </a:lnTo>
                    <a:lnTo>
                      <a:pt x="217" y="367"/>
                    </a:lnTo>
                    <a:lnTo>
                      <a:pt x="217" y="392"/>
                    </a:lnTo>
                    <a:lnTo>
                      <a:pt x="218" y="422"/>
                    </a:lnTo>
                    <a:lnTo>
                      <a:pt x="221" y="454"/>
                    </a:lnTo>
                    <a:lnTo>
                      <a:pt x="226" y="528"/>
                    </a:lnTo>
                    <a:lnTo>
                      <a:pt x="235" y="612"/>
                    </a:lnTo>
                    <a:lnTo>
                      <a:pt x="243" y="701"/>
                    </a:lnTo>
                    <a:lnTo>
                      <a:pt x="255" y="794"/>
                    </a:lnTo>
                    <a:lnTo>
                      <a:pt x="265" y="887"/>
                    </a:lnTo>
                    <a:lnTo>
                      <a:pt x="275" y="980"/>
                    </a:lnTo>
                    <a:lnTo>
                      <a:pt x="282" y="1066"/>
                    </a:lnTo>
                    <a:lnTo>
                      <a:pt x="290" y="1146"/>
                    </a:lnTo>
                    <a:lnTo>
                      <a:pt x="293" y="1213"/>
                    </a:lnTo>
                    <a:lnTo>
                      <a:pt x="295" y="1268"/>
                    </a:lnTo>
                    <a:lnTo>
                      <a:pt x="295" y="1291"/>
                    </a:lnTo>
                    <a:lnTo>
                      <a:pt x="292" y="1308"/>
                    </a:lnTo>
                    <a:lnTo>
                      <a:pt x="290" y="1321"/>
                    </a:lnTo>
                    <a:lnTo>
                      <a:pt x="286" y="1327"/>
                    </a:lnTo>
                    <a:lnTo>
                      <a:pt x="281" y="1329"/>
                    </a:lnTo>
                    <a:lnTo>
                      <a:pt x="275" y="1325"/>
                    </a:lnTo>
                    <a:lnTo>
                      <a:pt x="266" y="1316"/>
                    </a:lnTo>
                    <a:lnTo>
                      <a:pt x="257" y="1299"/>
                    </a:lnTo>
                    <a:lnTo>
                      <a:pt x="240" y="1261"/>
                    </a:lnTo>
                    <a:lnTo>
                      <a:pt x="222" y="1219"/>
                    </a:lnTo>
                    <a:lnTo>
                      <a:pt x="206" y="1174"/>
                    </a:lnTo>
                    <a:lnTo>
                      <a:pt x="190" y="1128"/>
                    </a:lnTo>
                    <a:lnTo>
                      <a:pt x="173" y="1080"/>
                    </a:lnTo>
                    <a:lnTo>
                      <a:pt x="159" y="1028"/>
                    </a:lnTo>
                    <a:lnTo>
                      <a:pt x="145" y="975"/>
                    </a:lnTo>
                    <a:lnTo>
                      <a:pt x="130" y="921"/>
                    </a:lnTo>
                    <a:lnTo>
                      <a:pt x="116" y="866"/>
                    </a:lnTo>
                    <a:lnTo>
                      <a:pt x="104" y="810"/>
                    </a:lnTo>
                    <a:lnTo>
                      <a:pt x="91" y="754"/>
                    </a:lnTo>
                    <a:lnTo>
                      <a:pt x="80" y="698"/>
                    </a:lnTo>
                    <a:lnTo>
                      <a:pt x="59" y="587"/>
                    </a:lnTo>
                    <a:lnTo>
                      <a:pt x="40" y="477"/>
                    </a:lnTo>
                    <a:lnTo>
                      <a:pt x="25" y="373"/>
                    </a:lnTo>
                    <a:lnTo>
                      <a:pt x="14" y="278"/>
                    </a:lnTo>
                    <a:lnTo>
                      <a:pt x="9" y="235"/>
                    </a:lnTo>
                    <a:lnTo>
                      <a:pt x="5" y="193"/>
                    </a:lnTo>
                    <a:lnTo>
                      <a:pt x="3" y="155"/>
                    </a:lnTo>
                    <a:lnTo>
                      <a:pt x="1" y="120"/>
                    </a:lnTo>
                    <a:lnTo>
                      <a:pt x="0" y="90"/>
                    </a:lnTo>
                    <a:lnTo>
                      <a:pt x="0" y="62"/>
                    </a:lnTo>
                    <a:lnTo>
                      <a:pt x="1" y="40"/>
                    </a:lnTo>
                    <a:lnTo>
                      <a:pt x="4" y="22"/>
                    </a:lnTo>
                    <a:lnTo>
                      <a:pt x="8" y="10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3" name="Freeform 606"/>
              <p:cNvSpPr>
                <a:spLocks/>
              </p:cNvSpPr>
              <p:nvPr/>
            </p:nvSpPr>
            <p:spPr bwMode="auto">
              <a:xfrm>
                <a:off x="4035" y="2512"/>
                <a:ext cx="48" cy="283"/>
              </a:xfrm>
              <a:custGeom>
                <a:avLst/>
                <a:gdLst>
                  <a:gd name="T0" fmla="*/ 0 w 240"/>
                  <a:gd name="T1" fmla="*/ 0 h 1415"/>
                  <a:gd name="T2" fmla="*/ 0 w 240"/>
                  <a:gd name="T3" fmla="*/ 0 h 1415"/>
                  <a:gd name="T4" fmla="*/ 0 w 240"/>
                  <a:gd name="T5" fmla="*/ 0 h 1415"/>
                  <a:gd name="T6" fmla="*/ 0 w 240"/>
                  <a:gd name="T7" fmla="*/ 0 h 1415"/>
                  <a:gd name="T8" fmla="*/ 0 w 240"/>
                  <a:gd name="T9" fmla="*/ 0 h 1415"/>
                  <a:gd name="T10" fmla="*/ 0 w 240"/>
                  <a:gd name="T11" fmla="*/ 0 h 1415"/>
                  <a:gd name="T12" fmla="*/ 0 w 240"/>
                  <a:gd name="T13" fmla="*/ 0 h 1415"/>
                  <a:gd name="T14" fmla="*/ 0 w 240"/>
                  <a:gd name="T15" fmla="*/ 0 h 1415"/>
                  <a:gd name="T16" fmla="*/ 0 w 240"/>
                  <a:gd name="T17" fmla="*/ 0 h 1415"/>
                  <a:gd name="T18" fmla="*/ 0 w 240"/>
                  <a:gd name="T19" fmla="*/ 0 h 1415"/>
                  <a:gd name="T20" fmla="*/ 0 w 240"/>
                  <a:gd name="T21" fmla="*/ 0 h 1415"/>
                  <a:gd name="T22" fmla="*/ 0 w 240"/>
                  <a:gd name="T23" fmla="*/ 0 h 1415"/>
                  <a:gd name="T24" fmla="*/ 0 w 240"/>
                  <a:gd name="T25" fmla="*/ 0 h 1415"/>
                  <a:gd name="T26" fmla="*/ 0 w 240"/>
                  <a:gd name="T27" fmla="*/ 0 h 1415"/>
                  <a:gd name="T28" fmla="*/ 0 w 240"/>
                  <a:gd name="T29" fmla="*/ 0 h 1415"/>
                  <a:gd name="T30" fmla="*/ 0 w 240"/>
                  <a:gd name="T31" fmla="*/ 0 h 1415"/>
                  <a:gd name="T32" fmla="*/ 0 w 240"/>
                  <a:gd name="T33" fmla="*/ 0 h 1415"/>
                  <a:gd name="T34" fmla="*/ 0 w 240"/>
                  <a:gd name="T35" fmla="*/ 0 h 1415"/>
                  <a:gd name="T36" fmla="*/ 0 w 240"/>
                  <a:gd name="T37" fmla="*/ 0 h 1415"/>
                  <a:gd name="T38" fmla="*/ 0 w 240"/>
                  <a:gd name="T39" fmla="*/ 0 h 1415"/>
                  <a:gd name="T40" fmla="*/ 0 w 240"/>
                  <a:gd name="T41" fmla="*/ 0 h 1415"/>
                  <a:gd name="T42" fmla="*/ 0 w 240"/>
                  <a:gd name="T43" fmla="*/ 0 h 1415"/>
                  <a:gd name="T44" fmla="*/ 0 w 240"/>
                  <a:gd name="T45" fmla="*/ 0 h 1415"/>
                  <a:gd name="T46" fmla="*/ 0 w 240"/>
                  <a:gd name="T47" fmla="*/ 0 h 1415"/>
                  <a:gd name="T48" fmla="*/ 0 w 240"/>
                  <a:gd name="T49" fmla="*/ 0 h 1415"/>
                  <a:gd name="T50" fmla="*/ 0 w 240"/>
                  <a:gd name="T51" fmla="*/ 0 h 1415"/>
                  <a:gd name="T52" fmla="*/ 0 w 240"/>
                  <a:gd name="T53" fmla="*/ 0 h 1415"/>
                  <a:gd name="T54" fmla="*/ 0 w 240"/>
                  <a:gd name="T55" fmla="*/ 0 h 1415"/>
                  <a:gd name="T56" fmla="*/ 0 w 240"/>
                  <a:gd name="T57" fmla="*/ 0 h 1415"/>
                  <a:gd name="T58" fmla="*/ 0 w 240"/>
                  <a:gd name="T59" fmla="*/ 0 h 1415"/>
                  <a:gd name="T60" fmla="*/ 0 w 240"/>
                  <a:gd name="T61" fmla="*/ 0 h 1415"/>
                  <a:gd name="T62" fmla="*/ 0 w 240"/>
                  <a:gd name="T63" fmla="*/ 0 h 1415"/>
                  <a:gd name="T64" fmla="*/ 0 w 240"/>
                  <a:gd name="T65" fmla="*/ 0 h 1415"/>
                  <a:gd name="T66" fmla="*/ 0 w 240"/>
                  <a:gd name="T67" fmla="*/ 0 h 1415"/>
                  <a:gd name="T68" fmla="*/ 0 w 240"/>
                  <a:gd name="T69" fmla="*/ 0 h 1415"/>
                  <a:gd name="T70" fmla="*/ 0 w 240"/>
                  <a:gd name="T71" fmla="*/ 0 h 1415"/>
                  <a:gd name="T72" fmla="*/ 0 w 240"/>
                  <a:gd name="T73" fmla="*/ 0 h 14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0"/>
                  <a:gd name="T112" fmla="*/ 0 h 1415"/>
                  <a:gd name="T113" fmla="*/ 240 w 240"/>
                  <a:gd name="T114" fmla="*/ 1415 h 14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0" h="1415">
                    <a:moveTo>
                      <a:pt x="42" y="4"/>
                    </a:moveTo>
                    <a:lnTo>
                      <a:pt x="69" y="29"/>
                    </a:lnTo>
                    <a:lnTo>
                      <a:pt x="100" y="55"/>
                    </a:lnTo>
                    <a:lnTo>
                      <a:pt x="116" y="69"/>
                    </a:lnTo>
                    <a:lnTo>
                      <a:pt x="132" y="83"/>
                    </a:lnTo>
                    <a:lnTo>
                      <a:pt x="149" y="100"/>
                    </a:lnTo>
                    <a:lnTo>
                      <a:pt x="163" y="118"/>
                    </a:lnTo>
                    <a:lnTo>
                      <a:pt x="178" y="138"/>
                    </a:lnTo>
                    <a:lnTo>
                      <a:pt x="192" y="160"/>
                    </a:lnTo>
                    <a:lnTo>
                      <a:pt x="198" y="171"/>
                    </a:lnTo>
                    <a:lnTo>
                      <a:pt x="203" y="183"/>
                    </a:lnTo>
                    <a:lnTo>
                      <a:pt x="210" y="196"/>
                    </a:lnTo>
                    <a:lnTo>
                      <a:pt x="213" y="210"/>
                    </a:lnTo>
                    <a:lnTo>
                      <a:pt x="218" y="223"/>
                    </a:lnTo>
                    <a:lnTo>
                      <a:pt x="222" y="237"/>
                    </a:lnTo>
                    <a:lnTo>
                      <a:pt x="225" y="253"/>
                    </a:lnTo>
                    <a:lnTo>
                      <a:pt x="227" y="268"/>
                    </a:lnTo>
                    <a:lnTo>
                      <a:pt x="230" y="286"/>
                    </a:lnTo>
                    <a:lnTo>
                      <a:pt x="231" y="303"/>
                    </a:lnTo>
                    <a:lnTo>
                      <a:pt x="231" y="321"/>
                    </a:lnTo>
                    <a:lnTo>
                      <a:pt x="230" y="339"/>
                    </a:lnTo>
                    <a:lnTo>
                      <a:pt x="228" y="432"/>
                    </a:lnTo>
                    <a:lnTo>
                      <a:pt x="228" y="530"/>
                    </a:lnTo>
                    <a:lnTo>
                      <a:pt x="228" y="630"/>
                    </a:lnTo>
                    <a:lnTo>
                      <a:pt x="231" y="733"/>
                    </a:lnTo>
                    <a:lnTo>
                      <a:pt x="233" y="835"/>
                    </a:lnTo>
                    <a:lnTo>
                      <a:pt x="236" y="935"/>
                    </a:lnTo>
                    <a:lnTo>
                      <a:pt x="237" y="1030"/>
                    </a:lnTo>
                    <a:lnTo>
                      <a:pt x="238" y="1118"/>
                    </a:lnTo>
                    <a:lnTo>
                      <a:pt x="240" y="1199"/>
                    </a:lnTo>
                    <a:lnTo>
                      <a:pt x="238" y="1270"/>
                    </a:lnTo>
                    <a:lnTo>
                      <a:pt x="237" y="1302"/>
                    </a:lnTo>
                    <a:lnTo>
                      <a:pt x="235" y="1329"/>
                    </a:lnTo>
                    <a:lnTo>
                      <a:pt x="233" y="1353"/>
                    </a:lnTo>
                    <a:lnTo>
                      <a:pt x="230" y="1374"/>
                    </a:lnTo>
                    <a:lnTo>
                      <a:pt x="227" y="1390"/>
                    </a:lnTo>
                    <a:lnTo>
                      <a:pt x="222" y="1404"/>
                    </a:lnTo>
                    <a:lnTo>
                      <a:pt x="217" y="1411"/>
                    </a:lnTo>
                    <a:lnTo>
                      <a:pt x="212" y="1415"/>
                    </a:lnTo>
                    <a:lnTo>
                      <a:pt x="206" y="1414"/>
                    </a:lnTo>
                    <a:lnTo>
                      <a:pt x="198" y="1408"/>
                    </a:lnTo>
                    <a:lnTo>
                      <a:pt x="190" y="1395"/>
                    </a:lnTo>
                    <a:lnTo>
                      <a:pt x="181" y="1378"/>
                    </a:lnTo>
                    <a:lnTo>
                      <a:pt x="163" y="1339"/>
                    </a:lnTo>
                    <a:lnTo>
                      <a:pt x="146" y="1297"/>
                    </a:lnTo>
                    <a:lnTo>
                      <a:pt x="131" y="1252"/>
                    </a:lnTo>
                    <a:lnTo>
                      <a:pt x="116" y="1203"/>
                    </a:lnTo>
                    <a:lnTo>
                      <a:pt x="102" y="1152"/>
                    </a:lnTo>
                    <a:lnTo>
                      <a:pt x="90" y="1099"/>
                    </a:lnTo>
                    <a:lnTo>
                      <a:pt x="77" y="1045"/>
                    </a:lnTo>
                    <a:lnTo>
                      <a:pt x="66" y="987"/>
                    </a:lnTo>
                    <a:lnTo>
                      <a:pt x="56" y="930"/>
                    </a:lnTo>
                    <a:lnTo>
                      <a:pt x="47" y="870"/>
                    </a:lnTo>
                    <a:lnTo>
                      <a:pt x="39" y="811"/>
                    </a:lnTo>
                    <a:lnTo>
                      <a:pt x="31" y="751"/>
                    </a:lnTo>
                    <a:lnTo>
                      <a:pt x="25" y="691"/>
                    </a:lnTo>
                    <a:lnTo>
                      <a:pt x="19" y="631"/>
                    </a:lnTo>
                    <a:lnTo>
                      <a:pt x="14" y="573"/>
                    </a:lnTo>
                    <a:lnTo>
                      <a:pt x="10" y="515"/>
                    </a:lnTo>
                    <a:lnTo>
                      <a:pt x="6" y="458"/>
                    </a:lnTo>
                    <a:lnTo>
                      <a:pt x="4" y="404"/>
                    </a:lnTo>
                    <a:lnTo>
                      <a:pt x="1" y="351"/>
                    </a:lnTo>
                    <a:lnTo>
                      <a:pt x="0" y="301"/>
                    </a:lnTo>
                    <a:lnTo>
                      <a:pt x="0" y="253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4" y="131"/>
                    </a:lnTo>
                    <a:lnTo>
                      <a:pt x="6" y="97"/>
                    </a:lnTo>
                    <a:lnTo>
                      <a:pt x="9" y="69"/>
                    </a:lnTo>
                    <a:lnTo>
                      <a:pt x="13" y="44"/>
                    </a:lnTo>
                    <a:lnTo>
                      <a:pt x="18" y="25"/>
                    </a:lnTo>
                    <a:lnTo>
                      <a:pt x="22" y="10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4" name="Freeform 607"/>
              <p:cNvSpPr>
                <a:spLocks/>
              </p:cNvSpPr>
              <p:nvPr/>
            </p:nvSpPr>
            <p:spPr bwMode="auto">
              <a:xfrm>
                <a:off x="3957" y="2487"/>
                <a:ext cx="57" cy="261"/>
              </a:xfrm>
              <a:custGeom>
                <a:avLst/>
                <a:gdLst>
                  <a:gd name="T0" fmla="*/ 0 w 286"/>
                  <a:gd name="T1" fmla="*/ 0 h 1304"/>
                  <a:gd name="T2" fmla="*/ 0 w 286"/>
                  <a:gd name="T3" fmla="*/ 0 h 1304"/>
                  <a:gd name="T4" fmla="*/ 0 w 286"/>
                  <a:gd name="T5" fmla="*/ 0 h 1304"/>
                  <a:gd name="T6" fmla="*/ 0 w 286"/>
                  <a:gd name="T7" fmla="*/ 0 h 1304"/>
                  <a:gd name="T8" fmla="*/ 0 w 286"/>
                  <a:gd name="T9" fmla="*/ 0 h 1304"/>
                  <a:gd name="T10" fmla="*/ 0 w 286"/>
                  <a:gd name="T11" fmla="*/ 0 h 1304"/>
                  <a:gd name="T12" fmla="*/ 0 w 286"/>
                  <a:gd name="T13" fmla="*/ 0 h 1304"/>
                  <a:gd name="T14" fmla="*/ 0 w 286"/>
                  <a:gd name="T15" fmla="*/ 0 h 1304"/>
                  <a:gd name="T16" fmla="*/ 0 w 286"/>
                  <a:gd name="T17" fmla="*/ 0 h 1304"/>
                  <a:gd name="T18" fmla="*/ 0 w 286"/>
                  <a:gd name="T19" fmla="*/ 0 h 1304"/>
                  <a:gd name="T20" fmla="*/ 0 w 286"/>
                  <a:gd name="T21" fmla="*/ 0 h 1304"/>
                  <a:gd name="T22" fmla="*/ 0 w 286"/>
                  <a:gd name="T23" fmla="*/ 0 h 1304"/>
                  <a:gd name="T24" fmla="*/ 0 w 286"/>
                  <a:gd name="T25" fmla="*/ 0 h 1304"/>
                  <a:gd name="T26" fmla="*/ 0 w 286"/>
                  <a:gd name="T27" fmla="*/ 0 h 1304"/>
                  <a:gd name="T28" fmla="*/ 0 w 286"/>
                  <a:gd name="T29" fmla="*/ 0 h 1304"/>
                  <a:gd name="T30" fmla="*/ 0 w 286"/>
                  <a:gd name="T31" fmla="*/ 0 h 1304"/>
                  <a:gd name="T32" fmla="*/ 0 w 286"/>
                  <a:gd name="T33" fmla="*/ 0 h 1304"/>
                  <a:gd name="T34" fmla="*/ 0 w 286"/>
                  <a:gd name="T35" fmla="*/ 0 h 1304"/>
                  <a:gd name="T36" fmla="*/ 0 w 286"/>
                  <a:gd name="T37" fmla="*/ 0 h 1304"/>
                  <a:gd name="T38" fmla="*/ 0 w 286"/>
                  <a:gd name="T39" fmla="*/ 0 h 1304"/>
                  <a:gd name="T40" fmla="*/ 0 w 286"/>
                  <a:gd name="T41" fmla="*/ 0 h 1304"/>
                  <a:gd name="T42" fmla="*/ 0 w 286"/>
                  <a:gd name="T43" fmla="*/ 0 h 1304"/>
                  <a:gd name="T44" fmla="*/ 0 w 286"/>
                  <a:gd name="T45" fmla="*/ 0 h 1304"/>
                  <a:gd name="T46" fmla="*/ 0 w 286"/>
                  <a:gd name="T47" fmla="*/ 0 h 1304"/>
                  <a:gd name="T48" fmla="*/ 0 w 286"/>
                  <a:gd name="T49" fmla="*/ 0 h 1304"/>
                  <a:gd name="T50" fmla="*/ 0 w 286"/>
                  <a:gd name="T51" fmla="*/ 0 h 1304"/>
                  <a:gd name="T52" fmla="*/ 0 w 286"/>
                  <a:gd name="T53" fmla="*/ 0 h 1304"/>
                  <a:gd name="T54" fmla="*/ 0 w 286"/>
                  <a:gd name="T55" fmla="*/ 0 h 1304"/>
                  <a:gd name="T56" fmla="*/ 0 w 286"/>
                  <a:gd name="T57" fmla="*/ 0 h 1304"/>
                  <a:gd name="T58" fmla="*/ 0 w 286"/>
                  <a:gd name="T59" fmla="*/ 0 h 1304"/>
                  <a:gd name="T60" fmla="*/ 0 w 286"/>
                  <a:gd name="T61" fmla="*/ 0 h 1304"/>
                  <a:gd name="T62" fmla="*/ 0 w 286"/>
                  <a:gd name="T63" fmla="*/ 0 h 1304"/>
                  <a:gd name="T64" fmla="*/ 0 w 286"/>
                  <a:gd name="T65" fmla="*/ 0 h 1304"/>
                  <a:gd name="T66" fmla="*/ 0 w 286"/>
                  <a:gd name="T67" fmla="*/ 0 h 1304"/>
                  <a:gd name="T68" fmla="*/ 0 w 286"/>
                  <a:gd name="T69" fmla="*/ 0 h 1304"/>
                  <a:gd name="T70" fmla="*/ 0 w 286"/>
                  <a:gd name="T71" fmla="*/ 0 h 1304"/>
                  <a:gd name="T72" fmla="*/ 0 w 286"/>
                  <a:gd name="T73" fmla="*/ 0 h 13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6"/>
                  <a:gd name="T112" fmla="*/ 0 h 1304"/>
                  <a:gd name="T113" fmla="*/ 286 w 286"/>
                  <a:gd name="T114" fmla="*/ 1304 h 13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6" h="1304">
                    <a:moveTo>
                      <a:pt x="222" y="5"/>
                    </a:moveTo>
                    <a:lnTo>
                      <a:pt x="227" y="11"/>
                    </a:lnTo>
                    <a:lnTo>
                      <a:pt x="234" y="15"/>
                    </a:lnTo>
                    <a:lnTo>
                      <a:pt x="239" y="19"/>
                    </a:lnTo>
                    <a:lnTo>
                      <a:pt x="244" y="21"/>
                    </a:lnTo>
                    <a:lnTo>
                      <a:pt x="254" y="24"/>
                    </a:lnTo>
                    <a:lnTo>
                      <a:pt x="262" y="24"/>
                    </a:lnTo>
                    <a:lnTo>
                      <a:pt x="275" y="19"/>
                    </a:lnTo>
                    <a:lnTo>
                      <a:pt x="283" y="15"/>
                    </a:lnTo>
                    <a:lnTo>
                      <a:pt x="285" y="15"/>
                    </a:lnTo>
                    <a:lnTo>
                      <a:pt x="286" y="15"/>
                    </a:lnTo>
                    <a:lnTo>
                      <a:pt x="286" y="16"/>
                    </a:lnTo>
                    <a:lnTo>
                      <a:pt x="286" y="18"/>
                    </a:lnTo>
                    <a:lnTo>
                      <a:pt x="286" y="24"/>
                    </a:lnTo>
                    <a:lnTo>
                      <a:pt x="283" y="34"/>
                    </a:lnTo>
                    <a:lnTo>
                      <a:pt x="273" y="67"/>
                    </a:lnTo>
                    <a:lnTo>
                      <a:pt x="256" y="129"/>
                    </a:lnTo>
                    <a:lnTo>
                      <a:pt x="245" y="176"/>
                    </a:lnTo>
                    <a:lnTo>
                      <a:pt x="234" y="223"/>
                    </a:lnTo>
                    <a:lnTo>
                      <a:pt x="224" y="275"/>
                    </a:lnTo>
                    <a:lnTo>
                      <a:pt x="215" y="326"/>
                    </a:lnTo>
                    <a:lnTo>
                      <a:pt x="206" y="379"/>
                    </a:lnTo>
                    <a:lnTo>
                      <a:pt x="199" y="433"/>
                    </a:lnTo>
                    <a:lnTo>
                      <a:pt x="192" y="487"/>
                    </a:lnTo>
                    <a:lnTo>
                      <a:pt x="186" y="542"/>
                    </a:lnTo>
                    <a:lnTo>
                      <a:pt x="176" y="652"/>
                    </a:lnTo>
                    <a:lnTo>
                      <a:pt x="167" y="760"/>
                    </a:lnTo>
                    <a:lnTo>
                      <a:pt x="160" y="865"/>
                    </a:lnTo>
                    <a:lnTo>
                      <a:pt x="154" y="962"/>
                    </a:lnTo>
                    <a:lnTo>
                      <a:pt x="147" y="1053"/>
                    </a:lnTo>
                    <a:lnTo>
                      <a:pt x="142" y="1132"/>
                    </a:lnTo>
                    <a:lnTo>
                      <a:pt x="139" y="1168"/>
                    </a:lnTo>
                    <a:lnTo>
                      <a:pt x="135" y="1199"/>
                    </a:lnTo>
                    <a:lnTo>
                      <a:pt x="131" y="1228"/>
                    </a:lnTo>
                    <a:lnTo>
                      <a:pt x="127" y="1252"/>
                    </a:lnTo>
                    <a:lnTo>
                      <a:pt x="122" y="1272"/>
                    </a:lnTo>
                    <a:lnTo>
                      <a:pt x="118" y="1287"/>
                    </a:lnTo>
                    <a:lnTo>
                      <a:pt x="113" y="1298"/>
                    </a:lnTo>
                    <a:lnTo>
                      <a:pt x="106" y="1304"/>
                    </a:lnTo>
                    <a:lnTo>
                      <a:pt x="99" y="1304"/>
                    </a:lnTo>
                    <a:lnTo>
                      <a:pt x="91" y="1299"/>
                    </a:lnTo>
                    <a:lnTo>
                      <a:pt x="83" y="1288"/>
                    </a:lnTo>
                    <a:lnTo>
                      <a:pt x="74" y="1271"/>
                    </a:lnTo>
                    <a:lnTo>
                      <a:pt x="56" y="1232"/>
                    </a:lnTo>
                    <a:lnTo>
                      <a:pt x="41" y="1190"/>
                    </a:lnTo>
                    <a:lnTo>
                      <a:pt x="29" y="1145"/>
                    </a:lnTo>
                    <a:lnTo>
                      <a:pt x="19" y="1097"/>
                    </a:lnTo>
                    <a:lnTo>
                      <a:pt x="11" y="1048"/>
                    </a:lnTo>
                    <a:lnTo>
                      <a:pt x="6" y="997"/>
                    </a:lnTo>
                    <a:lnTo>
                      <a:pt x="3" y="945"/>
                    </a:lnTo>
                    <a:lnTo>
                      <a:pt x="0" y="891"/>
                    </a:lnTo>
                    <a:lnTo>
                      <a:pt x="0" y="838"/>
                    </a:lnTo>
                    <a:lnTo>
                      <a:pt x="1" y="781"/>
                    </a:lnTo>
                    <a:lnTo>
                      <a:pt x="4" y="726"/>
                    </a:lnTo>
                    <a:lnTo>
                      <a:pt x="9" y="670"/>
                    </a:lnTo>
                    <a:lnTo>
                      <a:pt x="15" y="615"/>
                    </a:lnTo>
                    <a:lnTo>
                      <a:pt x="21" y="560"/>
                    </a:lnTo>
                    <a:lnTo>
                      <a:pt x="29" y="507"/>
                    </a:lnTo>
                    <a:lnTo>
                      <a:pt x="39" y="454"/>
                    </a:lnTo>
                    <a:lnTo>
                      <a:pt x="48" y="403"/>
                    </a:lnTo>
                    <a:lnTo>
                      <a:pt x="59" y="353"/>
                    </a:lnTo>
                    <a:lnTo>
                      <a:pt x="70" y="306"/>
                    </a:lnTo>
                    <a:lnTo>
                      <a:pt x="81" y="261"/>
                    </a:lnTo>
                    <a:lnTo>
                      <a:pt x="94" y="218"/>
                    </a:lnTo>
                    <a:lnTo>
                      <a:pt x="106" y="179"/>
                    </a:lnTo>
                    <a:lnTo>
                      <a:pt x="119" y="142"/>
                    </a:lnTo>
                    <a:lnTo>
                      <a:pt x="131" y="109"/>
                    </a:lnTo>
                    <a:lnTo>
                      <a:pt x="144" y="80"/>
                    </a:lnTo>
                    <a:lnTo>
                      <a:pt x="156" y="55"/>
                    </a:lnTo>
                    <a:lnTo>
                      <a:pt x="169" y="34"/>
                    </a:lnTo>
                    <a:lnTo>
                      <a:pt x="180" y="18"/>
                    </a:lnTo>
                    <a:lnTo>
                      <a:pt x="192" y="6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5" name="Freeform 608"/>
              <p:cNvSpPr>
                <a:spLocks/>
              </p:cNvSpPr>
              <p:nvPr/>
            </p:nvSpPr>
            <p:spPr bwMode="auto">
              <a:xfrm>
                <a:off x="3880" y="2446"/>
                <a:ext cx="62" cy="256"/>
              </a:xfrm>
              <a:custGeom>
                <a:avLst/>
                <a:gdLst>
                  <a:gd name="T0" fmla="*/ 0 w 311"/>
                  <a:gd name="T1" fmla="*/ 0 h 1279"/>
                  <a:gd name="T2" fmla="*/ 0 w 311"/>
                  <a:gd name="T3" fmla="*/ 0 h 1279"/>
                  <a:gd name="T4" fmla="*/ 0 w 311"/>
                  <a:gd name="T5" fmla="*/ 0 h 1279"/>
                  <a:gd name="T6" fmla="*/ 0 w 311"/>
                  <a:gd name="T7" fmla="*/ 0 h 1279"/>
                  <a:gd name="T8" fmla="*/ 0 w 311"/>
                  <a:gd name="T9" fmla="*/ 0 h 1279"/>
                  <a:gd name="T10" fmla="*/ 0 w 311"/>
                  <a:gd name="T11" fmla="*/ 0 h 1279"/>
                  <a:gd name="T12" fmla="*/ 0 w 311"/>
                  <a:gd name="T13" fmla="*/ 0 h 1279"/>
                  <a:gd name="T14" fmla="*/ 0 w 311"/>
                  <a:gd name="T15" fmla="*/ 0 h 1279"/>
                  <a:gd name="T16" fmla="*/ 0 w 311"/>
                  <a:gd name="T17" fmla="*/ 0 h 1279"/>
                  <a:gd name="T18" fmla="*/ 0 w 311"/>
                  <a:gd name="T19" fmla="*/ 0 h 1279"/>
                  <a:gd name="T20" fmla="*/ 0 w 311"/>
                  <a:gd name="T21" fmla="*/ 0 h 1279"/>
                  <a:gd name="T22" fmla="*/ 0 w 311"/>
                  <a:gd name="T23" fmla="*/ 0 h 1279"/>
                  <a:gd name="T24" fmla="*/ 0 w 311"/>
                  <a:gd name="T25" fmla="*/ 0 h 1279"/>
                  <a:gd name="T26" fmla="*/ 0 w 311"/>
                  <a:gd name="T27" fmla="*/ 0 h 1279"/>
                  <a:gd name="T28" fmla="*/ 0 w 311"/>
                  <a:gd name="T29" fmla="*/ 0 h 1279"/>
                  <a:gd name="T30" fmla="*/ 0 w 311"/>
                  <a:gd name="T31" fmla="*/ 0 h 1279"/>
                  <a:gd name="T32" fmla="*/ 0 w 311"/>
                  <a:gd name="T33" fmla="*/ 0 h 1279"/>
                  <a:gd name="T34" fmla="*/ 0 w 311"/>
                  <a:gd name="T35" fmla="*/ 0 h 1279"/>
                  <a:gd name="T36" fmla="*/ 0 w 311"/>
                  <a:gd name="T37" fmla="*/ 0 h 1279"/>
                  <a:gd name="T38" fmla="*/ 0 w 311"/>
                  <a:gd name="T39" fmla="*/ 0 h 1279"/>
                  <a:gd name="T40" fmla="*/ 0 w 311"/>
                  <a:gd name="T41" fmla="*/ 0 h 1279"/>
                  <a:gd name="T42" fmla="*/ 0 w 311"/>
                  <a:gd name="T43" fmla="*/ 0 h 1279"/>
                  <a:gd name="T44" fmla="*/ 0 w 311"/>
                  <a:gd name="T45" fmla="*/ 0 h 1279"/>
                  <a:gd name="T46" fmla="*/ 0 w 311"/>
                  <a:gd name="T47" fmla="*/ 0 h 1279"/>
                  <a:gd name="T48" fmla="*/ 0 w 311"/>
                  <a:gd name="T49" fmla="*/ 0 h 1279"/>
                  <a:gd name="T50" fmla="*/ 0 w 311"/>
                  <a:gd name="T51" fmla="*/ 0 h 1279"/>
                  <a:gd name="T52" fmla="*/ 0 w 311"/>
                  <a:gd name="T53" fmla="*/ 0 h 1279"/>
                  <a:gd name="T54" fmla="*/ 0 w 311"/>
                  <a:gd name="T55" fmla="*/ 0 h 1279"/>
                  <a:gd name="T56" fmla="*/ 0 w 311"/>
                  <a:gd name="T57" fmla="*/ 0 h 1279"/>
                  <a:gd name="T58" fmla="*/ 0 w 311"/>
                  <a:gd name="T59" fmla="*/ 0 h 1279"/>
                  <a:gd name="T60" fmla="*/ 0 w 311"/>
                  <a:gd name="T61" fmla="*/ 0 h 1279"/>
                  <a:gd name="T62" fmla="*/ 0 w 311"/>
                  <a:gd name="T63" fmla="*/ 0 h 1279"/>
                  <a:gd name="T64" fmla="*/ 0 w 311"/>
                  <a:gd name="T65" fmla="*/ 0 h 1279"/>
                  <a:gd name="T66" fmla="*/ 0 w 311"/>
                  <a:gd name="T67" fmla="*/ 0 h 1279"/>
                  <a:gd name="T68" fmla="*/ 0 w 311"/>
                  <a:gd name="T69" fmla="*/ 0 h 1279"/>
                  <a:gd name="T70" fmla="*/ 0 w 311"/>
                  <a:gd name="T71" fmla="*/ 0 h 1279"/>
                  <a:gd name="T72" fmla="*/ 0 w 311"/>
                  <a:gd name="T73" fmla="*/ 0 h 1279"/>
                  <a:gd name="T74" fmla="*/ 0 w 311"/>
                  <a:gd name="T75" fmla="*/ 0 h 1279"/>
                  <a:gd name="T76" fmla="*/ 0 w 311"/>
                  <a:gd name="T77" fmla="*/ 0 h 12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1"/>
                  <a:gd name="T118" fmla="*/ 0 h 1279"/>
                  <a:gd name="T119" fmla="*/ 311 w 311"/>
                  <a:gd name="T120" fmla="*/ 1279 h 127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1" h="1279">
                    <a:moveTo>
                      <a:pt x="229" y="4"/>
                    </a:moveTo>
                    <a:lnTo>
                      <a:pt x="236" y="8"/>
                    </a:lnTo>
                    <a:lnTo>
                      <a:pt x="245" y="9"/>
                    </a:lnTo>
                    <a:lnTo>
                      <a:pt x="255" y="8"/>
                    </a:lnTo>
                    <a:lnTo>
                      <a:pt x="265" y="6"/>
                    </a:lnTo>
                    <a:lnTo>
                      <a:pt x="275" y="5"/>
                    </a:lnTo>
                    <a:lnTo>
                      <a:pt x="284" y="3"/>
                    </a:lnTo>
                    <a:lnTo>
                      <a:pt x="292" y="3"/>
                    </a:lnTo>
                    <a:lnTo>
                      <a:pt x="300" y="3"/>
                    </a:lnTo>
                    <a:lnTo>
                      <a:pt x="302" y="4"/>
                    </a:lnTo>
                    <a:lnTo>
                      <a:pt x="305" y="5"/>
                    </a:lnTo>
                    <a:lnTo>
                      <a:pt x="307" y="8"/>
                    </a:lnTo>
                    <a:lnTo>
                      <a:pt x="310" y="10"/>
                    </a:lnTo>
                    <a:lnTo>
                      <a:pt x="311" y="14"/>
                    </a:lnTo>
                    <a:lnTo>
                      <a:pt x="311" y="19"/>
                    </a:lnTo>
                    <a:lnTo>
                      <a:pt x="311" y="24"/>
                    </a:lnTo>
                    <a:lnTo>
                      <a:pt x="311" y="30"/>
                    </a:lnTo>
                    <a:lnTo>
                      <a:pt x="307" y="46"/>
                    </a:lnTo>
                    <a:lnTo>
                      <a:pt x="301" y="68"/>
                    </a:lnTo>
                    <a:lnTo>
                      <a:pt x="291" y="95"/>
                    </a:lnTo>
                    <a:lnTo>
                      <a:pt x="277" y="127"/>
                    </a:lnTo>
                    <a:lnTo>
                      <a:pt x="260" y="171"/>
                    </a:lnTo>
                    <a:lnTo>
                      <a:pt x="244" y="217"/>
                    </a:lnTo>
                    <a:lnTo>
                      <a:pt x="229" y="265"/>
                    </a:lnTo>
                    <a:lnTo>
                      <a:pt x="215" y="315"/>
                    </a:lnTo>
                    <a:lnTo>
                      <a:pt x="203" y="366"/>
                    </a:lnTo>
                    <a:lnTo>
                      <a:pt x="190" y="418"/>
                    </a:lnTo>
                    <a:lnTo>
                      <a:pt x="180" y="472"/>
                    </a:lnTo>
                    <a:lnTo>
                      <a:pt x="170" y="526"/>
                    </a:lnTo>
                    <a:lnTo>
                      <a:pt x="163" y="579"/>
                    </a:lnTo>
                    <a:lnTo>
                      <a:pt x="154" y="633"/>
                    </a:lnTo>
                    <a:lnTo>
                      <a:pt x="148" y="687"/>
                    </a:lnTo>
                    <a:lnTo>
                      <a:pt x="141" y="739"/>
                    </a:lnTo>
                    <a:lnTo>
                      <a:pt x="130" y="843"/>
                    </a:lnTo>
                    <a:lnTo>
                      <a:pt x="121" y="940"/>
                    </a:lnTo>
                    <a:lnTo>
                      <a:pt x="113" y="1029"/>
                    </a:lnTo>
                    <a:lnTo>
                      <a:pt x="106" y="1108"/>
                    </a:lnTo>
                    <a:lnTo>
                      <a:pt x="99" y="1176"/>
                    </a:lnTo>
                    <a:lnTo>
                      <a:pt x="91" y="1227"/>
                    </a:lnTo>
                    <a:lnTo>
                      <a:pt x="88" y="1247"/>
                    </a:lnTo>
                    <a:lnTo>
                      <a:pt x="83" y="1263"/>
                    </a:lnTo>
                    <a:lnTo>
                      <a:pt x="78" y="1273"/>
                    </a:lnTo>
                    <a:lnTo>
                      <a:pt x="73" y="1278"/>
                    </a:lnTo>
                    <a:lnTo>
                      <a:pt x="68" y="1279"/>
                    </a:lnTo>
                    <a:lnTo>
                      <a:pt x="60" y="1273"/>
                    </a:lnTo>
                    <a:lnTo>
                      <a:pt x="54" y="1262"/>
                    </a:lnTo>
                    <a:lnTo>
                      <a:pt x="45" y="1244"/>
                    </a:lnTo>
                    <a:lnTo>
                      <a:pt x="34" y="1210"/>
                    </a:lnTo>
                    <a:lnTo>
                      <a:pt x="24" y="1171"/>
                    </a:lnTo>
                    <a:lnTo>
                      <a:pt x="15" y="1130"/>
                    </a:lnTo>
                    <a:lnTo>
                      <a:pt x="9" y="1086"/>
                    </a:lnTo>
                    <a:lnTo>
                      <a:pt x="4" y="1040"/>
                    </a:lnTo>
                    <a:lnTo>
                      <a:pt x="2" y="992"/>
                    </a:lnTo>
                    <a:lnTo>
                      <a:pt x="0" y="942"/>
                    </a:lnTo>
                    <a:lnTo>
                      <a:pt x="0" y="891"/>
                    </a:lnTo>
                    <a:lnTo>
                      <a:pt x="2" y="839"/>
                    </a:lnTo>
                    <a:lnTo>
                      <a:pt x="4" y="786"/>
                    </a:lnTo>
                    <a:lnTo>
                      <a:pt x="8" y="733"/>
                    </a:lnTo>
                    <a:lnTo>
                      <a:pt x="13" y="678"/>
                    </a:lnTo>
                    <a:lnTo>
                      <a:pt x="19" y="624"/>
                    </a:lnTo>
                    <a:lnTo>
                      <a:pt x="25" y="572"/>
                    </a:lnTo>
                    <a:lnTo>
                      <a:pt x="34" y="518"/>
                    </a:lnTo>
                    <a:lnTo>
                      <a:pt x="43" y="467"/>
                    </a:lnTo>
                    <a:lnTo>
                      <a:pt x="52" y="416"/>
                    </a:lnTo>
                    <a:lnTo>
                      <a:pt x="63" y="367"/>
                    </a:lnTo>
                    <a:lnTo>
                      <a:pt x="73" y="320"/>
                    </a:lnTo>
                    <a:lnTo>
                      <a:pt x="84" y="275"/>
                    </a:lnTo>
                    <a:lnTo>
                      <a:pt x="95" y="231"/>
                    </a:lnTo>
                    <a:lnTo>
                      <a:pt x="108" y="191"/>
                    </a:lnTo>
                    <a:lnTo>
                      <a:pt x="120" y="155"/>
                    </a:lnTo>
                    <a:lnTo>
                      <a:pt x="133" y="120"/>
                    </a:lnTo>
                    <a:lnTo>
                      <a:pt x="145" y="90"/>
                    </a:lnTo>
                    <a:lnTo>
                      <a:pt x="158" y="64"/>
                    </a:lnTo>
                    <a:lnTo>
                      <a:pt x="170" y="41"/>
                    </a:lnTo>
                    <a:lnTo>
                      <a:pt x="183" y="24"/>
                    </a:lnTo>
                    <a:lnTo>
                      <a:pt x="194" y="11"/>
                    </a:lnTo>
                    <a:lnTo>
                      <a:pt x="206" y="3"/>
                    </a:lnTo>
                    <a:lnTo>
                      <a:pt x="218" y="0"/>
                    </a:lnTo>
                    <a:lnTo>
                      <a:pt x="229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6" name="Freeform 609"/>
              <p:cNvSpPr>
                <a:spLocks/>
              </p:cNvSpPr>
              <p:nvPr/>
            </p:nvSpPr>
            <p:spPr bwMode="auto">
              <a:xfrm>
                <a:off x="1541" y="1357"/>
                <a:ext cx="130" cy="27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51"/>
                  <a:gd name="T103" fmla="*/ 0 h 137"/>
                  <a:gd name="T104" fmla="*/ 651 w 651"/>
                  <a:gd name="T105" fmla="*/ 137 h 1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51" h="137">
                    <a:moveTo>
                      <a:pt x="137" y="16"/>
                    </a:moveTo>
                    <a:lnTo>
                      <a:pt x="182" y="15"/>
                    </a:lnTo>
                    <a:lnTo>
                      <a:pt x="222" y="12"/>
                    </a:lnTo>
                    <a:lnTo>
                      <a:pt x="256" y="10"/>
                    </a:lnTo>
                    <a:lnTo>
                      <a:pt x="286" y="7"/>
                    </a:lnTo>
                    <a:lnTo>
                      <a:pt x="337" y="1"/>
                    </a:lnTo>
                    <a:lnTo>
                      <a:pt x="379" y="0"/>
                    </a:lnTo>
                    <a:lnTo>
                      <a:pt x="401" y="0"/>
                    </a:lnTo>
                    <a:lnTo>
                      <a:pt x="422" y="2"/>
                    </a:lnTo>
                    <a:lnTo>
                      <a:pt x="446" y="7"/>
                    </a:lnTo>
                    <a:lnTo>
                      <a:pt x="470" y="14"/>
                    </a:lnTo>
                    <a:lnTo>
                      <a:pt x="498" y="23"/>
                    </a:lnTo>
                    <a:lnTo>
                      <a:pt x="529" y="36"/>
                    </a:lnTo>
                    <a:lnTo>
                      <a:pt x="565" y="51"/>
                    </a:lnTo>
                    <a:lnTo>
                      <a:pt x="608" y="71"/>
                    </a:lnTo>
                    <a:lnTo>
                      <a:pt x="619" y="77"/>
                    </a:lnTo>
                    <a:lnTo>
                      <a:pt x="628" y="83"/>
                    </a:lnTo>
                    <a:lnTo>
                      <a:pt x="636" y="91"/>
                    </a:lnTo>
                    <a:lnTo>
                      <a:pt x="643" y="98"/>
                    </a:lnTo>
                    <a:lnTo>
                      <a:pt x="648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1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7"/>
                    </a:lnTo>
                    <a:lnTo>
                      <a:pt x="602" y="133"/>
                    </a:lnTo>
                    <a:lnTo>
                      <a:pt x="585" y="128"/>
                    </a:lnTo>
                    <a:lnTo>
                      <a:pt x="568" y="121"/>
                    </a:lnTo>
                    <a:lnTo>
                      <a:pt x="549" y="112"/>
                    </a:lnTo>
                    <a:lnTo>
                      <a:pt x="532" y="107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3"/>
                    </a:lnTo>
                    <a:lnTo>
                      <a:pt x="461" y="106"/>
                    </a:lnTo>
                    <a:lnTo>
                      <a:pt x="447" y="108"/>
                    </a:lnTo>
                    <a:lnTo>
                      <a:pt x="417" y="116"/>
                    </a:lnTo>
                    <a:lnTo>
                      <a:pt x="384" y="123"/>
                    </a:lnTo>
                    <a:lnTo>
                      <a:pt x="366" y="127"/>
                    </a:lnTo>
                    <a:lnTo>
                      <a:pt x="344" y="130"/>
                    </a:lnTo>
                    <a:lnTo>
                      <a:pt x="322" y="131"/>
                    </a:lnTo>
                    <a:lnTo>
                      <a:pt x="296" y="130"/>
                    </a:lnTo>
                    <a:lnTo>
                      <a:pt x="217" y="126"/>
                    </a:lnTo>
                    <a:lnTo>
                      <a:pt x="152" y="120"/>
                    </a:lnTo>
                    <a:lnTo>
                      <a:pt x="125" y="116"/>
                    </a:lnTo>
                    <a:lnTo>
                      <a:pt x="100" y="113"/>
                    </a:lnTo>
                    <a:lnTo>
                      <a:pt x="79" y="108"/>
                    </a:lnTo>
                    <a:lnTo>
                      <a:pt x="61" y="105"/>
                    </a:lnTo>
                    <a:lnTo>
                      <a:pt x="45" y="101"/>
                    </a:lnTo>
                    <a:lnTo>
                      <a:pt x="31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5" y="50"/>
                    </a:lnTo>
                    <a:lnTo>
                      <a:pt x="29" y="41"/>
                    </a:lnTo>
                    <a:lnTo>
                      <a:pt x="47" y="33"/>
                    </a:lnTo>
                    <a:lnTo>
                      <a:pt x="69" y="27"/>
                    </a:lnTo>
                    <a:lnTo>
                      <a:pt x="91" y="22"/>
                    </a:lnTo>
                    <a:lnTo>
                      <a:pt x="115" y="19"/>
                    </a:lnTo>
                    <a:lnTo>
                      <a:pt x="137" y="1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7" name="Freeform 610"/>
              <p:cNvSpPr>
                <a:spLocks/>
              </p:cNvSpPr>
              <p:nvPr/>
            </p:nvSpPr>
            <p:spPr bwMode="auto">
              <a:xfrm>
                <a:off x="1436" y="1293"/>
                <a:ext cx="130" cy="27"/>
              </a:xfrm>
              <a:custGeom>
                <a:avLst/>
                <a:gdLst>
                  <a:gd name="T0" fmla="*/ 0 w 652"/>
                  <a:gd name="T1" fmla="*/ 0 h 137"/>
                  <a:gd name="T2" fmla="*/ 0 w 652"/>
                  <a:gd name="T3" fmla="*/ 0 h 137"/>
                  <a:gd name="T4" fmla="*/ 0 w 652"/>
                  <a:gd name="T5" fmla="*/ 0 h 137"/>
                  <a:gd name="T6" fmla="*/ 0 w 652"/>
                  <a:gd name="T7" fmla="*/ 0 h 137"/>
                  <a:gd name="T8" fmla="*/ 0 w 652"/>
                  <a:gd name="T9" fmla="*/ 0 h 137"/>
                  <a:gd name="T10" fmla="*/ 0 w 652"/>
                  <a:gd name="T11" fmla="*/ 0 h 137"/>
                  <a:gd name="T12" fmla="*/ 0 w 652"/>
                  <a:gd name="T13" fmla="*/ 0 h 137"/>
                  <a:gd name="T14" fmla="*/ 0 w 652"/>
                  <a:gd name="T15" fmla="*/ 0 h 137"/>
                  <a:gd name="T16" fmla="*/ 0 w 652"/>
                  <a:gd name="T17" fmla="*/ 0 h 137"/>
                  <a:gd name="T18" fmla="*/ 0 w 652"/>
                  <a:gd name="T19" fmla="*/ 0 h 137"/>
                  <a:gd name="T20" fmla="*/ 0 w 652"/>
                  <a:gd name="T21" fmla="*/ 0 h 137"/>
                  <a:gd name="T22" fmla="*/ 0 w 652"/>
                  <a:gd name="T23" fmla="*/ 0 h 137"/>
                  <a:gd name="T24" fmla="*/ 0 w 652"/>
                  <a:gd name="T25" fmla="*/ 0 h 137"/>
                  <a:gd name="T26" fmla="*/ 0 w 652"/>
                  <a:gd name="T27" fmla="*/ 0 h 137"/>
                  <a:gd name="T28" fmla="*/ 0 w 652"/>
                  <a:gd name="T29" fmla="*/ 0 h 137"/>
                  <a:gd name="T30" fmla="*/ 0 w 652"/>
                  <a:gd name="T31" fmla="*/ 0 h 137"/>
                  <a:gd name="T32" fmla="*/ 0 w 652"/>
                  <a:gd name="T33" fmla="*/ 0 h 137"/>
                  <a:gd name="T34" fmla="*/ 0 w 652"/>
                  <a:gd name="T35" fmla="*/ 0 h 137"/>
                  <a:gd name="T36" fmla="*/ 0 w 652"/>
                  <a:gd name="T37" fmla="*/ 0 h 137"/>
                  <a:gd name="T38" fmla="*/ 0 w 652"/>
                  <a:gd name="T39" fmla="*/ 0 h 137"/>
                  <a:gd name="T40" fmla="*/ 0 w 652"/>
                  <a:gd name="T41" fmla="*/ 0 h 137"/>
                  <a:gd name="T42" fmla="*/ 0 w 652"/>
                  <a:gd name="T43" fmla="*/ 0 h 137"/>
                  <a:gd name="T44" fmla="*/ 0 w 652"/>
                  <a:gd name="T45" fmla="*/ 0 h 137"/>
                  <a:gd name="T46" fmla="*/ 0 w 652"/>
                  <a:gd name="T47" fmla="*/ 0 h 137"/>
                  <a:gd name="T48" fmla="*/ 0 w 652"/>
                  <a:gd name="T49" fmla="*/ 0 h 137"/>
                  <a:gd name="T50" fmla="*/ 0 w 652"/>
                  <a:gd name="T51" fmla="*/ 0 h 137"/>
                  <a:gd name="T52" fmla="*/ 0 w 652"/>
                  <a:gd name="T53" fmla="*/ 0 h 137"/>
                  <a:gd name="T54" fmla="*/ 0 w 652"/>
                  <a:gd name="T55" fmla="*/ 0 h 137"/>
                  <a:gd name="T56" fmla="*/ 0 w 652"/>
                  <a:gd name="T57" fmla="*/ 0 h 137"/>
                  <a:gd name="T58" fmla="*/ 0 w 652"/>
                  <a:gd name="T59" fmla="*/ 0 h 137"/>
                  <a:gd name="T60" fmla="*/ 0 w 652"/>
                  <a:gd name="T61" fmla="*/ 0 h 137"/>
                  <a:gd name="T62" fmla="*/ 0 w 652"/>
                  <a:gd name="T63" fmla="*/ 0 h 137"/>
                  <a:gd name="T64" fmla="*/ 0 w 652"/>
                  <a:gd name="T65" fmla="*/ 0 h 137"/>
                  <a:gd name="T66" fmla="*/ 0 w 652"/>
                  <a:gd name="T67" fmla="*/ 0 h 137"/>
                  <a:gd name="T68" fmla="*/ 0 w 652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2"/>
                  <a:gd name="T106" fmla="*/ 0 h 137"/>
                  <a:gd name="T107" fmla="*/ 652 w 65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2" h="137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3"/>
                    </a:lnTo>
                    <a:lnTo>
                      <a:pt x="358" y="0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3" y="3"/>
                    </a:lnTo>
                    <a:lnTo>
                      <a:pt x="446" y="6"/>
                    </a:lnTo>
                    <a:lnTo>
                      <a:pt x="472" y="14"/>
                    </a:lnTo>
                    <a:lnTo>
                      <a:pt x="499" y="22"/>
                    </a:lnTo>
                    <a:lnTo>
                      <a:pt x="532" y="35"/>
                    </a:lnTo>
                    <a:lnTo>
                      <a:pt x="569" y="51"/>
                    </a:lnTo>
                    <a:lnTo>
                      <a:pt x="612" y="71"/>
                    </a:lnTo>
                    <a:lnTo>
                      <a:pt x="622" y="76"/>
                    </a:lnTo>
                    <a:lnTo>
                      <a:pt x="630" y="84"/>
                    </a:lnTo>
                    <a:lnTo>
                      <a:pt x="638" y="90"/>
                    </a:lnTo>
                    <a:lnTo>
                      <a:pt x="644" y="97"/>
                    </a:lnTo>
                    <a:lnTo>
                      <a:pt x="648" y="105"/>
                    </a:lnTo>
                    <a:lnTo>
                      <a:pt x="650" y="112"/>
                    </a:lnTo>
                    <a:lnTo>
                      <a:pt x="652" y="119"/>
                    </a:lnTo>
                    <a:lnTo>
                      <a:pt x="650" y="125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5" y="137"/>
                    </a:lnTo>
                    <a:lnTo>
                      <a:pt x="614" y="136"/>
                    </a:lnTo>
                    <a:lnTo>
                      <a:pt x="602" y="134"/>
                    </a:lnTo>
                    <a:lnTo>
                      <a:pt x="585" y="129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6" y="104"/>
                    </a:lnTo>
                    <a:lnTo>
                      <a:pt x="501" y="102"/>
                    </a:lnTo>
                    <a:lnTo>
                      <a:pt x="487" y="102"/>
                    </a:lnTo>
                    <a:lnTo>
                      <a:pt x="473" y="104"/>
                    </a:lnTo>
                    <a:lnTo>
                      <a:pt x="459" y="107"/>
                    </a:lnTo>
                    <a:lnTo>
                      <a:pt x="447" y="110"/>
                    </a:lnTo>
                    <a:lnTo>
                      <a:pt x="418" y="119"/>
                    </a:lnTo>
                    <a:lnTo>
                      <a:pt x="386" y="126"/>
                    </a:lnTo>
                    <a:lnTo>
                      <a:pt x="367" y="129"/>
                    </a:lnTo>
                    <a:lnTo>
                      <a:pt x="347" y="130"/>
                    </a:lnTo>
                    <a:lnTo>
                      <a:pt x="325" y="131"/>
                    </a:lnTo>
                    <a:lnTo>
                      <a:pt x="300" y="130"/>
                    </a:lnTo>
                    <a:lnTo>
                      <a:pt x="221" y="126"/>
                    </a:lnTo>
                    <a:lnTo>
                      <a:pt x="155" y="120"/>
                    </a:lnTo>
                    <a:lnTo>
                      <a:pt x="128" y="116"/>
                    </a:lnTo>
                    <a:lnTo>
                      <a:pt x="103" y="112"/>
                    </a:lnTo>
                    <a:lnTo>
                      <a:pt x="81" y="109"/>
                    </a:lnTo>
                    <a:lnTo>
                      <a:pt x="63" y="105"/>
                    </a:lnTo>
                    <a:lnTo>
                      <a:pt x="46" y="100"/>
                    </a:lnTo>
                    <a:lnTo>
                      <a:pt x="33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9" y="42"/>
                    </a:lnTo>
                    <a:lnTo>
                      <a:pt x="48" y="35"/>
                    </a:lnTo>
                    <a:lnTo>
                      <a:pt x="69" y="30"/>
                    </a:lnTo>
                    <a:lnTo>
                      <a:pt x="91" y="25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8" name="Freeform 611"/>
              <p:cNvSpPr>
                <a:spLocks/>
              </p:cNvSpPr>
              <p:nvPr/>
            </p:nvSpPr>
            <p:spPr bwMode="auto">
              <a:xfrm>
                <a:off x="1631" y="1405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20"/>
                    </a:lnTo>
                    <a:lnTo>
                      <a:pt x="220" y="16"/>
                    </a:lnTo>
                    <a:lnTo>
                      <a:pt x="255" y="12"/>
                    </a:lnTo>
                    <a:lnTo>
                      <a:pt x="285" y="9"/>
                    </a:lnTo>
                    <a:lnTo>
                      <a:pt x="311" y="6"/>
                    </a:lnTo>
                    <a:lnTo>
                      <a:pt x="335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0" y="1"/>
                    </a:lnTo>
                    <a:lnTo>
                      <a:pt x="423" y="2"/>
                    </a:lnTo>
                    <a:lnTo>
                      <a:pt x="445" y="7"/>
                    </a:lnTo>
                    <a:lnTo>
                      <a:pt x="470" y="14"/>
                    </a:lnTo>
                    <a:lnTo>
                      <a:pt x="499" y="24"/>
                    </a:lnTo>
                    <a:lnTo>
                      <a:pt x="531" y="36"/>
                    </a:lnTo>
                    <a:lnTo>
                      <a:pt x="569" y="51"/>
                    </a:lnTo>
                    <a:lnTo>
                      <a:pt x="611" y="71"/>
                    </a:lnTo>
                    <a:lnTo>
                      <a:pt x="621" y="77"/>
                    </a:lnTo>
                    <a:lnTo>
                      <a:pt x="630" y="84"/>
                    </a:lnTo>
                    <a:lnTo>
                      <a:pt x="637" y="91"/>
                    </a:lnTo>
                    <a:lnTo>
                      <a:pt x="643" y="99"/>
                    </a:lnTo>
                    <a:lnTo>
                      <a:pt x="647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7" y="131"/>
                    </a:lnTo>
                    <a:lnTo>
                      <a:pt x="641" y="135"/>
                    </a:lnTo>
                    <a:lnTo>
                      <a:pt x="635" y="137"/>
                    </a:lnTo>
                    <a:lnTo>
                      <a:pt x="625" y="137"/>
                    </a:lnTo>
                    <a:lnTo>
                      <a:pt x="613" y="137"/>
                    </a:lnTo>
                    <a:lnTo>
                      <a:pt x="600" y="133"/>
                    </a:lnTo>
                    <a:lnTo>
                      <a:pt x="585" y="128"/>
                    </a:lnTo>
                    <a:lnTo>
                      <a:pt x="566" y="121"/>
                    </a:lnTo>
                    <a:lnTo>
                      <a:pt x="547" y="112"/>
                    </a:lnTo>
                    <a:lnTo>
                      <a:pt x="531" y="107"/>
                    </a:lnTo>
                    <a:lnTo>
                      <a:pt x="515" y="104"/>
                    </a:lnTo>
                    <a:lnTo>
                      <a:pt x="500" y="102"/>
                    </a:lnTo>
                    <a:lnTo>
                      <a:pt x="486" y="102"/>
                    </a:lnTo>
                    <a:lnTo>
                      <a:pt x="472" y="104"/>
                    </a:lnTo>
                    <a:lnTo>
                      <a:pt x="459" y="106"/>
                    </a:lnTo>
                    <a:lnTo>
                      <a:pt x="446" y="109"/>
                    </a:lnTo>
                    <a:lnTo>
                      <a:pt x="418" y="116"/>
                    </a:lnTo>
                    <a:lnTo>
                      <a:pt x="385" y="123"/>
                    </a:lnTo>
                    <a:lnTo>
                      <a:pt x="366" y="127"/>
                    </a:lnTo>
                    <a:lnTo>
                      <a:pt x="346" y="130"/>
                    </a:lnTo>
                    <a:lnTo>
                      <a:pt x="324" y="131"/>
                    </a:lnTo>
                    <a:lnTo>
                      <a:pt x="299" y="130"/>
                    </a:lnTo>
                    <a:lnTo>
                      <a:pt x="219" y="126"/>
                    </a:lnTo>
                    <a:lnTo>
                      <a:pt x="154" y="120"/>
                    </a:lnTo>
                    <a:lnTo>
                      <a:pt x="127" y="117"/>
                    </a:lnTo>
                    <a:lnTo>
                      <a:pt x="102" y="113"/>
                    </a:lnTo>
                    <a:lnTo>
                      <a:pt x="81" y="109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2" y="96"/>
                    </a:lnTo>
                    <a:lnTo>
                      <a:pt x="21" y="92"/>
                    </a:lnTo>
                    <a:lnTo>
                      <a:pt x="12" y="87"/>
                    </a:lnTo>
                    <a:lnTo>
                      <a:pt x="6" y="82"/>
                    </a:lnTo>
                    <a:lnTo>
                      <a:pt x="2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1"/>
                    </a:lnTo>
                    <a:lnTo>
                      <a:pt x="28" y="42"/>
                    </a:lnTo>
                    <a:lnTo>
                      <a:pt x="47" y="36"/>
                    </a:lnTo>
                    <a:lnTo>
                      <a:pt x="68" y="30"/>
                    </a:lnTo>
                    <a:lnTo>
                      <a:pt x="91" y="25"/>
                    </a:lnTo>
                    <a:lnTo>
                      <a:pt x="113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9" name="Freeform 612"/>
              <p:cNvSpPr>
                <a:spLocks/>
              </p:cNvSpPr>
              <p:nvPr/>
            </p:nvSpPr>
            <p:spPr bwMode="auto">
              <a:xfrm>
                <a:off x="1707" y="1466"/>
                <a:ext cx="131" cy="28"/>
              </a:xfrm>
              <a:custGeom>
                <a:avLst/>
                <a:gdLst>
                  <a:gd name="T0" fmla="*/ 0 w 651"/>
                  <a:gd name="T1" fmla="*/ 0 h 139"/>
                  <a:gd name="T2" fmla="*/ 0 w 651"/>
                  <a:gd name="T3" fmla="*/ 0 h 139"/>
                  <a:gd name="T4" fmla="*/ 0 w 651"/>
                  <a:gd name="T5" fmla="*/ 0 h 139"/>
                  <a:gd name="T6" fmla="*/ 0 w 651"/>
                  <a:gd name="T7" fmla="*/ 0 h 139"/>
                  <a:gd name="T8" fmla="*/ 0 w 651"/>
                  <a:gd name="T9" fmla="*/ 0 h 139"/>
                  <a:gd name="T10" fmla="*/ 0 w 651"/>
                  <a:gd name="T11" fmla="*/ 0 h 139"/>
                  <a:gd name="T12" fmla="*/ 0 w 651"/>
                  <a:gd name="T13" fmla="*/ 0 h 139"/>
                  <a:gd name="T14" fmla="*/ 0 w 651"/>
                  <a:gd name="T15" fmla="*/ 0 h 139"/>
                  <a:gd name="T16" fmla="*/ 0 w 651"/>
                  <a:gd name="T17" fmla="*/ 0 h 139"/>
                  <a:gd name="T18" fmla="*/ 0 w 651"/>
                  <a:gd name="T19" fmla="*/ 0 h 139"/>
                  <a:gd name="T20" fmla="*/ 0 w 651"/>
                  <a:gd name="T21" fmla="*/ 0 h 139"/>
                  <a:gd name="T22" fmla="*/ 0 w 651"/>
                  <a:gd name="T23" fmla="*/ 0 h 139"/>
                  <a:gd name="T24" fmla="*/ 0 w 651"/>
                  <a:gd name="T25" fmla="*/ 0 h 139"/>
                  <a:gd name="T26" fmla="*/ 0 w 651"/>
                  <a:gd name="T27" fmla="*/ 0 h 139"/>
                  <a:gd name="T28" fmla="*/ 0 w 651"/>
                  <a:gd name="T29" fmla="*/ 0 h 139"/>
                  <a:gd name="T30" fmla="*/ 0 w 651"/>
                  <a:gd name="T31" fmla="*/ 0 h 139"/>
                  <a:gd name="T32" fmla="*/ 0 w 651"/>
                  <a:gd name="T33" fmla="*/ 0 h 139"/>
                  <a:gd name="T34" fmla="*/ 0 w 651"/>
                  <a:gd name="T35" fmla="*/ 0 h 139"/>
                  <a:gd name="T36" fmla="*/ 0 w 651"/>
                  <a:gd name="T37" fmla="*/ 0 h 139"/>
                  <a:gd name="T38" fmla="*/ 0 w 651"/>
                  <a:gd name="T39" fmla="*/ 0 h 139"/>
                  <a:gd name="T40" fmla="*/ 0 w 651"/>
                  <a:gd name="T41" fmla="*/ 0 h 139"/>
                  <a:gd name="T42" fmla="*/ 0 w 651"/>
                  <a:gd name="T43" fmla="*/ 0 h 139"/>
                  <a:gd name="T44" fmla="*/ 0 w 651"/>
                  <a:gd name="T45" fmla="*/ 0 h 139"/>
                  <a:gd name="T46" fmla="*/ 0 w 651"/>
                  <a:gd name="T47" fmla="*/ 0 h 139"/>
                  <a:gd name="T48" fmla="*/ 0 w 651"/>
                  <a:gd name="T49" fmla="*/ 0 h 139"/>
                  <a:gd name="T50" fmla="*/ 0 w 651"/>
                  <a:gd name="T51" fmla="*/ 0 h 139"/>
                  <a:gd name="T52" fmla="*/ 0 w 651"/>
                  <a:gd name="T53" fmla="*/ 0 h 139"/>
                  <a:gd name="T54" fmla="*/ 0 w 651"/>
                  <a:gd name="T55" fmla="*/ 0 h 139"/>
                  <a:gd name="T56" fmla="*/ 0 w 651"/>
                  <a:gd name="T57" fmla="*/ 0 h 139"/>
                  <a:gd name="T58" fmla="*/ 0 w 651"/>
                  <a:gd name="T59" fmla="*/ 0 h 139"/>
                  <a:gd name="T60" fmla="*/ 0 w 651"/>
                  <a:gd name="T61" fmla="*/ 0 h 139"/>
                  <a:gd name="T62" fmla="*/ 0 w 651"/>
                  <a:gd name="T63" fmla="*/ 0 h 139"/>
                  <a:gd name="T64" fmla="*/ 0 w 651"/>
                  <a:gd name="T65" fmla="*/ 0 h 139"/>
                  <a:gd name="T66" fmla="*/ 0 w 651"/>
                  <a:gd name="T67" fmla="*/ 0 h 139"/>
                  <a:gd name="T68" fmla="*/ 0 w 651"/>
                  <a:gd name="T69" fmla="*/ 0 h 1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9"/>
                  <a:gd name="T107" fmla="*/ 651 w 651"/>
                  <a:gd name="T108" fmla="*/ 139 h 1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9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5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1" y="1"/>
                    </a:lnTo>
                    <a:lnTo>
                      <a:pt x="422" y="4"/>
                    </a:lnTo>
                    <a:lnTo>
                      <a:pt x="446" y="9"/>
                    </a:lnTo>
                    <a:lnTo>
                      <a:pt x="471" y="15"/>
                    </a:lnTo>
                    <a:lnTo>
                      <a:pt x="499" y="25"/>
                    </a:lnTo>
                    <a:lnTo>
                      <a:pt x="532" y="39"/>
                    </a:lnTo>
                    <a:lnTo>
                      <a:pt x="569" y="55"/>
                    </a:lnTo>
                    <a:lnTo>
                      <a:pt x="612" y="75"/>
                    </a:lnTo>
                    <a:lnTo>
                      <a:pt x="622" y="81"/>
                    </a:lnTo>
                    <a:lnTo>
                      <a:pt x="630" y="87"/>
                    </a:lnTo>
                    <a:lnTo>
                      <a:pt x="638" y="95"/>
                    </a:lnTo>
                    <a:lnTo>
                      <a:pt x="644" y="102"/>
                    </a:lnTo>
                    <a:lnTo>
                      <a:pt x="648" y="109"/>
                    </a:lnTo>
                    <a:lnTo>
                      <a:pt x="650" y="116"/>
                    </a:lnTo>
                    <a:lnTo>
                      <a:pt x="651" y="122"/>
                    </a:lnTo>
                    <a:lnTo>
                      <a:pt x="650" y="127"/>
                    </a:lnTo>
                    <a:lnTo>
                      <a:pt x="646" y="132"/>
                    </a:lnTo>
                    <a:lnTo>
                      <a:pt x="641" y="136"/>
                    </a:lnTo>
                    <a:lnTo>
                      <a:pt x="635" y="137"/>
                    </a:lnTo>
                    <a:lnTo>
                      <a:pt x="625" y="139"/>
                    </a:lnTo>
                    <a:lnTo>
                      <a:pt x="614" y="137"/>
                    </a:lnTo>
                    <a:lnTo>
                      <a:pt x="600" y="134"/>
                    </a:lnTo>
                    <a:lnTo>
                      <a:pt x="585" y="127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5" y="104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4"/>
                    </a:lnTo>
                    <a:lnTo>
                      <a:pt x="462" y="106"/>
                    </a:lnTo>
                    <a:lnTo>
                      <a:pt x="448" y="110"/>
                    </a:lnTo>
                    <a:lnTo>
                      <a:pt x="419" y="119"/>
                    </a:lnTo>
                    <a:lnTo>
                      <a:pt x="387" y="126"/>
                    </a:lnTo>
                    <a:lnTo>
                      <a:pt x="368" y="129"/>
                    </a:lnTo>
                    <a:lnTo>
                      <a:pt x="348" y="130"/>
                    </a:lnTo>
                    <a:lnTo>
                      <a:pt x="326" y="131"/>
                    </a:lnTo>
                    <a:lnTo>
                      <a:pt x="300" y="130"/>
                    </a:lnTo>
                    <a:lnTo>
                      <a:pt x="220" y="125"/>
                    </a:lnTo>
                    <a:lnTo>
                      <a:pt x="155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0" y="109"/>
                    </a:lnTo>
                    <a:lnTo>
                      <a:pt x="61" y="105"/>
                    </a:lnTo>
                    <a:lnTo>
                      <a:pt x="46" y="101"/>
                    </a:lnTo>
                    <a:lnTo>
                      <a:pt x="33" y="97"/>
                    </a:lnTo>
                    <a:lnTo>
                      <a:pt x="21" y="92"/>
                    </a:lnTo>
                    <a:lnTo>
                      <a:pt x="13" y="89"/>
                    </a:lnTo>
                    <a:lnTo>
                      <a:pt x="6" y="84"/>
                    </a:lnTo>
                    <a:lnTo>
                      <a:pt x="3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14" y="52"/>
                    </a:lnTo>
                    <a:lnTo>
                      <a:pt x="29" y="45"/>
                    </a:lnTo>
                    <a:lnTo>
                      <a:pt x="48" y="37"/>
                    </a:lnTo>
                    <a:lnTo>
                      <a:pt x="67" y="31"/>
                    </a:lnTo>
                    <a:lnTo>
                      <a:pt x="91" y="26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0" name="Freeform 613"/>
              <p:cNvSpPr>
                <a:spLocks/>
              </p:cNvSpPr>
              <p:nvPr/>
            </p:nvSpPr>
            <p:spPr bwMode="auto">
              <a:xfrm>
                <a:off x="1784" y="1528"/>
                <a:ext cx="130" cy="28"/>
              </a:xfrm>
              <a:custGeom>
                <a:avLst/>
                <a:gdLst>
                  <a:gd name="T0" fmla="*/ 0 w 651"/>
                  <a:gd name="T1" fmla="*/ 0 h 136"/>
                  <a:gd name="T2" fmla="*/ 0 w 651"/>
                  <a:gd name="T3" fmla="*/ 0 h 136"/>
                  <a:gd name="T4" fmla="*/ 0 w 651"/>
                  <a:gd name="T5" fmla="*/ 0 h 136"/>
                  <a:gd name="T6" fmla="*/ 0 w 651"/>
                  <a:gd name="T7" fmla="*/ 0 h 136"/>
                  <a:gd name="T8" fmla="*/ 0 w 651"/>
                  <a:gd name="T9" fmla="*/ 0 h 136"/>
                  <a:gd name="T10" fmla="*/ 0 w 651"/>
                  <a:gd name="T11" fmla="*/ 0 h 136"/>
                  <a:gd name="T12" fmla="*/ 0 w 651"/>
                  <a:gd name="T13" fmla="*/ 0 h 136"/>
                  <a:gd name="T14" fmla="*/ 0 w 651"/>
                  <a:gd name="T15" fmla="*/ 0 h 136"/>
                  <a:gd name="T16" fmla="*/ 0 w 651"/>
                  <a:gd name="T17" fmla="*/ 0 h 136"/>
                  <a:gd name="T18" fmla="*/ 0 w 651"/>
                  <a:gd name="T19" fmla="*/ 0 h 136"/>
                  <a:gd name="T20" fmla="*/ 0 w 651"/>
                  <a:gd name="T21" fmla="*/ 0 h 136"/>
                  <a:gd name="T22" fmla="*/ 0 w 651"/>
                  <a:gd name="T23" fmla="*/ 0 h 136"/>
                  <a:gd name="T24" fmla="*/ 0 w 651"/>
                  <a:gd name="T25" fmla="*/ 0 h 136"/>
                  <a:gd name="T26" fmla="*/ 0 w 651"/>
                  <a:gd name="T27" fmla="*/ 0 h 136"/>
                  <a:gd name="T28" fmla="*/ 0 w 651"/>
                  <a:gd name="T29" fmla="*/ 0 h 136"/>
                  <a:gd name="T30" fmla="*/ 0 w 651"/>
                  <a:gd name="T31" fmla="*/ 0 h 136"/>
                  <a:gd name="T32" fmla="*/ 0 w 651"/>
                  <a:gd name="T33" fmla="*/ 0 h 136"/>
                  <a:gd name="T34" fmla="*/ 0 w 651"/>
                  <a:gd name="T35" fmla="*/ 0 h 136"/>
                  <a:gd name="T36" fmla="*/ 0 w 651"/>
                  <a:gd name="T37" fmla="*/ 0 h 136"/>
                  <a:gd name="T38" fmla="*/ 0 w 651"/>
                  <a:gd name="T39" fmla="*/ 0 h 136"/>
                  <a:gd name="T40" fmla="*/ 0 w 651"/>
                  <a:gd name="T41" fmla="*/ 0 h 136"/>
                  <a:gd name="T42" fmla="*/ 0 w 651"/>
                  <a:gd name="T43" fmla="*/ 0 h 136"/>
                  <a:gd name="T44" fmla="*/ 0 w 651"/>
                  <a:gd name="T45" fmla="*/ 0 h 136"/>
                  <a:gd name="T46" fmla="*/ 0 w 651"/>
                  <a:gd name="T47" fmla="*/ 0 h 136"/>
                  <a:gd name="T48" fmla="*/ 0 w 651"/>
                  <a:gd name="T49" fmla="*/ 0 h 136"/>
                  <a:gd name="T50" fmla="*/ 0 w 651"/>
                  <a:gd name="T51" fmla="*/ 0 h 136"/>
                  <a:gd name="T52" fmla="*/ 0 w 651"/>
                  <a:gd name="T53" fmla="*/ 0 h 136"/>
                  <a:gd name="T54" fmla="*/ 0 w 651"/>
                  <a:gd name="T55" fmla="*/ 0 h 136"/>
                  <a:gd name="T56" fmla="*/ 0 w 651"/>
                  <a:gd name="T57" fmla="*/ 0 h 136"/>
                  <a:gd name="T58" fmla="*/ 0 w 651"/>
                  <a:gd name="T59" fmla="*/ 0 h 136"/>
                  <a:gd name="T60" fmla="*/ 0 w 651"/>
                  <a:gd name="T61" fmla="*/ 0 h 136"/>
                  <a:gd name="T62" fmla="*/ 0 w 651"/>
                  <a:gd name="T63" fmla="*/ 0 h 136"/>
                  <a:gd name="T64" fmla="*/ 0 w 651"/>
                  <a:gd name="T65" fmla="*/ 0 h 136"/>
                  <a:gd name="T66" fmla="*/ 0 w 651"/>
                  <a:gd name="T67" fmla="*/ 0 h 136"/>
                  <a:gd name="T68" fmla="*/ 0 w 651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6"/>
                  <a:gd name="T107" fmla="*/ 651 w 651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6">
                    <a:moveTo>
                      <a:pt x="135" y="19"/>
                    </a:moveTo>
                    <a:lnTo>
                      <a:pt x="180" y="18"/>
                    </a:lnTo>
                    <a:lnTo>
                      <a:pt x="220" y="14"/>
                    </a:lnTo>
                    <a:lnTo>
                      <a:pt x="253" y="11"/>
                    </a:lnTo>
                    <a:lnTo>
                      <a:pt x="283" y="8"/>
                    </a:lnTo>
                    <a:lnTo>
                      <a:pt x="311" y="5"/>
                    </a:lnTo>
                    <a:lnTo>
                      <a:pt x="334" y="3"/>
                    </a:lnTo>
                    <a:lnTo>
                      <a:pt x="357" y="0"/>
                    </a:lnTo>
                    <a:lnTo>
                      <a:pt x="378" y="0"/>
                    </a:lnTo>
                    <a:lnTo>
                      <a:pt x="399" y="1"/>
                    </a:lnTo>
                    <a:lnTo>
                      <a:pt x="420" y="4"/>
                    </a:lnTo>
                    <a:lnTo>
                      <a:pt x="444" y="9"/>
                    </a:lnTo>
                    <a:lnTo>
                      <a:pt x="469" y="16"/>
                    </a:lnTo>
                    <a:lnTo>
                      <a:pt x="498" y="25"/>
                    </a:lnTo>
                    <a:lnTo>
                      <a:pt x="530" y="39"/>
                    </a:lnTo>
                    <a:lnTo>
                      <a:pt x="568" y="54"/>
                    </a:lnTo>
                    <a:lnTo>
                      <a:pt x="610" y="74"/>
                    </a:lnTo>
                    <a:lnTo>
                      <a:pt x="620" y="80"/>
                    </a:lnTo>
                    <a:lnTo>
                      <a:pt x="629" y="86"/>
                    </a:lnTo>
                    <a:lnTo>
                      <a:pt x="636" y="93"/>
                    </a:lnTo>
                    <a:lnTo>
                      <a:pt x="643" y="100"/>
                    </a:lnTo>
                    <a:lnTo>
                      <a:pt x="648" y="108"/>
                    </a:lnTo>
                    <a:lnTo>
                      <a:pt x="650" y="114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6" y="136"/>
                    </a:lnTo>
                    <a:lnTo>
                      <a:pt x="615" y="135"/>
                    </a:lnTo>
                    <a:lnTo>
                      <a:pt x="600" y="131"/>
                    </a:lnTo>
                    <a:lnTo>
                      <a:pt x="584" y="126"/>
                    </a:lnTo>
                    <a:lnTo>
                      <a:pt x="565" y="119"/>
                    </a:lnTo>
                    <a:lnTo>
                      <a:pt x="546" y="110"/>
                    </a:lnTo>
                    <a:lnTo>
                      <a:pt x="530" y="105"/>
                    </a:lnTo>
                    <a:lnTo>
                      <a:pt x="514" y="101"/>
                    </a:lnTo>
                    <a:lnTo>
                      <a:pt x="500" y="100"/>
                    </a:lnTo>
                    <a:lnTo>
                      <a:pt x="487" y="100"/>
                    </a:lnTo>
                    <a:lnTo>
                      <a:pt x="473" y="103"/>
                    </a:lnTo>
                    <a:lnTo>
                      <a:pt x="459" y="105"/>
                    </a:lnTo>
                    <a:lnTo>
                      <a:pt x="447" y="109"/>
                    </a:lnTo>
                    <a:lnTo>
                      <a:pt x="418" y="116"/>
                    </a:lnTo>
                    <a:lnTo>
                      <a:pt x="386" y="124"/>
                    </a:lnTo>
                    <a:lnTo>
                      <a:pt x="367" y="126"/>
                    </a:lnTo>
                    <a:lnTo>
                      <a:pt x="347" y="129"/>
                    </a:lnTo>
                    <a:lnTo>
                      <a:pt x="324" y="129"/>
                    </a:lnTo>
                    <a:lnTo>
                      <a:pt x="298" y="128"/>
                    </a:lnTo>
                    <a:lnTo>
                      <a:pt x="220" y="124"/>
                    </a:lnTo>
                    <a:lnTo>
                      <a:pt x="155" y="118"/>
                    </a:lnTo>
                    <a:lnTo>
                      <a:pt x="127" y="115"/>
                    </a:lnTo>
                    <a:lnTo>
                      <a:pt x="102" y="111"/>
                    </a:lnTo>
                    <a:lnTo>
                      <a:pt x="81" y="108"/>
                    </a:lnTo>
                    <a:lnTo>
                      <a:pt x="62" y="104"/>
                    </a:lnTo>
                    <a:lnTo>
                      <a:pt x="46" y="99"/>
                    </a:lnTo>
                    <a:lnTo>
                      <a:pt x="32" y="95"/>
                    </a:lnTo>
                    <a:lnTo>
                      <a:pt x="22" y="91"/>
                    </a:lnTo>
                    <a:lnTo>
                      <a:pt x="14" y="86"/>
                    </a:lnTo>
                    <a:lnTo>
                      <a:pt x="7" y="81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7" y="43"/>
                    </a:lnTo>
                    <a:lnTo>
                      <a:pt x="46" y="35"/>
                    </a:lnTo>
                    <a:lnTo>
                      <a:pt x="67" y="30"/>
                    </a:lnTo>
                    <a:lnTo>
                      <a:pt x="90" y="25"/>
                    </a:lnTo>
                    <a:lnTo>
                      <a:pt x="112" y="21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1" name="Freeform 614"/>
              <p:cNvSpPr>
                <a:spLocks/>
              </p:cNvSpPr>
              <p:nvPr/>
            </p:nvSpPr>
            <p:spPr bwMode="auto">
              <a:xfrm>
                <a:off x="1861" y="1592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18"/>
                    </a:lnTo>
                    <a:lnTo>
                      <a:pt x="222" y="15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3" y="5"/>
                    </a:lnTo>
                    <a:lnTo>
                      <a:pt x="337" y="2"/>
                    </a:lnTo>
                    <a:lnTo>
                      <a:pt x="359" y="0"/>
                    </a:lnTo>
                    <a:lnTo>
                      <a:pt x="381" y="0"/>
                    </a:lnTo>
                    <a:lnTo>
                      <a:pt x="402" y="1"/>
                    </a:lnTo>
                    <a:lnTo>
                      <a:pt x="423" y="4"/>
                    </a:lnTo>
                    <a:lnTo>
                      <a:pt x="447" y="7"/>
                    </a:lnTo>
                    <a:lnTo>
                      <a:pt x="472" y="15"/>
                    </a:lnTo>
                    <a:lnTo>
                      <a:pt x="500" y="25"/>
                    </a:lnTo>
                    <a:lnTo>
                      <a:pt x="533" y="38"/>
                    </a:lnTo>
                    <a:lnTo>
                      <a:pt x="569" y="55"/>
                    </a:lnTo>
                    <a:lnTo>
                      <a:pt x="611" y="75"/>
                    </a:lnTo>
                    <a:lnTo>
                      <a:pt x="623" y="81"/>
                    </a:lnTo>
                    <a:lnTo>
                      <a:pt x="631" y="87"/>
                    </a:lnTo>
                    <a:lnTo>
                      <a:pt x="639" y="95"/>
                    </a:lnTo>
                    <a:lnTo>
                      <a:pt x="645" y="101"/>
                    </a:lnTo>
                    <a:lnTo>
                      <a:pt x="649" y="108"/>
                    </a:lnTo>
                    <a:lnTo>
                      <a:pt x="651" y="115"/>
                    </a:lnTo>
                    <a:lnTo>
                      <a:pt x="651" y="121"/>
                    </a:lnTo>
                    <a:lnTo>
                      <a:pt x="651" y="127"/>
                    </a:lnTo>
                    <a:lnTo>
                      <a:pt x="648" y="132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6"/>
                    </a:lnTo>
                    <a:lnTo>
                      <a:pt x="601" y="133"/>
                    </a:lnTo>
                    <a:lnTo>
                      <a:pt x="585" y="127"/>
                    </a:lnTo>
                    <a:lnTo>
                      <a:pt x="568" y="120"/>
                    </a:lnTo>
                    <a:lnTo>
                      <a:pt x="549" y="112"/>
                    </a:lnTo>
                    <a:lnTo>
                      <a:pt x="532" y="106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5" y="103"/>
                    </a:lnTo>
                    <a:lnTo>
                      <a:pt x="462" y="106"/>
                    </a:lnTo>
                    <a:lnTo>
                      <a:pt x="449" y="110"/>
                    </a:lnTo>
                    <a:lnTo>
                      <a:pt x="421" y="117"/>
                    </a:lnTo>
                    <a:lnTo>
                      <a:pt x="388" y="125"/>
                    </a:lnTo>
                    <a:lnTo>
                      <a:pt x="369" y="128"/>
                    </a:lnTo>
                    <a:lnTo>
                      <a:pt x="349" y="130"/>
                    </a:lnTo>
                    <a:lnTo>
                      <a:pt x="326" y="131"/>
                    </a:lnTo>
                    <a:lnTo>
                      <a:pt x="301" y="130"/>
                    </a:lnTo>
                    <a:lnTo>
                      <a:pt x="221" y="125"/>
                    </a:lnTo>
                    <a:lnTo>
                      <a:pt x="156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1" y="108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4" y="96"/>
                    </a:lnTo>
                    <a:lnTo>
                      <a:pt x="22" y="92"/>
                    </a:lnTo>
                    <a:lnTo>
                      <a:pt x="14" y="87"/>
                    </a:lnTo>
                    <a:lnTo>
                      <a:pt x="8" y="83"/>
                    </a:lnTo>
                    <a:lnTo>
                      <a:pt x="3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9" y="56"/>
                    </a:lnTo>
                    <a:lnTo>
                      <a:pt x="15" y="52"/>
                    </a:lnTo>
                    <a:lnTo>
                      <a:pt x="29" y="45"/>
                    </a:lnTo>
                    <a:lnTo>
                      <a:pt x="47" y="37"/>
                    </a:lnTo>
                    <a:lnTo>
                      <a:pt x="69" y="31"/>
                    </a:lnTo>
                    <a:lnTo>
                      <a:pt x="91" y="26"/>
                    </a:lnTo>
                    <a:lnTo>
                      <a:pt x="115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5" name="Freeform 615"/>
            <p:cNvSpPr>
              <a:spLocks/>
            </p:cNvSpPr>
            <p:nvPr/>
          </p:nvSpPr>
          <p:spPr bwMode="auto">
            <a:xfrm>
              <a:off x="1919" y="1668"/>
              <a:ext cx="133" cy="32"/>
            </a:xfrm>
            <a:custGeom>
              <a:avLst/>
              <a:gdLst>
                <a:gd name="T0" fmla="*/ 0 w 668"/>
                <a:gd name="T1" fmla="*/ 0 h 159"/>
                <a:gd name="T2" fmla="*/ 0 w 668"/>
                <a:gd name="T3" fmla="*/ 0 h 159"/>
                <a:gd name="T4" fmla="*/ 0 w 668"/>
                <a:gd name="T5" fmla="*/ 0 h 159"/>
                <a:gd name="T6" fmla="*/ 0 w 668"/>
                <a:gd name="T7" fmla="*/ 0 h 159"/>
                <a:gd name="T8" fmla="*/ 0 w 668"/>
                <a:gd name="T9" fmla="*/ 0 h 159"/>
                <a:gd name="T10" fmla="*/ 0 w 668"/>
                <a:gd name="T11" fmla="*/ 0 h 159"/>
                <a:gd name="T12" fmla="*/ 0 w 668"/>
                <a:gd name="T13" fmla="*/ 0 h 159"/>
                <a:gd name="T14" fmla="*/ 0 w 668"/>
                <a:gd name="T15" fmla="*/ 0 h 159"/>
                <a:gd name="T16" fmla="*/ 0 w 668"/>
                <a:gd name="T17" fmla="*/ 0 h 159"/>
                <a:gd name="T18" fmla="*/ 0 w 668"/>
                <a:gd name="T19" fmla="*/ 0 h 159"/>
                <a:gd name="T20" fmla="*/ 0 w 668"/>
                <a:gd name="T21" fmla="*/ 0 h 159"/>
                <a:gd name="T22" fmla="*/ 0 w 668"/>
                <a:gd name="T23" fmla="*/ 0 h 159"/>
                <a:gd name="T24" fmla="*/ 0 w 668"/>
                <a:gd name="T25" fmla="*/ 0 h 159"/>
                <a:gd name="T26" fmla="*/ 0 w 668"/>
                <a:gd name="T27" fmla="*/ 0 h 159"/>
                <a:gd name="T28" fmla="*/ 0 w 668"/>
                <a:gd name="T29" fmla="*/ 0 h 159"/>
                <a:gd name="T30" fmla="*/ 0 w 668"/>
                <a:gd name="T31" fmla="*/ 0 h 159"/>
                <a:gd name="T32" fmla="*/ 0 w 668"/>
                <a:gd name="T33" fmla="*/ 0 h 159"/>
                <a:gd name="T34" fmla="*/ 0 w 668"/>
                <a:gd name="T35" fmla="*/ 0 h 159"/>
                <a:gd name="T36" fmla="*/ 0 w 668"/>
                <a:gd name="T37" fmla="*/ 0 h 159"/>
                <a:gd name="T38" fmla="*/ 0 w 668"/>
                <a:gd name="T39" fmla="*/ 0 h 159"/>
                <a:gd name="T40" fmla="*/ 0 w 668"/>
                <a:gd name="T41" fmla="*/ 0 h 159"/>
                <a:gd name="T42" fmla="*/ 0 w 668"/>
                <a:gd name="T43" fmla="*/ 0 h 159"/>
                <a:gd name="T44" fmla="*/ 0 w 668"/>
                <a:gd name="T45" fmla="*/ 0 h 159"/>
                <a:gd name="T46" fmla="*/ 0 w 668"/>
                <a:gd name="T47" fmla="*/ 0 h 159"/>
                <a:gd name="T48" fmla="*/ 0 w 668"/>
                <a:gd name="T49" fmla="*/ 0 h 159"/>
                <a:gd name="T50" fmla="*/ 0 w 668"/>
                <a:gd name="T51" fmla="*/ 0 h 159"/>
                <a:gd name="T52" fmla="*/ 0 w 668"/>
                <a:gd name="T53" fmla="*/ 0 h 159"/>
                <a:gd name="T54" fmla="*/ 0 w 668"/>
                <a:gd name="T55" fmla="*/ 0 h 159"/>
                <a:gd name="T56" fmla="*/ 0 w 668"/>
                <a:gd name="T57" fmla="*/ 0 h 159"/>
                <a:gd name="T58" fmla="*/ 0 w 668"/>
                <a:gd name="T59" fmla="*/ 0 h 159"/>
                <a:gd name="T60" fmla="*/ 0 w 668"/>
                <a:gd name="T61" fmla="*/ 0 h 159"/>
                <a:gd name="T62" fmla="*/ 0 w 668"/>
                <a:gd name="T63" fmla="*/ 0 h 159"/>
                <a:gd name="T64" fmla="*/ 0 w 668"/>
                <a:gd name="T65" fmla="*/ 0 h 159"/>
                <a:gd name="T66" fmla="*/ 0 w 668"/>
                <a:gd name="T67" fmla="*/ 0 h 159"/>
                <a:gd name="T68" fmla="*/ 0 w 668"/>
                <a:gd name="T69" fmla="*/ 0 h 159"/>
                <a:gd name="T70" fmla="*/ 0 w 668"/>
                <a:gd name="T71" fmla="*/ 0 h 1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8"/>
                <a:gd name="T109" fmla="*/ 0 h 159"/>
                <a:gd name="T110" fmla="*/ 668 w 668"/>
                <a:gd name="T111" fmla="*/ 159 h 1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8" h="159">
                  <a:moveTo>
                    <a:pt x="137" y="22"/>
                  </a:moveTo>
                  <a:lnTo>
                    <a:pt x="182" y="19"/>
                  </a:lnTo>
                  <a:lnTo>
                    <a:pt x="221" y="15"/>
                  </a:lnTo>
                  <a:lnTo>
                    <a:pt x="256" y="13"/>
                  </a:lnTo>
                  <a:lnTo>
                    <a:pt x="286" y="9"/>
                  </a:lnTo>
                  <a:lnTo>
                    <a:pt x="312" y="5"/>
                  </a:lnTo>
                  <a:lnTo>
                    <a:pt x="336" y="3"/>
                  </a:lnTo>
                  <a:lnTo>
                    <a:pt x="358" y="0"/>
                  </a:lnTo>
                  <a:lnTo>
                    <a:pt x="379" y="0"/>
                  </a:lnTo>
                  <a:lnTo>
                    <a:pt x="401" y="0"/>
                  </a:lnTo>
                  <a:lnTo>
                    <a:pt x="422" y="4"/>
                  </a:lnTo>
                  <a:lnTo>
                    <a:pt x="444" y="8"/>
                  </a:lnTo>
                  <a:lnTo>
                    <a:pt x="469" y="15"/>
                  </a:lnTo>
                  <a:lnTo>
                    <a:pt x="497" y="25"/>
                  </a:lnTo>
                  <a:lnTo>
                    <a:pt x="529" y="39"/>
                  </a:lnTo>
                  <a:lnTo>
                    <a:pt x="565" y="55"/>
                  </a:lnTo>
                  <a:lnTo>
                    <a:pt x="606" y="75"/>
                  </a:lnTo>
                  <a:lnTo>
                    <a:pt x="618" y="82"/>
                  </a:lnTo>
                  <a:lnTo>
                    <a:pt x="629" y="89"/>
                  </a:lnTo>
                  <a:lnTo>
                    <a:pt x="639" y="98"/>
                  </a:lnTo>
                  <a:lnTo>
                    <a:pt x="648" y="105"/>
                  </a:lnTo>
                  <a:lnTo>
                    <a:pt x="655" y="115"/>
                  </a:lnTo>
                  <a:lnTo>
                    <a:pt x="660" y="124"/>
                  </a:lnTo>
                  <a:lnTo>
                    <a:pt x="665" y="131"/>
                  </a:lnTo>
                  <a:lnTo>
                    <a:pt x="668" y="140"/>
                  </a:lnTo>
                  <a:lnTo>
                    <a:pt x="668" y="146"/>
                  </a:lnTo>
                  <a:lnTo>
                    <a:pt x="665" y="153"/>
                  </a:lnTo>
                  <a:lnTo>
                    <a:pt x="664" y="155"/>
                  </a:lnTo>
                  <a:lnTo>
                    <a:pt x="661" y="156"/>
                  </a:lnTo>
                  <a:lnTo>
                    <a:pt x="659" y="158"/>
                  </a:lnTo>
                  <a:lnTo>
                    <a:pt x="655" y="159"/>
                  </a:lnTo>
                  <a:lnTo>
                    <a:pt x="646" y="159"/>
                  </a:lnTo>
                  <a:lnTo>
                    <a:pt x="634" y="158"/>
                  </a:lnTo>
                  <a:lnTo>
                    <a:pt x="619" y="153"/>
                  </a:lnTo>
                  <a:lnTo>
                    <a:pt x="601" y="145"/>
                  </a:lnTo>
                  <a:lnTo>
                    <a:pt x="582" y="136"/>
                  </a:lnTo>
                  <a:lnTo>
                    <a:pt x="563" y="130"/>
                  </a:lnTo>
                  <a:lnTo>
                    <a:pt x="545" y="125"/>
                  </a:lnTo>
                  <a:lnTo>
                    <a:pt x="528" y="123"/>
                  </a:lnTo>
                  <a:lnTo>
                    <a:pt x="512" y="122"/>
                  </a:lnTo>
                  <a:lnTo>
                    <a:pt x="494" y="122"/>
                  </a:lnTo>
                  <a:lnTo>
                    <a:pt x="478" y="122"/>
                  </a:lnTo>
                  <a:lnTo>
                    <a:pt x="462" y="123"/>
                  </a:lnTo>
                  <a:lnTo>
                    <a:pt x="427" y="127"/>
                  </a:lnTo>
                  <a:lnTo>
                    <a:pt x="388" y="129"/>
                  </a:lnTo>
                  <a:lnTo>
                    <a:pt x="367" y="130"/>
                  </a:lnTo>
                  <a:lnTo>
                    <a:pt x="346" y="131"/>
                  </a:lnTo>
                  <a:lnTo>
                    <a:pt x="321" y="131"/>
                  </a:lnTo>
                  <a:lnTo>
                    <a:pt x="296" y="130"/>
                  </a:lnTo>
                  <a:lnTo>
                    <a:pt x="216" y="125"/>
                  </a:lnTo>
                  <a:lnTo>
                    <a:pt x="152" y="120"/>
                  </a:lnTo>
                  <a:lnTo>
                    <a:pt x="125" y="117"/>
                  </a:lnTo>
                  <a:lnTo>
                    <a:pt x="100" y="113"/>
                  </a:lnTo>
                  <a:lnTo>
                    <a:pt x="79" y="109"/>
                  </a:lnTo>
                  <a:lnTo>
                    <a:pt x="60" y="105"/>
                  </a:lnTo>
                  <a:lnTo>
                    <a:pt x="44" y="102"/>
                  </a:lnTo>
                  <a:lnTo>
                    <a:pt x="31" y="97"/>
                  </a:lnTo>
                  <a:lnTo>
                    <a:pt x="20" y="93"/>
                  </a:lnTo>
                  <a:lnTo>
                    <a:pt x="12" y="88"/>
                  </a:lnTo>
                  <a:lnTo>
                    <a:pt x="6" y="84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14" y="53"/>
                  </a:lnTo>
                  <a:lnTo>
                    <a:pt x="29" y="44"/>
                  </a:lnTo>
                  <a:lnTo>
                    <a:pt x="47" y="38"/>
                  </a:lnTo>
                  <a:lnTo>
                    <a:pt x="69" y="32"/>
                  </a:lnTo>
                  <a:lnTo>
                    <a:pt x="91" y="27"/>
                  </a:lnTo>
                  <a:lnTo>
                    <a:pt x="115" y="23"/>
                  </a:lnTo>
                  <a:lnTo>
                    <a:pt x="137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6" name="Freeform 616"/>
            <p:cNvSpPr>
              <a:spLocks/>
            </p:cNvSpPr>
            <p:nvPr/>
          </p:nvSpPr>
          <p:spPr bwMode="auto">
            <a:xfrm>
              <a:off x="1959" y="1761"/>
              <a:ext cx="140" cy="25"/>
            </a:xfrm>
            <a:custGeom>
              <a:avLst/>
              <a:gdLst>
                <a:gd name="T0" fmla="*/ 0 w 700"/>
                <a:gd name="T1" fmla="*/ 0 h 125"/>
                <a:gd name="T2" fmla="*/ 0 w 700"/>
                <a:gd name="T3" fmla="*/ 0 h 125"/>
                <a:gd name="T4" fmla="*/ 0 w 700"/>
                <a:gd name="T5" fmla="*/ 0 h 125"/>
                <a:gd name="T6" fmla="*/ 0 w 700"/>
                <a:gd name="T7" fmla="*/ 0 h 125"/>
                <a:gd name="T8" fmla="*/ 0 w 700"/>
                <a:gd name="T9" fmla="*/ 0 h 125"/>
                <a:gd name="T10" fmla="*/ 0 w 700"/>
                <a:gd name="T11" fmla="*/ 0 h 125"/>
                <a:gd name="T12" fmla="*/ 0 w 700"/>
                <a:gd name="T13" fmla="*/ 0 h 125"/>
                <a:gd name="T14" fmla="*/ 0 w 700"/>
                <a:gd name="T15" fmla="*/ 0 h 125"/>
                <a:gd name="T16" fmla="*/ 0 w 700"/>
                <a:gd name="T17" fmla="*/ 0 h 125"/>
                <a:gd name="T18" fmla="*/ 0 w 700"/>
                <a:gd name="T19" fmla="*/ 0 h 125"/>
                <a:gd name="T20" fmla="*/ 0 w 700"/>
                <a:gd name="T21" fmla="*/ 0 h 125"/>
                <a:gd name="T22" fmla="*/ 0 w 700"/>
                <a:gd name="T23" fmla="*/ 0 h 125"/>
                <a:gd name="T24" fmla="*/ 0 w 700"/>
                <a:gd name="T25" fmla="*/ 0 h 125"/>
                <a:gd name="T26" fmla="*/ 0 w 700"/>
                <a:gd name="T27" fmla="*/ 0 h 125"/>
                <a:gd name="T28" fmla="*/ 0 w 700"/>
                <a:gd name="T29" fmla="*/ 0 h 125"/>
                <a:gd name="T30" fmla="*/ 0 w 700"/>
                <a:gd name="T31" fmla="*/ 0 h 125"/>
                <a:gd name="T32" fmla="*/ 0 w 700"/>
                <a:gd name="T33" fmla="*/ 0 h 125"/>
                <a:gd name="T34" fmla="*/ 0 w 700"/>
                <a:gd name="T35" fmla="*/ 0 h 125"/>
                <a:gd name="T36" fmla="*/ 0 w 700"/>
                <a:gd name="T37" fmla="*/ 0 h 125"/>
                <a:gd name="T38" fmla="*/ 0 w 700"/>
                <a:gd name="T39" fmla="*/ 0 h 125"/>
                <a:gd name="T40" fmla="*/ 0 w 700"/>
                <a:gd name="T41" fmla="*/ 0 h 125"/>
                <a:gd name="T42" fmla="*/ 0 w 700"/>
                <a:gd name="T43" fmla="*/ 0 h 125"/>
                <a:gd name="T44" fmla="*/ 0 w 700"/>
                <a:gd name="T45" fmla="*/ 0 h 125"/>
                <a:gd name="T46" fmla="*/ 0 w 700"/>
                <a:gd name="T47" fmla="*/ 0 h 125"/>
                <a:gd name="T48" fmla="*/ 0 w 700"/>
                <a:gd name="T49" fmla="*/ 0 h 125"/>
                <a:gd name="T50" fmla="*/ 0 w 700"/>
                <a:gd name="T51" fmla="*/ 0 h 125"/>
                <a:gd name="T52" fmla="*/ 0 w 700"/>
                <a:gd name="T53" fmla="*/ 0 h 125"/>
                <a:gd name="T54" fmla="*/ 0 w 700"/>
                <a:gd name="T55" fmla="*/ 0 h 125"/>
                <a:gd name="T56" fmla="*/ 0 w 700"/>
                <a:gd name="T57" fmla="*/ 0 h 125"/>
                <a:gd name="T58" fmla="*/ 0 w 700"/>
                <a:gd name="T59" fmla="*/ 0 h 125"/>
                <a:gd name="T60" fmla="*/ 0 w 700"/>
                <a:gd name="T61" fmla="*/ 0 h 125"/>
                <a:gd name="T62" fmla="*/ 0 w 700"/>
                <a:gd name="T63" fmla="*/ 0 h 125"/>
                <a:gd name="T64" fmla="*/ 0 w 700"/>
                <a:gd name="T65" fmla="*/ 0 h 125"/>
                <a:gd name="T66" fmla="*/ 0 w 700"/>
                <a:gd name="T67" fmla="*/ 0 h 125"/>
                <a:gd name="T68" fmla="*/ 0 w 700"/>
                <a:gd name="T69" fmla="*/ 0 h 125"/>
                <a:gd name="T70" fmla="*/ 0 w 700"/>
                <a:gd name="T71" fmla="*/ 0 h 125"/>
                <a:gd name="T72" fmla="*/ 0 w 700"/>
                <a:gd name="T73" fmla="*/ 0 h 125"/>
                <a:gd name="T74" fmla="*/ 0 w 700"/>
                <a:gd name="T75" fmla="*/ 0 h 1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0"/>
                <a:gd name="T115" fmla="*/ 0 h 125"/>
                <a:gd name="T116" fmla="*/ 700 w 700"/>
                <a:gd name="T117" fmla="*/ 125 h 1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0" h="125">
                  <a:moveTo>
                    <a:pt x="187" y="8"/>
                  </a:moveTo>
                  <a:lnTo>
                    <a:pt x="231" y="14"/>
                  </a:lnTo>
                  <a:lnTo>
                    <a:pt x="270" y="17"/>
                  </a:lnTo>
                  <a:lnTo>
                    <a:pt x="303" y="18"/>
                  </a:lnTo>
                  <a:lnTo>
                    <a:pt x="333" y="17"/>
                  </a:lnTo>
                  <a:lnTo>
                    <a:pt x="383" y="13"/>
                  </a:lnTo>
                  <a:lnTo>
                    <a:pt x="427" y="7"/>
                  </a:lnTo>
                  <a:lnTo>
                    <a:pt x="448" y="5"/>
                  </a:lnTo>
                  <a:lnTo>
                    <a:pt x="471" y="5"/>
                  </a:lnTo>
                  <a:lnTo>
                    <a:pt x="493" y="7"/>
                  </a:lnTo>
                  <a:lnTo>
                    <a:pt x="518" y="12"/>
                  </a:lnTo>
                  <a:lnTo>
                    <a:pt x="547" y="18"/>
                  </a:lnTo>
                  <a:lnTo>
                    <a:pt x="579" y="29"/>
                  </a:lnTo>
                  <a:lnTo>
                    <a:pt x="615" y="43"/>
                  </a:lnTo>
                  <a:lnTo>
                    <a:pt x="657" y="62"/>
                  </a:lnTo>
                  <a:lnTo>
                    <a:pt x="668" y="68"/>
                  </a:lnTo>
                  <a:lnTo>
                    <a:pt x="678" y="74"/>
                  </a:lnTo>
                  <a:lnTo>
                    <a:pt x="685" y="82"/>
                  </a:lnTo>
                  <a:lnTo>
                    <a:pt x="691" y="89"/>
                  </a:lnTo>
                  <a:lnTo>
                    <a:pt x="696" y="95"/>
                  </a:lnTo>
                  <a:lnTo>
                    <a:pt x="699" y="103"/>
                  </a:lnTo>
                  <a:lnTo>
                    <a:pt x="700" y="109"/>
                  </a:lnTo>
                  <a:lnTo>
                    <a:pt x="700" y="114"/>
                  </a:lnTo>
                  <a:lnTo>
                    <a:pt x="696" y="119"/>
                  </a:lnTo>
                  <a:lnTo>
                    <a:pt x="691" y="123"/>
                  </a:lnTo>
                  <a:lnTo>
                    <a:pt x="685" y="124"/>
                  </a:lnTo>
                  <a:lnTo>
                    <a:pt x="676" y="125"/>
                  </a:lnTo>
                  <a:lnTo>
                    <a:pt x="664" y="124"/>
                  </a:lnTo>
                  <a:lnTo>
                    <a:pt x="652" y="120"/>
                  </a:lnTo>
                  <a:lnTo>
                    <a:pt x="635" y="115"/>
                  </a:lnTo>
                  <a:lnTo>
                    <a:pt x="617" y="107"/>
                  </a:lnTo>
                  <a:lnTo>
                    <a:pt x="598" y="99"/>
                  </a:lnTo>
                  <a:lnTo>
                    <a:pt x="580" y="93"/>
                  </a:lnTo>
                  <a:lnTo>
                    <a:pt x="564" y="90"/>
                  </a:lnTo>
                  <a:lnTo>
                    <a:pt x="549" y="89"/>
                  </a:lnTo>
                  <a:lnTo>
                    <a:pt x="534" y="89"/>
                  </a:lnTo>
                  <a:lnTo>
                    <a:pt x="521" y="90"/>
                  </a:lnTo>
                  <a:lnTo>
                    <a:pt x="508" y="93"/>
                  </a:lnTo>
                  <a:lnTo>
                    <a:pt x="494" y="97"/>
                  </a:lnTo>
                  <a:lnTo>
                    <a:pt x="466" y="105"/>
                  </a:lnTo>
                  <a:lnTo>
                    <a:pt x="433" y="113"/>
                  </a:lnTo>
                  <a:lnTo>
                    <a:pt x="414" y="115"/>
                  </a:lnTo>
                  <a:lnTo>
                    <a:pt x="393" y="117"/>
                  </a:lnTo>
                  <a:lnTo>
                    <a:pt x="371" y="118"/>
                  </a:lnTo>
                  <a:lnTo>
                    <a:pt x="346" y="117"/>
                  </a:lnTo>
                  <a:lnTo>
                    <a:pt x="303" y="114"/>
                  </a:lnTo>
                  <a:lnTo>
                    <a:pt x="265" y="112"/>
                  </a:lnTo>
                  <a:lnTo>
                    <a:pt x="230" y="108"/>
                  </a:lnTo>
                  <a:lnTo>
                    <a:pt x="196" y="104"/>
                  </a:lnTo>
                  <a:lnTo>
                    <a:pt x="166" y="100"/>
                  </a:lnTo>
                  <a:lnTo>
                    <a:pt x="139" y="95"/>
                  </a:lnTo>
                  <a:lnTo>
                    <a:pt x="114" y="90"/>
                  </a:lnTo>
                  <a:lnTo>
                    <a:pt x="93" y="85"/>
                  </a:lnTo>
                  <a:lnTo>
                    <a:pt x="73" y="80"/>
                  </a:lnTo>
                  <a:lnTo>
                    <a:pt x="55" y="74"/>
                  </a:lnTo>
                  <a:lnTo>
                    <a:pt x="40" y="69"/>
                  </a:lnTo>
                  <a:lnTo>
                    <a:pt x="28" y="63"/>
                  </a:lnTo>
                  <a:lnTo>
                    <a:pt x="18" y="58"/>
                  </a:lnTo>
                  <a:lnTo>
                    <a:pt x="10" y="52"/>
                  </a:lnTo>
                  <a:lnTo>
                    <a:pt x="5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8" y="19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6" y="3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3"/>
                  </a:lnTo>
                  <a:lnTo>
                    <a:pt x="165" y="4"/>
                  </a:lnTo>
                  <a:lnTo>
                    <a:pt x="187" y="8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7" name="Freeform 617"/>
            <p:cNvSpPr>
              <a:spLocks/>
            </p:cNvSpPr>
            <p:nvPr/>
          </p:nvSpPr>
          <p:spPr bwMode="auto">
            <a:xfrm>
              <a:off x="1281" y="1221"/>
              <a:ext cx="197" cy="52"/>
            </a:xfrm>
            <a:custGeom>
              <a:avLst/>
              <a:gdLst>
                <a:gd name="T0" fmla="*/ 0 w 985"/>
                <a:gd name="T1" fmla="*/ 0 h 260"/>
                <a:gd name="T2" fmla="*/ 0 w 985"/>
                <a:gd name="T3" fmla="*/ 0 h 260"/>
                <a:gd name="T4" fmla="*/ 0 w 985"/>
                <a:gd name="T5" fmla="*/ 0 h 260"/>
                <a:gd name="T6" fmla="*/ 0 w 985"/>
                <a:gd name="T7" fmla="*/ 0 h 260"/>
                <a:gd name="T8" fmla="*/ 0 w 985"/>
                <a:gd name="T9" fmla="*/ 0 h 260"/>
                <a:gd name="T10" fmla="*/ 0 w 985"/>
                <a:gd name="T11" fmla="*/ 0 h 260"/>
                <a:gd name="T12" fmla="*/ 0 w 985"/>
                <a:gd name="T13" fmla="*/ 0 h 260"/>
                <a:gd name="T14" fmla="*/ 0 w 985"/>
                <a:gd name="T15" fmla="*/ 0 h 260"/>
                <a:gd name="T16" fmla="*/ 0 w 985"/>
                <a:gd name="T17" fmla="*/ 0 h 260"/>
                <a:gd name="T18" fmla="*/ 0 w 985"/>
                <a:gd name="T19" fmla="*/ 0 h 260"/>
                <a:gd name="T20" fmla="*/ 0 w 985"/>
                <a:gd name="T21" fmla="*/ 0 h 260"/>
                <a:gd name="T22" fmla="*/ 0 w 985"/>
                <a:gd name="T23" fmla="*/ 0 h 260"/>
                <a:gd name="T24" fmla="*/ 0 w 985"/>
                <a:gd name="T25" fmla="*/ 0 h 260"/>
                <a:gd name="T26" fmla="*/ 0 w 985"/>
                <a:gd name="T27" fmla="*/ 0 h 260"/>
                <a:gd name="T28" fmla="*/ 0 w 985"/>
                <a:gd name="T29" fmla="*/ 0 h 260"/>
                <a:gd name="T30" fmla="*/ 0 w 985"/>
                <a:gd name="T31" fmla="*/ 0 h 260"/>
                <a:gd name="T32" fmla="*/ 0 w 985"/>
                <a:gd name="T33" fmla="*/ 0 h 260"/>
                <a:gd name="T34" fmla="*/ 0 w 985"/>
                <a:gd name="T35" fmla="*/ 0 h 260"/>
                <a:gd name="T36" fmla="*/ 0 w 985"/>
                <a:gd name="T37" fmla="*/ 0 h 260"/>
                <a:gd name="T38" fmla="*/ 0 w 985"/>
                <a:gd name="T39" fmla="*/ 0 h 260"/>
                <a:gd name="T40" fmla="*/ 0 w 985"/>
                <a:gd name="T41" fmla="*/ 0 h 260"/>
                <a:gd name="T42" fmla="*/ 0 w 985"/>
                <a:gd name="T43" fmla="*/ 0 h 260"/>
                <a:gd name="T44" fmla="*/ 0 w 985"/>
                <a:gd name="T45" fmla="*/ 0 h 260"/>
                <a:gd name="T46" fmla="*/ 0 w 985"/>
                <a:gd name="T47" fmla="*/ 0 h 260"/>
                <a:gd name="T48" fmla="*/ 0 w 985"/>
                <a:gd name="T49" fmla="*/ 0 h 260"/>
                <a:gd name="T50" fmla="*/ 0 w 985"/>
                <a:gd name="T51" fmla="*/ 0 h 260"/>
                <a:gd name="T52" fmla="*/ 0 w 985"/>
                <a:gd name="T53" fmla="*/ 0 h 260"/>
                <a:gd name="T54" fmla="*/ 0 w 985"/>
                <a:gd name="T55" fmla="*/ 0 h 260"/>
                <a:gd name="T56" fmla="*/ 0 w 985"/>
                <a:gd name="T57" fmla="*/ 0 h 260"/>
                <a:gd name="T58" fmla="*/ 0 w 985"/>
                <a:gd name="T59" fmla="*/ 0 h 260"/>
                <a:gd name="T60" fmla="*/ 0 w 985"/>
                <a:gd name="T61" fmla="*/ 0 h 260"/>
                <a:gd name="T62" fmla="*/ 0 w 985"/>
                <a:gd name="T63" fmla="*/ 0 h 260"/>
                <a:gd name="T64" fmla="*/ 0 w 985"/>
                <a:gd name="T65" fmla="*/ 0 h 260"/>
                <a:gd name="T66" fmla="*/ 0 w 985"/>
                <a:gd name="T67" fmla="*/ 0 h 260"/>
                <a:gd name="T68" fmla="*/ 0 w 985"/>
                <a:gd name="T69" fmla="*/ 0 h 260"/>
                <a:gd name="T70" fmla="*/ 0 w 985"/>
                <a:gd name="T71" fmla="*/ 0 h 260"/>
                <a:gd name="T72" fmla="*/ 0 w 985"/>
                <a:gd name="T73" fmla="*/ 0 h 260"/>
                <a:gd name="T74" fmla="*/ 0 w 985"/>
                <a:gd name="T75" fmla="*/ 0 h 260"/>
                <a:gd name="T76" fmla="*/ 0 w 985"/>
                <a:gd name="T77" fmla="*/ 0 h 260"/>
                <a:gd name="T78" fmla="*/ 0 w 985"/>
                <a:gd name="T79" fmla="*/ 0 h 260"/>
                <a:gd name="T80" fmla="*/ 0 w 985"/>
                <a:gd name="T81" fmla="*/ 0 h 260"/>
                <a:gd name="T82" fmla="*/ 0 w 985"/>
                <a:gd name="T83" fmla="*/ 0 h 260"/>
                <a:gd name="T84" fmla="*/ 0 w 985"/>
                <a:gd name="T85" fmla="*/ 0 h 260"/>
                <a:gd name="T86" fmla="*/ 0 w 985"/>
                <a:gd name="T87" fmla="*/ 0 h 260"/>
                <a:gd name="T88" fmla="*/ 0 w 985"/>
                <a:gd name="T89" fmla="*/ 0 h 260"/>
                <a:gd name="T90" fmla="*/ 0 w 985"/>
                <a:gd name="T91" fmla="*/ 0 h 260"/>
                <a:gd name="T92" fmla="*/ 0 w 985"/>
                <a:gd name="T93" fmla="*/ 0 h 260"/>
                <a:gd name="T94" fmla="*/ 0 w 985"/>
                <a:gd name="T95" fmla="*/ 0 h 260"/>
                <a:gd name="T96" fmla="*/ 0 w 985"/>
                <a:gd name="T97" fmla="*/ 0 h 260"/>
                <a:gd name="T98" fmla="*/ 0 w 985"/>
                <a:gd name="T99" fmla="*/ 0 h 260"/>
                <a:gd name="T100" fmla="*/ 0 w 985"/>
                <a:gd name="T101" fmla="*/ 0 h 260"/>
                <a:gd name="T102" fmla="*/ 0 w 985"/>
                <a:gd name="T103" fmla="*/ 0 h 260"/>
                <a:gd name="T104" fmla="*/ 0 w 985"/>
                <a:gd name="T105" fmla="*/ 0 h 260"/>
                <a:gd name="T106" fmla="*/ 0 w 985"/>
                <a:gd name="T107" fmla="*/ 0 h 260"/>
                <a:gd name="T108" fmla="*/ 0 w 985"/>
                <a:gd name="T109" fmla="*/ 0 h 260"/>
                <a:gd name="T110" fmla="*/ 0 w 985"/>
                <a:gd name="T111" fmla="*/ 0 h 260"/>
                <a:gd name="T112" fmla="*/ 0 w 985"/>
                <a:gd name="T113" fmla="*/ 0 h 2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85"/>
                <a:gd name="T172" fmla="*/ 0 h 260"/>
                <a:gd name="T173" fmla="*/ 985 w 985"/>
                <a:gd name="T174" fmla="*/ 260 h 26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85" h="260">
                  <a:moveTo>
                    <a:pt x="159" y="22"/>
                  </a:moveTo>
                  <a:lnTo>
                    <a:pt x="238" y="38"/>
                  </a:lnTo>
                  <a:lnTo>
                    <a:pt x="334" y="58"/>
                  </a:lnTo>
                  <a:lnTo>
                    <a:pt x="440" y="80"/>
                  </a:lnTo>
                  <a:lnTo>
                    <a:pt x="550" y="104"/>
                  </a:lnTo>
                  <a:lnTo>
                    <a:pt x="657" y="129"/>
                  </a:lnTo>
                  <a:lnTo>
                    <a:pt x="756" y="153"/>
                  </a:lnTo>
                  <a:lnTo>
                    <a:pt x="799" y="164"/>
                  </a:lnTo>
                  <a:lnTo>
                    <a:pt x="839" y="175"/>
                  </a:lnTo>
                  <a:lnTo>
                    <a:pt x="873" y="185"/>
                  </a:lnTo>
                  <a:lnTo>
                    <a:pt x="901" y="195"/>
                  </a:lnTo>
                  <a:lnTo>
                    <a:pt x="922" y="204"/>
                  </a:lnTo>
                  <a:lnTo>
                    <a:pt x="940" y="212"/>
                  </a:lnTo>
                  <a:lnTo>
                    <a:pt x="955" y="221"/>
                  </a:lnTo>
                  <a:lnTo>
                    <a:pt x="968" y="229"/>
                  </a:lnTo>
                  <a:lnTo>
                    <a:pt x="977" y="235"/>
                  </a:lnTo>
                  <a:lnTo>
                    <a:pt x="983" y="240"/>
                  </a:lnTo>
                  <a:lnTo>
                    <a:pt x="984" y="242"/>
                  </a:lnTo>
                  <a:lnTo>
                    <a:pt x="985" y="245"/>
                  </a:lnTo>
                  <a:lnTo>
                    <a:pt x="985" y="247"/>
                  </a:lnTo>
                  <a:lnTo>
                    <a:pt x="985" y="249"/>
                  </a:lnTo>
                  <a:lnTo>
                    <a:pt x="983" y="252"/>
                  </a:lnTo>
                  <a:lnTo>
                    <a:pt x="977" y="255"/>
                  </a:lnTo>
                  <a:lnTo>
                    <a:pt x="968" y="257"/>
                  </a:lnTo>
                  <a:lnTo>
                    <a:pt x="957" y="259"/>
                  </a:lnTo>
                  <a:lnTo>
                    <a:pt x="927" y="260"/>
                  </a:lnTo>
                  <a:lnTo>
                    <a:pt x="886" y="259"/>
                  </a:lnTo>
                  <a:lnTo>
                    <a:pt x="843" y="257"/>
                  </a:lnTo>
                  <a:lnTo>
                    <a:pt x="804" y="255"/>
                  </a:lnTo>
                  <a:lnTo>
                    <a:pt x="768" y="252"/>
                  </a:lnTo>
                  <a:lnTo>
                    <a:pt x="732" y="250"/>
                  </a:lnTo>
                  <a:lnTo>
                    <a:pt x="692" y="245"/>
                  </a:lnTo>
                  <a:lnTo>
                    <a:pt x="645" y="237"/>
                  </a:lnTo>
                  <a:lnTo>
                    <a:pt x="589" y="227"/>
                  </a:lnTo>
                  <a:lnTo>
                    <a:pt x="520" y="214"/>
                  </a:lnTo>
                  <a:lnTo>
                    <a:pt x="479" y="204"/>
                  </a:lnTo>
                  <a:lnTo>
                    <a:pt x="429" y="189"/>
                  </a:lnTo>
                  <a:lnTo>
                    <a:pt x="375" y="171"/>
                  </a:lnTo>
                  <a:lnTo>
                    <a:pt x="318" y="153"/>
                  </a:lnTo>
                  <a:lnTo>
                    <a:pt x="259" y="131"/>
                  </a:lnTo>
                  <a:lnTo>
                    <a:pt x="202" y="109"/>
                  </a:lnTo>
                  <a:lnTo>
                    <a:pt x="147" y="86"/>
                  </a:lnTo>
                  <a:lnTo>
                    <a:pt x="98" y="66"/>
                  </a:lnTo>
                  <a:lnTo>
                    <a:pt x="57" y="46"/>
                  </a:lnTo>
                  <a:lnTo>
                    <a:pt x="26" y="29"/>
                  </a:lnTo>
                  <a:lnTo>
                    <a:pt x="15" y="22"/>
                  </a:lnTo>
                  <a:lnTo>
                    <a:pt x="6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8" y="2"/>
                  </a:lnTo>
                  <a:lnTo>
                    <a:pt x="61" y="4"/>
                  </a:lnTo>
                  <a:lnTo>
                    <a:pt x="88" y="8"/>
                  </a:lnTo>
                  <a:lnTo>
                    <a:pt x="121" y="14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8" name="Freeform 618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9" name="Freeform 619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0" name="Freeform 620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1" name="Freeform 621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2" name="Freeform 622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3" name="Freeform 623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4" name="Freeform 624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5" name="Freeform 625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6" name="Freeform 626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7" name="Freeform 627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8" name="Freeform 628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9" name="Freeform 629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0" name="Freeform 630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1" name="Freeform 631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632" name="Picture 633" descr="blumen-pflanzen08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434" y="186267"/>
            <a:ext cx="1881717" cy="1621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" name="Picture 634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328151" y="4512734"/>
            <a:ext cx="1329267" cy="1454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" name="Picture 635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099800" y="4508500"/>
            <a:ext cx="1329267" cy="144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" name="Picture 636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56801" y="5909733"/>
            <a:ext cx="844551" cy="9482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6" name="Picture 637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5748" y="5987183"/>
            <a:ext cx="842433" cy="9482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7" name="Picture 638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9318" y="5562600"/>
            <a:ext cx="842433" cy="950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8" name="Picture 639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87517" y="4358218"/>
            <a:ext cx="1329267" cy="14520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9" name="Picture 640" descr="MAGICR~1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955800" cy="1665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0" name="TextBox 639"/>
          <p:cNvSpPr txBox="1"/>
          <p:nvPr/>
        </p:nvSpPr>
        <p:spPr>
          <a:xfrm>
            <a:off x="3211171" y="4658778"/>
            <a:ext cx="536704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just"/>
            <a:r>
              <a:rPr lang="vi-VN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GV: Nguyễn Thị </a:t>
            </a:r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Lán</a:t>
            </a:r>
            <a:endParaRPr lang="en-US" sz="2800" b="1" kern="10" dirty="0">
              <a:solidFill>
                <a:srgbClr val="0000FF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KHTN 6</a:t>
            </a:r>
          </a:p>
          <a:p>
            <a:pPr algn="just"/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THCS </a:t>
            </a:r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Đoàn</a:t>
            </a:r>
            <a:r>
              <a:rPr lang="en-US" sz="2800" b="1" kern="10" dirty="0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0" dirty="0" err="1"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Tùng</a:t>
            </a:r>
            <a:endParaRPr lang="en-US" sz="2800" b="1" kern="10" dirty="0">
              <a:solidFill>
                <a:srgbClr val="0000FF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6894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9554" y="1825625"/>
            <a:ext cx="6232892" cy="4351338"/>
          </a:xfrm>
        </p:spPr>
      </p:pic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888631" y="1294316"/>
            <a:ext cx="94210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CHƯƠNG VI: TỪ TẾ BÀO ĐẾN CƠ THỂ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18654" y="1940647"/>
            <a:ext cx="10159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BÀI 22: CƠ THỂ SINH VẬT</a:t>
            </a:r>
          </a:p>
        </p:txBody>
      </p:sp>
    </p:spTree>
    <p:extLst>
      <p:ext uri="{BB962C8B-B14F-4D97-AF65-F5344CB8AC3E}">
        <p14:creationId xmlns:p14="http://schemas.microsoft.com/office/powerpoint/2010/main" val="347932996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2717849" y="1252036"/>
            <a:ext cx="9640405" cy="6806138"/>
            <a:chOff x="1237404" y="3178093"/>
            <a:chExt cx="6438044" cy="3378829"/>
          </a:xfrm>
        </p:grpSpPr>
        <p:grpSp>
          <p:nvGrpSpPr>
            <p:cNvPr id="3" name="Group 46"/>
            <p:cNvGrpSpPr>
              <a:grpSpLocks/>
            </p:cNvGrpSpPr>
            <p:nvPr/>
          </p:nvGrpSpPr>
          <p:grpSpPr bwMode="auto">
            <a:xfrm>
              <a:off x="1365362" y="3178093"/>
              <a:ext cx="6089611" cy="864727"/>
              <a:chOff x="1728357" y="1455304"/>
              <a:chExt cx="5286584" cy="750697"/>
            </a:xfrm>
          </p:grpSpPr>
          <p:grpSp>
            <p:nvGrpSpPr>
              <p:cNvPr id="13" name="Group 49"/>
              <p:cNvGrpSpPr>
                <a:grpSpLocks/>
              </p:cNvGrpSpPr>
              <p:nvPr/>
            </p:nvGrpSpPr>
            <p:grpSpPr bwMode="auto">
              <a:xfrm>
                <a:off x="2286492" y="1455304"/>
                <a:ext cx="4728449" cy="750697"/>
                <a:chOff x="2286492" y="1455304"/>
                <a:chExt cx="4728449" cy="750697"/>
              </a:xfrm>
            </p:grpSpPr>
            <p:sp>
              <p:nvSpPr>
                <p:cNvPr id="19" name="Rectangle 18"/>
                <p:cNvSpPr/>
                <p:nvPr/>
              </p:nvSpPr>
              <p:spPr>
                <a:xfrm>
                  <a:off x="2286492" y="1455304"/>
                  <a:ext cx="4728449" cy="750697"/>
                </a:xfrm>
                <a:prstGeom prst="rect">
                  <a:avLst/>
                </a:prstGeom>
                <a:solidFill>
                  <a:schemeClr val="accent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2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0" name="Rectangle 19"/>
                <p:cNvSpPr/>
                <p:nvPr/>
              </p:nvSpPr>
              <p:spPr>
                <a:xfrm>
                  <a:off x="2968694" y="1613781"/>
                  <a:ext cx="3829336" cy="471806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bg1">
                        <a:shade val="30000"/>
                        <a:satMod val="115000"/>
                        <a:lumMod val="23000"/>
                        <a:lumOff val="77000"/>
                      </a:schemeClr>
                    </a:gs>
                    <a:gs pos="50000">
                      <a:schemeClr val="bg1">
                        <a:shade val="67500"/>
                        <a:satMod val="115000"/>
                        <a:lumMod val="33000"/>
                        <a:lumOff val="67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270000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r>
                    <a:rPr lang="en-US" sz="2800" b="1" dirty="0" err="1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Cơ</a:t>
                  </a:r>
                  <a:r>
                    <a:rPr lang="en-US" sz="2800" b="1" dirty="0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2800" b="1" dirty="0" err="1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thể</a:t>
                  </a:r>
                  <a:r>
                    <a:rPr lang="en-US" sz="2800" b="1" dirty="0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2800" b="1" dirty="0" err="1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là</a:t>
                  </a:r>
                  <a:r>
                    <a:rPr lang="en-US" sz="2800" b="1" dirty="0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2800" b="1" dirty="0" err="1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gì</a:t>
                  </a:r>
                  <a:r>
                    <a:rPr lang="en-US" sz="2800" b="1" dirty="0">
                      <a:solidFill>
                        <a:srgbClr val="FF0000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?</a:t>
                  </a:r>
                </a:p>
              </p:txBody>
            </p:sp>
          </p:grpSp>
          <p:sp>
            <p:nvSpPr>
              <p:cNvPr id="17" name="Trapezoid 2"/>
              <p:cNvSpPr/>
              <p:nvPr/>
            </p:nvSpPr>
            <p:spPr bwMode="auto">
              <a:xfrm rot="19191503">
                <a:off x="1728357" y="1571091"/>
                <a:ext cx="2001014" cy="464526"/>
              </a:xfrm>
              <a:custGeom>
                <a:avLst/>
                <a:gdLst>
                  <a:gd name="connsiteX0" fmla="*/ 0 w 1828800"/>
                  <a:gd name="connsiteY0" fmla="*/ 457200 h 457200"/>
                  <a:gd name="connsiteX1" fmla="*/ 114300 w 1828800"/>
                  <a:gd name="connsiteY1" fmla="*/ 0 h 457200"/>
                  <a:gd name="connsiteX2" fmla="*/ 1714500 w 1828800"/>
                  <a:gd name="connsiteY2" fmla="*/ 0 h 457200"/>
                  <a:gd name="connsiteX3" fmla="*/ 1828800 w 1828800"/>
                  <a:gd name="connsiteY3" fmla="*/ 457200 h 457200"/>
                  <a:gd name="connsiteX4" fmla="*/ 0 w 1828800"/>
                  <a:gd name="connsiteY4" fmla="*/ 457200 h 457200"/>
                  <a:gd name="connsiteX0" fmla="*/ 0 w 1828800"/>
                  <a:gd name="connsiteY0" fmla="*/ 463642 h 463642"/>
                  <a:gd name="connsiteX1" fmla="*/ 402156 w 1828800"/>
                  <a:gd name="connsiteY1" fmla="*/ 0 h 463642"/>
                  <a:gd name="connsiteX2" fmla="*/ 1714500 w 1828800"/>
                  <a:gd name="connsiteY2" fmla="*/ 6442 h 463642"/>
                  <a:gd name="connsiteX3" fmla="*/ 1828800 w 1828800"/>
                  <a:gd name="connsiteY3" fmla="*/ 463642 h 463642"/>
                  <a:gd name="connsiteX4" fmla="*/ 0 w 1828800"/>
                  <a:gd name="connsiteY4" fmla="*/ 463642 h 463642"/>
                  <a:gd name="connsiteX0" fmla="*/ 0 w 2001385"/>
                  <a:gd name="connsiteY0" fmla="*/ 463642 h 463642"/>
                  <a:gd name="connsiteX1" fmla="*/ 402156 w 2001385"/>
                  <a:gd name="connsiteY1" fmla="*/ 0 h 463642"/>
                  <a:gd name="connsiteX2" fmla="*/ 1714500 w 2001385"/>
                  <a:gd name="connsiteY2" fmla="*/ 6442 h 463642"/>
                  <a:gd name="connsiteX3" fmla="*/ 2001385 w 2001385"/>
                  <a:gd name="connsiteY3" fmla="*/ 426441 h 463642"/>
                  <a:gd name="connsiteX4" fmla="*/ 0 w 2001385"/>
                  <a:gd name="connsiteY4" fmla="*/ 463642 h 463642"/>
                  <a:gd name="connsiteX0" fmla="*/ 0 w 2001385"/>
                  <a:gd name="connsiteY0" fmla="*/ 463642 h 463642"/>
                  <a:gd name="connsiteX1" fmla="*/ 402156 w 2001385"/>
                  <a:gd name="connsiteY1" fmla="*/ 0 h 463642"/>
                  <a:gd name="connsiteX2" fmla="*/ 1514076 w 2001385"/>
                  <a:gd name="connsiteY2" fmla="*/ 7706 h 463642"/>
                  <a:gd name="connsiteX3" fmla="*/ 2001385 w 2001385"/>
                  <a:gd name="connsiteY3" fmla="*/ 426441 h 463642"/>
                  <a:gd name="connsiteX4" fmla="*/ 0 w 2001385"/>
                  <a:gd name="connsiteY4" fmla="*/ 463642 h 46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1385" h="463642">
                    <a:moveTo>
                      <a:pt x="0" y="463642"/>
                    </a:moveTo>
                    <a:lnTo>
                      <a:pt x="402156" y="0"/>
                    </a:lnTo>
                    <a:lnTo>
                      <a:pt x="1514076" y="7706"/>
                    </a:lnTo>
                    <a:lnTo>
                      <a:pt x="2001385" y="426441"/>
                    </a:lnTo>
                    <a:lnTo>
                      <a:pt x="0" y="46364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shade val="30000"/>
                      <a:satMod val="115000"/>
                      <a:lumMod val="67000"/>
                      <a:lumOff val="33000"/>
                    </a:schemeClr>
                  </a:gs>
                  <a:gs pos="42000">
                    <a:schemeClr val="bg1">
                      <a:shade val="67500"/>
                      <a:satMod val="115000"/>
                      <a:lumMod val="38000"/>
                      <a:lumOff val="62000"/>
                    </a:schemeClr>
                  </a:gs>
                  <a:gs pos="84000">
                    <a:schemeClr val="bg1">
                      <a:lumMod val="95000"/>
                      <a:shade val="100000"/>
                      <a:satMod val="115000"/>
                    </a:schemeClr>
                  </a:gs>
                </a:gsLst>
                <a:lin ang="3600000" scaled="0"/>
                <a:tileRect/>
              </a:gra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sz="3733" b="1" err="1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</a:t>
                </a:r>
                <a:r>
                  <a:rPr lang="en-US" sz="3733" b="1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1</a:t>
                </a:r>
                <a:endParaRPr lang="en-US" sz="3733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" name="Group 63"/>
            <p:cNvGrpSpPr>
              <a:grpSpLocks/>
            </p:cNvGrpSpPr>
            <p:nvPr/>
          </p:nvGrpSpPr>
          <p:grpSpPr bwMode="auto">
            <a:xfrm>
              <a:off x="1237404" y="4185242"/>
              <a:ext cx="6438044" cy="2371680"/>
              <a:chOff x="1617273" y="763585"/>
              <a:chExt cx="5589069" cy="2058931"/>
            </a:xfrm>
          </p:grpSpPr>
          <p:grpSp>
            <p:nvGrpSpPr>
              <p:cNvPr id="5" name="Group 67"/>
              <p:cNvGrpSpPr>
                <a:grpSpLocks/>
              </p:cNvGrpSpPr>
              <p:nvPr/>
            </p:nvGrpSpPr>
            <p:grpSpPr bwMode="auto">
              <a:xfrm>
                <a:off x="1803761" y="763585"/>
                <a:ext cx="5402581" cy="2058931"/>
                <a:chOff x="1803761" y="763585"/>
                <a:chExt cx="5402581" cy="2058931"/>
              </a:xfrm>
            </p:grpSpPr>
            <p:pic>
              <p:nvPicPr>
                <p:cNvPr id="10" name="Picture 345" descr="shadow_1_m"/>
                <p:cNvPicPr>
                  <a:picLocks noChangeAspect="1" noChangeArrowheads="1"/>
                </p:cNvPicPr>
                <p:nvPr/>
              </p:nvPicPr>
              <p:blipFill>
                <a:blip r:embed="rId2"/>
                <a:srcRect t="1518" b="2"/>
                <a:stretch>
                  <a:fillRect/>
                </a:stretch>
              </p:blipFill>
              <p:spPr bwMode="gray">
                <a:xfrm>
                  <a:off x="1803761" y="2510102"/>
                  <a:ext cx="5402581" cy="31241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1" name="Rectangle 10"/>
                <p:cNvSpPr/>
                <p:nvPr/>
              </p:nvSpPr>
              <p:spPr>
                <a:xfrm>
                  <a:off x="2383936" y="763585"/>
                  <a:ext cx="4640094" cy="805987"/>
                </a:xfrm>
                <a:prstGeom prst="rect">
                  <a:avLst/>
                </a:prstGeom>
                <a:solidFill>
                  <a:schemeClr val="tx2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240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/>
                <p:cNvSpPr/>
                <p:nvPr/>
              </p:nvSpPr>
              <p:spPr>
                <a:xfrm>
                  <a:off x="2968693" y="879436"/>
                  <a:ext cx="3829336" cy="660302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bg1">
                        <a:shade val="30000"/>
                        <a:satMod val="115000"/>
                        <a:lumMod val="23000"/>
                        <a:lumOff val="77000"/>
                      </a:schemeClr>
                    </a:gs>
                    <a:gs pos="50000">
                      <a:schemeClr val="bg1">
                        <a:shade val="67500"/>
                        <a:satMod val="115000"/>
                        <a:lumMod val="33000"/>
                        <a:lumOff val="67000"/>
                      </a:schemeClr>
                    </a:gs>
                    <a:gs pos="100000">
                      <a:schemeClr val="bg1">
                        <a:shade val="100000"/>
                        <a:satMod val="115000"/>
                      </a:schemeClr>
                    </a:gs>
                  </a:gsLst>
                  <a:lin ang="2700000" scaled="1"/>
                  <a:tileRect/>
                </a:gra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Cơ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thể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đơn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bào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và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cơ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thể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đa</a:t>
                  </a:r>
                  <a:r>
                    <a:rPr lang="en-US" sz="3200" b="1" dirty="0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</a:t>
                  </a:r>
                  <a:r>
                    <a:rPr lang="en-US" sz="3200" b="1" dirty="0" err="1">
                      <a:solidFill>
                        <a:srgbClr val="000099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bào</a:t>
                  </a:r>
                  <a:endParaRPr lang="en-US" sz="3200" b="1" dirty="0">
                    <a:solidFill>
                      <a:srgbClr val="000099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9" name="Trapezoid 2"/>
              <p:cNvSpPr/>
              <p:nvPr/>
            </p:nvSpPr>
            <p:spPr bwMode="auto">
              <a:xfrm rot="19191503">
                <a:off x="1617273" y="814447"/>
                <a:ext cx="2001014" cy="464526"/>
              </a:xfrm>
              <a:custGeom>
                <a:avLst/>
                <a:gdLst>
                  <a:gd name="connsiteX0" fmla="*/ 0 w 1828800"/>
                  <a:gd name="connsiteY0" fmla="*/ 457200 h 457200"/>
                  <a:gd name="connsiteX1" fmla="*/ 114300 w 1828800"/>
                  <a:gd name="connsiteY1" fmla="*/ 0 h 457200"/>
                  <a:gd name="connsiteX2" fmla="*/ 1714500 w 1828800"/>
                  <a:gd name="connsiteY2" fmla="*/ 0 h 457200"/>
                  <a:gd name="connsiteX3" fmla="*/ 1828800 w 1828800"/>
                  <a:gd name="connsiteY3" fmla="*/ 457200 h 457200"/>
                  <a:gd name="connsiteX4" fmla="*/ 0 w 1828800"/>
                  <a:gd name="connsiteY4" fmla="*/ 457200 h 457200"/>
                  <a:gd name="connsiteX0" fmla="*/ 0 w 1828800"/>
                  <a:gd name="connsiteY0" fmla="*/ 463642 h 463642"/>
                  <a:gd name="connsiteX1" fmla="*/ 402156 w 1828800"/>
                  <a:gd name="connsiteY1" fmla="*/ 0 h 463642"/>
                  <a:gd name="connsiteX2" fmla="*/ 1714500 w 1828800"/>
                  <a:gd name="connsiteY2" fmla="*/ 6442 h 463642"/>
                  <a:gd name="connsiteX3" fmla="*/ 1828800 w 1828800"/>
                  <a:gd name="connsiteY3" fmla="*/ 463642 h 463642"/>
                  <a:gd name="connsiteX4" fmla="*/ 0 w 1828800"/>
                  <a:gd name="connsiteY4" fmla="*/ 463642 h 463642"/>
                  <a:gd name="connsiteX0" fmla="*/ 0 w 2001385"/>
                  <a:gd name="connsiteY0" fmla="*/ 463642 h 463642"/>
                  <a:gd name="connsiteX1" fmla="*/ 402156 w 2001385"/>
                  <a:gd name="connsiteY1" fmla="*/ 0 h 463642"/>
                  <a:gd name="connsiteX2" fmla="*/ 1714500 w 2001385"/>
                  <a:gd name="connsiteY2" fmla="*/ 6442 h 463642"/>
                  <a:gd name="connsiteX3" fmla="*/ 2001385 w 2001385"/>
                  <a:gd name="connsiteY3" fmla="*/ 426441 h 463642"/>
                  <a:gd name="connsiteX4" fmla="*/ 0 w 2001385"/>
                  <a:gd name="connsiteY4" fmla="*/ 463642 h 463642"/>
                  <a:gd name="connsiteX0" fmla="*/ 0 w 2001385"/>
                  <a:gd name="connsiteY0" fmla="*/ 463642 h 463642"/>
                  <a:gd name="connsiteX1" fmla="*/ 402156 w 2001385"/>
                  <a:gd name="connsiteY1" fmla="*/ 0 h 463642"/>
                  <a:gd name="connsiteX2" fmla="*/ 1514076 w 2001385"/>
                  <a:gd name="connsiteY2" fmla="*/ 7706 h 463642"/>
                  <a:gd name="connsiteX3" fmla="*/ 2001385 w 2001385"/>
                  <a:gd name="connsiteY3" fmla="*/ 426441 h 463642"/>
                  <a:gd name="connsiteX4" fmla="*/ 0 w 2001385"/>
                  <a:gd name="connsiteY4" fmla="*/ 463642 h 46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1385" h="463642">
                    <a:moveTo>
                      <a:pt x="0" y="463642"/>
                    </a:moveTo>
                    <a:lnTo>
                      <a:pt x="402156" y="0"/>
                    </a:lnTo>
                    <a:lnTo>
                      <a:pt x="1514076" y="7706"/>
                    </a:lnTo>
                    <a:lnTo>
                      <a:pt x="2001385" y="426441"/>
                    </a:lnTo>
                    <a:lnTo>
                      <a:pt x="0" y="46364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shade val="30000"/>
                      <a:satMod val="115000"/>
                      <a:lumMod val="67000"/>
                      <a:lumOff val="33000"/>
                    </a:schemeClr>
                  </a:gs>
                  <a:gs pos="42000">
                    <a:schemeClr val="bg1">
                      <a:shade val="67500"/>
                      <a:satMod val="115000"/>
                      <a:lumMod val="38000"/>
                      <a:lumOff val="62000"/>
                    </a:schemeClr>
                  </a:gs>
                  <a:gs pos="84000">
                    <a:schemeClr val="bg1">
                      <a:lumMod val="95000"/>
                      <a:shade val="100000"/>
                      <a:satMod val="115000"/>
                    </a:schemeClr>
                  </a:gs>
                </a:gsLst>
                <a:lin ang="3600000" scaled="0"/>
                <a:tileRect/>
              </a:gradFill>
              <a:ln w="3175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en-US" sz="4267" b="1" dirty="0" err="1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</a:t>
                </a:r>
                <a:r>
                  <a:rPr lang="en-US" sz="4267" b="1" dirty="0">
                    <a:solidFill>
                      <a:srgbClr val="0070C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2</a:t>
                </a:r>
              </a:p>
            </p:txBody>
          </p:sp>
        </p:grpSp>
      </p:grpSp>
      <p:sp>
        <p:nvSpPr>
          <p:cNvPr id="21" name="Isosceles Triangle 20"/>
          <p:cNvSpPr/>
          <p:nvPr/>
        </p:nvSpPr>
        <p:spPr>
          <a:xfrm rot="10800000">
            <a:off x="102564" y="1525821"/>
            <a:ext cx="3182503" cy="4572479"/>
          </a:xfrm>
          <a:prstGeom prst="triangle">
            <a:avLst>
              <a:gd name="adj" fmla="val 47773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Isosceles Triangle 21"/>
          <p:cNvSpPr/>
          <p:nvPr/>
        </p:nvSpPr>
        <p:spPr>
          <a:xfrm rot="21445776">
            <a:off x="158662" y="1579871"/>
            <a:ext cx="3208293" cy="3677687"/>
          </a:xfrm>
          <a:prstGeom prst="triangl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CẤU TRÚC BÀI HỌC</a:t>
            </a:r>
          </a:p>
          <a:p>
            <a:pPr algn="ctr"/>
            <a:endParaRPr lang="en-US" sz="37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id-ID" sz="37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222210" y="101967"/>
            <a:ext cx="10159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BÀI 22: CƠ THỂ SINH VẬT</a:t>
            </a:r>
          </a:p>
        </p:txBody>
      </p:sp>
    </p:spTree>
    <p:extLst>
      <p:ext uri="{BB962C8B-B14F-4D97-AF65-F5344CB8AC3E}">
        <p14:creationId xmlns:p14="http://schemas.microsoft.com/office/powerpoint/2010/main" val="895656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33702" y="640080"/>
            <a:ext cx="8547462" cy="529206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978330" y="26126"/>
            <a:ext cx="6479177" cy="613954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BÀI 22: CƠ THỂ SINH VẬT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4502" y="783773"/>
            <a:ext cx="35400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I. CƠ THỂ LÀ GÌ?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12473" y="271549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303747" y="5921168"/>
            <a:ext cx="11777417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Con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voi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đã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trải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qua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những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cơ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bản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nào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6817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8330" y="26126"/>
            <a:ext cx="6479177" cy="613954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BÀI 1: CƠ THỂ SINH VẬT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4502" y="783773"/>
            <a:ext cx="35400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I. CƠ THỂ LÀ GÌ?</a:t>
            </a:r>
            <a:endParaRPr lang="en-US" sz="30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050" name="Picture 2" descr="Tấn công voi con, dân làng hứng nộ khí từ voi mẹ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6604" y="783772"/>
            <a:ext cx="8705396" cy="6074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ounded Rectangular Callout 6"/>
          <p:cNvSpPr/>
          <p:nvPr/>
        </p:nvSpPr>
        <p:spPr>
          <a:xfrm>
            <a:off x="9067710" y="2610393"/>
            <a:ext cx="2259874" cy="731520"/>
          </a:xfrm>
          <a:prstGeom prst="wedgeRoundRectCallout">
            <a:avLst>
              <a:gd name="adj1" fmla="val -58983"/>
              <a:gd name="adj2" fmla="val 164520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Sinh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sản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Rounded Rectangular Callout 8"/>
          <p:cNvSpPr/>
          <p:nvPr/>
        </p:nvSpPr>
        <p:spPr>
          <a:xfrm>
            <a:off x="3638006" y="1363897"/>
            <a:ext cx="2259874" cy="731520"/>
          </a:xfrm>
          <a:prstGeom prst="wedgeRoundRectCallout">
            <a:avLst>
              <a:gd name="adj1" fmla="val 57780"/>
              <a:gd name="adj2" fmla="val 168092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Vận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động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Rounded Rectangular Callout 9"/>
          <p:cNvSpPr/>
          <p:nvPr/>
        </p:nvSpPr>
        <p:spPr>
          <a:xfrm>
            <a:off x="9768841" y="4362993"/>
            <a:ext cx="2259874" cy="731520"/>
          </a:xfrm>
          <a:prstGeom prst="wedgeRoundRectCallout">
            <a:avLst>
              <a:gd name="adj1" fmla="val -73434"/>
              <a:gd name="adj2" fmla="val 2020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Cảm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ứng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Rounded Rectangular Callout 10"/>
          <p:cNvSpPr/>
          <p:nvPr/>
        </p:nvSpPr>
        <p:spPr>
          <a:xfrm>
            <a:off x="8342813" y="6035038"/>
            <a:ext cx="2392679" cy="731520"/>
          </a:xfrm>
          <a:prstGeom prst="wedgeRoundRectCallout">
            <a:avLst>
              <a:gd name="adj1" fmla="val -75361"/>
              <a:gd name="adj2" fmla="val -133694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Dinh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dưỡng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Rounded Rectangular Callout 11"/>
          <p:cNvSpPr/>
          <p:nvPr/>
        </p:nvSpPr>
        <p:spPr>
          <a:xfrm>
            <a:off x="3636917" y="3252442"/>
            <a:ext cx="2259874" cy="731520"/>
          </a:xfrm>
          <a:prstGeom prst="wedgeRoundRectCallout">
            <a:avLst>
              <a:gd name="adj1" fmla="val 69341"/>
              <a:gd name="adj2" fmla="val 96663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Hô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hấp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Rounded Rectangular Callout 12"/>
          <p:cNvSpPr/>
          <p:nvPr/>
        </p:nvSpPr>
        <p:spPr>
          <a:xfrm>
            <a:off x="8547464" y="929640"/>
            <a:ext cx="2259874" cy="731520"/>
          </a:xfrm>
          <a:prstGeom prst="wedgeRoundRectCallout">
            <a:avLst>
              <a:gd name="adj1" fmla="val -58983"/>
              <a:gd name="adj2" fmla="val 164520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Bài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tiết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ounded Rectangular Callout 13"/>
          <p:cNvSpPr/>
          <p:nvPr/>
        </p:nvSpPr>
        <p:spPr>
          <a:xfrm>
            <a:off x="3636917" y="4806715"/>
            <a:ext cx="2455819" cy="731520"/>
          </a:xfrm>
          <a:prstGeom prst="wedgeRoundRectCallout">
            <a:avLst>
              <a:gd name="adj1" fmla="val 69341"/>
              <a:gd name="adj2" fmla="val 96663"/>
              <a:gd name="adj3" fmla="val 16667"/>
            </a:avLst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Sinh</a:t>
            </a:r>
            <a:r>
              <a:rPr lang="en-US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trưởng</a:t>
            </a:r>
            <a:endParaRPr lang="en-US" sz="2800" b="1" dirty="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43282" y="1635184"/>
            <a:ext cx="3330259" cy="2246769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Cơ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thể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là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sinh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vật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sống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thể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thực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hiện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quá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trình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sống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cơ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bản</a:t>
            </a:r>
            <a:r>
              <a:rPr lang="en-US" sz="28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45931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173708" y="122830"/>
            <a:ext cx="9539786" cy="1165421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 HỌC TẬP </a:t>
            </a:r>
          </a:p>
          <a:p>
            <a:pPr algn="ctr"/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quá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trình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sống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sinh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vật</a:t>
            </a:r>
            <a:endParaRPr lang="en-US" sz="2400" b="1" dirty="0">
              <a:solidFill>
                <a:schemeClr val="tx1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653196"/>
              </p:ext>
            </p:extLst>
          </p:nvPr>
        </p:nvGraphicFramePr>
        <p:xfrm>
          <a:off x="0" y="1288250"/>
          <a:ext cx="12192000" cy="5583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77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517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1446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(A)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Quá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trình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sống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Nối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(B)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Đặc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điểm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072"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1…..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0150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2….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62162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3….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51072">
                <a:tc>
                  <a:txBody>
                    <a:bodyPr/>
                    <a:lstStyle/>
                    <a:p>
                      <a:endParaRPr lang="vi-VN" sz="3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4….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98130">
                <a:tc>
                  <a:txBody>
                    <a:bodyPr/>
                    <a:lstStyle/>
                    <a:p>
                      <a:endParaRPr lang="vi-VN" sz="3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5….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41573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00206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6…..</a:t>
                      </a:r>
                      <a:endParaRPr lang="vi-VN" sz="32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00297" y="4349020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4.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Bài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tiết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0297" y="3336417"/>
            <a:ext cx="301752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3.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sản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0297" y="2585510"/>
            <a:ext cx="329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2.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trưởng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0297" y="1988070"/>
            <a:ext cx="44544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1.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Cảm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ứng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vận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động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2400" y="6346108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6.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Dinh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dưỡng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2400" y="5558532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5.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Hô</a:t>
            </a:r>
            <a:r>
              <a:rPr lang="en-US" sz="30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hấp</a:t>
            </a:r>
            <a:endParaRPr lang="en-US" sz="3000" b="1" dirty="0">
              <a:solidFill>
                <a:prstClr val="black"/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362297" y="3136363"/>
            <a:ext cx="57454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cảm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nhận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phản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ứng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với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sự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thay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đổi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của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môi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trường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362297" y="2018848"/>
            <a:ext cx="502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A.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tạo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ra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con non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362297" y="2616747"/>
            <a:ext cx="5745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loại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bỏ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các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chất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thải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362297" y="4148966"/>
            <a:ext cx="574548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lấy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oxygen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thải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carbon dioxide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thông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qua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hoạt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động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hít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vào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thở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ra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314400" y="5478370"/>
            <a:ext cx="502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E.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lấy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thức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ăn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nước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314400" y="6272094"/>
            <a:ext cx="63010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F.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cơ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thể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lớn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lên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về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kích</a:t>
            </a:r>
            <a:r>
              <a:rPr lang="en-US" sz="24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4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thước</a:t>
            </a:r>
            <a:endParaRPr lang="en-US" sz="24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pic>
        <p:nvPicPr>
          <p:cNvPr id="18" name="Picture 10" descr="Digit 180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1847" y="-3665"/>
            <a:ext cx="2300153" cy="1263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278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8330" y="0"/>
            <a:ext cx="7271139" cy="915570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lvl="0"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lvl="0"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lvl="0"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PHIẾU HỌC TẬP </a:t>
            </a:r>
          </a:p>
          <a:p>
            <a:pPr lvl="0" algn="ctr"/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quá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trình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sống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sinh</a:t>
            </a:r>
            <a:r>
              <a:rPr lang="en-US" sz="2400" b="1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vật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6297374"/>
              </p:ext>
            </p:extLst>
          </p:nvPr>
        </p:nvGraphicFramePr>
        <p:xfrm>
          <a:off x="-1" y="1038061"/>
          <a:ext cx="12139863" cy="58199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59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544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63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2458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(A) 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Quá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trình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sống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Nối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(B) 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Đặc</a:t>
                      </a:r>
                      <a:r>
                        <a:rPr lang="en-US" sz="2800" b="1" baseline="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800" b="1" baseline="0" dirty="0" err="1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điểm</a:t>
                      </a:r>
                      <a:endParaRPr lang="vi-VN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1628"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9562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458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0026">
                <a:tc>
                  <a:txBody>
                    <a:bodyPr/>
                    <a:lstStyle/>
                    <a:p>
                      <a:endParaRPr lang="vi-VN" sz="3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28285">
                <a:tc>
                  <a:txBody>
                    <a:bodyPr/>
                    <a:lstStyle/>
                    <a:p>
                      <a:endParaRPr lang="vi-VN" sz="3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6522"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00297" y="4068907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4.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Bài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tiết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2400" y="3463213"/>
            <a:ext cx="301752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3.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sản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52400" y="2576026"/>
            <a:ext cx="329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2.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trưởng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2400" y="1559509"/>
            <a:ext cx="44544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1.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Cảm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ứng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vận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động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00297" y="6152522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6.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Dinh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dưỡng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2400" y="4786766"/>
            <a:ext cx="43586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5.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Hô</a:t>
            </a:r>
            <a:r>
              <a:rPr lang="en-US" sz="30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0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hấp</a:t>
            </a:r>
            <a:endParaRPr lang="en-US" sz="3000" b="1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394382" y="1490577"/>
            <a:ext cx="57454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cảm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nhận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phản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ứng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với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sự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thay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đổi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của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môi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trường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394382" y="3417909"/>
            <a:ext cx="502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A.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tạo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ra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con non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394382" y="4099685"/>
            <a:ext cx="5745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loại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bỏ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các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chất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thải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394382" y="4669839"/>
            <a:ext cx="561564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D.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lấy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oxygen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thải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carbon dioxide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thông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qua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hoạt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động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hít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vào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thở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ra.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394382" y="6177324"/>
            <a:ext cx="502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E.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lấy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thức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ăn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nước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394382" y="2375753"/>
            <a:ext cx="57454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F.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cơ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thể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lớn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lên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về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kích</a:t>
            </a:r>
            <a:r>
              <a:rPr lang="en-US" sz="2800" b="1" i="1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thước</a:t>
            </a:r>
            <a:endParaRPr lang="en-US" sz="28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395537" y="1559508"/>
            <a:ext cx="1822381" cy="88517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1-C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395531" y="4067032"/>
            <a:ext cx="1822381" cy="65509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4-B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395525" y="4722124"/>
            <a:ext cx="1822381" cy="143039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5-D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4395530" y="6152522"/>
            <a:ext cx="1822381" cy="70547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6-E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395530" y="2444683"/>
            <a:ext cx="1822381" cy="8997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2-F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395537" y="3341828"/>
            <a:ext cx="1822381" cy="7525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3-A</a:t>
            </a:r>
            <a:endParaRPr lang="vi-VN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950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  <p:bldP spid="31" grpId="0"/>
      <p:bldP spid="4" grpId="0" animBg="1"/>
      <p:bldP spid="18" grpId="0" animBg="1"/>
      <p:bldP spid="19" grpId="0" animBg="1"/>
      <p:bldP spid="32" grpId="0" animBg="1"/>
      <p:bldP spid="33" grpId="0" animBg="1"/>
      <p:bldP spid="3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78330" y="26126"/>
            <a:ext cx="6479177" cy="613954"/>
          </a:xfrm>
          <a:prstGeom prst="roundRect">
            <a:avLst/>
          </a:prstGeom>
          <a:solidFill>
            <a:srgbClr val="FFFF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BÀI 22: CƠ THỂ SINH VẬT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4502" y="783773"/>
            <a:ext cx="35400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I. CƠ THỂ LÀ GÌ?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21673" y="1373429"/>
            <a:ext cx="117625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	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cá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khả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năng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quá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trình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atin typeface="Times New Roman" pitchFamily="18" charset="0"/>
                <a:cs typeface="Times New Roman" pitchFamily="18" charset="0"/>
              </a:rPr>
              <a:t>bản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7C84719F-DA19-4F34-89C4-452EA3F4D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740" y="1170934"/>
            <a:ext cx="562483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</a:t>
            </a:r>
          </a:p>
        </p:txBody>
      </p:sp>
    </p:spTree>
    <p:extLst>
      <p:ext uri="{BB962C8B-B14F-4D97-AF65-F5344CB8AC3E}">
        <p14:creationId xmlns:p14="http://schemas.microsoft.com/office/powerpoint/2010/main" val="79551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355272" y="360219"/>
            <a:ext cx="83797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 CHƠI NHANH TAY NHANH MẮT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62001" y="1233055"/>
            <a:ext cx="11111345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342900" indent="-342900">
              <a:buFontTx/>
              <a:buChar char="-"/>
            </a:pP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vòng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30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bức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0113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Bài 22 Cơ thể sinh vật sống - KHTN lớp 6 [Kết nối tri thức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"/>
            <a:ext cx="12192001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2" descr="Digit 60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27700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243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Bài 22 Cơ thể sinh vật sống - KHTN lớp 6 [Kết nối tri thức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"/>
            <a:ext cx="12192001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6" descr="Digit 90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27700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070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4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355272" y="360219"/>
            <a:ext cx="6588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 CHƠI LẬT MẢNH GHÉP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62001" y="1233055"/>
            <a:ext cx="11111345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lật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chốt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quyền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lựa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10562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Bài 22 Cơ thể sinh vật sống - KHTN lớp 6 [Kết nối tri thức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594747"/>
            <a:ext cx="5358063" cy="54868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own Arrow 3"/>
          <p:cNvSpPr/>
          <p:nvPr/>
        </p:nvSpPr>
        <p:spPr>
          <a:xfrm rot="15544935" flipV="1">
            <a:off x="1721048" y="3235691"/>
            <a:ext cx="398713" cy="448607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Down Arrow 16"/>
          <p:cNvSpPr/>
          <p:nvPr/>
        </p:nvSpPr>
        <p:spPr>
          <a:xfrm rot="15211768" flipV="1">
            <a:off x="3588892" y="1894487"/>
            <a:ext cx="398713" cy="614591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" name="Down Arrow 18"/>
          <p:cNvSpPr/>
          <p:nvPr/>
        </p:nvSpPr>
        <p:spPr>
          <a:xfrm rot="15211768" flipV="1">
            <a:off x="2434972" y="962429"/>
            <a:ext cx="398713" cy="516568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Down Arrow 19"/>
          <p:cNvSpPr/>
          <p:nvPr/>
        </p:nvSpPr>
        <p:spPr>
          <a:xfrm rot="14198365" flipV="1">
            <a:off x="4063802" y="4447140"/>
            <a:ext cx="398713" cy="551258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Down Arrow 9"/>
          <p:cNvSpPr/>
          <p:nvPr/>
        </p:nvSpPr>
        <p:spPr>
          <a:xfrm rot="15297642" flipV="1">
            <a:off x="4039037" y="3495601"/>
            <a:ext cx="398713" cy="652402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1" name="Down Arrow 10"/>
          <p:cNvSpPr/>
          <p:nvPr/>
        </p:nvSpPr>
        <p:spPr>
          <a:xfrm rot="14842891" flipV="1">
            <a:off x="3966797" y="2552917"/>
            <a:ext cx="398713" cy="471998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" name="Rectangle 4"/>
          <p:cNvSpPr/>
          <p:nvPr/>
        </p:nvSpPr>
        <p:spPr>
          <a:xfrm>
            <a:off x="5539425" y="1485119"/>
            <a:ext cx="6566775" cy="10924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Hàng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rào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bức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tường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viên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gạch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…</a:t>
            </a:r>
            <a:endParaRPr lang="vi-VN" sz="3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425731" y="846263"/>
            <a:ext cx="62173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- </a:t>
            </a:r>
            <a:r>
              <a:rPr lang="en-US" sz="32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Vật</a:t>
            </a:r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: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Em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bé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con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khỉ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cái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cây</a:t>
            </a:r>
            <a:endParaRPr lang="en-US" sz="3200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0469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6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7" grpId="0" animBg="1"/>
      <p:bldP spid="19" grpId="0" animBg="1"/>
      <p:bldP spid="20" grpId="0" animBg="1"/>
      <p:bldP spid="10" grpId="0" animBg="1"/>
      <p:bldP spid="11" grpId="0" animBg="1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To Grow Closer GIFs - Get the best GIF on GIPHY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pic>
        <p:nvPicPr>
          <p:cNvPr id="1027" name="Picture 3" descr="C:\Users\Administrator\Desktop\giphy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3273" y="7937"/>
            <a:ext cx="9393382" cy="5277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26"/>
          <p:cNvSpPr txBox="1"/>
          <p:nvPr/>
        </p:nvSpPr>
        <p:spPr>
          <a:xfrm>
            <a:off x="401255" y="5655072"/>
            <a:ext cx="11777417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Con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người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đã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trải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qua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những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quá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trình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cơ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bản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nào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534120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14" y="1322198"/>
            <a:ext cx="3254375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295400" y="152401"/>
            <a:ext cx="1013155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 err="1">
                <a:solidFill>
                  <a:prstClr val="black"/>
                </a:solidFill>
                <a:latin typeface="Calibri"/>
              </a:rPr>
              <a:t>Em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hãy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chứng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minh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thực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vật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cũng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là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một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cơ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thể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960707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7BF33-4046-DB2D-D912-0E1556E314E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311150"/>
            <a:ext cx="10515600" cy="692150"/>
          </a:xfrm>
        </p:spPr>
        <p:txBody>
          <a:bodyPr>
            <a:noAutofit/>
          </a:bodyPr>
          <a:lstStyle/>
          <a:p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video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Cây xấu hổ - hoa trinh nữ">
            <a:hlinkClick r:id="" action="ppaction://media"/>
            <a:extLst>
              <a:ext uri="{FF2B5EF4-FFF2-40B4-BE49-F238E27FC236}">
                <a16:creationId xmlns:a16="http://schemas.microsoft.com/office/drawing/2014/main" id="{1E42A977-E61D-44AD-183C-D813D3FFCB2A}"/>
              </a:ext>
            </a:extLst>
          </p:cNvPr>
          <p:cNvPicPr>
            <a:picLocks noGrp="1" noChangeAspect="1"/>
          </p:cNvPicPr>
          <p:nvPr>
            <p:ph idx="4294967295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06582" y="1003300"/>
            <a:ext cx="10515600" cy="5399088"/>
          </a:xfrm>
        </p:spPr>
      </p:pic>
    </p:spTree>
    <p:extLst>
      <p:ext uri="{BB962C8B-B14F-4D97-AF65-F5344CB8AC3E}">
        <p14:creationId xmlns:p14="http://schemas.microsoft.com/office/powerpoint/2010/main" val="64564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35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371601"/>
            <a:ext cx="3570072" cy="46508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1" y="365126"/>
            <a:ext cx="1431925" cy="138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066800" y="76201"/>
            <a:ext cx="200247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 err="1">
                <a:solidFill>
                  <a:prstClr val="black"/>
                </a:solidFill>
                <a:latin typeface="Calibri"/>
              </a:rPr>
              <a:t>Cảm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ứng</a:t>
            </a:r>
            <a:endParaRPr lang="en-US" sz="39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1832229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838200"/>
            <a:ext cx="6477000" cy="5732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029201" y="21843"/>
            <a:ext cx="22541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4800" dirty="0" err="1">
                <a:solidFill>
                  <a:prstClr val="black"/>
                </a:solidFill>
                <a:latin typeface="Calibri"/>
              </a:rPr>
              <a:t>Sinh</a:t>
            </a:r>
            <a:r>
              <a:rPr lang="en-US" sz="48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Calibri"/>
              </a:rPr>
              <a:t>sản</a:t>
            </a:r>
            <a:endParaRPr lang="en-US" sz="48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04923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3455639"/>
            <a:ext cx="579438" cy="792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127027"/>
            <a:ext cx="731838" cy="112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342801"/>
            <a:ext cx="13335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1" y="245936"/>
            <a:ext cx="3254375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114800" y="4953000"/>
            <a:ext cx="35269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5400" dirty="0" err="1">
                <a:solidFill>
                  <a:prstClr val="black"/>
                </a:solidFill>
                <a:latin typeface="Calibri"/>
              </a:rPr>
              <a:t>Sinh</a:t>
            </a:r>
            <a:r>
              <a:rPr lang="en-US" sz="54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Calibri"/>
              </a:rPr>
              <a:t>trưởng</a:t>
            </a:r>
            <a:endParaRPr lang="en-US" sz="54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31179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388" y="1798276"/>
            <a:ext cx="3254375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1" y="365126"/>
            <a:ext cx="1431925" cy="138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14400" y="418800"/>
            <a:ext cx="163859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 err="1">
                <a:solidFill>
                  <a:prstClr val="black"/>
                </a:solidFill>
                <a:latin typeface="Calibri"/>
              </a:rPr>
              <a:t>Hô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hấp</a:t>
            </a:r>
            <a:endParaRPr lang="en-US" sz="3900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6380" y="346838"/>
            <a:ext cx="1229383" cy="13338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5642788" y="1111297"/>
            <a:ext cx="169245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>
                <a:solidFill>
                  <a:prstClr val="black"/>
                </a:solidFill>
                <a:latin typeface="Calibri"/>
              </a:rPr>
              <a:t>Oxygen</a:t>
            </a:r>
          </a:p>
        </p:txBody>
      </p:sp>
      <p:sp>
        <p:nvSpPr>
          <p:cNvPr id="6" name="Curved Right Arrow 5"/>
          <p:cNvSpPr/>
          <p:nvPr/>
        </p:nvSpPr>
        <p:spPr>
          <a:xfrm rot="3398288">
            <a:off x="4390041" y="880572"/>
            <a:ext cx="533400" cy="1676400"/>
          </a:xfrm>
          <a:prstGeom prst="curv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endParaRPr lang="en-US" sz="39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99239" y="3374717"/>
            <a:ext cx="324467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>
                <a:solidFill>
                  <a:prstClr val="black"/>
                </a:solidFill>
                <a:latin typeface="Calibri"/>
              </a:rPr>
              <a:t>Carbon dioxide</a:t>
            </a:r>
          </a:p>
        </p:txBody>
      </p:sp>
      <p:sp>
        <p:nvSpPr>
          <p:cNvPr id="10" name="Curved Right Arrow 9"/>
          <p:cNvSpPr/>
          <p:nvPr/>
        </p:nvSpPr>
        <p:spPr>
          <a:xfrm rot="16730128">
            <a:off x="4869718" y="2928798"/>
            <a:ext cx="533400" cy="1676400"/>
          </a:xfrm>
          <a:prstGeom prst="curv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endParaRPr lang="en-US" sz="390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602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9" grpId="0"/>
      <p:bldP spid="1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388" y="1798276"/>
            <a:ext cx="3254375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1" y="365126"/>
            <a:ext cx="1431925" cy="138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14400" y="418800"/>
            <a:ext cx="25987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 err="1">
                <a:solidFill>
                  <a:prstClr val="black"/>
                </a:solidFill>
                <a:latin typeface="Calibri"/>
              </a:rPr>
              <a:t>Dinh</a:t>
            </a:r>
            <a:r>
              <a:rPr lang="en-US" sz="39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Calibri"/>
              </a:rPr>
              <a:t>dưỡng</a:t>
            </a:r>
            <a:endParaRPr lang="en-US" sz="39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92722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1066801"/>
            <a:ext cx="2073275" cy="202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6076" y="1066801"/>
            <a:ext cx="3254375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Flowchart: Merge 1"/>
          <p:cNvSpPr/>
          <p:nvPr/>
        </p:nvSpPr>
        <p:spPr>
          <a:xfrm rot="16605846">
            <a:off x="5374202" y="1782880"/>
            <a:ext cx="826572" cy="1164838"/>
          </a:xfrm>
          <a:prstGeom prst="flowChartMerg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endParaRPr lang="en-US" sz="39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152761" y="5334000"/>
            <a:ext cx="21734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5400" dirty="0" err="1">
                <a:solidFill>
                  <a:prstClr val="black"/>
                </a:solidFill>
                <a:latin typeface="Calibri"/>
              </a:rPr>
              <a:t>Bài</a:t>
            </a:r>
            <a:r>
              <a:rPr lang="en-US" sz="5400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Calibri"/>
              </a:rPr>
              <a:t>tiết</a:t>
            </a:r>
            <a:endParaRPr lang="en-US" sz="54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23977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7" y="0"/>
            <a:ext cx="12172365" cy="6850380"/>
          </a:xfrm>
          <a:prstGeom prst="rect">
            <a:avLst/>
          </a:prstGeom>
        </p:spPr>
      </p:pic>
      <p:grpSp>
        <p:nvGrpSpPr>
          <p:cNvPr id="39" name="Group 38"/>
          <p:cNvGrpSpPr/>
          <p:nvPr/>
        </p:nvGrpSpPr>
        <p:grpSpPr>
          <a:xfrm>
            <a:off x="4708306" y="1213010"/>
            <a:ext cx="6650904" cy="4547981"/>
            <a:chOff x="1686266" y="839288"/>
            <a:chExt cx="6650904" cy="4547981"/>
          </a:xfrm>
        </p:grpSpPr>
        <p:pic>
          <p:nvPicPr>
            <p:cNvPr id="40" name="Picture 3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686266" y="839288"/>
              <a:ext cx="2196181" cy="2176475"/>
            </a:xfrm>
            <a:prstGeom prst="rect">
              <a:avLst/>
            </a:prstGeom>
          </p:spPr>
        </p:pic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217599" y="839289"/>
              <a:ext cx="1744191" cy="2308637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30188" y="839288"/>
              <a:ext cx="2206982" cy="2231249"/>
            </a:xfrm>
            <a:prstGeom prst="rect">
              <a:avLst/>
            </a:prstGeom>
          </p:spPr>
        </p:pic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097699" y="3502432"/>
              <a:ext cx="1991608" cy="1799582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686266" y="3319552"/>
              <a:ext cx="2145931" cy="1799582"/>
            </a:xfrm>
            <a:prstGeom prst="rect">
              <a:avLst/>
            </a:prstGeom>
          </p:spPr>
        </p:pic>
        <p:pic>
          <p:nvPicPr>
            <p:cNvPr id="45" name="Picture 2" descr="Thuyết minh về cái kéo lớp 9 hay nhất - Dàn ý, văn mẫu thuyết minh về cây  kéo | VFO.VN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3766" y="3417176"/>
              <a:ext cx="1899826" cy="197009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6" name="Picture 14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968" y="1101452"/>
            <a:ext cx="1168595" cy="1168595"/>
          </a:xfrm>
          <a:prstGeom prst="rect">
            <a:avLst/>
          </a:prstGeom>
        </p:spPr>
      </p:pic>
      <p:pic>
        <p:nvPicPr>
          <p:cNvPr id="147" name="Picture 14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703" y="883975"/>
            <a:ext cx="1061107" cy="1061107"/>
          </a:xfrm>
          <a:prstGeom prst="rect">
            <a:avLst/>
          </a:prstGeom>
        </p:spPr>
      </p:pic>
      <p:pic>
        <p:nvPicPr>
          <p:cNvPr id="148" name="Picture 14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8250" y="1738168"/>
            <a:ext cx="1127571" cy="1127571"/>
          </a:xfrm>
          <a:prstGeom prst="rect">
            <a:avLst/>
          </a:prstGeom>
        </p:spPr>
      </p:pic>
      <p:pic>
        <p:nvPicPr>
          <p:cNvPr id="149" name="Picture 148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691" y="-974833"/>
            <a:ext cx="1761897" cy="6059949"/>
          </a:xfrm>
          <a:prstGeom prst="rect">
            <a:avLst/>
          </a:prstGeom>
        </p:spPr>
      </p:pic>
      <p:pic>
        <p:nvPicPr>
          <p:cNvPr id="150" name="Picture 14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939" y="5085116"/>
            <a:ext cx="647700" cy="904875"/>
          </a:xfrm>
          <a:prstGeom prst="rect">
            <a:avLst/>
          </a:prstGeom>
        </p:spPr>
      </p:pic>
      <p:pic>
        <p:nvPicPr>
          <p:cNvPr id="159" name="Picture 158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03419" y="5852160"/>
            <a:ext cx="1180821" cy="998220"/>
          </a:xfrm>
          <a:prstGeom prst="rect">
            <a:avLst/>
          </a:prstGeom>
        </p:spPr>
      </p:pic>
      <p:pic>
        <p:nvPicPr>
          <p:cNvPr id="4" name="vuidehoc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12703" y="-671549"/>
            <a:ext cx="609600" cy="609600"/>
          </a:xfrm>
          <a:prstGeom prst="rect">
            <a:avLst/>
          </a:prstGeom>
        </p:spPr>
      </p:pic>
      <p:pic>
        <p:nvPicPr>
          <p:cNvPr id="139" name="mau1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1544" y="744336"/>
            <a:ext cx="2651990" cy="2651990"/>
          </a:xfrm>
          <a:prstGeom prst="rect">
            <a:avLst/>
          </a:prstGeom>
        </p:spPr>
      </p:pic>
      <p:pic>
        <p:nvPicPr>
          <p:cNvPr id="140" name="mau2">
            <a:hlinkClick r:id="rId21" action="ppaction://hlinksldjump"/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9156" y="1062160"/>
            <a:ext cx="2674656" cy="2724604"/>
          </a:xfrm>
          <a:prstGeom prst="rect">
            <a:avLst/>
          </a:prstGeom>
        </p:spPr>
      </p:pic>
      <p:pic>
        <p:nvPicPr>
          <p:cNvPr id="141" name="mau3">
            <a:hlinkClick r:id="rId23" action="ppaction://hlinksldjump"/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0101" y="708517"/>
            <a:ext cx="2639810" cy="2710160"/>
          </a:xfrm>
          <a:prstGeom prst="rect">
            <a:avLst/>
          </a:prstGeom>
        </p:spPr>
      </p:pic>
      <p:pic>
        <p:nvPicPr>
          <p:cNvPr id="142" name="mau4">
            <a:hlinkClick r:id="rId25" action="ppaction://hlinksldjump"/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4691" y="3017833"/>
            <a:ext cx="2651990" cy="2651990"/>
          </a:xfrm>
          <a:prstGeom prst="rect">
            <a:avLst/>
          </a:prstGeom>
        </p:spPr>
      </p:pic>
      <p:pic>
        <p:nvPicPr>
          <p:cNvPr id="143" name="mau5">
            <a:hlinkClick r:id="rId27" action="ppaction://hlinksldjump"/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3032" y="3364462"/>
            <a:ext cx="2677108" cy="2639810"/>
          </a:xfrm>
          <a:prstGeom prst="rect">
            <a:avLst/>
          </a:prstGeom>
        </p:spPr>
      </p:pic>
      <p:pic>
        <p:nvPicPr>
          <p:cNvPr id="144" name="mau6">
            <a:hlinkClick r:id="rId29" action="ppaction://hlinksldjump"/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8399" y="3017833"/>
            <a:ext cx="2651990" cy="2651990"/>
          </a:xfrm>
          <a:prstGeom prst="rect">
            <a:avLst/>
          </a:prstGeom>
        </p:spPr>
      </p:pic>
      <p:sp>
        <p:nvSpPr>
          <p:cNvPr id="31" name="Rounded Rectangular Callout 30"/>
          <p:cNvSpPr/>
          <p:nvPr/>
        </p:nvSpPr>
        <p:spPr>
          <a:xfrm flipH="1">
            <a:off x="373908" y="2659932"/>
            <a:ext cx="3868744" cy="2554941"/>
          </a:xfrm>
          <a:prstGeom prst="wedgeRoundRectCallout">
            <a:avLst>
              <a:gd name="adj1" fmla="val -80365"/>
              <a:gd name="adj2" fmla="val 20395"/>
              <a:gd name="adj3" fmla="val 1666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Em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sẽ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sắp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xếp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đối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tượng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này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thành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mấy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Là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nào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006489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"/>
                  </p:tgtEl>
                </p:cond>
              </p:nextCondLst>
            </p:seq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1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Bài 22 Cơ thể sinh vật sống - KHTN lớp 6 [Kết nối tri thức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594747"/>
            <a:ext cx="5358063" cy="54868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5586319" y="2913789"/>
            <a:ext cx="6566775" cy="10924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Hàng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rào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bức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tường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viên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gạch</a:t>
            </a:r>
            <a:r>
              <a:rPr lang="en-US" sz="3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…</a:t>
            </a:r>
            <a:endParaRPr lang="vi-VN" sz="3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586319" y="1431038"/>
            <a:ext cx="6566775" cy="152441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/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-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Đặc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điểm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của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vật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: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trao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đổi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chất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môi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trường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trưởng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sinh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sản</a:t>
            </a:r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…</a:t>
            </a:r>
          </a:p>
        </p:txBody>
      </p:sp>
      <p:sp>
        <p:nvSpPr>
          <p:cNvPr id="2" name="Rectangle 1"/>
          <p:cNvSpPr/>
          <p:nvPr/>
        </p:nvSpPr>
        <p:spPr>
          <a:xfrm>
            <a:off x="5425731" y="846263"/>
            <a:ext cx="62173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- </a:t>
            </a:r>
            <a:r>
              <a:rPr lang="en-US" sz="32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Vật</a:t>
            </a:r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200" b="1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: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Em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bé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con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khỉ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,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cái</a:t>
            </a:r>
            <a:r>
              <a:rPr lang="en-US" sz="3200" dirty="0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200" dirty="0" err="1"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cây</a:t>
            </a:r>
            <a:endParaRPr lang="en-US" sz="3200" dirty="0">
              <a:latin typeface="Times New Roman" pitchFamily="18" charset="0"/>
              <a:ea typeface="Tahoma" panose="020B060403050404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3337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28254" y="4602624"/>
            <a:ext cx="10848110" cy="210297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chuyển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động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trên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chiếc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xe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máy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lấy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khí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oxygen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đốt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cháy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xăng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thải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khí</a:t>
            </a:r>
            <a:r>
              <a:rPr lang="en-US" sz="32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carbon dioxide.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Vậy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just"/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giống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với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xe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máy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đặc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điểm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? </a:t>
            </a:r>
          </a:p>
          <a:p>
            <a:pPr algn="just"/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Tại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sao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xe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máy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sống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vi-VN" sz="32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 descr="C:\Users\Administrator\Desktop\koky-chay-xe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5073" y="323417"/>
            <a:ext cx="6601327" cy="4155943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1421511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197768" y="5253788"/>
            <a:ext cx="7404117" cy="1291391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Xe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máy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trưởng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…</a:t>
            </a:r>
            <a:endParaRPr lang="vi-VN" sz="3200" b="1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 descr="C:\Users\Administrator\Desktop\koky-chay-xe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094" y="282169"/>
            <a:ext cx="7660791" cy="4822941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</p:pic>
      <p:sp>
        <p:nvSpPr>
          <p:cNvPr id="8" name="Curved Down Arrow 7"/>
          <p:cNvSpPr/>
          <p:nvPr/>
        </p:nvSpPr>
        <p:spPr>
          <a:xfrm>
            <a:off x="529389" y="1267326"/>
            <a:ext cx="2422358" cy="1208312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black"/>
              </a:solidFill>
            </a:endParaRPr>
          </a:p>
        </p:txBody>
      </p:sp>
      <p:sp>
        <p:nvSpPr>
          <p:cNvPr id="10" name="Curved Down Arrow 9"/>
          <p:cNvSpPr/>
          <p:nvPr/>
        </p:nvSpPr>
        <p:spPr>
          <a:xfrm>
            <a:off x="9144685" y="957082"/>
            <a:ext cx="2422358" cy="1208312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black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-24064" y="2387114"/>
            <a:ext cx="1797402" cy="9144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oxygen</a:t>
            </a:r>
            <a:endParaRPr lang="vi-VN" sz="28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9769641" y="2165394"/>
            <a:ext cx="2294019" cy="135040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Carbon dioxide</a:t>
            </a:r>
            <a:endParaRPr lang="vi-VN" sz="28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212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2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-1" y="1241129"/>
            <a:ext cx="123444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TRÒ CHƠI: </a:t>
            </a:r>
          </a:p>
          <a:p>
            <a:pPr algn="ctr"/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NHÌN HÌNH, ĐOÁN QUÁ TRÌNH SỐNG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425928" y="3037891"/>
            <a:ext cx="738309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Luật</a:t>
            </a:r>
            <a:r>
              <a:rPr lang="en-US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chơi</a:t>
            </a:r>
            <a:r>
              <a:rPr lang="en-US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</a:p>
          <a:p>
            <a:pPr marL="571500" indent="-571500" algn="just">
              <a:buFontTx/>
              <a:buChar char="-"/>
            </a:pP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Giáo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viên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đưa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ra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các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hình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ảnh</a:t>
            </a:r>
            <a:endParaRPr lang="en-US" sz="36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571500" indent="-571500" algn="just">
              <a:buFontTx/>
              <a:buChar char="-"/>
            </a:pP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Học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sinh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quan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sát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và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dự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đoán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quá</a:t>
            </a:r>
            <a:r>
              <a:rPr lang="en-US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trình</a:t>
            </a:r>
            <a:r>
              <a:rPr lang="en-US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sống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của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sinh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vật</a:t>
            </a:r>
            <a:r>
              <a:rPr 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39161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Administrator\Desktop\sinh trưởng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76463"/>
            <a:ext cx="8077200" cy="6288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9408695" y="176463"/>
            <a:ext cx="2783305" cy="2759242"/>
          </a:xfrm>
          <a:prstGeom prst="wedgeEllipseCallout">
            <a:avLst>
              <a:gd name="adj1" fmla="val -88845"/>
              <a:gd name="adj2" fmla="val 56105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err="1"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cs typeface="Times New Roman" pitchFamily="18" charset="0"/>
              </a:rPr>
              <a:t>trưởng</a:t>
            </a:r>
            <a:endParaRPr lang="vi-VN" sz="4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801770" y="5375503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665391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21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Administrator\Desktop\hô hấp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45" y="224590"/>
            <a:ext cx="8337405" cy="62243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loud Callout 1"/>
          <p:cNvSpPr/>
          <p:nvPr/>
        </p:nvSpPr>
        <p:spPr>
          <a:xfrm>
            <a:off x="8614611" y="224590"/>
            <a:ext cx="3577389" cy="3593431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err="1">
                <a:latin typeface="Times New Roman" pitchFamily="18" charset="0"/>
                <a:cs typeface="Times New Roman" pitchFamily="18" charset="0"/>
              </a:rPr>
              <a:t>Hô</a:t>
            </a:r>
            <a:r>
              <a:rPr lang="en-US" sz="5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latin typeface="Times New Roman" pitchFamily="18" charset="0"/>
                <a:cs typeface="Times New Roman" pitchFamily="18" charset="0"/>
              </a:rPr>
              <a:t>hấp</a:t>
            </a:r>
            <a:endParaRPr lang="vi-VN" sz="5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578541" y="5081558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2448359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19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Administrator\Desktop\CanineWeepyBaboon-max-1mb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92242"/>
            <a:ext cx="88873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xplosion 1 1"/>
          <p:cNvSpPr/>
          <p:nvPr/>
        </p:nvSpPr>
        <p:spPr>
          <a:xfrm>
            <a:off x="9256295" y="673768"/>
            <a:ext cx="2454442" cy="5694948"/>
          </a:xfrm>
          <a:prstGeom prst="irregularSeal1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6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latin typeface="Times New Roman" pitchFamily="18" charset="0"/>
                <a:cs typeface="Times New Roman" pitchFamily="18" charset="0"/>
              </a:rPr>
              <a:t>tiết</a:t>
            </a:r>
            <a:endParaRPr lang="vi-VN" sz="60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801770" y="5375503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374491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5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16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4" name="Picture 4" descr="C:\Users\Administrator\Desktop\bắt mồi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851" y="16042"/>
            <a:ext cx="9090527" cy="6841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9625263" y="16042"/>
            <a:ext cx="2566737" cy="3882190"/>
          </a:xfrm>
          <a:prstGeom prst="wedgeEllipseCallout">
            <a:avLst>
              <a:gd name="adj1" fmla="val -68958"/>
              <a:gd name="adj2" fmla="val 6002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err="1">
                <a:latin typeface="Times New Roman" pitchFamily="18" charset="0"/>
                <a:cs typeface="Times New Roman" pitchFamily="18" charset="0"/>
              </a:rPr>
              <a:t>Dinh</a:t>
            </a:r>
            <a:r>
              <a:rPr lang="en-US" sz="4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dirty="0" err="1">
                <a:latin typeface="Times New Roman" pitchFamily="18" charset="0"/>
                <a:cs typeface="Times New Roman" pitchFamily="18" charset="0"/>
              </a:rPr>
              <a:t>dưỡng</a:t>
            </a:r>
            <a:endParaRPr lang="vi-VN" sz="44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801770" y="5375502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2505769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19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 descr="C:\Users\Administrator\Desktop\cảm ứ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572500" cy="66895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loud Callout 1"/>
          <p:cNvSpPr/>
          <p:nvPr/>
        </p:nvSpPr>
        <p:spPr>
          <a:xfrm>
            <a:off x="8572500" y="497305"/>
            <a:ext cx="3619500" cy="3208421"/>
          </a:xfrm>
          <a:prstGeom prst="cloudCallout">
            <a:avLst>
              <a:gd name="adj1" fmla="val -51891"/>
              <a:gd name="adj2" fmla="val 8671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Cảm</a:t>
            </a:r>
            <a:r>
              <a:rPr lang="en-US" sz="44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ứng</a:t>
            </a:r>
            <a:endParaRPr lang="vi-VN" sz="440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689377" y="5322190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2962742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20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istrator\Desktop\sinh sả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110" y="641444"/>
            <a:ext cx="8931444" cy="5811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9321421" y="818867"/>
            <a:ext cx="2647666" cy="15694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SINH SẢN</a:t>
            </a:r>
            <a:endParaRPr lang="vi-VN" sz="4400" dirty="0"/>
          </a:p>
        </p:txBody>
      </p:sp>
      <p:pic>
        <p:nvPicPr>
          <p:cNvPr id="4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0645254" y="5361648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1180644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11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8788">
                <p:cTn id="20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700" y="5307303"/>
            <a:ext cx="2400300" cy="1468203"/>
          </a:xfrm>
          <a:prstGeom prst="rect">
            <a:avLst/>
          </a:prstGeom>
        </p:spPr>
      </p:pic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0" y="2438638"/>
            <a:ext cx="495082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1: 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Con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chân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ngắn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Mà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lại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có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màng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Mỏ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bẹt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màu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vàng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Hay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kêu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cạp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cạp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Là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con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950823" y="0"/>
            <a:ext cx="7208521" cy="4583782"/>
            <a:chOff x="5290458" y="1490447"/>
            <a:chExt cx="6901542" cy="430946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90458" y="1490447"/>
              <a:ext cx="6895138" cy="4309461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10363201" y="1490447"/>
              <a:ext cx="182879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b="1" dirty="0">
                  <a:solidFill>
                    <a:srgbClr val="FFFF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 </a:t>
              </a:r>
              <a:r>
                <a:rPr lang="en-US" sz="3000" b="1" dirty="0" err="1">
                  <a:solidFill>
                    <a:srgbClr val="FFFF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vịt</a:t>
              </a:r>
              <a:endParaRPr lang="en-US" sz="3000" b="1" dirty="0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pic>
        <p:nvPicPr>
          <p:cNvPr id="11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DEF20913-54EA-782D-2BFB-801A2988FAC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51611" y="104488"/>
            <a:ext cx="1267875" cy="1247025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4257481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video>
              <p:cMediaNode vol="69697">
                <p:cTn id="17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3580252" cy="292608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5205" y="0"/>
            <a:ext cx="3670664" cy="400675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63841" y="39189"/>
            <a:ext cx="4206934" cy="350753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7782" y="3953490"/>
            <a:ext cx="4654731" cy="248238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94468" y="3641872"/>
            <a:ext cx="4197532" cy="2902931"/>
          </a:xfrm>
          <a:prstGeom prst="rect">
            <a:avLst/>
          </a:prstGeom>
        </p:spPr>
      </p:pic>
      <p:sp>
        <p:nvSpPr>
          <p:cNvPr id="21" name="Rounded Rectangular Callout 20"/>
          <p:cNvSpPr/>
          <p:nvPr/>
        </p:nvSpPr>
        <p:spPr>
          <a:xfrm>
            <a:off x="5754383" y="2474524"/>
            <a:ext cx="4020671" cy="2554941"/>
          </a:xfrm>
          <a:prstGeom prst="wedgeRoundRectCallout">
            <a:avLst>
              <a:gd name="adj1" fmla="val -80365"/>
              <a:gd name="adj2" fmla="val 20395"/>
              <a:gd name="adj3" fmla="val 1666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Em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sẽ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sắp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xếp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đối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tượng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này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thành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mấy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Là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nào</a:t>
            </a:r>
            <a:r>
              <a:rPr lang="en-US" sz="3000" b="1" dirty="0">
                <a:solidFill>
                  <a:schemeClr val="tx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pic>
        <p:nvPicPr>
          <p:cNvPr id="10" name="Picture 2" descr="Thuyết minh về cái kéo lớp 9 hay nhất - Dàn ý, văn mẫu thuyết minh về cây  kéo | VFO.V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52" y="3641872"/>
            <a:ext cx="3915745" cy="3003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69570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circle/>
      </p:transition>
    </mc:Choice>
    <mc:Fallback xmlns="">
      <p:transition spd="slow">
        <p:circl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0169" y="1722120"/>
            <a:ext cx="6012476" cy="512064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endParaRPr lang="en-US" sz="39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838200" y="1194816"/>
            <a:ext cx="4191000" cy="533400"/>
          </a:xfrm>
          <a:prstGeom prst="round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r>
              <a:rPr lang="en-US" sz="24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VẬT SỐNG</a:t>
            </a:r>
          </a:p>
        </p:txBody>
      </p:sp>
      <p:sp>
        <p:nvSpPr>
          <p:cNvPr id="4" name="Rectangle 3"/>
          <p:cNvSpPr/>
          <p:nvPr/>
        </p:nvSpPr>
        <p:spPr>
          <a:xfrm>
            <a:off x="6315392" y="1728216"/>
            <a:ext cx="5876608" cy="5129784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endParaRPr lang="en-US" sz="39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858001" y="1194817"/>
            <a:ext cx="4972825" cy="534353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969800"/>
            <a:r>
              <a:rPr lang="en-US" sz="20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VẬT KHÔNG SỐNG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933700" y="152401"/>
            <a:ext cx="6103274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969800"/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Hoàn</a:t>
            </a:r>
            <a:r>
              <a:rPr lang="en-US" sz="3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thiện</a:t>
            </a:r>
            <a:r>
              <a:rPr lang="en-US" sz="3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3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tập</a:t>
            </a:r>
            <a:r>
              <a:rPr lang="en-US" sz="3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khởi</a:t>
            </a:r>
            <a:r>
              <a:rPr lang="en-US" sz="3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9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động</a:t>
            </a:r>
            <a:endParaRPr lang="en-US" sz="3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661" y="1969292"/>
            <a:ext cx="1979628" cy="161833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5779" y="1956135"/>
            <a:ext cx="1903421" cy="16446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5779" y="3899363"/>
            <a:ext cx="1903421" cy="158739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0690" y="3899363"/>
            <a:ext cx="2065599" cy="146234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79526" y="1987954"/>
            <a:ext cx="2285871" cy="1744204"/>
          </a:xfrm>
          <a:prstGeom prst="rect">
            <a:avLst/>
          </a:prstGeom>
        </p:spPr>
      </p:pic>
      <p:pic>
        <p:nvPicPr>
          <p:cNvPr id="13" name="Picture 2" descr="Thuyết minh về cái kéo lớp 9 hay nhất - Dàn ý, văn mẫu thuyết minh về cây  kéo | VFO.V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3040" y="1987954"/>
            <a:ext cx="2308838" cy="1771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2263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2" descr="Biển báo giao thông: Đặc điểm, cách nhận biết 5 loại biển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9845" y="699654"/>
            <a:ext cx="5715000" cy="381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620982" y="4951090"/>
            <a:ext cx="8894618" cy="6463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Đây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phải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vật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sống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không</a:t>
            </a:r>
            <a:r>
              <a:rPr lang="en-US" sz="3600" b="1" dirty="0">
                <a:solidFill>
                  <a:srgbClr val="FF0000"/>
                </a:solidFill>
                <a:latin typeface="Times New Roman" pitchFamily="18" charset="0"/>
                <a:ea typeface="Tahoma" panose="020B0604030504040204" pitchFamily="34" charset="0"/>
                <a:cs typeface="Times New Roman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34626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extBox 1">
            <a:extLst>
              <a:ext uri="{FF2B5EF4-FFF2-40B4-BE49-F238E27FC236}">
                <a16:creationId xmlns:a16="http://schemas.microsoft.com/office/drawing/2014/main" id="{396DC7E2-B67E-5748-D955-FD26B68380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073061"/>
              </p:ext>
            </p:extLst>
          </p:nvPr>
        </p:nvGraphicFramePr>
        <p:xfrm>
          <a:off x="699475" y="1295161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8309958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203200" y="1066800"/>
            <a:ext cx="11988800" cy="525991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20000"/>
              </a:lnSpc>
              <a:spcBef>
                <a:spcPts val="10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accent1"/>
              </a:buClr>
              <a:buSzPct val="110000"/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>
                <a:latin typeface="Times New Roman" panose="02020603050405020304" pitchFamily="18" charset="0"/>
              </a:rPr>
              <a:t> </a:t>
            </a:r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468678" y="1422401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876260" y="3045885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4205527" y="2531534"/>
            <a:ext cx="184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2400">
              <a:latin typeface="Times New Roman" panose="02020603050405020304" pitchFamily="18" charset="0"/>
            </a:endParaRPr>
          </a:p>
        </p:txBody>
      </p:sp>
      <p:pic>
        <p:nvPicPr>
          <p:cNvPr id="9" name="Picture 8" descr="floral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958" y="1"/>
            <a:ext cx="1699683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10"/>
          <p:cNvGrpSpPr>
            <a:grpSpLocks noChangeAspect="1"/>
          </p:cNvGrpSpPr>
          <p:nvPr/>
        </p:nvGrpSpPr>
        <p:grpSpPr bwMode="auto">
          <a:xfrm>
            <a:off x="60909" y="3747505"/>
            <a:ext cx="3132667" cy="2929467"/>
            <a:chOff x="948" y="163"/>
            <a:chExt cx="3863" cy="3994"/>
          </a:xfrm>
        </p:grpSpPr>
        <p:sp>
          <p:nvSpPr>
            <p:cNvPr id="11" name="AutoShape 11"/>
            <p:cNvSpPr>
              <a:spLocks noChangeAspect="1" noChangeArrowheads="1" noTextEdit="1"/>
            </p:cNvSpPr>
            <p:nvPr/>
          </p:nvSpPr>
          <p:spPr bwMode="auto">
            <a:xfrm>
              <a:off x="948" y="163"/>
              <a:ext cx="3863" cy="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12" name="Group 12"/>
            <p:cNvGrpSpPr>
              <a:grpSpLocks/>
            </p:cNvGrpSpPr>
            <p:nvPr/>
          </p:nvGrpSpPr>
          <p:grpSpPr bwMode="auto">
            <a:xfrm>
              <a:off x="949" y="164"/>
              <a:ext cx="3862" cy="3992"/>
              <a:chOff x="949" y="164"/>
              <a:chExt cx="3862" cy="3992"/>
            </a:xfrm>
          </p:grpSpPr>
          <p:sp>
            <p:nvSpPr>
              <p:cNvPr id="432" name="Freeform 13"/>
              <p:cNvSpPr>
                <a:spLocks/>
              </p:cNvSpPr>
              <p:nvPr/>
            </p:nvSpPr>
            <p:spPr bwMode="auto">
              <a:xfrm>
                <a:off x="1643" y="643"/>
                <a:ext cx="2437" cy="2104"/>
              </a:xfrm>
              <a:custGeom>
                <a:avLst/>
                <a:gdLst>
                  <a:gd name="T0" fmla="*/ 0 w 12187"/>
                  <a:gd name="T1" fmla="*/ 0 h 10518"/>
                  <a:gd name="T2" fmla="*/ 0 w 12187"/>
                  <a:gd name="T3" fmla="*/ 0 h 10518"/>
                  <a:gd name="T4" fmla="*/ 0 w 12187"/>
                  <a:gd name="T5" fmla="*/ 0 h 10518"/>
                  <a:gd name="T6" fmla="*/ 0 w 12187"/>
                  <a:gd name="T7" fmla="*/ 0 h 10518"/>
                  <a:gd name="T8" fmla="*/ 0 w 12187"/>
                  <a:gd name="T9" fmla="*/ 0 h 10518"/>
                  <a:gd name="T10" fmla="*/ 0 w 12187"/>
                  <a:gd name="T11" fmla="*/ 0 h 10518"/>
                  <a:gd name="T12" fmla="*/ 0 w 12187"/>
                  <a:gd name="T13" fmla="*/ 0 h 10518"/>
                  <a:gd name="T14" fmla="*/ 0 w 12187"/>
                  <a:gd name="T15" fmla="*/ 0 h 10518"/>
                  <a:gd name="T16" fmla="*/ 0 w 12187"/>
                  <a:gd name="T17" fmla="*/ 0 h 10518"/>
                  <a:gd name="T18" fmla="*/ 0 w 12187"/>
                  <a:gd name="T19" fmla="*/ 0 h 10518"/>
                  <a:gd name="T20" fmla="*/ 0 w 12187"/>
                  <a:gd name="T21" fmla="*/ 0 h 10518"/>
                  <a:gd name="T22" fmla="*/ 0 w 12187"/>
                  <a:gd name="T23" fmla="*/ 0 h 10518"/>
                  <a:gd name="T24" fmla="*/ 0 w 12187"/>
                  <a:gd name="T25" fmla="*/ 0 h 10518"/>
                  <a:gd name="T26" fmla="*/ 0 w 12187"/>
                  <a:gd name="T27" fmla="*/ 0 h 10518"/>
                  <a:gd name="T28" fmla="*/ 0 w 12187"/>
                  <a:gd name="T29" fmla="*/ 0 h 10518"/>
                  <a:gd name="T30" fmla="*/ 0 w 12187"/>
                  <a:gd name="T31" fmla="*/ 0 h 10518"/>
                  <a:gd name="T32" fmla="*/ 0 w 12187"/>
                  <a:gd name="T33" fmla="*/ 0 h 10518"/>
                  <a:gd name="T34" fmla="*/ 0 w 12187"/>
                  <a:gd name="T35" fmla="*/ 0 h 10518"/>
                  <a:gd name="T36" fmla="*/ 0 w 12187"/>
                  <a:gd name="T37" fmla="*/ 0 h 10518"/>
                  <a:gd name="T38" fmla="*/ 0 w 12187"/>
                  <a:gd name="T39" fmla="*/ 0 h 10518"/>
                  <a:gd name="T40" fmla="*/ 0 w 12187"/>
                  <a:gd name="T41" fmla="*/ 0 h 10518"/>
                  <a:gd name="T42" fmla="*/ 0 w 12187"/>
                  <a:gd name="T43" fmla="*/ 0 h 10518"/>
                  <a:gd name="T44" fmla="*/ 0 w 12187"/>
                  <a:gd name="T45" fmla="*/ 0 h 10518"/>
                  <a:gd name="T46" fmla="*/ 0 w 12187"/>
                  <a:gd name="T47" fmla="*/ 0 h 10518"/>
                  <a:gd name="T48" fmla="*/ 0 w 12187"/>
                  <a:gd name="T49" fmla="*/ 0 h 10518"/>
                  <a:gd name="T50" fmla="*/ 0 w 12187"/>
                  <a:gd name="T51" fmla="*/ 0 h 10518"/>
                  <a:gd name="T52" fmla="*/ 0 w 12187"/>
                  <a:gd name="T53" fmla="*/ 0 h 10518"/>
                  <a:gd name="T54" fmla="*/ 0 w 12187"/>
                  <a:gd name="T55" fmla="*/ 0 h 10518"/>
                  <a:gd name="T56" fmla="*/ 0 w 12187"/>
                  <a:gd name="T57" fmla="*/ 0 h 10518"/>
                  <a:gd name="T58" fmla="*/ 0 w 12187"/>
                  <a:gd name="T59" fmla="*/ 0 h 10518"/>
                  <a:gd name="T60" fmla="*/ 0 w 12187"/>
                  <a:gd name="T61" fmla="*/ 0 h 10518"/>
                  <a:gd name="T62" fmla="*/ 0 w 12187"/>
                  <a:gd name="T63" fmla="*/ 0 h 10518"/>
                  <a:gd name="T64" fmla="*/ 0 w 12187"/>
                  <a:gd name="T65" fmla="*/ 0 h 10518"/>
                  <a:gd name="T66" fmla="*/ 0 w 12187"/>
                  <a:gd name="T67" fmla="*/ 0 h 10518"/>
                  <a:gd name="T68" fmla="*/ 0 w 12187"/>
                  <a:gd name="T69" fmla="*/ 0 h 10518"/>
                  <a:gd name="T70" fmla="*/ 0 w 12187"/>
                  <a:gd name="T71" fmla="*/ 0 h 10518"/>
                  <a:gd name="T72" fmla="*/ 0 w 12187"/>
                  <a:gd name="T73" fmla="*/ 0 h 10518"/>
                  <a:gd name="T74" fmla="*/ 0 w 12187"/>
                  <a:gd name="T75" fmla="*/ 0 h 10518"/>
                  <a:gd name="T76" fmla="*/ 0 w 12187"/>
                  <a:gd name="T77" fmla="*/ 0 h 10518"/>
                  <a:gd name="T78" fmla="*/ 0 w 12187"/>
                  <a:gd name="T79" fmla="*/ 0 h 10518"/>
                  <a:gd name="T80" fmla="*/ 0 w 12187"/>
                  <a:gd name="T81" fmla="*/ 0 h 10518"/>
                  <a:gd name="T82" fmla="*/ 0 w 12187"/>
                  <a:gd name="T83" fmla="*/ 0 h 10518"/>
                  <a:gd name="T84" fmla="*/ 0 w 12187"/>
                  <a:gd name="T85" fmla="*/ 0 h 10518"/>
                  <a:gd name="T86" fmla="*/ 0 w 12187"/>
                  <a:gd name="T87" fmla="*/ 0 h 10518"/>
                  <a:gd name="T88" fmla="*/ 0 w 12187"/>
                  <a:gd name="T89" fmla="*/ 0 h 10518"/>
                  <a:gd name="T90" fmla="*/ 0 w 12187"/>
                  <a:gd name="T91" fmla="*/ 0 h 10518"/>
                  <a:gd name="T92" fmla="*/ 0 w 12187"/>
                  <a:gd name="T93" fmla="*/ 0 h 10518"/>
                  <a:gd name="T94" fmla="*/ 0 w 12187"/>
                  <a:gd name="T95" fmla="*/ 0 h 10518"/>
                  <a:gd name="T96" fmla="*/ 0 w 12187"/>
                  <a:gd name="T97" fmla="*/ 0 h 10518"/>
                  <a:gd name="T98" fmla="*/ 0 w 12187"/>
                  <a:gd name="T99" fmla="*/ 0 h 10518"/>
                  <a:gd name="T100" fmla="*/ 0 w 12187"/>
                  <a:gd name="T101" fmla="*/ 0 h 10518"/>
                  <a:gd name="T102" fmla="*/ 0 w 12187"/>
                  <a:gd name="T103" fmla="*/ 0 h 10518"/>
                  <a:gd name="T104" fmla="*/ 0 w 12187"/>
                  <a:gd name="T105" fmla="*/ 0 h 10518"/>
                  <a:gd name="T106" fmla="*/ 0 w 12187"/>
                  <a:gd name="T107" fmla="*/ 0 h 10518"/>
                  <a:gd name="T108" fmla="*/ 0 w 12187"/>
                  <a:gd name="T109" fmla="*/ 0 h 10518"/>
                  <a:gd name="T110" fmla="*/ 0 w 12187"/>
                  <a:gd name="T111" fmla="*/ 0 h 10518"/>
                  <a:gd name="T112" fmla="*/ 0 w 12187"/>
                  <a:gd name="T113" fmla="*/ 0 h 10518"/>
                  <a:gd name="T114" fmla="*/ 0 w 12187"/>
                  <a:gd name="T115" fmla="*/ 0 h 10518"/>
                  <a:gd name="T116" fmla="*/ 0 w 12187"/>
                  <a:gd name="T117" fmla="*/ 0 h 10518"/>
                  <a:gd name="T118" fmla="*/ 0 w 12187"/>
                  <a:gd name="T119" fmla="*/ 0 h 105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187"/>
                  <a:gd name="T181" fmla="*/ 0 h 10518"/>
                  <a:gd name="T182" fmla="*/ 12187 w 12187"/>
                  <a:gd name="T183" fmla="*/ 10518 h 1051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187" h="10518">
                    <a:moveTo>
                      <a:pt x="10570" y="9661"/>
                    </a:moveTo>
                    <a:lnTo>
                      <a:pt x="10574" y="9651"/>
                    </a:lnTo>
                    <a:lnTo>
                      <a:pt x="10587" y="9622"/>
                    </a:lnTo>
                    <a:lnTo>
                      <a:pt x="10609" y="9580"/>
                    </a:lnTo>
                    <a:lnTo>
                      <a:pt x="10637" y="9522"/>
                    </a:lnTo>
                    <a:lnTo>
                      <a:pt x="10674" y="9455"/>
                    </a:lnTo>
                    <a:lnTo>
                      <a:pt x="10717" y="9380"/>
                    </a:lnTo>
                    <a:lnTo>
                      <a:pt x="10741" y="9340"/>
                    </a:lnTo>
                    <a:lnTo>
                      <a:pt x="10766" y="9299"/>
                    </a:lnTo>
                    <a:lnTo>
                      <a:pt x="10793" y="9256"/>
                    </a:lnTo>
                    <a:lnTo>
                      <a:pt x="10821" y="9214"/>
                    </a:lnTo>
                    <a:lnTo>
                      <a:pt x="10851" y="9171"/>
                    </a:lnTo>
                    <a:lnTo>
                      <a:pt x="10881" y="9128"/>
                    </a:lnTo>
                    <a:lnTo>
                      <a:pt x="10913" y="9085"/>
                    </a:lnTo>
                    <a:lnTo>
                      <a:pt x="10946" y="9044"/>
                    </a:lnTo>
                    <a:lnTo>
                      <a:pt x="10980" y="9004"/>
                    </a:lnTo>
                    <a:lnTo>
                      <a:pt x="11015" y="8964"/>
                    </a:lnTo>
                    <a:lnTo>
                      <a:pt x="11052" y="8927"/>
                    </a:lnTo>
                    <a:lnTo>
                      <a:pt x="11089" y="8891"/>
                    </a:lnTo>
                    <a:lnTo>
                      <a:pt x="11126" y="8857"/>
                    </a:lnTo>
                    <a:lnTo>
                      <a:pt x="11165" y="8827"/>
                    </a:lnTo>
                    <a:lnTo>
                      <a:pt x="11204" y="8798"/>
                    </a:lnTo>
                    <a:lnTo>
                      <a:pt x="11244" y="8773"/>
                    </a:lnTo>
                    <a:lnTo>
                      <a:pt x="11285" y="8752"/>
                    </a:lnTo>
                    <a:lnTo>
                      <a:pt x="11326" y="8735"/>
                    </a:lnTo>
                    <a:lnTo>
                      <a:pt x="11367" y="8721"/>
                    </a:lnTo>
                    <a:lnTo>
                      <a:pt x="11410" y="8711"/>
                    </a:lnTo>
                    <a:lnTo>
                      <a:pt x="11451" y="8705"/>
                    </a:lnTo>
                    <a:lnTo>
                      <a:pt x="11492" y="8696"/>
                    </a:lnTo>
                    <a:lnTo>
                      <a:pt x="11531" y="8686"/>
                    </a:lnTo>
                    <a:lnTo>
                      <a:pt x="11568" y="8675"/>
                    </a:lnTo>
                    <a:lnTo>
                      <a:pt x="11604" y="8662"/>
                    </a:lnTo>
                    <a:lnTo>
                      <a:pt x="11639" y="8648"/>
                    </a:lnTo>
                    <a:lnTo>
                      <a:pt x="11672" y="8633"/>
                    </a:lnTo>
                    <a:lnTo>
                      <a:pt x="11703" y="8617"/>
                    </a:lnTo>
                    <a:lnTo>
                      <a:pt x="11733" y="8600"/>
                    </a:lnTo>
                    <a:lnTo>
                      <a:pt x="11760" y="8580"/>
                    </a:lnTo>
                    <a:lnTo>
                      <a:pt x="11785" y="8560"/>
                    </a:lnTo>
                    <a:lnTo>
                      <a:pt x="11809" y="8539"/>
                    </a:lnTo>
                    <a:lnTo>
                      <a:pt x="11830" y="8515"/>
                    </a:lnTo>
                    <a:lnTo>
                      <a:pt x="11850" y="8491"/>
                    </a:lnTo>
                    <a:lnTo>
                      <a:pt x="11868" y="8465"/>
                    </a:lnTo>
                    <a:lnTo>
                      <a:pt x="11883" y="8439"/>
                    </a:lnTo>
                    <a:lnTo>
                      <a:pt x="11896" y="8410"/>
                    </a:lnTo>
                    <a:lnTo>
                      <a:pt x="11908" y="8380"/>
                    </a:lnTo>
                    <a:lnTo>
                      <a:pt x="11915" y="8350"/>
                    </a:lnTo>
                    <a:lnTo>
                      <a:pt x="11921" y="8318"/>
                    </a:lnTo>
                    <a:lnTo>
                      <a:pt x="11925" y="8284"/>
                    </a:lnTo>
                    <a:lnTo>
                      <a:pt x="11926" y="8249"/>
                    </a:lnTo>
                    <a:lnTo>
                      <a:pt x="11925" y="8214"/>
                    </a:lnTo>
                    <a:lnTo>
                      <a:pt x="11921" y="8177"/>
                    </a:lnTo>
                    <a:lnTo>
                      <a:pt x="11915" y="8138"/>
                    </a:lnTo>
                    <a:lnTo>
                      <a:pt x="11905" y="8098"/>
                    </a:lnTo>
                    <a:lnTo>
                      <a:pt x="11894" y="8057"/>
                    </a:lnTo>
                    <a:lnTo>
                      <a:pt x="11879" y="8014"/>
                    </a:lnTo>
                    <a:lnTo>
                      <a:pt x="11861" y="7971"/>
                    </a:lnTo>
                    <a:lnTo>
                      <a:pt x="11840" y="7926"/>
                    </a:lnTo>
                    <a:lnTo>
                      <a:pt x="11817" y="7880"/>
                    </a:lnTo>
                    <a:lnTo>
                      <a:pt x="11790" y="7832"/>
                    </a:lnTo>
                    <a:lnTo>
                      <a:pt x="11764" y="7783"/>
                    </a:lnTo>
                    <a:lnTo>
                      <a:pt x="11740" y="7736"/>
                    </a:lnTo>
                    <a:lnTo>
                      <a:pt x="11722" y="7689"/>
                    </a:lnTo>
                    <a:lnTo>
                      <a:pt x="11705" y="7641"/>
                    </a:lnTo>
                    <a:lnTo>
                      <a:pt x="11692" y="7596"/>
                    </a:lnTo>
                    <a:lnTo>
                      <a:pt x="11681" y="7550"/>
                    </a:lnTo>
                    <a:lnTo>
                      <a:pt x="11672" y="7505"/>
                    </a:lnTo>
                    <a:lnTo>
                      <a:pt x="11667" y="7461"/>
                    </a:lnTo>
                    <a:lnTo>
                      <a:pt x="11664" y="7418"/>
                    </a:lnTo>
                    <a:lnTo>
                      <a:pt x="11663" y="7374"/>
                    </a:lnTo>
                    <a:lnTo>
                      <a:pt x="11664" y="7332"/>
                    </a:lnTo>
                    <a:lnTo>
                      <a:pt x="11668" y="7290"/>
                    </a:lnTo>
                    <a:lnTo>
                      <a:pt x="11673" y="7248"/>
                    </a:lnTo>
                    <a:lnTo>
                      <a:pt x="11679" y="7208"/>
                    </a:lnTo>
                    <a:lnTo>
                      <a:pt x="11688" y="7168"/>
                    </a:lnTo>
                    <a:lnTo>
                      <a:pt x="11698" y="7128"/>
                    </a:lnTo>
                    <a:lnTo>
                      <a:pt x="11710" y="7089"/>
                    </a:lnTo>
                    <a:lnTo>
                      <a:pt x="11723" y="7051"/>
                    </a:lnTo>
                    <a:lnTo>
                      <a:pt x="11737" y="7013"/>
                    </a:lnTo>
                    <a:lnTo>
                      <a:pt x="11752" y="6976"/>
                    </a:lnTo>
                    <a:lnTo>
                      <a:pt x="11768" y="6940"/>
                    </a:lnTo>
                    <a:lnTo>
                      <a:pt x="11784" y="6904"/>
                    </a:lnTo>
                    <a:lnTo>
                      <a:pt x="11802" y="6867"/>
                    </a:lnTo>
                    <a:lnTo>
                      <a:pt x="11819" y="6834"/>
                    </a:lnTo>
                    <a:lnTo>
                      <a:pt x="11855" y="6765"/>
                    </a:lnTo>
                    <a:lnTo>
                      <a:pt x="11893" y="6700"/>
                    </a:lnTo>
                    <a:lnTo>
                      <a:pt x="11929" y="6636"/>
                    </a:lnTo>
                    <a:lnTo>
                      <a:pt x="11963" y="6577"/>
                    </a:lnTo>
                    <a:lnTo>
                      <a:pt x="11980" y="6545"/>
                    </a:lnTo>
                    <a:lnTo>
                      <a:pt x="11997" y="6510"/>
                    </a:lnTo>
                    <a:lnTo>
                      <a:pt x="12015" y="6474"/>
                    </a:lnTo>
                    <a:lnTo>
                      <a:pt x="12032" y="6434"/>
                    </a:lnTo>
                    <a:lnTo>
                      <a:pt x="12050" y="6392"/>
                    </a:lnTo>
                    <a:lnTo>
                      <a:pt x="12067" y="6347"/>
                    </a:lnTo>
                    <a:lnTo>
                      <a:pt x="12085" y="6301"/>
                    </a:lnTo>
                    <a:lnTo>
                      <a:pt x="12101" y="6252"/>
                    </a:lnTo>
                    <a:lnTo>
                      <a:pt x="12116" y="6202"/>
                    </a:lnTo>
                    <a:lnTo>
                      <a:pt x="12131" y="6151"/>
                    </a:lnTo>
                    <a:lnTo>
                      <a:pt x="12143" y="6098"/>
                    </a:lnTo>
                    <a:lnTo>
                      <a:pt x="12156" y="6046"/>
                    </a:lnTo>
                    <a:lnTo>
                      <a:pt x="12166" y="5991"/>
                    </a:lnTo>
                    <a:lnTo>
                      <a:pt x="12175" y="5937"/>
                    </a:lnTo>
                    <a:lnTo>
                      <a:pt x="12181" y="5883"/>
                    </a:lnTo>
                    <a:lnTo>
                      <a:pt x="12185" y="5828"/>
                    </a:lnTo>
                    <a:lnTo>
                      <a:pt x="12187" y="5773"/>
                    </a:lnTo>
                    <a:lnTo>
                      <a:pt x="12187" y="5718"/>
                    </a:lnTo>
                    <a:lnTo>
                      <a:pt x="12183" y="5663"/>
                    </a:lnTo>
                    <a:lnTo>
                      <a:pt x="12177" y="5610"/>
                    </a:lnTo>
                    <a:lnTo>
                      <a:pt x="12168" y="5558"/>
                    </a:lnTo>
                    <a:lnTo>
                      <a:pt x="12156" y="5507"/>
                    </a:lnTo>
                    <a:lnTo>
                      <a:pt x="12141" y="5457"/>
                    </a:lnTo>
                    <a:lnTo>
                      <a:pt x="12121" y="5408"/>
                    </a:lnTo>
                    <a:lnTo>
                      <a:pt x="12099" y="5362"/>
                    </a:lnTo>
                    <a:lnTo>
                      <a:pt x="12071" y="5317"/>
                    </a:lnTo>
                    <a:lnTo>
                      <a:pt x="12040" y="5275"/>
                    </a:lnTo>
                    <a:lnTo>
                      <a:pt x="12004" y="5235"/>
                    </a:lnTo>
                    <a:lnTo>
                      <a:pt x="11964" y="5197"/>
                    </a:lnTo>
                    <a:lnTo>
                      <a:pt x="11919" y="5164"/>
                    </a:lnTo>
                    <a:lnTo>
                      <a:pt x="11869" y="5132"/>
                    </a:lnTo>
                    <a:lnTo>
                      <a:pt x="11814" y="5104"/>
                    </a:lnTo>
                    <a:lnTo>
                      <a:pt x="11758" y="5075"/>
                    </a:lnTo>
                    <a:lnTo>
                      <a:pt x="11700" y="5043"/>
                    </a:lnTo>
                    <a:lnTo>
                      <a:pt x="11644" y="5005"/>
                    </a:lnTo>
                    <a:lnTo>
                      <a:pt x="11589" y="4965"/>
                    </a:lnTo>
                    <a:lnTo>
                      <a:pt x="11535" y="4920"/>
                    </a:lnTo>
                    <a:lnTo>
                      <a:pt x="11481" y="4873"/>
                    </a:lnTo>
                    <a:lnTo>
                      <a:pt x="11427" y="4823"/>
                    </a:lnTo>
                    <a:lnTo>
                      <a:pt x="11376" y="4769"/>
                    </a:lnTo>
                    <a:lnTo>
                      <a:pt x="11325" y="4714"/>
                    </a:lnTo>
                    <a:lnTo>
                      <a:pt x="11275" y="4657"/>
                    </a:lnTo>
                    <a:lnTo>
                      <a:pt x="11228" y="4597"/>
                    </a:lnTo>
                    <a:lnTo>
                      <a:pt x="11181" y="4536"/>
                    </a:lnTo>
                    <a:lnTo>
                      <a:pt x="11135" y="4473"/>
                    </a:lnTo>
                    <a:lnTo>
                      <a:pt x="11093" y="4409"/>
                    </a:lnTo>
                    <a:lnTo>
                      <a:pt x="11050" y="4344"/>
                    </a:lnTo>
                    <a:lnTo>
                      <a:pt x="11012" y="4279"/>
                    </a:lnTo>
                    <a:lnTo>
                      <a:pt x="10973" y="4213"/>
                    </a:lnTo>
                    <a:lnTo>
                      <a:pt x="10938" y="4146"/>
                    </a:lnTo>
                    <a:lnTo>
                      <a:pt x="10904" y="4080"/>
                    </a:lnTo>
                    <a:lnTo>
                      <a:pt x="10873" y="4015"/>
                    </a:lnTo>
                    <a:lnTo>
                      <a:pt x="10843" y="3949"/>
                    </a:lnTo>
                    <a:lnTo>
                      <a:pt x="10817" y="3886"/>
                    </a:lnTo>
                    <a:lnTo>
                      <a:pt x="10793" y="3823"/>
                    </a:lnTo>
                    <a:lnTo>
                      <a:pt x="10772" y="3761"/>
                    </a:lnTo>
                    <a:lnTo>
                      <a:pt x="10753" y="3701"/>
                    </a:lnTo>
                    <a:lnTo>
                      <a:pt x="10737" y="3643"/>
                    </a:lnTo>
                    <a:lnTo>
                      <a:pt x="10725" y="3587"/>
                    </a:lnTo>
                    <a:lnTo>
                      <a:pt x="10715" y="3534"/>
                    </a:lnTo>
                    <a:lnTo>
                      <a:pt x="10708" y="3482"/>
                    </a:lnTo>
                    <a:lnTo>
                      <a:pt x="10705" y="3435"/>
                    </a:lnTo>
                    <a:lnTo>
                      <a:pt x="10705" y="3390"/>
                    </a:lnTo>
                    <a:lnTo>
                      <a:pt x="10708" y="3349"/>
                    </a:lnTo>
                    <a:lnTo>
                      <a:pt x="10713" y="3310"/>
                    </a:lnTo>
                    <a:lnTo>
                      <a:pt x="10721" y="3270"/>
                    </a:lnTo>
                    <a:lnTo>
                      <a:pt x="10730" y="3232"/>
                    </a:lnTo>
                    <a:lnTo>
                      <a:pt x="10738" y="3193"/>
                    </a:lnTo>
                    <a:lnTo>
                      <a:pt x="10757" y="3117"/>
                    </a:lnTo>
                    <a:lnTo>
                      <a:pt x="10776" y="3043"/>
                    </a:lnTo>
                    <a:lnTo>
                      <a:pt x="10785" y="3007"/>
                    </a:lnTo>
                    <a:lnTo>
                      <a:pt x="10792" y="2972"/>
                    </a:lnTo>
                    <a:lnTo>
                      <a:pt x="10800" y="2938"/>
                    </a:lnTo>
                    <a:lnTo>
                      <a:pt x="10806" y="2905"/>
                    </a:lnTo>
                    <a:lnTo>
                      <a:pt x="10811" y="2872"/>
                    </a:lnTo>
                    <a:lnTo>
                      <a:pt x="10813" y="2841"/>
                    </a:lnTo>
                    <a:lnTo>
                      <a:pt x="10815" y="2810"/>
                    </a:lnTo>
                    <a:lnTo>
                      <a:pt x="10815" y="2781"/>
                    </a:lnTo>
                    <a:lnTo>
                      <a:pt x="10811" y="2752"/>
                    </a:lnTo>
                    <a:lnTo>
                      <a:pt x="10806" y="2725"/>
                    </a:lnTo>
                    <a:lnTo>
                      <a:pt x="10797" y="2700"/>
                    </a:lnTo>
                    <a:lnTo>
                      <a:pt x="10786" y="2675"/>
                    </a:lnTo>
                    <a:lnTo>
                      <a:pt x="10772" y="2651"/>
                    </a:lnTo>
                    <a:lnTo>
                      <a:pt x="10755" y="2630"/>
                    </a:lnTo>
                    <a:lnTo>
                      <a:pt x="10733" y="2610"/>
                    </a:lnTo>
                    <a:lnTo>
                      <a:pt x="10708" y="2591"/>
                    </a:lnTo>
                    <a:lnTo>
                      <a:pt x="10679" y="2574"/>
                    </a:lnTo>
                    <a:lnTo>
                      <a:pt x="10645" y="2559"/>
                    </a:lnTo>
                    <a:lnTo>
                      <a:pt x="10607" y="2545"/>
                    </a:lnTo>
                    <a:lnTo>
                      <a:pt x="10565" y="2533"/>
                    </a:lnTo>
                    <a:lnTo>
                      <a:pt x="10518" y="2523"/>
                    </a:lnTo>
                    <a:lnTo>
                      <a:pt x="10464" y="2515"/>
                    </a:lnTo>
                    <a:lnTo>
                      <a:pt x="10406" y="2509"/>
                    </a:lnTo>
                    <a:lnTo>
                      <a:pt x="10343" y="2504"/>
                    </a:lnTo>
                    <a:lnTo>
                      <a:pt x="10277" y="2499"/>
                    </a:lnTo>
                    <a:lnTo>
                      <a:pt x="10213" y="2491"/>
                    </a:lnTo>
                    <a:lnTo>
                      <a:pt x="10152" y="2479"/>
                    </a:lnTo>
                    <a:lnTo>
                      <a:pt x="10093" y="2465"/>
                    </a:lnTo>
                    <a:lnTo>
                      <a:pt x="10036" y="2446"/>
                    </a:lnTo>
                    <a:lnTo>
                      <a:pt x="9981" y="2426"/>
                    </a:lnTo>
                    <a:lnTo>
                      <a:pt x="9927" y="2403"/>
                    </a:lnTo>
                    <a:lnTo>
                      <a:pt x="9876" y="2378"/>
                    </a:lnTo>
                    <a:lnTo>
                      <a:pt x="9828" y="2349"/>
                    </a:lnTo>
                    <a:lnTo>
                      <a:pt x="9780" y="2319"/>
                    </a:lnTo>
                    <a:lnTo>
                      <a:pt x="9734" y="2287"/>
                    </a:lnTo>
                    <a:lnTo>
                      <a:pt x="9690" y="2252"/>
                    </a:lnTo>
                    <a:lnTo>
                      <a:pt x="9649" y="2216"/>
                    </a:lnTo>
                    <a:lnTo>
                      <a:pt x="9608" y="2177"/>
                    </a:lnTo>
                    <a:lnTo>
                      <a:pt x="9569" y="2137"/>
                    </a:lnTo>
                    <a:lnTo>
                      <a:pt x="9533" y="2096"/>
                    </a:lnTo>
                    <a:lnTo>
                      <a:pt x="9497" y="2053"/>
                    </a:lnTo>
                    <a:lnTo>
                      <a:pt x="9463" y="2010"/>
                    </a:lnTo>
                    <a:lnTo>
                      <a:pt x="9431" y="1965"/>
                    </a:lnTo>
                    <a:lnTo>
                      <a:pt x="9400" y="1919"/>
                    </a:lnTo>
                    <a:lnTo>
                      <a:pt x="9371" y="1871"/>
                    </a:lnTo>
                    <a:lnTo>
                      <a:pt x="9342" y="1824"/>
                    </a:lnTo>
                    <a:lnTo>
                      <a:pt x="9315" y="1776"/>
                    </a:lnTo>
                    <a:lnTo>
                      <a:pt x="9290" y="1728"/>
                    </a:lnTo>
                    <a:lnTo>
                      <a:pt x="9266" y="1679"/>
                    </a:lnTo>
                    <a:lnTo>
                      <a:pt x="9242" y="1630"/>
                    </a:lnTo>
                    <a:lnTo>
                      <a:pt x="9220" y="1582"/>
                    </a:lnTo>
                    <a:lnTo>
                      <a:pt x="9200" y="1533"/>
                    </a:lnTo>
                    <a:lnTo>
                      <a:pt x="9180" y="1485"/>
                    </a:lnTo>
                    <a:lnTo>
                      <a:pt x="9161" y="1437"/>
                    </a:lnTo>
                    <a:lnTo>
                      <a:pt x="9144" y="1389"/>
                    </a:lnTo>
                    <a:lnTo>
                      <a:pt x="9127" y="1343"/>
                    </a:lnTo>
                    <a:lnTo>
                      <a:pt x="9106" y="1294"/>
                    </a:lnTo>
                    <a:lnTo>
                      <a:pt x="9080" y="1243"/>
                    </a:lnTo>
                    <a:lnTo>
                      <a:pt x="9046" y="1187"/>
                    </a:lnTo>
                    <a:lnTo>
                      <a:pt x="9006" y="1130"/>
                    </a:lnTo>
                    <a:lnTo>
                      <a:pt x="8962" y="1069"/>
                    </a:lnTo>
                    <a:lnTo>
                      <a:pt x="8910" y="1006"/>
                    </a:lnTo>
                    <a:lnTo>
                      <a:pt x="8853" y="941"/>
                    </a:lnTo>
                    <a:lnTo>
                      <a:pt x="8791" y="875"/>
                    </a:lnTo>
                    <a:lnTo>
                      <a:pt x="8723" y="809"/>
                    </a:lnTo>
                    <a:lnTo>
                      <a:pt x="8652" y="742"/>
                    </a:lnTo>
                    <a:lnTo>
                      <a:pt x="8576" y="675"/>
                    </a:lnTo>
                    <a:lnTo>
                      <a:pt x="8495" y="609"/>
                    </a:lnTo>
                    <a:lnTo>
                      <a:pt x="8410" y="544"/>
                    </a:lnTo>
                    <a:lnTo>
                      <a:pt x="8321" y="481"/>
                    </a:lnTo>
                    <a:lnTo>
                      <a:pt x="8230" y="420"/>
                    </a:lnTo>
                    <a:lnTo>
                      <a:pt x="8135" y="361"/>
                    </a:lnTo>
                    <a:lnTo>
                      <a:pt x="8037" y="305"/>
                    </a:lnTo>
                    <a:lnTo>
                      <a:pt x="7936" y="251"/>
                    </a:lnTo>
                    <a:lnTo>
                      <a:pt x="7833" y="202"/>
                    </a:lnTo>
                    <a:lnTo>
                      <a:pt x="7727" y="157"/>
                    </a:lnTo>
                    <a:lnTo>
                      <a:pt x="7620" y="117"/>
                    </a:lnTo>
                    <a:lnTo>
                      <a:pt x="7510" y="83"/>
                    </a:lnTo>
                    <a:lnTo>
                      <a:pt x="7401" y="53"/>
                    </a:lnTo>
                    <a:lnTo>
                      <a:pt x="7288" y="29"/>
                    </a:lnTo>
                    <a:lnTo>
                      <a:pt x="7176" y="13"/>
                    </a:lnTo>
                    <a:lnTo>
                      <a:pt x="7062" y="3"/>
                    </a:lnTo>
                    <a:lnTo>
                      <a:pt x="6948" y="0"/>
                    </a:lnTo>
                    <a:lnTo>
                      <a:pt x="6834" y="5"/>
                    </a:lnTo>
                    <a:lnTo>
                      <a:pt x="6719" y="18"/>
                    </a:lnTo>
                    <a:lnTo>
                      <a:pt x="6606" y="40"/>
                    </a:lnTo>
                    <a:lnTo>
                      <a:pt x="6492" y="71"/>
                    </a:lnTo>
                    <a:lnTo>
                      <a:pt x="6380" y="112"/>
                    </a:lnTo>
                    <a:lnTo>
                      <a:pt x="6270" y="156"/>
                    </a:lnTo>
                    <a:lnTo>
                      <a:pt x="6165" y="196"/>
                    </a:lnTo>
                    <a:lnTo>
                      <a:pt x="6063" y="231"/>
                    </a:lnTo>
                    <a:lnTo>
                      <a:pt x="5964" y="263"/>
                    </a:lnTo>
                    <a:lnTo>
                      <a:pt x="5869" y="292"/>
                    </a:lnTo>
                    <a:lnTo>
                      <a:pt x="5777" y="318"/>
                    </a:lnTo>
                    <a:lnTo>
                      <a:pt x="5688" y="342"/>
                    </a:lnTo>
                    <a:lnTo>
                      <a:pt x="5604" y="362"/>
                    </a:lnTo>
                    <a:lnTo>
                      <a:pt x="5521" y="380"/>
                    </a:lnTo>
                    <a:lnTo>
                      <a:pt x="5441" y="396"/>
                    </a:lnTo>
                    <a:lnTo>
                      <a:pt x="5365" y="410"/>
                    </a:lnTo>
                    <a:lnTo>
                      <a:pt x="5292" y="422"/>
                    </a:lnTo>
                    <a:lnTo>
                      <a:pt x="5153" y="443"/>
                    </a:lnTo>
                    <a:lnTo>
                      <a:pt x="5025" y="461"/>
                    </a:lnTo>
                    <a:lnTo>
                      <a:pt x="4906" y="477"/>
                    </a:lnTo>
                    <a:lnTo>
                      <a:pt x="4796" y="492"/>
                    </a:lnTo>
                    <a:lnTo>
                      <a:pt x="4744" y="502"/>
                    </a:lnTo>
                    <a:lnTo>
                      <a:pt x="4695" y="511"/>
                    </a:lnTo>
                    <a:lnTo>
                      <a:pt x="4648" y="522"/>
                    </a:lnTo>
                    <a:lnTo>
                      <a:pt x="4602" y="533"/>
                    </a:lnTo>
                    <a:lnTo>
                      <a:pt x="4558" y="547"/>
                    </a:lnTo>
                    <a:lnTo>
                      <a:pt x="4516" y="562"/>
                    </a:lnTo>
                    <a:lnTo>
                      <a:pt x="4476" y="579"/>
                    </a:lnTo>
                    <a:lnTo>
                      <a:pt x="4437" y="599"/>
                    </a:lnTo>
                    <a:lnTo>
                      <a:pt x="4399" y="622"/>
                    </a:lnTo>
                    <a:lnTo>
                      <a:pt x="4363" y="647"/>
                    </a:lnTo>
                    <a:lnTo>
                      <a:pt x="4328" y="674"/>
                    </a:lnTo>
                    <a:lnTo>
                      <a:pt x="4295" y="705"/>
                    </a:lnTo>
                    <a:lnTo>
                      <a:pt x="4263" y="740"/>
                    </a:lnTo>
                    <a:lnTo>
                      <a:pt x="4234" y="778"/>
                    </a:lnTo>
                    <a:lnTo>
                      <a:pt x="4207" y="820"/>
                    </a:lnTo>
                    <a:lnTo>
                      <a:pt x="4184" y="864"/>
                    </a:lnTo>
                    <a:lnTo>
                      <a:pt x="4161" y="911"/>
                    </a:lnTo>
                    <a:lnTo>
                      <a:pt x="4140" y="961"/>
                    </a:lnTo>
                    <a:lnTo>
                      <a:pt x="4120" y="1014"/>
                    </a:lnTo>
                    <a:lnTo>
                      <a:pt x="4100" y="1067"/>
                    </a:lnTo>
                    <a:lnTo>
                      <a:pt x="4061" y="1181"/>
                    </a:lnTo>
                    <a:lnTo>
                      <a:pt x="4020" y="1299"/>
                    </a:lnTo>
                    <a:lnTo>
                      <a:pt x="3998" y="1359"/>
                    </a:lnTo>
                    <a:lnTo>
                      <a:pt x="3974" y="1421"/>
                    </a:lnTo>
                    <a:lnTo>
                      <a:pt x="3949" y="1482"/>
                    </a:lnTo>
                    <a:lnTo>
                      <a:pt x="3920" y="1543"/>
                    </a:lnTo>
                    <a:lnTo>
                      <a:pt x="3889" y="1603"/>
                    </a:lnTo>
                    <a:lnTo>
                      <a:pt x="3855" y="1664"/>
                    </a:lnTo>
                    <a:lnTo>
                      <a:pt x="3818" y="1724"/>
                    </a:lnTo>
                    <a:lnTo>
                      <a:pt x="3777" y="1782"/>
                    </a:lnTo>
                    <a:lnTo>
                      <a:pt x="3732" y="1840"/>
                    </a:lnTo>
                    <a:lnTo>
                      <a:pt x="3681" y="1895"/>
                    </a:lnTo>
                    <a:lnTo>
                      <a:pt x="3626" y="1950"/>
                    </a:lnTo>
                    <a:lnTo>
                      <a:pt x="3565" y="2001"/>
                    </a:lnTo>
                    <a:lnTo>
                      <a:pt x="3499" y="2051"/>
                    </a:lnTo>
                    <a:lnTo>
                      <a:pt x="3426" y="2098"/>
                    </a:lnTo>
                    <a:lnTo>
                      <a:pt x="3348" y="2143"/>
                    </a:lnTo>
                    <a:lnTo>
                      <a:pt x="3261" y="2184"/>
                    </a:lnTo>
                    <a:lnTo>
                      <a:pt x="3169" y="2223"/>
                    </a:lnTo>
                    <a:lnTo>
                      <a:pt x="3068" y="2258"/>
                    </a:lnTo>
                    <a:lnTo>
                      <a:pt x="2960" y="2289"/>
                    </a:lnTo>
                    <a:lnTo>
                      <a:pt x="2842" y="2317"/>
                    </a:lnTo>
                    <a:lnTo>
                      <a:pt x="2725" y="2344"/>
                    </a:lnTo>
                    <a:lnTo>
                      <a:pt x="2614" y="2377"/>
                    </a:lnTo>
                    <a:lnTo>
                      <a:pt x="2510" y="2413"/>
                    </a:lnTo>
                    <a:lnTo>
                      <a:pt x="2412" y="2453"/>
                    </a:lnTo>
                    <a:lnTo>
                      <a:pt x="2321" y="2496"/>
                    </a:lnTo>
                    <a:lnTo>
                      <a:pt x="2235" y="2543"/>
                    </a:lnTo>
                    <a:lnTo>
                      <a:pt x="2155" y="2593"/>
                    </a:lnTo>
                    <a:lnTo>
                      <a:pt x="2080" y="2645"/>
                    </a:lnTo>
                    <a:lnTo>
                      <a:pt x="2010" y="2700"/>
                    </a:lnTo>
                    <a:lnTo>
                      <a:pt x="1946" y="2757"/>
                    </a:lnTo>
                    <a:lnTo>
                      <a:pt x="1886" y="2816"/>
                    </a:lnTo>
                    <a:lnTo>
                      <a:pt x="1833" y="2877"/>
                    </a:lnTo>
                    <a:lnTo>
                      <a:pt x="1782" y="2938"/>
                    </a:lnTo>
                    <a:lnTo>
                      <a:pt x="1737" y="3002"/>
                    </a:lnTo>
                    <a:lnTo>
                      <a:pt x="1694" y="3066"/>
                    </a:lnTo>
                    <a:lnTo>
                      <a:pt x="1657" y="3129"/>
                    </a:lnTo>
                    <a:lnTo>
                      <a:pt x="1622" y="3194"/>
                    </a:lnTo>
                    <a:lnTo>
                      <a:pt x="1591" y="3258"/>
                    </a:lnTo>
                    <a:lnTo>
                      <a:pt x="1563" y="3323"/>
                    </a:lnTo>
                    <a:lnTo>
                      <a:pt x="1539" y="3386"/>
                    </a:lnTo>
                    <a:lnTo>
                      <a:pt x="1517" y="3449"/>
                    </a:lnTo>
                    <a:lnTo>
                      <a:pt x="1498" y="3510"/>
                    </a:lnTo>
                    <a:lnTo>
                      <a:pt x="1481" y="3570"/>
                    </a:lnTo>
                    <a:lnTo>
                      <a:pt x="1467" y="3628"/>
                    </a:lnTo>
                    <a:lnTo>
                      <a:pt x="1453" y="3685"/>
                    </a:lnTo>
                    <a:lnTo>
                      <a:pt x="1443" y="3740"/>
                    </a:lnTo>
                    <a:lnTo>
                      <a:pt x="1433" y="3791"/>
                    </a:lnTo>
                    <a:lnTo>
                      <a:pt x="1426" y="3839"/>
                    </a:lnTo>
                    <a:lnTo>
                      <a:pt x="1413" y="3928"/>
                    </a:lnTo>
                    <a:lnTo>
                      <a:pt x="1405" y="4002"/>
                    </a:lnTo>
                    <a:lnTo>
                      <a:pt x="1397" y="4034"/>
                    </a:lnTo>
                    <a:lnTo>
                      <a:pt x="1387" y="4065"/>
                    </a:lnTo>
                    <a:lnTo>
                      <a:pt x="1372" y="4095"/>
                    </a:lnTo>
                    <a:lnTo>
                      <a:pt x="1355" y="4125"/>
                    </a:lnTo>
                    <a:lnTo>
                      <a:pt x="1334" y="4153"/>
                    </a:lnTo>
                    <a:lnTo>
                      <a:pt x="1310" y="4181"/>
                    </a:lnTo>
                    <a:lnTo>
                      <a:pt x="1282" y="4209"/>
                    </a:lnTo>
                    <a:lnTo>
                      <a:pt x="1254" y="4235"/>
                    </a:lnTo>
                    <a:lnTo>
                      <a:pt x="1221" y="4262"/>
                    </a:lnTo>
                    <a:lnTo>
                      <a:pt x="1188" y="4289"/>
                    </a:lnTo>
                    <a:lnTo>
                      <a:pt x="1153" y="4315"/>
                    </a:lnTo>
                    <a:lnTo>
                      <a:pt x="1115" y="4342"/>
                    </a:lnTo>
                    <a:lnTo>
                      <a:pt x="1038" y="4396"/>
                    </a:lnTo>
                    <a:lnTo>
                      <a:pt x="958" y="4452"/>
                    </a:lnTo>
                    <a:lnTo>
                      <a:pt x="917" y="4482"/>
                    </a:lnTo>
                    <a:lnTo>
                      <a:pt x="877" y="4512"/>
                    </a:lnTo>
                    <a:lnTo>
                      <a:pt x="836" y="4542"/>
                    </a:lnTo>
                    <a:lnTo>
                      <a:pt x="796" y="4575"/>
                    </a:lnTo>
                    <a:lnTo>
                      <a:pt x="756" y="4608"/>
                    </a:lnTo>
                    <a:lnTo>
                      <a:pt x="718" y="4642"/>
                    </a:lnTo>
                    <a:lnTo>
                      <a:pt x="681" y="4678"/>
                    </a:lnTo>
                    <a:lnTo>
                      <a:pt x="645" y="4716"/>
                    </a:lnTo>
                    <a:lnTo>
                      <a:pt x="611" y="4756"/>
                    </a:lnTo>
                    <a:lnTo>
                      <a:pt x="579" y="4797"/>
                    </a:lnTo>
                    <a:lnTo>
                      <a:pt x="549" y="4839"/>
                    </a:lnTo>
                    <a:lnTo>
                      <a:pt x="521" y="4885"/>
                    </a:lnTo>
                    <a:lnTo>
                      <a:pt x="496" y="4933"/>
                    </a:lnTo>
                    <a:lnTo>
                      <a:pt x="475" y="4981"/>
                    </a:lnTo>
                    <a:lnTo>
                      <a:pt x="456" y="5034"/>
                    </a:lnTo>
                    <a:lnTo>
                      <a:pt x="441" y="5089"/>
                    </a:lnTo>
                    <a:lnTo>
                      <a:pt x="426" y="5146"/>
                    </a:lnTo>
                    <a:lnTo>
                      <a:pt x="409" y="5209"/>
                    </a:lnTo>
                    <a:lnTo>
                      <a:pt x="391" y="5272"/>
                    </a:lnTo>
                    <a:lnTo>
                      <a:pt x="372" y="5341"/>
                    </a:lnTo>
                    <a:lnTo>
                      <a:pt x="328" y="5484"/>
                    </a:lnTo>
                    <a:lnTo>
                      <a:pt x="282" y="5639"/>
                    </a:lnTo>
                    <a:lnTo>
                      <a:pt x="234" y="5801"/>
                    </a:lnTo>
                    <a:lnTo>
                      <a:pt x="187" y="5971"/>
                    </a:lnTo>
                    <a:lnTo>
                      <a:pt x="164" y="6059"/>
                    </a:lnTo>
                    <a:lnTo>
                      <a:pt x="142" y="6147"/>
                    </a:lnTo>
                    <a:lnTo>
                      <a:pt x="119" y="6236"/>
                    </a:lnTo>
                    <a:lnTo>
                      <a:pt x="100" y="6326"/>
                    </a:lnTo>
                    <a:lnTo>
                      <a:pt x="81" y="6417"/>
                    </a:lnTo>
                    <a:lnTo>
                      <a:pt x="63" y="6508"/>
                    </a:lnTo>
                    <a:lnTo>
                      <a:pt x="47" y="6599"/>
                    </a:lnTo>
                    <a:lnTo>
                      <a:pt x="33" y="6691"/>
                    </a:lnTo>
                    <a:lnTo>
                      <a:pt x="21" y="6782"/>
                    </a:lnTo>
                    <a:lnTo>
                      <a:pt x="12" y="6874"/>
                    </a:lnTo>
                    <a:lnTo>
                      <a:pt x="5" y="6963"/>
                    </a:lnTo>
                    <a:lnTo>
                      <a:pt x="1" y="7053"/>
                    </a:lnTo>
                    <a:lnTo>
                      <a:pt x="0" y="7142"/>
                    </a:lnTo>
                    <a:lnTo>
                      <a:pt x="2" y="7231"/>
                    </a:lnTo>
                    <a:lnTo>
                      <a:pt x="8" y="7317"/>
                    </a:lnTo>
                    <a:lnTo>
                      <a:pt x="17" y="7402"/>
                    </a:lnTo>
                    <a:lnTo>
                      <a:pt x="31" y="7485"/>
                    </a:lnTo>
                    <a:lnTo>
                      <a:pt x="48" y="7566"/>
                    </a:lnTo>
                    <a:lnTo>
                      <a:pt x="70" y="7646"/>
                    </a:lnTo>
                    <a:lnTo>
                      <a:pt x="96" y="7724"/>
                    </a:lnTo>
                    <a:lnTo>
                      <a:pt x="126" y="7796"/>
                    </a:lnTo>
                    <a:lnTo>
                      <a:pt x="158" y="7865"/>
                    </a:lnTo>
                    <a:lnTo>
                      <a:pt x="194" y="7928"/>
                    </a:lnTo>
                    <a:lnTo>
                      <a:pt x="233" y="7988"/>
                    </a:lnTo>
                    <a:lnTo>
                      <a:pt x="273" y="8044"/>
                    </a:lnTo>
                    <a:lnTo>
                      <a:pt x="315" y="8097"/>
                    </a:lnTo>
                    <a:lnTo>
                      <a:pt x="360" y="8147"/>
                    </a:lnTo>
                    <a:lnTo>
                      <a:pt x="405" y="8193"/>
                    </a:lnTo>
                    <a:lnTo>
                      <a:pt x="453" y="8235"/>
                    </a:lnTo>
                    <a:lnTo>
                      <a:pt x="500" y="8276"/>
                    </a:lnTo>
                    <a:lnTo>
                      <a:pt x="547" y="8314"/>
                    </a:lnTo>
                    <a:lnTo>
                      <a:pt x="596" y="8350"/>
                    </a:lnTo>
                    <a:lnTo>
                      <a:pt x="645" y="8384"/>
                    </a:lnTo>
                    <a:lnTo>
                      <a:pt x="693" y="8416"/>
                    </a:lnTo>
                    <a:lnTo>
                      <a:pt x="741" y="8446"/>
                    </a:lnTo>
                    <a:lnTo>
                      <a:pt x="788" y="8476"/>
                    </a:lnTo>
                    <a:lnTo>
                      <a:pt x="879" y="8531"/>
                    </a:lnTo>
                    <a:lnTo>
                      <a:pt x="964" y="8584"/>
                    </a:lnTo>
                    <a:lnTo>
                      <a:pt x="1004" y="8610"/>
                    </a:lnTo>
                    <a:lnTo>
                      <a:pt x="1043" y="8636"/>
                    </a:lnTo>
                    <a:lnTo>
                      <a:pt x="1078" y="8662"/>
                    </a:lnTo>
                    <a:lnTo>
                      <a:pt x="1109" y="8688"/>
                    </a:lnTo>
                    <a:lnTo>
                      <a:pt x="1139" y="8716"/>
                    </a:lnTo>
                    <a:lnTo>
                      <a:pt x="1165" y="8743"/>
                    </a:lnTo>
                    <a:lnTo>
                      <a:pt x="1188" y="8773"/>
                    </a:lnTo>
                    <a:lnTo>
                      <a:pt x="1206" y="8803"/>
                    </a:lnTo>
                    <a:lnTo>
                      <a:pt x="1220" y="8836"/>
                    </a:lnTo>
                    <a:lnTo>
                      <a:pt x="1230" y="8869"/>
                    </a:lnTo>
                    <a:lnTo>
                      <a:pt x="1236" y="8906"/>
                    </a:lnTo>
                    <a:lnTo>
                      <a:pt x="1236" y="8944"/>
                    </a:lnTo>
                    <a:lnTo>
                      <a:pt x="1239" y="8982"/>
                    </a:lnTo>
                    <a:lnTo>
                      <a:pt x="1248" y="9018"/>
                    </a:lnTo>
                    <a:lnTo>
                      <a:pt x="1265" y="9052"/>
                    </a:lnTo>
                    <a:lnTo>
                      <a:pt x="1287" y="9083"/>
                    </a:lnTo>
                    <a:lnTo>
                      <a:pt x="1316" y="9111"/>
                    </a:lnTo>
                    <a:lnTo>
                      <a:pt x="1351" y="9139"/>
                    </a:lnTo>
                    <a:lnTo>
                      <a:pt x="1390" y="9165"/>
                    </a:lnTo>
                    <a:lnTo>
                      <a:pt x="1433" y="9190"/>
                    </a:lnTo>
                    <a:lnTo>
                      <a:pt x="1481" y="9214"/>
                    </a:lnTo>
                    <a:lnTo>
                      <a:pt x="1532" y="9238"/>
                    </a:lnTo>
                    <a:lnTo>
                      <a:pt x="1586" y="9260"/>
                    </a:lnTo>
                    <a:lnTo>
                      <a:pt x="1642" y="9282"/>
                    </a:lnTo>
                    <a:lnTo>
                      <a:pt x="1760" y="9326"/>
                    </a:lnTo>
                    <a:lnTo>
                      <a:pt x="1881" y="9374"/>
                    </a:lnTo>
                    <a:lnTo>
                      <a:pt x="1943" y="9397"/>
                    </a:lnTo>
                    <a:lnTo>
                      <a:pt x="2002" y="9423"/>
                    </a:lnTo>
                    <a:lnTo>
                      <a:pt x="2061" y="9450"/>
                    </a:lnTo>
                    <a:lnTo>
                      <a:pt x="2118" y="9478"/>
                    </a:lnTo>
                    <a:lnTo>
                      <a:pt x="2173" y="9510"/>
                    </a:lnTo>
                    <a:lnTo>
                      <a:pt x="2227" y="9542"/>
                    </a:lnTo>
                    <a:lnTo>
                      <a:pt x="2276" y="9577"/>
                    </a:lnTo>
                    <a:lnTo>
                      <a:pt x="2322" y="9614"/>
                    </a:lnTo>
                    <a:lnTo>
                      <a:pt x="2363" y="9654"/>
                    </a:lnTo>
                    <a:lnTo>
                      <a:pt x="2400" y="9698"/>
                    </a:lnTo>
                    <a:lnTo>
                      <a:pt x="2432" y="9744"/>
                    </a:lnTo>
                    <a:lnTo>
                      <a:pt x="2458" y="9795"/>
                    </a:lnTo>
                    <a:lnTo>
                      <a:pt x="2478" y="9849"/>
                    </a:lnTo>
                    <a:lnTo>
                      <a:pt x="2492" y="9907"/>
                    </a:lnTo>
                    <a:lnTo>
                      <a:pt x="2498" y="9969"/>
                    </a:lnTo>
                    <a:lnTo>
                      <a:pt x="2497" y="10036"/>
                    </a:lnTo>
                    <a:lnTo>
                      <a:pt x="2512" y="10102"/>
                    </a:lnTo>
                    <a:lnTo>
                      <a:pt x="2566" y="10164"/>
                    </a:lnTo>
                    <a:lnTo>
                      <a:pt x="2659" y="10221"/>
                    </a:lnTo>
                    <a:lnTo>
                      <a:pt x="2786" y="10273"/>
                    </a:lnTo>
                    <a:lnTo>
                      <a:pt x="2946" y="10320"/>
                    </a:lnTo>
                    <a:lnTo>
                      <a:pt x="3135" y="10362"/>
                    </a:lnTo>
                    <a:lnTo>
                      <a:pt x="3354" y="10400"/>
                    </a:lnTo>
                    <a:lnTo>
                      <a:pt x="3597" y="10431"/>
                    </a:lnTo>
                    <a:lnTo>
                      <a:pt x="3863" y="10458"/>
                    </a:lnTo>
                    <a:lnTo>
                      <a:pt x="4149" y="10481"/>
                    </a:lnTo>
                    <a:lnTo>
                      <a:pt x="4452" y="10497"/>
                    </a:lnTo>
                    <a:lnTo>
                      <a:pt x="4771" y="10509"/>
                    </a:lnTo>
                    <a:lnTo>
                      <a:pt x="5103" y="10516"/>
                    </a:lnTo>
                    <a:lnTo>
                      <a:pt x="5445" y="10518"/>
                    </a:lnTo>
                    <a:lnTo>
                      <a:pt x="5796" y="10514"/>
                    </a:lnTo>
                    <a:lnTo>
                      <a:pt x="6151" y="10506"/>
                    </a:lnTo>
                    <a:lnTo>
                      <a:pt x="6510" y="10492"/>
                    </a:lnTo>
                    <a:lnTo>
                      <a:pt x="6869" y="10473"/>
                    </a:lnTo>
                    <a:lnTo>
                      <a:pt x="7226" y="10449"/>
                    </a:lnTo>
                    <a:lnTo>
                      <a:pt x="7579" y="10421"/>
                    </a:lnTo>
                    <a:lnTo>
                      <a:pt x="7925" y="10386"/>
                    </a:lnTo>
                    <a:lnTo>
                      <a:pt x="8261" y="10347"/>
                    </a:lnTo>
                    <a:lnTo>
                      <a:pt x="8586" y="10302"/>
                    </a:lnTo>
                    <a:lnTo>
                      <a:pt x="8897" y="10252"/>
                    </a:lnTo>
                    <a:lnTo>
                      <a:pt x="9190" y="10196"/>
                    </a:lnTo>
                    <a:lnTo>
                      <a:pt x="9464" y="10136"/>
                    </a:lnTo>
                    <a:lnTo>
                      <a:pt x="9718" y="10070"/>
                    </a:lnTo>
                    <a:lnTo>
                      <a:pt x="9946" y="9999"/>
                    </a:lnTo>
                    <a:lnTo>
                      <a:pt x="10148" y="9923"/>
                    </a:lnTo>
                    <a:lnTo>
                      <a:pt x="10322" y="9840"/>
                    </a:lnTo>
                    <a:lnTo>
                      <a:pt x="10463" y="9753"/>
                    </a:lnTo>
                    <a:lnTo>
                      <a:pt x="10570" y="9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3" name="Freeform 14"/>
              <p:cNvSpPr>
                <a:spLocks/>
              </p:cNvSpPr>
              <p:nvPr/>
            </p:nvSpPr>
            <p:spPr bwMode="auto">
              <a:xfrm>
                <a:off x="1675" y="675"/>
                <a:ext cx="2381" cy="2072"/>
              </a:xfrm>
              <a:custGeom>
                <a:avLst/>
                <a:gdLst>
                  <a:gd name="T0" fmla="*/ 0 w 11904"/>
                  <a:gd name="T1" fmla="*/ 0 h 10359"/>
                  <a:gd name="T2" fmla="*/ 0 w 11904"/>
                  <a:gd name="T3" fmla="*/ 0 h 10359"/>
                  <a:gd name="T4" fmla="*/ 0 w 11904"/>
                  <a:gd name="T5" fmla="*/ 0 h 10359"/>
                  <a:gd name="T6" fmla="*/ 0 w 11904"/>
                  <a:gd name="T7" fmla="*/ 0 h 10359"/>
                  <a:gd name="T8" fmla="*/ 0 w 11904"/>
                  <a:gd name="T9" fmla="*/ 0 h 10359"/>
                  <a:gd name="T10" fmla="*/ 0 w 11904"/>
                  <a:gd name="T11" fmla="*/ 0 h 10359"/>
                  <a:gd name="T12" fmla="*/ 0 w 11904"/>
                  <a:gd name="T13" fmla="*/ 0 h 10359"/>
                  <a:gd name="T14" fmla="*/ 0 w 11904"/>
                  <a:gd name="T15" fmla="*/ 0 h 10359"/>
                  <a:gd name="T16" fmla="*/ 0 w 11904"/>
                  <a:gd name="T17" fmla="*/ 0 h 10359"/>
                  <a:gd name="T18" fmla="*/ 0 w 11904"/>
                  <a:gd name="T19" fmla="*/ 0 h 10359"/>
                  <a:gd name="T20" fmla="*/ 0 w 11904"/>
                  <a:gd name="T21" fmla="*/ 0 h 10359"/>
                  <a:gd name="T22" fmla="*/ 0 w 11904"/>
                  <a:gd name="T23" fmla="*/ 0 h 10359"/>
                  <a:gd name="T24" fmla="*/ 0 w 11904"/>
                  <a:gd name="T25" fmla="*/ 0 h 10359"/>
                  <a:gd name="T26" fmla="*/ 0 w 11904"/>
                  <a:gd name="T27" fmla="*/ 0 h 10359"/>
                  <a:gd name="T28" fmla="*/ 0 w 11904"/>
                  <a:gd name="T29" fmla="*/ 0 h 10359"/>
                  <a:gd name="T30" fmla="*/ 0 w 11904"/>
                  <a:gd name="T31" fmla="*/ 0 h 10359"/>
                  <a:gd name="T32" fmla="*/ 0 w 11904"/>
                  <a:gd name="T33" fmla="*/ 0 h 10359"/>
                  <a:gd name="T34" fmla="*/ 0 w 11904"/>
                  <a:gd name="T35" fmla="*/ 0 h 10359"/>
                  <a:gd name="T36" fmla="*/ 0 w 11904"/>
                  <a:gd name="T37" fmla="*/ 0 h 10359"/>
                  <a:gd name="T38" fmla="*/ 0 w 11904"/>
                  <a:gd name="T39" fmla="*/ 0 h 10359"/>
                  <a:gd name="T40" fmla="*/ 0 w 11904"/>
                  <a:gd name="T41" fmla="*/ 0 h 10359"/>
                  <a:gd name="T42" fmla="*/ 0 w 11904"/>
                  <a:gd name="T43" fmla="*/ 0 h 10359"/>
                  <a:gd name="T44" fmla="*/ 0 w 11904"/>
                  <a:gd name="T45" fmla="*/ 0 h 10359"/>
                  <a:gd name="T46" fmla="*/ 0 w 11904"/>
                  <a:gd name="T47" fmla="*/ 0 h 10359"/>
                  <a:gd name="T48" fmla="*/ 0 w 11904"/>
                  <a:gd name="T49" fmla="*/ 0 h 10359"/>
                  <a:gd name="T50" fmla="*/ 0 w 11904"/>
                  <a:gd name="T51" fmla="*/ 0 h 10359"/>
                  <a:gd name="T52" fmla="*/ 0 w 11904"/>
                  <a:gd name="T53" fmla="*/ 0 h 10359"/>
                  <a:gd name="T54" fmla="*/ 0 w 11904"/>
                  <a:gd name="T55" fmla="*/ 0 h 10359"/>
                  <a:gd name="T56" fmla="*/ 0 w 11904"/>
                  <a:gd name="T57" fmla="*/ 0 h 10359"/>
                  <a:gd name="T58" fmla="*/ 0 w 11904"/>
                  <a:gd name="T59" fmla="*/ 0 h 10359"/>
                  <a:gd name="T60" fmla="*/ 0 w 11904"/>
                  <a:gd name="T61" fmla="*/ 0 h 10359"/>
                  <a:gd name="T62" fmla="*/ 0 w 11904"/>
                  <a:gd name="T63" fmla="*/ 0 h 10359"/>
                  <a:gd name="T64" fmla="*/ 0 w 11904"/>
                  <a:gd name="T65" fmla="*/ 0 h 10359"/>
                  <a:gd name="T66" fmla="*/ 0 w 11904"/>
                  <a:gd name="T67" fmla="*/ 0 h 10359"/>
                  <a:gd name="T68" fmla="*/ 0 w 11904"/>
                  <a:gd name="T69" fmla="*/ 0 h 10359"/>
                  <a:gd name="T70" fmla="*/ 0 w 11904"/>
                  <a:gd name="T71" fmla="*/ 0 h 10359"/>
                  <a:gd name="T72" fmla="*/ 0 w 11904"/>
                  <a:gd name="T73" fmla="*/ 0 h 10359"/>
                  <a:gd name="T74" fmla="*/ 0 w 11904"/>
                  <a:gd name="T75" fmla="*/ 0 h 10359"/>
                  <a:gd name="T76" fmla="*/ 0 w 11904"/>
                  <a:gd name="T77" fmla="*/ 0 h 10359"/>
                  <a:gd name="T78" fmla="*/ 0 w 11904"/>
                  <a:gd name="T79" fmla="*/ 0 h 10359"/>
                  <a:gd name="T80" fmla="*/ 0 w 11904"/>
                  <a:gd name="T81" fmla="*/ 0 h 10359"/>
                  <a:gd name="T82" fmla="*/ 0 w 11904"/>
                  <a:gd name="T83" fmla="*/ 0 h 10359"/>
                  <a:gd name="T84" fmla="*/ 0 w 11904"/>
                  <a:gd name="T85" fmla="*/ 0 h 10359"/>
                  <a:gd name="T86" fmla="*/ 0 w 11904"/>
                  <a:gd name="T87" fmla="*/ 0 h 10359"/>
                  <a:gd name="T88" fmla="*/ 0 w 11904"/>
                  <a:gd name="T89" fmla="*/ 0 h 10359"/>
                  <a:gd name="T90" fmla="*/ 0 w 11904"/>
                  <a:gd name="T91" fmla="*/ 0 h 10359"/>
                  <a:gd name="T92" fmla="*/ 0 w 11904"/>
                  <a:gd name="T93" fmla="*/ 0 h 10359"/>
                  <a:gd name="T94" fmla="*/ 0 w 11904"/>
                  <a:gd name="T95" fmla="*/ 0 h 10359"/>
                  <a:gd name="T96" fmla="*/ 0 w 11904"/>
                  <a:gd name="T97" fmla="*/ 0 h 10359"/>
                  <a:gd name="T98" fmla="*/ 0 w 11904"/>
                  <a:gd name="T99" fmla="*/ 0 h 10359"/>
                  <a:gd name="T100" fmla="*/ 0 w 11904"/>
                  <a:gd name="T101" fmla="*/ 0 h 10359"/>
                  <a:gd name="T102" fmla="*/ 0 w 11904"/>
                  <a:gd name="T103" fmla="*/ 0 h 10359"/>
                  <a:gd name="T104" fmla="*/ 0 w 11904"/>
                  <a:gd name="T105" fmla="*/ 0 h 10359"/>
                  <a:gd name="T106" fmla="*/ 0 w 11904"/>
                  <a:gd name="T107" fmla="*/ 0 h 10359"/>
                  <a:gd name="T108" fmla="*/ 0 w 11904"/>
                  <a:gd name="T109" fmla="*/ 0 h 10359"/>
                  <a:gd name="T110" fmla="*/ 0 w 11904"/>
                  <a:gd name="T111" fmla="*/ 0 h 10359"/>
                  <a:gd name="T112" fmla="*/ 0 w 11904"/>
                  <a:gd name="T113" fmla="*/ 0 h 10359"/>
                  <a:gd name="T114" fmla="*/ 0 w 11904"/>
                  <a:gd name="T115" fmla="*/ 0 h 10359"/>
                  <a:gd name="T116" fmla="*/ 0 w 11904"/>
                  <a:gd name="T117" fmla="*/ 0 h 10359"/>
                  <a:gd name="T118" fmla="*/ 0 w 11904"/>
                  <a:gd name="T119" fmla="*/ 0 h 10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904"/>
                  <a:gd name="T181" fmla="*/ 0 h 10359"/>
                  <a:gd name="T182" fmla="*/ 11904 w 11904"/>
                  <a:gd name="T183" fmla="*/ 10359 h 10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904" h="10359">
                    <a:moveTo>
                      <a:pt x="8842" y="1275"/>
                    </a:moveTo>
                    <a:lnTo>
                      <a:pt x="8858" y="1321"/>
                    </a:lnTo>
                    <a:lnTo>
                      <a:pt x="8876" y="1368"/>
                    </a:lnTo>
                    <a:lnTo>
                      <a:pt x="8894" y="1416"/>
                    </a:lnTo>
                    <a:lnTo>
                      <a:pt x="8914" y="1463"/>
                    </a:lnTo>
                    <a:lnTo>
                      <a:pt x="8934" y="1512"/>
                    </a:lnTo>
                    <a:lnTo>
                      <a:pt x="8957" y="1559"/>
                    </a:lnTo>
                    <a:lnTo>
                      <a:pt x="8979" y="1607"/>
                    </a:lnTo>
                    <a:lnTo>
                      <a:pt x="9003" y="1654"/>
                    </a:lnTo>
                    <a:lnTo>
                      <a:pt x="9029" y="1702"/>
                    </a:lnTo>
                    <a:lnTo>
                      <a:pt x="9055" y="1748"/>
                    </a:lnTo>
                    <a:lnTo>
                      <a:pt x="9083" y="1794"/>
                    </a:lnTo>
                    <a:lnTo>
                      <a:pt x="9113" y="1839"/>
                    </a:lnTo>
                    <a:lnTo>
                      <a:pt x="9144" y="1884"/>
                    </a:lnTo>
                    <a:lnTo>
                      <a:pt x="9175" y="1928"/>
                    </a:lnTo>
                    <a:lnTo>
                      <a:pt x="9209" y="1970"/>
                    </a:lnTo>
                    <a:lnTo>
                      <a:pt x="9245" y="2010"/>
                    </a:lnTo>
                    <a:lnTo>
                      <a:pt x="9281" y="2050"/>
                    </a:lnTo>
                    <a:lnTo>
                      <a:pt x="9320" y="2089"/>
                    </a:lnTo>
                    <a:lnTo>
                      <a:pt x="9360" y="2125"/>
                    </a:lnTo>
                    <a:lnTo>
                      <a:pt x="9402" y="2160"/>
                    </a:lnTo>
                    <a:lnTo>
                      <a:pt x="9446" y="2193"/>
                    </a:lnTo>
                    <a:lnTo>
                      <a:pt x="9491" y="2225"/>
                    </a:lnTo>
                    <a:lnTo>
                      <a:pt x="9538" y="2253"/>
                    </a:lnTo>
                    <a:lnTo>
                      <a:pt x="9587" y="2281"/>
                    </a:lnTo>
                    <a:lnTo>
                      <a:pt x="9638" y="2304"/>
                    </a:lnTo>
                    <a:lnTo>
                      <a:pt x="9690" y="2327"/>
                    </a:lnTo>
                    <a:lnTo>
                      <a:pt x="9745" y="2347"/>
                    </a:lnTo>
                    <a:lnTo>
                      <a:pt x="9803" y="2363"/>
                    </a:lnTo>
                    <a:lnTo>
                      <a:pt x="9861" y="2378"/>
                    </a:lnTo>
                    <a:lnTo>
                      <a:pt x="9923" y="2388"/>
                    </a:lnTo>
                    <a:lnTo>
                      <a:pt x="9986" y="2397"/>
                    </a:lnTo>
                    <a:lnTo>
                      <a:pt x="10052" y="2402"/>
                    </a:lnTo>
                    <a:lnTo>
                      <a:pt x="10116" y="2407"/>
                    </a:lnTo>
                    <a:lnTo>
                      <a:pt x="10175" y="2413"/>
                    </a:lnTo>
                    <a:lnTo>
                      <a:pt x="10228" y="2422"/>
                    </a:lnTo>
                    <a:lnTo>
                      <a:pt x="10277" y="2432"/>
                    </a:lnTo>
                    <a:lnTo>
                      <a:pt x="10321" y="2444"/>
                    </a:lnTo>
                    <a:lnTo>
                      <a:pt x="10361" y="2458"/>
                    </a:lnTo>
                    <a:lnTo>
                      <a:pt x="10395" y="2474"/>
                    </a:lnTo>
                    <a:lnTo>
                      <a:pt x="10425" y="2492"/>
                    </a:lnTo>
                    <a:lnTo>
                      <a:pt x="10453" y="2510"/>
                    </a:lnTo>
                    <a:lnTo>
                      <a:pt x="10475" y="2530"/>
                    </a:lnTo>
                    <a:lnTo>
                      <a:pt x="10494" y="2553"/>
                    </a:lnTo>
                    <a:lnTo>
                      <a:pt x="10510" y="2575"/>
                    </a:lnTo>
                    <a:lnTo>
                      <a:pt x="10524" y="2600"/>
                    </a:lnTo>
                    <a:lnTo>
                      <a:pt x="10534" y="2626"/>
                    </a:lnTo>
                    <a:lnTo>
                      <a:pt x="10541" y="2653"/>
                    </a:lnTo>
                    <a:lnTo>
                      <a:pt x="10546" y="2681"/>
                    </a:lnTo>
                    <a:lnTo>
                      <a:pt x="10549" y="2711"/>
                    </a:lnTo>
                    <a:lnTo>
                      <a:pt x="10549" y="2741"/>
                    </a:lnTo>
                    <a:lnTo>
                      <a:pt x="10548" y="2772"/>
                    </a:lnTo>
                    <a:lnTo>
                      <a:pt x="10545" y="2805"/>
                    </a:lnTo>
                    <a:lnTo>
                      <a:pt x="10540" y="2839"/>
                    </a:lnTo>
                    <a:lnTo>
                      <a:pt x="10535" y="2872"/>
                    </a:lnTo>
                    <a:lnTo>
                      <a:pt x="10529" y="2907"/>
                    </a:lnTo>
                    <a:lnTo>
                      <a:pt x="10522" y="2943"/>
                    </a:lnTo>
                    <a:lnTo>
                      <a:pt x="10505" y="3016"/>
                    </a:lnTo>
                    <a:lnTo>
                      <a:pt x="10489" y="3091"/>
                    </a:lnTo>
                    <a:lnTo>
                      <a:pt x="10482" y="3129"/>
                    </a:lnTo>
                    <a:lnTo>
                      <a:pt x="10474" y="3168"/>
                    </a:lnTo>
                    <a:lnTo>
                      <a:pt x="10468" y="3207"/>
                    </a:lnTo>
                    <a:lnTo>
                      <a:pt x="10462" y="3247"/>
                    </a:lnTo>
                    <a:lnTo>
                      <a:pt x="10458" y="3288"/>
                    </a:lnTo>
                    <a:lnTo>
                      <a:pt x="10458" y="3333"/>
                    </a:lnTo>
                    <a:lnTo>
                      <a:pt x="10462" y="3380"/>
                    </a:lnTo>
                    <a:lnTo>
                      <a:pt x="10467" y="3430"/>
                    </a:lnTo>
                    <a:lnTo>
                      <a:pt x="10475" y="3483"/>
                    </a:lnTo>
                    <a:lnTo>
                      <a:pt x="10488" y="3536"/>
                    </a:lnTo>
                    <a:lnTo>
                      <a:pt x="10503" y="3593"/>
                    </a:lnTo>
                    <a:lnTo>
                      <a:pt x="10519" y="3651"/>
                    </a:lnTo>
                    <a:lnTo>
                      <a:pt x="10539" y="3711"/>
                    </a:lnTo>
                    <a:lnTo>
                      <a:pt x="10561" y="3771"/>
                    </a:lnTo>
                    <a:lnTo>
                      <a:pt x="10586" y="3833"/>
                    </a:lnTo>
                    <a:lnTo>
                      <a:pt x="10614" y="3896"/>
                    </a:lnTo>
                    <a:lnTo>
                      <a:pt x="10644" y="3958"/>
                    </a:lnTo>
                    <a:lnTo>
                      <a:pt x="10675" y="4022"/>
                    </a:lnTo>
                    <a:lnTo>
                      <a:pt x="10710" y="4084"/>
                    </a:lnTo>
                    <a:lnTo>
                      <a:pt x="10745" y="4148"/>
                    </a:lnTo>
                    <a:lnTo>
                      <a:pt x="10784" y="4210"/>
                    </a:lnTo>
                    <a:lnTo>
                      <a:pt x="10823" y="4273"/>
                    </a:lnTo>
                    <a:lnTo>
                      <a:pt x="10865" y="4334"/>
                    </a:lnTo>
                    <a:lnTo>
                      <a:pt x="10908" y="4394"/>
                    </a:lnTo>
                    <a:lnTo>
                      <a:pt x="10953" y="4452"/>
                    </a:lnTo>
                    <a:lnTo>
                      <a:pt x="10999" y="4510"/>
                    </a:lnTo>
                    <a:lnTo>
                      <a:pt x="11047" y="4565"/>
                    </a:lnTo>
                    <a:lnTo>
                      <a:pt x="11097" y="4617"/>
                    </a:lnTo>
                    <a:lnTo>
                      <a:pt x="11147" y="4668"/>
                    </a:lnTo>
                    <a:lnTo>
                      <a:pt x="11198" y="4717"/>
                    </a:lnTo>
                    <a:lnTo>
                      <a:pt x="11251" y="4763"/>
                    </a:lnTo>
                    <a:lnTo>
                      <a:pt x="11305" y="4806"/>
                    </a:lnTo>
                    <a:lnTo>
                      <a:pt x="11360" y="4844"/>
                    </a:lnTo>
                    <a:lnTo>
                      <a:pt x="11415" y="4881"/>
                    </a:lnTo>
                    <a:lnTo>
                      <a:pt x="11472" y="4913"/>
                    </a:lnTo>
                    <a:lnTo>
                      <a:pt x="11529" y="4942"/>
                    </a:lnTo>
                    <a:lnTo>
                      <a:pt x="11583" y="4969"/>
                    </a:lnTo>
                    <a:lnTo>
                      <a:pt x="11633" y="5002"/>
                    </a:lnTo>
                    <a:lnTo>
                      <a:pt x="11678" y="5035"/>
                    </a:lnTo>
                    <a:lnTo>
                      <a:pt x="11719" y="5073"/>
                    </a:lnTo>
                    <a:lnTo>
                      <a:pt x="11754" y="5113"/>
                    </a:lnTo>
                    <a:lnTo>
                      <a:pt x="11786" y="5154"/>
                    </a:lnTo>
                    <a:lnTo>
                      <a:pt x="11813" y="5199"/>
                    </a:lnTo>
                    <a:lnTo>
                      <a:pt x="11837" y="5245"/>
                    </a:lnTo>
                    <a:lnTo>
                      <a:pt x="11855" y="5292"/>
                    </a:lnTo>
                    <a:lnTo>
                      <a:pt x="11872" y="5342"/>
                    </a:lnTo>
                    <a:lnTo>
                      <a:pt x="11884" y="5394"/>
                    </a:lnTo>
                    <a:lnTo>
                      <a:pt x="11894" y="5445"/>
                    </a:lnTo>
                    <a:lnTo>
                      <a:pt x="11900" y="5498"/>
                    </a:lnTo>
                    <a:lnTo>
                      <a:pt x="11903" y="5552"/>
                    </a:lnTo>
                    <a:lnTo>
                      <a:pt x="11904" y="5606"/>
                    </a:lnTo>
                    <a:lnTo>
                      <a:pt x="11902" y="5661"/>
                    </a:lnTo>
                    <a:lnTo>
                      <a:pt x="11898" y="5714"/>
                    </a:lnTo>
                    <a:lnTo>
                      <a:pt x="11892" y="5769"/>
                    </a:lnTo>
                    <a:lnTo>
                      <a:pt x="11883" y="5823"/>
                    </a:lnTo>
                    <a:lnTo>
                      <a:pt x="11873" y="5877"/>
                    </a:lnTo>
                    <a:lnTo>
                      <a:pt x="11862" y="5930"/>
                    </a:lnTo>
                    <a:lnTo>
                      <a:pt x="11849" y="5981"/>
                    </a:lnTo>
                    <a:lnTo>
                      <a:pt x="11834" y="6033"/>
                    </a:lnTo>
                    <a:lnTo>
                      <a:pt x="11819" y="6083"/>
                    </a:lnTo>
                    <a:lnTo>
                      <a:pt x="11803" y="6130"/>
                    </a:lnTo>
                    <a:lnTo>
                      <a:pt x="11787" y="6176"/>
                    </a:lnTo>
                    <a:lnTo>
                      <a:pt x="11769" y="6220"/>
                    </a:lnTo>
                    <a:lnTo>
                      <a:pt x="11752" y="6262"/>
                    </a:lnTo>
                    <a:lnTo>
                      <a:pt x="11734" y="6302"/>
                    </a:lnTo>
                    <a:lnTo>
                      <a:pt x="11717" y="6340"/>
                    </a:lnTo>
                    <a:lnTo>
                      <a:pt x="11699" y="6373"/>
                    </a:lnTo>
                    <a:lnTo>
                      <a:pt x="11682" y="6405"/>
                    </a:lnTo>
                    <a:lnTo>
                      <a:pt x="11648" y="6464"/>
                    </a:lnTo>
                    <a:lnTo>
                      <a:pt x="11612" y="6526"/>
                    </a:lnTo>
                    <a:lnTo>
                      <a:pt x="11575" y="6589"/>
                    </a:lnTo>
                    <a:lnTo>
                      <a:pt x="11538" y="6654"/>
                    </a:lnTo>
                    <a:lnTo>
                      <a:pt x="11521" y="6688"/>
                    </a:lnTo>
                    <a:lnTo>
                      <a:pt x="11504" y="6722"/>
                    </a:lnTo>
                    <a:lnTo>
                      <a:pt x="11487" y="6755"/>
                    </a:lnTo>
                    <a:lnTo>
                      <a:pt x="11471" y="6790"/>
                    </a:lnTo>
                    <a:lnTo>
                      <a:pt x="11456" y="6825"/>
                    </a:lnTo>
                    <a:lnTo>
                      <a:pt x="11442" y="6861"/>
                    </a:lnTo>
                    <a:lnTo>
                      <a:pt x="11430" y="6898"/>
                    </a:lnTo>
                    <a:lnTo>
                      <a:pt x="11419" y="6934"/>
                    </a:lnTo>
                    <a:lnTo>
                      <a:pt x="11409" y="6971"/>
                    </a:lnTo>
                    <a:lnTo>
                      <a:pt x="11400" y="7010"/>
                    </a:lnTo>
                    <a:lnTo>
                      <a:pt x="11394" y="7049"/>
                    </a:lnTo>
                    <a:lnTo>
                      <a:pt x="11388" y="7087"/>
                    </a:lnTo>
                    <a:lnTo>
                      <a:pt x="11385" y="7127"/>
                    </a:lnTo>
                    <a:lnTo>
                      <a:pt x="11384" y="7168"/>
                    </a:lnTo>
                    <a:lnTo>
                      <a:pt x="11385" y="7210"/>
                    </a:lnTo>
                    <a:lnTo>
                      <a:pt x="11389" y="7252"/>
                    </a:lnTo>
                    <a:lnTo>
                      <a:pt x="11394" y="7294"/>
                    </a:lnTo>
                    <a:lnTo>
                      <a:pt x="11402" y="7338"/>
                    </a:lnTo>
                    <a:lnTo>
                      <a:pt x="11414" y="7382"/>
                    </a:lnTo>
                    <a:lnTo>
                      <a:pt x="11427" y="7427"/>
                    </a:lnTo>
                    <a:lnTo>
                      <a:pt x="11445" y="7473"/>
                    </a:lnTo>
                    <a:lnTo>
                      <a:pt x="11465" y="7519"/>
                    </a:lnTo>
                    <a:lnTo>
                      <a:pt x="11487" y="7567"/>
                    </a:lnTo>
                    <a:lnTo>
                      <a:pt x="11515" y="7615"/>
                    </a:lnTo>
                    <a:lnTo>
                      <a:pt x="11541" y="7663"/>
                    </a:lnTo>
                    <a:lnTo>
                      <a:pt x="11563" y="7710"/>
                    </a:lnTo>
                    <a:lnTo>
                      <a:pt x="11583" y="7755"/>
                    </a:lnTo>
                    <a:lnTo>
                      <a:pt x="11601" y="7799"/>
                    </a:lnTo>
                    <a:lnTo>
                      <a:pt x="11616" y="7842"/>
                    </a:lnTo>
                    <a:lnTo>
                      <a:pt x="11627" y="7885"/>
                    </a:lnTo>
                    <a:lnTo>
                      <a:pt x="11636" y="7925"/>
                    </a:lnTo>
                    <a:lnTo>
                      <a:pt x="11642" y="7965"/>
                    </a:lnTo>
                    <a:lnTo>
                      <a:pt x="11646" y="8003"/>
                    </a:lnTo>
                    <a:lnTo>
                      <a:pt x="11647" y="8040"/>
                    </a:lnTo>
                    <a:lnTo>
                      <a:pt x="11645" y="8076"/>
                    </a:lnTo>
                    <a:lnTo>
                      <a:pt x="11641" y="8111"/>
                    </a:lnTo>
                    <a:lnTo>
                      <a:pt x="11635" y="8144"/>
                    </a:lnTo>
                    <a:lnTo>
                      <a:pt x="11626" y="8177"/>
                    </a:lnTo>
                    <a:lnTo>
                      <a:pt x="11615" y="8207"/>
                    </a:lnTo>
                    <a:lnTo>
                      <a:pt x="11601" y="8237"/>
                    </a:lnTo>
                    <a:lnTo>
                      <a:pt x="11585" y="8265"/>
                    </a:lnTo>
                    <a:lnTo>
                      <a:pt x="11567" y="8292"/>
                    </a:lnTo>
                    <a:lnTo>
                      <a:pt x="11547" y="8318"/>
                    </a:lnTo>
                    <a:lnTo>
                      <a:pt x="11525" y="8342"/>
                    </a:lnTo>
                    <a:lnTo>
                      <a:pt x="11501" y="8365"/>
                    </a:lnTo>
                    <a:lnTo>
                      <a:pt x="11476" y="8387"/>
                    </a:lnTo>
                    <a:lnTo>
                      <a:pt x="11447" y="8407"/>
                    </a:lnTo>
                    <a:lnTo>
                      <a:pt x="11419" y="8425"/>
                    </a:lnTo>
                    <a:lnTo>
                      <a:pt x="11388" y="8443"/>
                    </a:lnTo>
                    <a:lnTo>
                      <a:pt x="11354" y="8459"/>
                    </a:lnTo>
                    <a:lnTo>
                      <a:pt x="11320" y="8474"/>
                    </a:lnTo>
                    <a:lnTo>
                      <a:pt x="11284" y="8486"/>
                    </a:lnTo>
                    <a:lnTo>
                      <a:pt x="11245" y="8499"/>
                    </a:lnTo>
                    <a:lnTo>
                      <a:pt x="11207" y="8509"/>
                    </a:lnTo>
                    <a:lnTo>
                      <a:pt x="11165" y="8518"/>
                    </a:lnTo>
                    <a:lnTo>
                      <a:pt x="11124" y="8525"/>
                    </a:lnTo>
                    <a:lnTo>
                      <a:pt x="11082" y="8534"/>
                    </a:lnTo>
                    <a:lnTo>
                      <a:pt x="11042" y="8548"/>
                    </a:lnTo>
                    <a:lnTo>
                      <a:pt x="11001" y="8565"/>
                    </a:lnTo>
                    <a:lnTo>
                      <a:pt x="10962" y="8586"/>
                    </a:lnTo>
                    <a:lnTo>
                      <a:pt x="10925" y="8611"/>
                    </a:lnTo>
                    <a:lnTo>
                      <a:pt x="10887" y="8640"/>
                    </a:lnTo>
                    <a:lnTo>
                      <a:pt x="10851" y="8672"/>
                    </a:lnTo>
                    <a:lnTo>
                      <a:pt x="10816" y="8706"/>
                    </a:lnTo>
                    <a:lnTo>
                      <a:pt x="10781" y="8742"/>
                    </a:lnTo>
                    <a:lnTo>
                      <a:pt x="10749" y="8781"/>
                    </a:lnTo>
                    <a:lnTo>
                      <a:pt x="10716" y="8821"/>
                    </a:lnTo>
                    <a:lnTo>
                      <a:pt x="10686" y="8863"/>
                    </a:lnTo>
                    <a:lnTo>
                      <a:pt x="10656" y="8906"/>
                    </a:lnTo>
                    <a:lnTo>
                      <a:pt x="10628" y="8949"/>
                    </a:lnTo>
                    <a:lnTo>
                      <a:pt x="10600" y="8993"/>
                    </a:lnTo>
                    <a:lnTo>
                      <a:pt x="10575" y="9037"/>
                    </a:lnTo>
                    <a:lnTo>
                      <a:pt x="10550" y="9082"/>
                    </a:lnTo>
                    <a:lnTo>
                      <a:pt x="10528" y="9124"/>
                    </a:lnTo>
                    <a:lnTo>
                      <a:pt x="10505" y="9167"/>
                    </a:lnTo>
                    <a:lnTo>
                      <a:pt x="10485" y="9209"/>
                    </a:lnTo>
                    <a:lnTo>
                      <a:pt x="10449" y="9286"/>
                    </a:lnTo>
                    <a:lnTo>
                      <a:pt x="10419" y="9356"/>
                    </a:lnTo>
                    <a:lnTo>
                      <a:pt x="10394" y="9414"/>
                    </a:lnTo>
                    <a:lnTo>
                      <a:pt x="10377" y="9459"/>
                    </a:lnTo>
                    <a:lnTo>
                      <a:pt x="10367" y="9489"/>
                    </a:lnTo>
                    <a:lnTo>
                      <a:pt x="10363" y="9499"/>
                    </a:lnTo>
                    <a:lnTo>
                      <a:pt x="10256" y="9591"/>
                    </a:lnTo>
                    <a:lnTo>
                      <a:pt x="10116" y="9678"/>
                    </a:lnTo>
                    <a:lnTo>
                      <a:pt x="9944" y="9761"/>
                    </a:lnTo>
                    <a:lnTo>
                      <a:pt x="9743" y="9837"/>
                    </a:lnTo>
                    <a:lnTo>
                      <a:pt x="9516" y="9908"/>
                    </a:lnTo>
                    <a:lnTo>
                      <a:pt x="9265" y="9974"/>
                    </a:lnTo>
                    <a:lnTo>
                      <a:pt x="8993" y="10035"/>
                    </a:lnTo>
                    <a:lnTo>
                      <a:pt x="8702" y="10090"/>
                    </a:lnTo>
                    <a:lnTo>
                      <a:pt x="8394" y="10141"/>
                    </a:lnTo>
                    <a:lnTo>
                      <a:pt x="8072" y="10186"/>
                    </a:lnTo>
                    <a:lnTo>
                      <a:pt x="7739" y="10226"/>
                    </a:lnTo>
                    <a:lnTo>
                      <a:pt x="7396" y="10260"/>
                    </a:lnTo>
                    <a:lnTo>
                      <a:pt x="7046" y="10290"/>
                    </a:lnTo>
                    <a:lnTo>
                      <a:pt x="6693" y="10314"/>
                    </a:lnTo>
                    <a:lnTo>
                      <a:pt x="6338" y="10332"/>
                    </a:lnTo>
                    <a:lnTo>
                      <a:pt x="5982" y="10346"/>
                    </a:lnTo>
                    <a:lnTo>
                      <a:pt x="5630" y="10355"/>
                    </a:lnTo>
                    <a:lnTo>
                      <a:pt x="5283" y="10359"/>
                    </a:lnTo>
                    <a:lnTo>
                      <a:pt x="4944" y="10357"/>
                    </a:lnTo>
                    <a:lnTo>
                      <a:pt x="4616" y="10350"/>
                    </a:lnTo>
                    <a:lnTo>
                      <a:pt x="4300" y="10339"/>
                    </a:lnTo>
                    <a:lnTo>
                      <a:pt x="3999" y="10322"/>
                    </a:lnTo>
                    <a:lnTo>
                      <a:pt x="3716" y="10300"/>
                    </a:lnTo>
                    <a:lnTo>
                      <a:pt x="3453" y="10274"/>
                    </a:lnTo>
                    <a:lnTo>
                      <a:pt x="3212" y="10241"/>
                    </a:lnTo>
                    <a:lnTo>
                      <a:pt x="2997" y="10204"/>
                    </a:lnTo>
                    <a:lnTo>
                      <a:pt x="2809" y="10163"/>
                    </a:lnTo>
                    <a:lnTo>
                      <a:pt x="2650" y="10115"/>
                    </a:lnTo>
                    <a:lnTo>
                      <a:pt x="2524" y="10064"/>
                    </a:lnTo>
                    <a:lnTo>
                      <a:pt x="2433" y="10007"/>
                    </a:lnTo>
                    <a:lnTo>
                      <a:pt x="2378" y="9945"/>
                    </a:lnTo>
                    <a:lnTo>
                      <a:pt x="2365" y="9879"/>
                    </a:lnTo>
                    <a:lnTo>
                      <a:pt x="2366" y="9812"/>
                    </a:lnTo>
                    <a:lnTo>
                      <a:pt x="2361" y="9750"/>
                    </a:lnTo>
                    <a:lnTo>
                      <a:pt x="2350" y="9692"/>
                    </a:lnTo>
                    <a:lnTo>
                      <a:pt x="2331" y="9637"/>
                    </a:lnTo>
                    <a:lnTo>
                      <a:pt x="2307" y="9587"/>
                    </a:lnTo>
                    <a:lnTo>
                      <a:pt x="2278" y="9540"/>
                    </a:lnTo>
                    <a:lnTo>
                      <a:pt x="2245" y="9496"/>
                    </a:lnTo>
                    <a:lnTo>
                      <a:pt x="2207" y="9455"/>
                    </a:lnTo>
                    <a:lnTo>
                      <a:pt x="2165" y="9418"/>
                    </a:lnTo>
                    <a:lnTo>
                      <a:pt x="2120" y="9381"/>
                    </a:lnTo>
                    <a:lnTo>
                      <a:pt x="2073" y="9349"/>
                    </a:lnTo>
                    <a:lnTo>
                      <a:pt x="2023" y="9318"/>
                    </a:lnTo>
                    <a:lnTo>
                      <a:pt x="1970" y="9288"/>
                    </a:lnTo>
                    <a:lnTo>
                      <a:pt x="1917" y="9260"/>
                    </a:lnTo>
                    <a:lnTo>
                      <a:pt x="1862" y="9234"/>
                    </a:lnTo>
                    <a:lnTo>
                      <a:pt x="1805" y="9209"/>
                    </a:lnTo>
                    <a:lnTo>
                      <a:pt x="1694" y="9162"/>
                    </a:lnTo>
                    <a:lnTo>
                      <a:pt x="1587" y="9115"/>
                    </a:lnTo>
                    <a:lnTo>
                      <a:pt x="1536" y="9093"/>
                    </a:lnTo>
                    <a:lnTo>
                      <a:pt x="1487" y="9071"/>
                    </a:lnTo>
                    <a:lnTo>
                      <a:pt x="1440" y="9047"/>
                    </a:lnTo>
                    <a:lnTo>
                      <a:pt x="1397" y="9023"/>
                    </a:lnTo>
                    <a:lnTo>
                      <a:pt x="1358" y="8998"/>
                    </a:lnTo>
                    <a:lnTo>
                      <a:pt x="1321" y="8972"/>
                    </a:lnTo>
                    <a:lnTo>
                      <a:pt x="1290" y="8943"/>
                    </a:lnTo>
                    <a:lnTo>
                      <a:pt x="1264" y="8915"/>
                    </a:lnTo>
                    <a:lnTo>
                      <a:pt x="1243" y="8883"/>
                    </a:lnTo>
                    <a:lnTo>
                      <a:pt x="1228" y="8850"/>
                    </a:lnTo>
                    <a:lnTo>
                      <a:pt x="1219" y="8815"/>
                    </a:lnTo>
                    <a:lnTo>
                      <a:pt x="1218" y="8777"/>
                    </a:lnTo>
                    <a:lnTo>
                      <a:pt x="1217" y="8739"/>
                    </a:lnTo>
                    <a:lnTo>
                      <a:pt x="1212" y="8702"/>
                    </a:lnTo>
                    <a:lnTo>
                      <a:pt x="1202" y="8669"/>
                    </a:lnTo>
                    <a:lnTo>
                      <a:pt x="1187" y="8636"/>
                    </a:lnTo>
                    <a:lnTo>
                      <a:pt x="1169" y="8605"/>
                    </a:lnTo>
                    <a:lnTo>
                      <a:pt x="1147" y="8576"/>
                    </a:lnTo>
                    <a:lnTo>
                      <a:pt x="1120" y="8548"/>
                    </a:lnTo>
                    <a:lnTo>
                      <a:pt x="1092" y="8520"/>
                    </a:lnTo>
                    <a:lnTo>
                      <a:pt x="1059" y="8494"/>
                    </a:lnTo>
                    <a:lnTo>
                      <a:pt x="1024" y="8468"/>
                    </a:lnTo>
                    <a:lnTo>
                      <a:pt x="987" y="8441"/>
                    </a:lnTo>
                    <a:lnTo>
                      <a:pt x="947" y="8415"/>
                    </a:lnTo>
                    <a:lnTo>
                      <a:pt x="862" y="8362"/>
                    </a:lnTo>
                    <a:lnTo>
                      <a:pt x="772" y="8305"/>
                    </a:lnTo>
                    <a:lnTo>
                      <a:pt x="725" y="8275"/>
                    </a:lnTo>
                    <a:lnTo>
                      <a:pt x="677" y="8244"/>
                    </a:lnTo>
                    <a:lnTo>
                      <a:pt x="630" y="8212"/>
                    </a:lnTo>
                    <a:lnTo>
                      <a:pt x="583" y="8178"/>
                    </a:lnTo>
                    <a:lnTo>
                      <a:pt x="534" y="8141"/>
                    </a:lnTo>
                    <a:lnTo>
                      <a:pt x="488" y="8102"/>
                    </a:lnTo>
                    <a:lnTo>
                      <a:pt x="440" y="8061"/>
                    </a:lnTo>
                    <a:lnTo>
                      <a:pt x="395" y="8017"/>
                    </a:lnTo>
                    <a:lnTo>
                      <a:pt x="351" y="7970"/>
                    </a:lnTo>
                    <a:lnTo>
                      <a:pt x="308" y="7920"/>
                    </a:lnTo>
                    <a:lnTo>
                      <a:pt x="267" y="7867"/>
                    </a:lnTo>
                    <a:lnTo>
                      <a:pt x="227" y="7810"/>
                    </a:lnTo>
                    <a:lnTo>
                      <a:pt x="191" y="7749"/>
                    </a:lnTo>
                    <a:lnTo>
                      <a:pt x="156" y="7684"/>
                    </a:lnTo>
                    <a:lnTo>
                      <a:pt x="125" y="7615"/>
                    </a:lnTo>
                    <a:lnTo>
                      <a:pt x="96" y="7542"/>
                    </a:lnTo>
                    <a:lnTo>
                      <a:pt x="71" y="7464"/>
                    </a:lnTo>
                    <a:lnTo>
                      <a:pt x="51" y="7386"/>
                    </a:lnTo>
                    <a:lnTo>
                      <a:pt x="34" y="7306"/>
                    </a:lnTo>
                    <a:lnTo>
                      <a:pt x="20" y="7225"/>
                    </a:lnTo>
                    <a:lnTo>
                      <a:pt x="11" y="7142"/>
                    </a:lnTo>
                    <a:lnTo>
                      <a:pt x="4" y="7060"/>
                    </a:lnTo>
                    <a:lnTo>
                      <a:pt x="0" y="6976"/>
                    </a:lnTo>
                    <a:lnTo>
                      <a:pt x="0" y="6893"/>
                    </a:lnTo>
                    <a:lnTo>
                      <a:pt x="2" y="6808"/>
                    </a:lnTo>
                    <a:lnTo>
                      <a:pt x="7" y="6723"/>
                    </a:lnTo>
                    <a:lnTo>
                      <a:pt x="14" y="6638"/>
                    </a:lnTo>
                    <a:lnTo>
                      <a:pt x="24" y="6553"/>
                    </a:lnTo>
                    <a:lnTo>
                      <a:pt x="35" y="6467"/>
                    </a:lnTo>
                    <a:lnTo>
                      <a:pt x="47" y="6382"/>
                    </a:lnTo>
                    <a:lnTo>
                      <a:pt x="62" y="6298"/>
                    </a:lnTo>
                    <a:lnTo>
                      <a:pt x="79" y="6215"/>
                    </a:lnTo>
                    <a:lnTo>
                      <a:pt x="96" y="6131"/>
                    </a:lnTo>
                    <a:lnTo>
                      <a:pt x="115" y="6049"/>
                    </a:lnTo>
                    <a:lnTo>
                      <a:pt x="133" y="5966"/>
                    </a:lnTo>
                    <a:lnTo>
                      <a:pt x="153" y="5887"/>
                    </a:lnTo>
                    <a:lnTo>
                      <a:pt x="195" y="5729"/>
                    </a:lnTo>
                    <a:lnTo>
                      <a:pt x="237" y="5577"/>
                    </a:lnTo>
                    <a:lnTo>
                      <a:pt x="278" y="5432"/>
                    </a:lnTo>
                    <a:lnTo>
                      <a:pt x="318" y="5296"/>
                    </a:lnTo>
                    <a:lnTo>
                      <a:pt x="353" y="5168"/>
                    </a:lnTo>
                    <a:lnTo>
                      <a:pt x="383" y="5050"/>
                    </a:lnTo>
                    <a:lnTo>
                      <a:pt x="398" y="4995"/>
                    </a:lnTo>
                    <a:lnTo>
                      <a:pt x="418" y="4943"/>
                    </a:lnTo>
                    <a:lnTo>
                      <a:pt x="440" y="4893"/>
                    </a:lnTo>
                    <a:lnTo>
                      <a:pt x="465" y="4846"/>
                    </a:lnTo>
                    <a:lnTo>
                      <a:pt x="493" y="4801"/>
                    </a:lnTo>
                    <a:lnTo>
                      <a:pt x="523" y="4757"/>
                    </a:lnTo>
                    <a:lnTo>
                      <a:pt x="555" y="4715"/>
                    </a:lnTo>
                    <a:lnTo>
                      <a:pt x="590" y="4676"/>
                    </a:lnTo>
                    <a:lnTo>
                      <a:pt x="625" y="4637"/>
                    </a:lnTo>
                    <a:lnTo>
                      <a:pt x="662" y="4601"/>
                    </a:lnTo>
                    <a:lnTo>
                      <a:pt x="701" y="4565"/>
                    </a:lnTo>
                    <a:lnTo>
                      <a:pt x="741" y="4531"/>
                    </a:lnTo>
                    <a:lnTo>
                      <a:pt x="781" y="4499"/>
                    </a:lnTo>
                    <a:lnTo>
                      <a:pt x="822" y="4467"/>
                    </a:lnTo>
                    <a:lnTo>
                      <a:pt x="862" y="4436"/>
                    </a:lnTo>
                    <a:lnTo>
                      <a:pt x="903" y="4406"/>
                    </a:lnTo>
                    <a:lnTo>
                      <a:pt x="983" y="4349"/>
                    </a:lnTo>
                    <a:lnTo>
                      <a:pt x="1061" y="4294"/>
                    </a:lnTo>
                    <a:lnTo>
                      <a:pt x="1098" y="4266"/>
                    </a:lnTo>
                    <a:lnTo>
                      <a:pt x="1133" y="4239"/>
                    </a:lnTo>
                    <a:lnTo>
                      <a:pt x="1167" y="4212"/>
                    </a:lnTo>
                    <a:lnTo>
                      <a:pt x="1198" y="4184"/>
                    </a:lnTo>
                    <a:lnTo>
                      <a:pt x="1227" y="4157"/>
                    </a:lnTo>
                    <a:lnTo>
                      <a:pt x="1254" y="4129"/>
                    </a:lnTo>
                    <a:lnTo>
                      <a:pt x="1278" y="4100"/>
                    </a:lnTo>
                    <a:lnTo>
                      <a:pt x="1298" y="4072"/>
                    </a:lnTo>
                    <a:lnTo>
                      <a:pt x="1315" y="4042"/>
                    </a:lnTo>
                    <a:lnTo>
                      <a:pt x="1330" y="4012"/>
                    </a:lnTo>
                    <a:lnTo>
                      <a:pt x="1340" y="3981"/>
                    </a:lnTo>
                    <a:lnTo>
                      <a:pt x="1346" y="3948"/>
                    </a:lnTo>
                    <a:lnTo>
                      <a:pt x="1356" y="3875"/>
                    </a:lnTo>
                    <a:lnTo>
                      <a:pt x="1370" y="3787"/>
                    </a:lnTo>
                    <a:lnTo>
                      <a:pt x="1379" y="3740"/>
                    </a:lnTo>
                    <a:lnTo>
                      <a:pt x="1389" y="3689"/>
                    </a:lnTo>
                    <a:lnTo>
                      <a:pt x="1400" y="3635"/>
                    </a:lnTo>
                    <a:lnTo>
                      <a:pt x="1414" y="3580"/>
                    </a:lnTo>
                    <a:lnTo>
                      <a:pt x="1429" y="3523"/>
                    </a:lnTo>
                    <a:lnTo>
                      <a:pt x="1447" y="3463"/>
                    </a:lnTo>
                    <a:lnTo>
                      <a:pt x="1467" y="3403"/>
                    </a:lnTo>
                    <a:lnTo>
                      <a:pt x="1490" y="3342"/>
                    </a:lnTo>
                    <a:lnTo>
                      <a:pt x="1515" y="3279"/>
                    </a:lnTo>
                    <a:lnTo>
                      <a:pt x="1542" y="3217"/>
                    </a:lnTo>
                    <a:lnTo>
                      <a:pt x="1573" y="3154"/>
                    </a:lnTo>
                    <a:lnTo>
                      <a:pt x="1608" y="3091"/>
                    </a:lnTo>
                    <a:lnTo>
                      <a:pt x="1646" y="3028"/>
                    </a:lnTo>
                    <a:lnTo>
                      <a:pt x="1687" y="2966"/>
                    </a:lnTo>
                    <a:lnTo>
                      <a:pt x="1732" y="2905"/>
                    </a:lnTo>
                    <a:lnTo>
                      <a:pt x="1781" y="2845"/>
                    </a:lnTo>
                    <a:lnTo>
                      <a:pt x="1833" y="2786"/>
                    </a:lnTo>
                    <a:lnTo>
                      <a:pt x="1890" y="2729"/>
                    </a:lnTo>
                    <a:lnTo>
                      <a:pt x="1951" y="2674"/>
                    </a:lnTo>
                    <a:lnTo>
                      <a:pt x="2018" y="2621"/>
                    </a:lnTo>
                    <a:lnTo>
                      <a:pt x="2088" y="2570"/>
                    </a:lnTo>
                    <a:lnTo>
                      <a:pt x="2164" y="2523"/>
                    </a:lnTo>
                    <a:lnTo>
                      <a:pt x="2245" y="2478"/>
                    </a:lnTo>
                    <a:lnTo>
                      <a:pt x="2330" y="2435"/>
                    </a:lnTo>
                    <a:lnTo>
                      <a:pt x="2422" y="2398"/>
                    </a:lnTo>
                    <a:lnTo>
                      <a:pt x="2518" y="2364"/>
                    </a:lnTo>
                    <a:lnTo>
                      <a:pt x="2622" y="2333"/>
                    </a:lnTo>
                    <a:lnTo>
                      <a:pt x="2730" y="2308"/>
                    </a:lnTo>
                    <a:lnTo>
                      <a:pt x="2846" y="2282"/>
                    </a:lnTo>
                    <a:lnTo>
                      <a:pt x="2955" y="2252"/>
                    </a:lnTo>
                    <a:lnTo>
                      <a:pt x="3055" y="2218"/>
                    </a:lnTo>
                    <a:lnTo>
                      <a:pt x="3147" y="2181"/>
                    </a:lnTo>
                    <a:lnTo>
                      <a:pt x="3233" y="2140"/>
                    </a:lnTo>
                    <a:lnTo>
                      <a:pt x="3312" y="2096"/>
                    </a:lnTo>
                    <a:lnTo>
                      <a:pt x="3384" y="2050"/>
                    </a:lnTo>
                    <a:lnTo>
                      <a:pt x="3450" y="2000"/>
                    </a:lnTo>
                    <a:lnTo>
                      <a:pt x="3510" y="1949"/>
                    </a:lnTo>
                    <a:lnTo>
                      <a:pt x="3565" y="1895"/>
                    </a:lnTo>
                    <a:lnTo>
                      <a:pt x="3615" y="1840"/>
                    </a:lnTo>
                    <a:lnTo>
                      <a:pt x="3660" y="1783"/>
                    </a:lnTo>
                    <a:lnTo>
                      <a:pt x="3701" y="1724"/>
                    </a:lnTo>
                    <a:lnTo>
                      <a:pt x="3738" y="1665"/>
                    </a:lnTo>
                    <a:lnTo>
                      <a:pt x="3772" y="1604"/>
                    </a:lnTo>
                    <a:lnTo>
                      <a:pt x="3803" y="1544"/>
                    </a:lnTo>
                    <a:lnTo>
                      <a:pt x="3831" y="1483"/>
                    </a:lnTo>
                    <a:lnTo>
                      <a:pt x="3857" y="1422"/>
                    </a:lnTo>
                    <a:lnTo>
                      <a:pt x="3879" y="1361"/>
                    </a:lnTo>
                    <a:lnTo>
                      <a:pt x="3902" y="1301"/>
                    </a:lnTo>
                    <a:lnTo>
                      <a:pt x="3942" y="1182"/>
                    </a:lnTo>
                    <a:lnTo>
                      <a:pt x="3980" y="1069"/>
                    </a:lnTo>
                    <a:lnTo>
                      <a:pt x="3999" y="1015"/>
                    </a:lnTo>
                    <a:lnTo>
                      <a:pt x="4019" y="963"/>
                    </a:lnTo>
                    <a:lnTo>
                      <a:pt x="4040" y="913"/>
                    </a:lnTo>
                    <a:lnTo>
                      <a:pt x="4063" y="865"/>
                    </a:lnTo>
                    <a:lnTo>
                      <a:pt x="4087" y="820"/>
                    </a:lnTo>
                    <a:lnTo>
                      <a:pt x="4113" y="779"/>
                    </a:lnTo>
                    <a:lnTo>
                      <a:pt x="4141" y="742"/>
                    </a:lnTo>
                    <a:lnTo>
                      <a:pt x="4173" y="707"/>
                    </a:lnTo>
                    <a:lnTo>
                      <a:pt x="4206" y="676"/>
                    </a:lnTo>
                    <a:lnTo>
                      <a:pt x="4241" y="647"/>
                    </a:lnTo>
                    <a:lnTo>
                      <a:pt x="4277" y="622"/>
                    </a:lnTo>
                    <a:lnTo>
                      <a:pt x="4315" y="601"/>
                    </a:lnTo>
                    <a:lnTo>
                      <a:pt x="4354" y="581"/>
                    </a:lnTo>
                    <a:lnTo>
                      <a:pt x="4393" y="563"/>
                    </a:lnTo>
                    <a:lnTo>
                      <a:pt x="4435" y="548"/>
                    </a:lnTo>
                    <a:lnTo>
                      <a:pt x="4478" y="536"/>
                    </a:lnTo>
                    <a:lnTo>
                      <a:pt x="4523" y="523"/>
                    </a:lnTo>
                    <a:lnTo>
                      <a:pt x="4571" y="513"/>
                    </a:lnTo>
                    <a:lnTo>
                      <a:pt x="4619" y="503"/>
                    </a:lnTo>
                    <a:lnTo>
                      <a:pt x="4669" y="495"/>
                    </a:lnTo>
                    <a:lnTo>
                      <a:pt x="4777" y="480"/>
                    </a:lnTo>
                    <a:lnTo>
                      <a:pt x="4894" y="465"/>
                    </a:lnTo>
                    <a:lnTo>
                      <a:pt x="5020" y="447"/>
                    </a:lnTo>
                    <a:lnTo>
                      <a:pt x="5157" y="427"/>
                    </a:lnTo>
                    <a:lnTo>
                      <a:pt x="5230" y="415"/>
                    </a:lnTo>
                    <a:lnTo>
                      <a:pt x="5304" y="401"/>
                    </a:lnTo>
                    <a:lnTo>
                      <a:pt x="5383" y="385"/>
                    </a:lnTo>
                    <a:lnTo>
                      <a:pt x="5464" y="367"/>
                    </a:lnTo>
                    <a:lnTo>
                      <a:pt x="5549" y="347"/>
                    </a:lnTo>
                    <a:lnTo>
                      <a:pt x="5638" y="324"/>
                    </a:lnTo>
                    <a:lnTo>
                      <a:pt x="5729" y="299"/>
                    </a:lnTo>
                    <a:lnTo>
                      <a:pt x="5823" y="270"/>
                    </a:lnTo>
                    <a:lnTo>
                      <a:pt x="5921" y="238"/>
                    </a:lnTo>
                    <a:lnTo>
                      <a:pt x="6023" y="201"/>
                    </a:lnTo>
                    <a:lnTo>
                      <a:pt x="6128" y="163"/>
                    </a:lnTo>
                    <a:lnTo>
                      <a:pt x="6238" y="118"/>
                    </a:lnTo>
                    <a:lnTo>
                      <a:pt x="6349" y="78"/>
                    </a:lnTo>
                    <a:lnTo>
                      <a:pt x="6461" y="45"/>
                    </a:lnTo>
                    <a:lnTo>
                      <a:pt x="6572" y="22"/>
                    </a:lnTo>
                    <a:lnTo>
                      <a:pt x="6684" y="8"/>
                    </a:lnTo>
                    <a:lnTo>
                      <a:pt x="6794" y="0"/>
                    </a:lnTo>
                    <a:lnTo>
                      <a:pt x="6905" y="2"/>
                    </a:lnTo>
                    <a:lnTo>
                      <a:pt x="7014" y="9"/>
                    </a:lnTo>
                    <a:lnTo>
                      <a:pt x="7121" y="24"/>
                    </a:lnTo>
                    <a:lnTo>
                      <a:pt x="7229" y="44"/>
                    </a:lnTo>
                    <a:lnTo>
                      <a:pt x="7333" y="72"/>
                    </a:lnTo>
                    <a:lnTo>
                      <a:pt x="7437" y="103"/>
                    </a:lnTo>
                    <a:lnTo>
                      <a:pt x="7538" y="140"/>
                    </a:lnTo>
                    <a:lnTo>
                      <a:pt x="7637" y="181"/>
                    </a:lnTo>
                    <a:lnTo>
                      <a:pt x="7734" y="228"/>
                    </a:lnTo>
                    <a:lnTo>
                      <a:pt x="7827" y="277"/>
                    </a:lnTo>
                    <a:lnTo>
                      <a:pt x="7920" y="330"/>
                    </a:lnTo>
                    <a:lnTo>
                      <a:pt x="8007" y="385"/>
                    </a:lnTo>
                    <a:lnTo>
                      <a:pt x="8093" y="443"/>
                    </a:lnTo>
                    <a:lnTo>
                      <a:pt x="8174" y="503"/>
                    </a:lnTo>
                    <a:lnTo>
                      <a:pt x="8253" y="565"/>
                    </a:lnTo>
                    <a:lnTo>
                      <a:pt x="8328" y="628"/>
                    </a:lnTo>
                    <a:lnTo>
                      <a:pt x="8399" y="691"/>
                    </a:lnTo>
                    <a:lnTo>
                      <a:pt x="8465" y="756"/>
                    </a:lnTo>
                    <a:lnTo>
                      <a:pt x="8527" y="819"/>
                    </a:lnTo>
                    <a:lnTo>
                      <a:pt x="8585" y="882"/>
                    </a:lnTo>
                    <a:lnTo>
                      <a:pt x="8637" y="944"/>
                    </a:lnTo>
                    <a:lnTo>
                      <a:pt x="8685" y="1005"/>
                    </a:lnTo>
                    <a:lnTo>
                      <a:pt x="8727" y="1065"/>
                    </a:lnTo>
                    <a:lnTo>
                      <a:pt x="8765" y="1121"/>
                    </a:lnTo>
                    <a:lnTo>
                      <a:pt x="8796" y="1176"/>
                    </a:lnTo>
                    <a:lnTo>
                      <a:pt x="8822" y="1227"/>
                    </a:lnTo>
                    <a:lnTo>
                      <a:pt x="8842" y="1275"/>
                    </a:lnTo>
                    <a:close/>
                  </a:path>
                </a:pathLst>
              </a:custGeom>
              <a:solidFill>
                <a:srgbClr val="DBE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4" name="Freeform 15"/>
              <p:cNvSpPr>
                <a:spLocks/>
              </p:cNvSpPr>
              <p:nvPr/>
            </p:nvSpPr>
            <p:spPr bwMode="auto">
              <a:xfrm>
                <a:off x="1707" y="708"/>
                <a:ext cx="2325" cy="2040"/>
              </a:xfrm>
              <a:custGeom>
                <a:avLst/>
                <a:gdLst>
                  <a:gd name="T0" fmla="*/ 0 w 11621"/>
                  <a:gd name="T1" fmla="*/ 0 h 10199"/>
                  <a:gd name="T2" fmla="*/ 0 w 11621"/>
                  <a:gd name="T3" fmla="*/ 0 h 10199"/>
                  <a:gd name="T4" fmla="*/ 0 w 11621"/>
                  <a:gd name="T5" fmla="*/ 0 h 10199"/>
                  <a:gd name="T6" fmla="*/ 0 w 11621"/>
                  <a:gd name="T7" fmla="*/ 0 h 10199"/>
                  <a:gd name="T8" fmla="*/ 0 w 11621"/>
                  <a:gd name="T9" fmla="*/ 0 h 10199"/>
                  <a:gd name="T10" fmla="*/ 0 w 11621"/>
                  <a:gd name="T11" fmla="*/ 0 h 10199"/>
                  <a:gd name="T12" fmla="*/ 0 w 11621"/>
                  <a:gd name="T13" fmla="*/ 0 h 10199"/>
                  <a:gd name="T14" fmla="*/ 0 w 11621"/>
                  <a:gd name="T15" fmla="*/ 0 h 10199"/>
                  <a:gd name="T16" fmla="*/ 0 w 11621"/>
                  <a:gd name="T17" fmla="*/ 0 h 10199"/>
                  <a:gd name="T18" fmla="*/ 0 w 11621"/>
                  <a:gd name="T19" fmla="*/ 0 h 10199"/>
                  <a:gd name="T20" fmla="*/ 0 w 11621"/>
                  <a:gd name="T21" fmla="*/ 0 h 10199"/>
                  <a:gd name="T22" fmla="*/ 0 w 11621"/>
                  <a:gd name="T23" fmla="*/ 0 h 10199"/>
                  <a:gd name="T24" fmla="*/ 0 w 11621"/>
                  <a:gd name="T25" fmla="*/ 0 h 10199"/>
                  <a:gd name="T26" fmla="*/ 0 w 11621"/>
                  <a:gd name="T27" fmla="*/ 0 h 10199"/>
                  <a:gd name="T28" fmla="*/ 0 w 11621"/>
                  <a:gd name="T29" fmla="*/ 0 h 10199"/>
                  <a:gd name="T30" fmla="*/ 0 w 11621"/>
                  <a:gd name="T31" fmla="*/ 0 h 10199"/>
                  <a:gd name="T32" fmla="*/ 0 w 11621"/>
                  <a:gd name="T33" fmla="*/ 0 h 10199"/>
                  <a:gd name="T34" fmla="*/ 0 w 11621"/>
                  <a:gd name="T35" fmla="*/ 0 h 10199"/>
                  <a:gd name="T36" fmla="*/ 0 w 11621"/>
                  <a:gd name="T37" fmla="*/ 0 h 10199"/>
                  <a:gd name="T38" fmla="*/ 0 w 11621"/>
                  <a:gd name="T39" fmla="*/ 0 h 10199"/>
                  <a:gd name="T40" fmla="*/ 0 w 11621"/>
                  <a:gd name="T41" fmla="*/ 0 h 10199"/>
                  <a:gd name="T42" fmla="*/ 0 w 11621"/>
                  <a:gd name="T43" fmla="*/ 0 h 10199"/>
                  <a:gd name="T44" fmla="*/ 0 w 11621"/>
                  <a:gd name="T45" fmla="*/ 0 h 10199"/>
                  <a:gd name="T46" fmla="*/ 0 w 11621"/>
                  <a:gd name="T47" fmla="*/ 0 h 10199"/>
                  <a:gd name="T48" fmla="*/ 0 w 11621"/>
                  <a:gd name="T49" fmla="*/ 0 h 10199"/>
                  <a:gd name="T50" fmla="*/ 0 w 11621"/>
                  <a:gd name="T51" fmla="*/ 0 h 10199"/>
                  <a:gd name="T52" fmla="*/ 0 w 11621"/>
                  <a:gd name="T53" fmla="*/ 0 h 10199"/>
                  <a:gd name="T54" fmla="*/ 0 w 11621"/>
                  <a:gd name="T55" fmla="*/ 0 h 10199"/>
                  <a:gd name="T56" fmla="*/ 0 w 11621"/>
                  <a:gd name="T57" fmla="*/ 0 h 10199"/>
                  <a:gd name="T58" fmla="*/ 0 w 11621"/>
                  <a:gd name="T59" fmla="*/ 0 h 10199"/>
                  <a:gd name="T60" fmla="*/ 0 w 11621"/>
                  <a:gd name="T61" fmla="*/ 0 h 10199"/>
                  <a:gd name="T62" fmla="*/ 0 w 11621"/>
                  <a:gd name="T63" fmla="*/ 0 h 10199"/>
                  <a:gd name="T64" fmla="*/ 0 w 11621"/>
                  <a:gd name="T65" fmla="*/ 0 h 10199"/>
                  <a:gd name="T66" fmla="*/ 0 w 11621"/>
                  <a:gd name="T67" fmla="*/ 0 h 10199"/>
                  <a:gd name="T68" fmla="*/ 0 w 11621"/>
                  <a:gd name="T69" fmla="*/ 0 h 10199"/>
                  <a:gd name="T70" fmla="*/ 0 w 11621"/>
                  <a:gd name="T71" fmla="*/ 0 h 10199"/>
                  <a:gd name="T72" fmla="*/ 0 w 11621"/>
                  <a:gd name="T73" fmla="*/ 0 h 10199"/>
                  <a:gd name="T74" fmla="*/ 0 w 11621"/>
                  <a:gd name="T75" fmla="*/ 0 h 10199"/>
                  <a:gd name="T76" fmla="*/ 0 w 11621"/>
                  <a:gd name="T77" fmla="*/ 0 h 10199"/>
                  <a:gd name="T78" fmla="*/ 0 w 11621"/>
                  <a:gd name="T79" fmla="*/ 0 h 10199"/>
                  <a:gd name="T80" fmla="*/ 0 w 11621"/>
                  <a:gd name="T81" fmla="*/ 0 h 10199"/>
                  <a:gd name="T82" fmla="*/ 0 w 11621"/>
                  <a:gd name="T83" fmla="*/ 0 h 10199"/>
                  <a:gd name="T84" fmla="*/ 0 w 11621"/>
                  <a:gd name="T85" fmla="*/ 0 h 10199"/>
                  <a:gd name="T86" fmla="*/ 0 w 11621"/>
                  <a:gd name="T87" fmla="*/ 0 h 10199"/>
                  <a:gd name="T88" fmla="*/ 0 w 11621"/>
                  <a:gd name="T89" fmla="*/ 0 h 10199"/>
                  <a:gd name="T90" fmla="*/ 0 w 11621"/>
                  <a:gd name="T91" fmla="*/ 0 h 10199"/>
                  <a:gd name="T92" fmla="*/ 0 w 11621"/>
                  <a:gd name="T93" fmla="*/ 0 h 10199"/>
                  <a:gd name="T94" fmla="*/ 0 w 11621"/>
                  <a:gd name="T95" fmla="*/ 0 h 10199"/>
                  <a:gd name="T96" fmla="*/ 0 w 11621"/>
                  <a:gd name="T97" fmla="*/ 0 h 10199"/>
                  <a:gd name="T98" fmla="*/ 0 w 11621"/>
                  <a:gd name="T99" fmla="*/ 0 h 10199"/>
                  <a:gd name="T100" fmla="*/ 0 w 11621"/>
                  <a:gd name="T101" fmla="*/ 0 h 10199"/>
                  <a:gd name="T102" fmla="*/ 0 w 11621"/>
                  <a:gd name="T103" fmla="*/ 0 h 10199"/>
                  <a:gd name="T104" fmla="*/ 0 w 11621"/>
                  <a:gd name="T105" fmla="*/ 0 h 10199"/>
                  <a:gd name="T106" fmla="*/ 0 w 11621"/>
                  <a:gd name="T107" fmla="*/ 0 h 10199"/>
                  <a:gd name="T108" fmla="*/ 0 w 11621"/>
                  <a:gd name="T109" fmla="*/ 0 h 10199"/>
                  <a:gd name="T110" fmla="*/ 0 w 11621"/>
                  <a:gd name="T111" fmla="*/ 0 h 10199"/>
                  <a:gd name="T112" fmla="*/ 0 w 11621"/>
                  <a:gd name="T113" fmla="*/ 0 h 10199"/>
                  <a:gd name="T114" fmla="*/ 0 w 11621"/>
                  <a:gd name="T115" fmla="*/ 0 h 10199"/>
                  <a:gd name="T116" fmla="*/ 0 w 11621"/>
                  <a:gd name="T117" fmla="*/ 0 h 101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21"/>
                  <a:gd name="T178" fmla="*/ 0 h 10199"/>
                  <a:gd name="T179" fmla="*/ 11621 w 11621"/>
                  <a:gd name="T180" fmla="*/ 10199 h 101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21" h="10199">
                    <a:moveTo>
                      <a:pt x="8556" y="1205"/>
                    </a:moveTo>
                    <a:lnTo>
                      <a:pt x="8573" y="1253"/>
                    </a:lnTo>
                    <a:lnTo>
                      <a:pt x="8590" y="1299"/>
                    </a:lnTo>
                    <a:lnTo>
                      <a:pt x="8609" y="1346"/>
                    </a:lnTo>
                    <a:lnTo>
                      <a:pt x="8629" y="1393"/>
                    </a:lnTo>
                    <a:lnTo>
                      <a:pt x="8649" y="1440"/>
                    </a:lnTo>
                    <a:lnTo>
                      <a:pt x="8671" y="1487"/>
                    </a:lnTo>
                    <a:lnTo>
                      <a:pt x="8694" y="1534"/>
                    </a:lnTo>
                    <a:lnTo>
                      <a:pt x="8717" y="1580"/>
                    </a:lnTo>
                    <a:lnTo>
                      <a:pt x="8744" y="1626"/>
                    </a:lnTo>
                    <a:lnTo>
                      <a:pt x="8770" y="1671"/>
                    </a:lnTo>
                    <a:lnTo>
                      <a:pt x="8798" y="1716"/>
                    </a:lnTo>
                    <a:lnTo>
                      <a:pt x="8827" y="1760"/>
                    </a:lnTo>
                    <a:lnTo>
                      <a:pt x="8858" y="1802"/>
                    </a:lnTo>
                    <a:lnTo>
                      <a:pt x="8890" y="1844"/>
                    </a:lnTo>
                    <a:lnTo>
                      <a:pt x="8923" y="1884"/>
                    </a:lnTo>
                    <a:lnTo>
                      <a:pt x="8959" y="1924"/>
                    </a:lnTo>
                    <a:lnTo>
                      <a:pt x="8996" y="1962"/>
                    </a:lnTo>
                    <a:lnTo>
                      <a:pt x="9034" y="1999"/>
                    </a:lnTo>
                    <a:lnTo>
                      <a:pt x="9074" y="2034"/>
                    </a:lnTo>
                    <a:lnTo>
                      <a:pt x="9117" y="2068"/>
                    </a:lnTo>
                    <a:lnTo>
                      <a:pt x="9160" y="2099"/>
                    </a:lnTo>
                    <a:lnTo>
                      <a:pt x="9205" y="2129"/>
                    </a:lnTo>
                    <a:lnTo>
                      <a:pt x="9253" y="2156"/>
                    </a:lnTo>
                    <a:lnTo>
                      <a:pt x="9301" y="2183"/>
                    </a:lnTo>
                    <a:lnTo>
                      <a:pt x="9353" y="2205"/>
                    </a:lnTo>
                    <a:lnTo>
                      <a:pt x="9405" y="2226"/>
                    </a:lnTo>
                    <a:lnTo>
                      <a:pt x="9460" y="2245"/>
                    </a:lnTo>
                    <a:lnTo>
                      <a:pt x="9517" y="2261"/>
                    </a:lnTo>
                    <a:lnTo>
                      <a:pt x="9576" y="2275"/>
                    </a:lnTo>
                    <a:lnTo>
                      <a:pt x="9637" y="2285"/>
                    </a:lnTo>
                    <a:lnTo>
                      <a:pt x="9701" y="2292"/>
                    </a:lnTo>
                    <a:lnTo>
                      <a:pt x="9767" y="2297"/>
                    </a:lnTo>
                    <a:lnTo>
                      <a:pt x="9830" y="2302"/>
                    </a:lnTo>
                    <a:lnTo>
                      <a:pt x="9889" y="2309"/>
                    </a:lnTo>
                    <a:lnTo>
                      <a:pt x="9943" y="2317"/>
                    </a:lnTo>
                    <a:lnTo>
                      <a:pt x="9993" y="2329"/>
                    </a:lnTo>
                    <a:lnTo>
                      <a:pt x="10036" y="2341"/>
                    </a:lnTo>
                    <a:lnTo>
                      <a:pt x="10076" y="2355"/>
                    </a:lnTo>
                    <a:lnTo>
                      <a:pt x="10112" y="2371"/>
                    </a:lnTo>
                    <a:lnTo>
                      <a:pt x="10145" y="2389"/>
                    </a:lnTo>
                    <a:lnTo>
                      <a:pt x="10172" y="2407"/>
                    </a:lnTo>
                    <a:lnTo>
                      <a:pt x="10197" y="2429"/>
                    </a:lnTo>
                    <a:lnTo>
                      <a:pt x="10217" y="2450"/>
                    </a:lnTo>
                    <a:lnTo>
                      <a:pt x="10236" y="2473"/>
                    </a:lnTo>
                    <a:lnTo>
                      <a:pt x="10250" y="2498"/>
                    </a:lnTo>
                    <a:lnTo>
                      <a:pt x="10262" y="2525"/>
                    </a:lnTo>
                    <a:lnTo>
                      <a:pt x="10271" y="2552"/>
                    </a:lnTo>
                    <a:lnTo>
                      <a:pt x="10278" y="2580"/>
                    </a:lnTo>
                    <a:lnTo>
                      <a:pt x="10283" y="2609"/>
                    </a:lnTo>
                    <a:lnTo>
                      <a:pt x="10286" y="2641"/>
                    </a:lnTo>
                    <a:lnTo>
                      <a:pt x="10286" y="2672"/>
                    </a:lnTo>
                    <a:lnTo>
                      <a:pt x="10285" y="2704"/>
                    </a:lnTo>
                    <a:lnTo>
                      <a:pt x="10282" y="2738"/>
                    </a:lnTo>
                    <a:lnTo>
                      <a:pt x="10278" y="2773"/>
                    </a:lnTo>
                    <a:lnTo>
                      <a:pt x="10275" y="2808"/>
                    </a:lnTo>
                    <a:lnTo>
                      <a:pt x="10268" y="2843"/>
                    </a:lnTo>
                    <a:lnTo>
                      <a:pt x="10256" y="2917"/>
                    </a:lnTo>
                    <a:lnTo>
                      <a:pt x="10241" y="2993"/>
                    </a:lnTo>
                    <a:lnTo>
                      <a:pt x="10227" y="3070"/>
                    </a:lnTo>
                    <a:lnTo>
                      <a:pt x="10216" y="3147"/>
                    </a:lnTo>
                    <a:lnTo>
                      <a:pt x="10212" y="3189"/>
                    </a:lnTo>
                    <a:lnTo>
                      <a:pt x="10212" y="3234"/>
                    </a:lnTo>
                    <a:lnTo>
                      <a:pt x="10214" y="3280"/>
                    </a:lnTo>
                    <a:lnTo>
                      <a:pt x="10220" y="3328"/>
                    </a:lnTo>
                    <a:lnTo>
                      <a:pt x="10227" y="3380"/>
                    </a:lnTo>
                    <a:lnTo>
                      <a:pt x="10238" y="3432"/>
                    </a:lnTo>
                    <a:lnTo>
                      <a:pt x="10251" y="3486"/>
                    </a:lnTo>
                    <a:lnTo>
                      <a:pt x="10267" y="3542"/>
                    </a:lnTo>
                    <a:lnTo>
                      <a:pt x="10286" y="3598"/>
                    </a:lnTo>
                    <a:lnTo>
                      <a:pt x="10307" y="3657"/>
                    </a:lnTo>
                    <a:lnTo>
                      <a:pt x="10330" y="3715"/>
                    </a:lnTo>
                    <a:lnTo>
                      <a:pt x="10356" y="3775"/>
                    </a:lnTo>
                    <a:lnTo>
                      <a:pt x="10383" y="3835"/>
                    </a:lnTo>
                    <a:lnTo>
                      <a:pt x="10413" y="3895"/>
                    </a:lnTo>
                    <a:lnTo>
                      <a:pt x="10446" y="3955"/>
                    </a:lnTo>
                    <a:lnTo>
                      <a:pt x="10479" y="4015"/>
                    </a:lnTo>
                    <a:lnTo>
                      <a:pt x="10515" y="4074"/>
                    </a:lnTo>
                    <a:lnTo>
                      <a:pt x="10554" y="4132"/>
                    </a:lnTo>
                    <a:lnTo>
                      <a:pt x="10593" y="4191"/>
                    </a:lnTo>
                    <a:lnTo>
                      <a:pt x="10635" y="4247"/>
                    </a:lnTo>
                    <a:lnTo>
                      <a:pt x="10678" y="4303"/>
                    </a:lnTo>
                    <a:lnTo>
                      <a:pt x="10723" y="4357"/>
                    </a:lnTo>
                    <a:lnTo>
                      <a:pt x="10769" y="4411"/>
                    </a:lnTo>
                    <a:lnTo>
                      <a:pt x="10817" y="4460"/>
                    </a:lnTo>
                    <a:lnTo>
                      <a:pt x="10866" y="4509"/>
                    </a:lnTo>
                    <a:lnTo>
                      <a:pt x="10916" y="4555"/>
                    </a:lnTo>
                    <a:lnTo>
                      <a:pt x="10968" y="4599"/>
                    </a:lnTo>
                    <a:lnTo>
                      <a:pt x="11021" y="4640"/>
                    </a:lnTo>
                    <a:lnTo>
                      <a:pt x="11076" y="4679"/>
                    </a:lnTo>
                    <a:lnTo>
                      <a:pt x="11131" y="4714"/>
                    </a:lnTo>
                    <a:lnTo>
                      <a:pt x="11187" y="4745"/>
                    </a:lnTo>
                    <a:lnTo>
                      <a:pt x="11244" y="4774"/>
                    </a:lnTo>
                    <a:lnTo>
                      <a:pt x="11298" y="4802"/>
                    </a:lnTo>
                    <a:lnTo>
                      <a:pt x="11348" y="4834"/>
                    </a:lnTo>
                    <a:lnTo>
                      <a:pt x="11393" y="4867"/>
                    </a:lnTo>
                    <a:lnTo>
                      <a:pt x="11434" y="4905"/>
                    </a:lnTo>
                    <a:lnTo>
                      <a:pt x="11469" y="4943"/>
                    </a:lnTo>
                    <a:lnTo>
                      <a:pt x="11501" y="4986"/>
                    </a:lnTo>
                    <a:lnTo>
                      <a:pt x="11529" y="5030"/>
                    </a:lnTo>
                    <a:lnTo>
                      <a:pt x="11551" y="5076"/>
                    </a:lnTo>
                    <a:lnTo>
                      <a:pt x="11571" y="5123"/>
                    </a:lnTo>
                    <a:lnTo>
                      <a:pt x="11587" y="5173"/>
                    </a:lnTo>
                    <a:lnTo>
                      <a:pt x="11600" y="5224"/>
                    </a:lnTo>
                    <a:lnTo>
                      <a:pt x="11610" y="5275"/>
                    </a:lnTo>
                    <a:lnTo>
                      <a:pt x="11616" y="5328"/>
                    </a:lnTo>
                    <a:lnTo>
                      <a:pt x="11620" y="5382"/>
                    </a:lnTo>
                    <a:lnTo>
                      <a:pt x="11621" y="5435"/>
                    </a:lnTo>
                    <a:lnTo>
                      <a:pt x="11619" y="5490"/>
                    </a:lnTo>
                    <a:lnTo>
                      <a:pt x="11615" y="5544"/>
                    </a:lnTo>
                    <a:lnTo>
                      <a:pt x="11609" y="5599"/>
                    </a:lnTo>
                    <a:lnTo>
                      <a:pt x="11601" y="5652"/>
                    </a:lnTo>
                    <a:lnTo>
                      <a:pt x="11591" y="5706"/>
                    </a:lnTo>
                    <a:lnTo>
                      <a:pt x="11580" y="5759"/>
                    </a:lnTo>
                    <a:lnTo>
                      <a:pt x="11567" y="5810"/>
                    </a:lnTo>
                    <a:lnTo>
                      <a:pt x="11554" y="5861"/>
                    </a:lnTo>
                    <a:lnTo>
                      <a:pt x="11539" y="5910"/>
                    </a:lnTo>
                    <a:lnTo>
                      <a:pt x="11522" y="5958"/>
                    </a:lnTo>
                    <a:lnTo>
                      <a:pt x="11505" y="6004"/>
                    </a:lnTo>
                    <a:lnTo>
                      <a:pt x="11489" y="6048"/>
                    </a:lnTo>
                    <a:lnTo>
                      <a:pt x="11471" y="6089"/>
                    </a:lnTo>
                    <a:lnTo>
                      <a:pt x="11454" y="6129"/>
                    </a:lnTo>
                    <a:lnTo>
                      <a:pt x="11436" y="6167"/>
                    </a:lnTo>
                    <a:lnTo>
                      <a:pt x="11419" y="6200"/>
                    </a:lnTo>
                    <a:lnTo>
                      <a:pt x="11401" y="6232"/>
                    </a:lnTo>
                    <a:lnTo>
                      <a:pt x="11368" y="6291"/>
                    </a:lnTo>
                    <a:lnTo>
                      <a:pt x="11332" y="6351"/>
                    </a:lnTo>
                    <a:lnTo>
                      <a:pt x="11294" y="6411"/>
                    </a:lnTo>
                    <a:lnTo>
                      <a:pt x="11258" y="6474"/>
                    </a:lnTo>
                    <a:lnTo>
                      <a:pt x="11240" y="6505"/>
                    </a:lnTo>
                    <a:lnTo>
                      <a:pt x="11223" y="6536"/>
                    </a:lnTo>
                    <a:lnTo>
                      <a:pt x="11207" y="6569"/>
                    </a:lnTo>
                    <a:lnTo>
                      <a:pt x="11191" y="6601"/>
                    </a:lnTo>
                    <a:lnTo>
                      <a:pt x="11176" y="6635"/>
                    </a:lnTo>
                    <a:lnTo>
                      <a:pt x="11162" y="6668"/>
                    </a:lnTo>
                    <a:lnTo>
                      <a:pt x="11149" y="6702"/>
                    </a:lnTo>
                    <a:lnTo>
                      <a:pt x="11138" y="6736"/>
                    </a:lnTo>
                    <a:lnTo>
                      <a:pt x="11128" y="6772"/>
                    </a:lnTo>
                    <a:lnTo>
                      <a:pt x="11119" y="6807"/>
                    </a:lnTo>
                    <a:lnTo>
                      <a:pt x="11112" y="6844"/>
                    </a:lnTo>
                    <a:lnTo>
                      <a:pt x="11107" y="6881"/>
                    </a:lnTo>
                    <a:lnTo>
                      <a:pt x="11104" y="6919"/>
                    </a:lnTo>
                    <a:lnTo>
                      <a:pt x="11103" y="6958"/>
                    </a:lnTo>
                    <a:lnTo>
                      <a:pt x="11104" y="6997"/>
                    </a:lnTo>
                    <a:lnTo>
                      <a:pt x="11108" y="7037"/>
                    </a:lnTo>
                    <a:lnTo>
                      <a:pt x="11113" y="7078"/>
                    </a:lnTo>
                    <a:lnTo>
                      <a:pt x="11122" y="7120"/>
                    </a:lnTo>
                    <a:lnTo>
                      <a:pt x="11133" y="7163"/>
                    </a:lnTo>
                    <a:lnTo>
                      <a:pt x="11147" y="7208"/>
                    </a:lnTo>
                    <a:lnTo>
                      <a:pt x="11164" y="7253"/>
                    </a:lnTo>
                    <a:lnTo>
                      <a:pt x="11184" y="7297"/>
                    </a:lnTo>
                    <a:lnTo>
                      <a:pt x="11207" y="7345"/>
                    </a:lnTo>
                    <a:lnTo>
                      <a:pt x="11234" y="7394"/>
                    </a:lnTo>
                    <a:lnTo>
                      <a:pt x="11260" y="7441"/>
                    </a:lnTo>
                    <a:lnTo>
                      <a:pt x="11284" y="7488"/>
                    </a:lnTo>
                    <a:lnTo>
                      <a:pt x="11304" y="7535"/>
                    </a:lnTo>
                    <a:lnTo>
                      <a:pt x="11322" y="7580"/>
                    </a:lnTo>
                    <a:lnTo>
                      <a:pt x="11337" y="7623"/>
                    </a:lnTo>
                    <a:lnTo>
                      <a:pt x="11348" y="7667"/>
                    </a:lnTo>
                    <a:lnTo>
                      <a:pt x="11357" y="7708"/>
                    </a:lnTo>
                    <a:lnTo>
                      <a:pt x="11363" y="7749"/>
                    </a:lnTo>
                    <a:lnTo>
                      <a:pt x="11367" y="7788"/>
                    </a:lnTo>
                    <a:lnTo>
                      <a:pt x="11367" y="7827"/>
                    </a:lnTo>
                    <a:lnTo>
                      <a:pt x="11365" y="7864"/>
                    </a:lnTo>
                    <a:lnTo>
                      <a:pt x="11362" y="7900"/>
                    </a:lnTo>
                    <a:lnTo>
                      <a:pt x="11354" y="7935"/>
                    </a:lnTo>
                    <a:lnTo>
                      <a:pt x="11345" y="7968"/>
                    </a:lnTo>
                    <a:lnTo>
                      <a:pt x="11333" y="8000"/>
                    </a:lnTo>
                    <a:lnTo>
                      <a:pt x="11319" y="8031"/>
                    </a:lnTo>
                    <a:lnTo>
                      <a:pt x="11304" y="8061"/>
                    </a:lnTo>
                    <a:lnTo>
                      <a:pt x="11285" y="8089"/>
                    </a:lnTo>
                    <a:lnTo>
                      <a:pt x="11265" y="8116"/>
                    </a:lnTo>
                    <a:lnTo>
                      <a:pt x="11243" y="8141"/>
                    </a:lnTo>
                    <a:lnTo>
                      <a:pt x="11218" y="8165"/>
                    </a:lnTo>
                    <a:lnTo>
                      <a:pt x="11192" y="8189"/>
                    </a:lnTo>
                    <a:lnTo>
                      <a:pt x="11164" y="8210"/>
                    </a:lnTo>
                    <a:lnTo>
                      <a:pt x="11134" y="8229"/>
                    </a:lnTo>
                    <a:lnTo>
                      <a:pt x="11103" y="8247"/>
                    </a:lnTo>
                    <a:lnTo>
                      <a:pt x="11070" y="8265"/>
                    </a:lnTo>
                    <a:lnTo>
                      <a:pt x="11035" y="8280"/>
                    </a:lnTo>
                    <a:lnTo>
                      <a:pt x="10998" y="8293"/>
                    </a:lnTo>
                    <a:lnTo>
                      <a:pt x="10961" y="8305"/>
                    </a:lnTo>
                    <a:lnTo>
                      <a:pt x="10921" y="8316"/>
                    </a:lnTo>
                    <a:lnTo>
                      <a:pt x="10880" y="8325"/>
                    </a:lnTo>
                    <a:lnTo>
                      <a:pt x="10839" y="8332"/>
                    </a:lnTo>
                    <a:lnTo>
                      <a:pt x="10797" y="8341"/>
                    </a:lnTo>
                    <a:lnTo>
                      <a:pt x="10756" y="8355"/>
                    </a:lnTo>
                    <a:lnTo>
                      <a:pt x="10718" y="8373"/>
                    </a:lnTo>
                    <a:lnTo>
                      <a:pt x="10680" y="8396"/>
                    </a:lnTo>
                    <a:lnTo>
                      <a:pt x="10643" y="8421"/>
                    </a:lnTo>
                    <a:lnTo>
                      <a:pt x="10608" y="8451"/>
                    </a:lnTo>
                    <a:lnTo>
                      <a:pt x="10574" y="8483"/>
                    </a:lnTo>
                    <a:lnTo>
                      <a:pt x="10542" y="8519"/>
                    </a:lnTo>
                    <a:lnTo>
                      <a:pt x="10510" y="8557"/>
                    </a:lnTo>
                    <a:lnTo>
                      <a:pt x="10479" y="8597"/>
                    </a:lnTo>
                    <a:lnTo>
                      <a:pt x="10451" y="8638"/>
                    </a:lnTo>
                    <a:lnTo>
                      <a:pt x="10423" y="8682"/>
                    </a:lnTo>
                    <a:lnTo>
                      <a:pt x="10397" y="8725"/>
                    </a:lnTo>
                    <a:lnTo>
                      <a:pt x="10372" y="8770"/>
                    </a:lnTo>
                    <a:lnTo>
                      <a:pt x="10348" y="8816"/>
                    </a:lnTo>
                    <a:lnTo>
                      <a:pt x="10327" y="8863"/>
                    </a:lnTo>
                    <a:lnTo>
                      <a:pt x="10306" y="8908"/>
                    </a:lnTo>
                    <a:lnTo>
                      <a:pt x="10286" y="8952"/>
                    </a:lnTo>
                    <a:lnTo>
                      <a:pt x="10267" y="8996"/>
                    </a:lnTo>
                    <a:lnTo>
                      <a:pt x="10251" y="9040"/>
                    </a:lnTo>
                    <a:lnTo>
                      <a:pt x="10221" y="9120"/>
                    </a:lnTo>
                    <a:lnTo>
                      <a:pt x="10196" y="9192"/>
                    </a:lnTo>
                    <a:lnTo>
                      <a:pt x="10176" y="9253"/>
                    </a:lnTo>
                    <a:lnTo>
                      <a:pt x="10162" y="9299"/>
                    </a:lnTo>
                    <a:lnTo>
                      <a:pt x="10155" y="9329"/>
                    </a:lnTo>
                    <a:lnTo>
                      <a:pt x="10151" y="9341"/>
                    </a:lnTo>
                    <a:lnTo>
                      <a:pt x="10045" y="9433"/>
                    </a:lnTo>
                    <a:lnTo>
                      <a:pt x="9905" y="9519"/>
                    </a:lnTo>
                    <a:lnTo>
                      <a:pt x="9734" y="9601"/>
                    </a:lnTo>
                    <a:lnTo>
                      <a:pt x="9535" y="9678"/>
                    </a:lnTo>
                    <a:lnTo>
                      <a:pt x="9310" y="9749"/>
                    </a:lnTo>
                    <a:lnTo>
                      <a:pt x="9062" y="9815"/>
                    </a:lnTo>
                    <a:lnTo>
                      <a:pt x="8791" y="9875"/>
                    </a:lnTo>
                    <a:lnTo>
                      <a:pt x="8503" y="9931"/>
                    </a:lnTo>
                    <a:lnTo>
                      <a:pt x="8198" y="9981"/>
                    </a:lnTo>
                    <a:lnTo>
                      <a:pt x="7879" y="10026"/>
                    </a:lnTo>
                    <a:lnTo>
                      <a:pt x="7549" y="10066"/>
                    </a:lnTo>
                    <a:lnTo>
                      <a:pt x="7210" y="10099"/>
                    </a:lnTo>
                    <a:lnTo>
                      <a:pt x="6864" y="10129"/>
                    </a:lnTo>
                    <a:lnTo>
                      <a:pt x="6514" y="10153"/>
                    </a:lnTo>
                    <a:lnTo>
                      <a:pt x="6162" y="10173"/>
                    </a:lnTo>
                    <a:lnTo>
                      <a:pt x="5810" y="10187"/>
                    </a:lnTo>
                    <a:lnTo>
                      <a:pt x="5462" y="10196"/>
                    </a:lnTo>
                    <a:lnTo>
                      <a:pt x="5119" y="10199"/>
                    </a:lnTo>
                    <a:lnTo>
                      <a:pt x="4783" y="10198"/>
                    </a:lnTo>
                    <a:lnTo>
                      <a:pt x="4459" y="10191"/>
                    </a:lnTo>
                    <a:lnTo>
                      <a:pt x="4145" y="10179"/>
                    </a:lnTo>
                    <a:lnTo>
                      <a:pt x="3848" y="10163"/>
                    </a:lnTo>
                    <a:lnTo>
                      <a:pt x="3568" y="10141"/>
                    </a:lnTo>
                    <a:lnTo>
                      <a:pt x="3308" y="10114"/>
                    </a:lnTo>
                    <a:lnTo>
                      <a:pt x="3070" y="10083"/>
                    </a:lnTo>
                    <a:lnTo>
                      <a:pt x="2858" y="10046"/>
                    </a:lnTo>
                    <a:lnTo>
                      <a:pt x="2670" y="10005"/>
                    </a:lnTo>
                    <a:lnTo>
                      <a:pt x="2514" y="9957"/>
                    </a:lnTo>
                    <a:lnTo>
                      <a:pt x="2390" y="9906"/>
                    </a:lnTo>
                    <a:lnTo>
                      <a:pt x="2300" y="9849"/>
                    </a:lnTo>
                    <a:lnTo>
                      <a:pt x="2246" y="9787"/>
                    </a:lnTo>
                    <a:lnTo>
                      <a:pt x="2231" y="9721"/>
                    </a:lnTo>
                    <a:lnTo>
                      <a:pt x="2235" y="9654"/>
                    </a:lnTo>
                    <a:lnTo>
                      <a:pt x="2230" y="9591"/>
                    </a:lnTo>
                    <a:lnTo>
                      <a:pt x="2221" y="9533"/>
                    </a:lnTo>
                    <a:lnTo>
                      <a:pt x="2205" y="9479"/>
                    </a:lnTo>
                    <a:lnTo>
                      <a:pt x="2185" y="9428"/>
                    </a:lnTo>
                    <a:lnTo>
                      <a:pt x="2159" y="9381"/>
                    </a:lnTo>
                    <a:lnTo>
                      <a:pt x="2129" y="9336"/>
                    </a:lnTo>
                    <a:lnTo>
                      <a:pt x="2095" y="9294"/>
                    </a:lnTo>
                    <a:lnTo>
                      <a:pt x="2058" y="9256"/>
                    </a:lnTo>
                    <a:lnTo>
                      <a:pt x="2018" y="9220"/>
                    </a:lnTo>
                    <a:lnTo>
                      <a:pt x="1975" y="9186"/>
                    </a:lnTo>
                    <a:lnTo>
                      <a:pt x="1929" y="9155"/>
                    </a:lnTo>
                    <a:lnTo>
                      <a:pt x="1882" y="9125"/>
                    </a:lnTo>
                    <a:lnTo>
                      <a:pt x="1834" y="9096"/>
                    </a:lnTo>
                    <a:lnTo>
                      <a:pt x="1784" y="9070"/>
                    </a:lnTo>
                    <a:lnTo>
                      <a:pt x="1735" y="9044"/>
                    </a:lnTo>
                    <a:lnTo>
                      <a:pt x="1635" y="8995"/>
                    </a:lnTo>
                    <a:lnTo>
                      <a:pt x="1537" y="8947"/>
                    </a:lnTo>
                    <a:lnTo>
                      <a:pt x="1491" y="8924"/>
                    </a:lnTo>
                    <a:lnTo>
                      <a:pt x="1446" y="8901"/>
                    </a:lnTo>
                    <a:lnTo>
                      <a:pt x="1404" y="8876"/>
                    </a:lnTo>
                    <a:lnTo>
                      <a:pt x="1365" y="8853"/>
                    </a:lnTo>
                    <a:lnTo>
                      <a:pt x="1329" y="8826"/>
                    </a:lnTo>
                    <a:lnTo>
                      <a:pt x="1297" y="8800"/>
                    </a:lnTo>
                    <a:lnTo>
                      <a:pt x="1269" y="8771"/>
                    </a:lnTo>
                    <a:lnTo>
                      <a:pt x="1245" y="8743"/>
                    </a:lnTo>
                    <a:lnTo>
                      <a:pt x="1227" y="8710"/>
                    </a:lnTo>
                    <a:lnTo>
                      <a:pt x="1213" y="8678"/>
                    </a:lnTo>
                    <a:lnTo>
                      <a:pt x="1206" y="8642"/>
                    </a:lnTo>
                    <a:lnTo>
                      <a:pt x="1204" y="8604"/>
                    </a:lnTo>
                    <a:lnTo>
                      <a:pt x="1203" y="8566"/>
                    </a:lnTo>
                    <a:lnTo>
                      <a:pt x="1198" y="8529"/>
                    </a:lnTo>
                    <a:lnTo>
                      <a:pt x="1188" y="8496"/>
                    </a:lnTo>
                    <a:lnTo>
                      <a:pt x="1173" y="8463"/>
                    </a:lnTo>
                    <a:lnTo>
                      <a:pt x="1154" y="8433"/>
                    </a:lnTo>
                    <a:lnTo>
                      <a:pt x="1132" y="8403"/>
                    </a:lnTo>
                    <a:lnTo>
                      <a:pt x="1106" y="8375"/>
                    </a:lnTo>
                    <a:lnTo>
                      <a:pt x="1077" y="8347"/>
                    </a:lnTo>
                    <a:lnTo>
                      <a:pt x="1045" y="8321"/>
                    </a:lnTo>
                    <a:lnTo>
                      <a:pt x="1010" y="8295"/>
                    </a:lnTo>
                    <a:lnTo>
                      <a:pt x="972" y="8267"/>
                    </a:lnTo>
                    <a:lnTo>
                      <a:pt x="933" y="8241"/>
                    </a:lnTo>
                    <a:lnTo>
                      <a:pt x="849" y="8187"/>
                    </a:lnTo>
                    <a:lnTo>
                      <a:pt x="758" y="8131"/>
                    </a:lnTo>
                    <a:lnTo>
                      <a:pt x="711" y="8101"/>
                    </a:lnTo>
                    <a:lnTo>
                      <a:pt x="665" y="8070"/>
                    </a:lnTo>
                    <a:lnTo>
                      <a:pt x="618" y="8038"/>
                    </a:lnTo>
                    <a:lnTo>
                      <a:pt x="570" y="8003"/>
                    </a:lnTo>
                    <a:lnTo>
                      <a:pt x="523" y="7965"/>
                    </a:lnTo>
                    <a:lnTo>
                      <a:pt x="477" y="7926"/>
                    </a:lnTo>
                    <a:lnTo>
                      <a:pt x="431" y="7884"/>
                    </a:lnTo>
                    <a:lnTo>
                      <a:pt x="386" y="7840"/>
                    </a:lnTo>
                    <a:lnTo>
                      <a:pt x="342" y="7793"/>
                    </a:lnTo>
                    <a:lnTo>
                      <a:pt x="300" y="7742"/>
                    </a:lnTo>
                    <a:lnTo>
                      <a:pt x="260" y="7688"/>
                    </a:lnTo>
                    <a:lnTo>
                      <a:pt x="222" y="7631"/>
                    </a:lnTo>
                    <a:lnTo>
                      <a:pt x="187" y="7568"/>
                    </a:lnTo>
                    <a:lnTo>
                      <a:pt x="154" y="7503"/>
                    </a:lnTo>
                    <a:lnTo>
                      <a:pt x="124" y="7433"/>
                    </a:lnTo>
                    <a:lnTo>
                      <a:pt x="97" y="7359"/>
                    </a:lnTo>
                    <a:lnTo>
                      <a:pt x="74" y="7281"/>
                    </a:lnTo>
                    <a:lnTo>
                      <a:pt x="54" y="7204"/>
                    </a:lnTo>
                    <a:lnTo>
                      <a:pt x="38" y="7125"/>
                    </a:lnTo>
                    <a:lnTo>
                      <a:pt x="25" y="7047"/>
                    </a:lnTo>
                    <a:lnTo>
                      <a:pt x="14" y="6968"/>
                    </a:lnTo>
                    <a:lnTo>
                      <a:pt x="6" y="6888"/>
                    </a:lnTo>
                    <a:lnTo>
                      <a:pt x="3" y="6808"/>
                    </a:lnTo>
                    <a:lnTo>
                      <a:pt x="0" y="6730"/>
                    </a:lnTo>
                    <a:lnTo>
                      <a:pt x="0" y="6650"/>
                    </a:lnTo>
                    <a:lnTo>
                      <a:pt x="3" y="6570"/>
                    </a:lnTo>
                    <a:lnTo>
                      <a:pt x="8" y="6491"/>
                    </a:lnTo>
                    <a:lnTo>
                      <a:pt x="14" y="6411"/>
                    </a:lnTo>
                    <a:lnTo>
                      <a:pt x="23" y="6333"/>
                    </a:lnTo>
                    <a:lnTo>
                      <a:pt x="33" y="6254"/>
                    </a:lnTo>
                    <a:lnTo>
                      <a:pt x="45" y="6177"/>
                    </a:lnTo>
                    <a:lnTo>
                      <a:pt x="58" y="6099"/>
                    </a:lnTo>
                    <a:lnTo>
                      <a:pt x="72" y="6023"/>
                    </a:lnTo>
                    <a:lnTo>
                      <a:pt x="87" y="5947"/>
                    </a:lnTo>
                    <a:lnTo>
                      <a:pt x="104" y="5872"/>
                    </a:lnTo>
                    <a:lnTo>
                      <a:pt x="121" y="5798"/>
                    </a:lnTo>
                    <a:lnTo>
                      <a:pt x="156" y="5652"/>
                    </a:lnTo>
                    <a:lnTo>
                      <a:pt x="194" y="5513"/>
                    </a:lnTo>
                    <a:lnTo>
                      <a:pt x="230" y="5378"/>
                    </a:lnTo>
                    <a:lnTo>
                      <a:pt x="266" y="5248"/>
                    </a:lnTo>
                    <a:lnTo>
                      <a:pt x="300" y="5126"/>
                    </a:lnTo>
                    <a:lnTo>
                      <a:pt x="330" y="5011"/>
                    </a:lnTo>
                    <a:lnTo>
                      <a:pt x="346" y="4956"/>
                    </a:lnTo>
                    <a:lnTo>
                      <a:pt x="364" y="4904"/>
                    </a:lnTo>
                    <a:lnTo>
                      <a:pt x="387" y="4854"/>
                    </a:lnTo>
                    <a:lnTo>
                      <a:pt x="412" y="4806"/>
                    </a:lnTo>
                    <a:lnTo>
                      <a:pt x="439" y="4760"/>
                    </a:lnTo>
                    <a:lnTo>
                      <a:pt x="469" y="4716"/>
                    </a:lnTo>
                    <a:lnTo>
                      <a:pt x="502" y="4674"/>
                    </a:lnTo>
                    <a:lnTo>
                      <a:pt x="535" y="4634"/>
                    </a:lnTo>
                    <a:lnTo>
                      <a:pt x="572" y="4595"/>
                    </a:lnTo>
                    <a:lnTo>
                      <a:pt x="609" y="4559"/>
                    </a:lnTo>
                    <a:lnTo>
                      <a:pt x="646" y="4523"/>
                    </a:lnTo>
                    <a:lnTo>
                      <a:pt x="686" y="4489"/>
                    </a:lnTo>
                    <a:lnTo>
                      <a:pt x="726" y="4455"/>
                    </a:lnTo>
                    <a:lnTo>
                      <a:pt x="766" y="4424"/>
                    </a:lnTo>
                    <a:lnTo>
                      <a:pt x="807" y="4393"/>
                    </a:lnTo>
                    <a:lnTo>
                      <a:pt x="847" y="4362"/>
                    </a:lnTo>
                    <a:lnTo>
                      <a:pt x="927" y="4304"/>
                    </a:lnTo>
                    <a:lnTo>
                      <a:pt x="1005" y="4247"/>
                    </a:lnTo>
                    <a:lnTo>
                      <a:pt x="1041" y="4220"/>
                    </a:lnTo>
                    <a:lnTo>
                      <a:pt x="1076" y="4192"/>
                    </a:lnTo>
                    <a:lnTo>
                      <a:pt x="1109" y="4165"/>
                    </a:lnTo>
                    <a:lnTo>
                      <a:pt x="1141" y="4137"/>
                    </a:lnTo>
                    <a:lnTo>
                      <a:pt x="1169" y="4108"/>
                    </a:lnTo>
                    <a:lnTo>
                      <a:pt x="1196" y="4081"/>
                    </a:lnTo>
                    <a:lnTo>
                      <a:pt x="1219" y="4052"/>
                    </a:lnTo>
                    <a:lnTo>
                      <a:pt x="1240" y="4024"/>
                    </a:lnTo>
                    <a:lnTo>
                      <a:pt x="1258" y="3994"/>
                    </a:lnTo>
                    <a:lnTo>
                      <a:pt x="1272" y="3962"/>
                    </a:lnTo>
                    <a:lnTo>
                      <a:pt x="1282" y="3931"/>
                    </a:lnTo>
                    <a:lnTo>
                      <a:pt x="1288" y="3899"/>
                    </a:lnTo>
                    <a:lnTo>
                      <a:pt x="1298" y="3825"/>
                    </a:lnTo>
                    <a:lnTo>
                      <a:pt x="1313" y="3739"/>
                    </a:lnTo>
                    <a:lnTo>
                      <a:pt x="1323" y="3690"/>
                    </a:lnTo>
                    <a:lnTo>
                      <a:pt x="1334" y="3640"/>
                    </a:lnTo>
                    <a:lnTo>
                      <a:pt x="1347" y="3588"/>
                    </a:lnTo>
                    <a:lnTo>
                      <a:pt x="1361" y="3533"/>
                    </a:lnTo>
                    <a:lnTo>
                      <a:pt x="1378" y="3476"/>
                    </a:lnTo>
                    <a:lnTo>
                      <a:pt x="1396" y="3418"/>
                    </a:lnTo>
                    <a:lnTo>
                      <a:pt x="1416" y="3358"/>
                    </a:lnTo>
                    <a:lnTo>
                      <a:pt x="1440" y="3298"/>
                    </a:lnTo>
                    <a:lnTo>
                      <a:pt x="1466" y="3237"/>
                    </a:lnTo>
                    <a:lnTo>
                      <a:pt x="1494" y="3175"/>
                    </a:lnTo>
                    <a:lnTo>
                      <a:pt x="1526" y="3114"/>
                    </a:lnTo>
                    <a:lnTo>
                      <a:pt x="1560" y="3053"/>
                    </a:lnTo>
                    <a:lnTo>
                      <a:pt x="1597" y="2991"/>
                    </a:lnTo>
                    <a:lnTo>
                      <a:pt x="1637" y="2930"/>
                    </a:lnTo>
                    <a:lnTo>
                      <a:pt x="1681" y="2870"/>
                    </a:lnTo>
                    <a:lnTo>
                      <a:pt x="1728" y="2812"/>
                    </a:lnTo>
                    <a:lnTo>
                      <a:pt x="1780" y="2754"/>
                    </a:lnTo>
                    <a:lnTo>
                      <a:pt x="1834" y="2699"/>
                    </a:lnTo>
                    <a:lnTo>
                      <a:pt x="1893" y="2646"/>
                    </a:lnTo>
                    <a:lnTo>
                      <a:pt x="1955" y="2595"/>
                    </a:lnTo>
                    <a:lnTo>
                      <a:pt x="2022" y="2546"/>
                    </a:lnTo>
                    <a:lnTo>
                      <a:pt x="2093" y="2500"/>
                    </a:lnTo>
                    <a:lnTo>
                      <a:pt x="2169" y="2457"/>
                    </a:lnTo>
                    <a:lnTo>
                      <a:pt x="2249" y="2417"/>
                    </a:lnTo>
                    <a:lnTo>
                      <a:pt x="2334" y="2381"/>
                    </a:lnTo>
                    <a:lnTo>
                      <a:pt x="2422" y="2350"/>
                    </a:lnTo>
                    <a:lnTo>
                      <a:pt x="2517" y="2321"/>
                    </a:lnTo>
                    <a:lnTo>
                      <a:pt x="2617" y="2297"/>
                    </a:lnTo>
                    <a:lnTo>
                      <a:pt x="2734" y="2272"/>
                    </a:lnTo>
                    <a:lnTo>
                      <a:pt x="2841" y="2244"/>
                    </a:lnTo>
                    <a:lnTo>
                      <a:pt x="2942" y="2211"/>
                    </a:lnTo>
                    <a:lnTo>
                      <a:pt x="3035" y="2174"/>
                    </a:lnTo>
                    <a:lnTo>
                      <a:pt x="3120" y="2134"/>
                    </a:lnTo>
                    <a:lnTo>
                      <a:pt x="3198" y="2092"/>
                    </a:lnTo>
                    <a:lnTo>
                      <a:pt x="3271" y="2045"/>
                    </a:lnTo>
                    <a:lnTo>
                      <a:pt x="3337" y="1997"/>
                    </a:lnTo>
                    <a:lnTo>
                      <a:pt x="3397" y="1945"/>
                    </a:lnTo>
                    <a:lnTo>
                      <a:pt x="3452" y="1892"/>
                    </a:lnTo>
                    <a:lnTo>
                      <a:pt x="3501" y="1837"/>
                    </a:lnTo>
                    <a:lnTo>
                      <a:pt x="3546" y="1781"/>
                    </a:lnTo>
                    <a:lnTo>
                      <a:pt x="3588" y="1722"/>
                    </a:lnTo>
                    <a:lnTo>
                      <a:pt x="3624" y="1663"/>
                    </a:lnTo>
                    <a:lnTo>
                      <a:pt x="3657" y="1603"/>
                    </a:lnTo>
                    <a:lnTo>
                      <a:pt x="3687" y="1542"/>
                    </a:lnTo>
                    <a:lnTo>
                      <a:pt x="3716" y="1482"/>
                    </a:lnTo>
                    <a:lnTo>
                      <a:pt x="3741" y="1421"/>
                    </a:lnTo>
                    <a:lnTo>
                      <a:pt x="3764" y="1360"/>
                    </a:lnTo>
                    <a:lnTo>
                      <a:pt x="3786" y="1300"/>
                    </a:lnTo>
                    <a:lnTo>
                      <a:pt x="3826" y="1183"/>
                    </a:lnTo>
                    <a:lnTo>
                      <a:pt x="3863" y="1069"/>
                    </a:lnTo>
                    <a:lnTo>
                      <a:pt x="3882" y="1016"/>
                    </a:lnTo>
                    <a:lnTo>
                      <a:pt x="3902" y="963"/>
                    </a:lnTo>
                    <a:lnTo>
                      <a:pt x="3923" y="913"/>
                    </a:lnTo>
                    <a:lnTo>
                      <a:pt x="3946" y="866"/>
                    </a:lnTo>
                    <a:lnTo>
                      <a:pt x="3969" y="821"/>
                    </a:lnTo>
                    <a:lnTo>
                      <a:pt x="3996" y="780"/>
                    </a:lnTo>
                    <a:lnTo>
                      <a:pt x="4023" y="741"/>
                    </a:lnTo>
                    <a:lnTo>
                      <a:pt x="4054" y="706"/>
                    </a:lnTo>
                    <a:lnTo>
                      <a:pt x="4088" y="675"/>
                    </a:lnTo>
                    <a:lnTo>
                      <a:pt x="4123" y="647"/>
                    </a:lnTo>
                    <a:lnTo>
                      <a:pt x="4159" y="622"/>
                    </a:lnTo>
                    <a:lnTo>
                      <a:pt x="4197" y="601"/>
                    </a:lnTo>
                    <a:lnTo>
                      <a:pt x="4234" y="581"/>
                    </a:lnTo>
                    <a:lnTo>
                      <a:pt x="4274" y="564"/>
                    </a:lnTo>
                    <a:lnTo>
                      <a:pt x="4315" y="549"/>
                    </a:lnTo>
                    <a:lnTo>
                      <a:pt x="4358" y="536"/>
                    </a:lnTo>
                    <a:lnTo>
                      <a:pt x="4401" y="525"/>
                    </a:lnTo>
                    <a:lnTo>
                      <a:pt x="4447" y="514"/>
                    </a:lnTo>
                    <a:lnTo>
                      <a:pt x="4495" y="505"/>
                    </a:lnTo>
                    <a:lnTo>
                      <a:pt x="4545" y="496"/>
                    </a:lnTo>
                    <a:lnTo>
                      <a:pt x="4649" y="481"/>
                    </a:lnTo>
                    <a:lnTo>
                      <a:pt x="4764" y="466"/>
                    </a:lnTo>
                    <a:lnTo>
                      <a:pt x="4888" y="450"/>
                    </a:lnTo>
                    <a:lnTo>
                      <a:pt x="5023" y="430"/>
                    </a:lnTo>
                    <a:lnTo>
                      <a:pt x="5094" y="418"/>
                    </a:lnTo>
                    <a:lnTo>
                      <a:pt x="5169" y="405"/>
                    </a:lnTo>
                    <a:lnTo>
                      <a:pt x="5246" y="389"/>
                    </a:lnTo>
                    <a:lnTo>
                      <a:pt x="5326" y="372"/>
                    </a:lnTo>
                    <a:lnTo>
                      <a:pt x="5411" y="352"/>
                    </a:lnTo>
                    <a:lnTo>
                      <a:pt x="5497" y="329"/>
                    </a:lnTo>
                    <a:lnTo>
                      <a:pt x="5588" y="303"/>
                    </a:lnTo>
                    <a:lnTo>
                      <a:pt x="5681" y="274"/>
                    </a:lnTo>
                    <a:lnTo>
                      <a:pt x="5780" y="242"/>
                    </a:lnTo>
                    <a:lnTo>
                      <a:pt x="5881" y="207"/>
                    </a:lnTo>
                    <a:lnTo>
                      <a:pt x="5986" y="167"/>
                    </a:lnTo>
                    <a:lnTo>
                      <a:pt x="6096" y="123"/>
                    </a:lnTo>
                    <a:lnTo>
                      <a:pt x="6207" y="82"/>
                    </a:lnTo>
                    <a:lnTo>
                      <a:pt x="6318" y="50"/>
                    </a:lnTo>
                    <a:lnTo>
                      <a:pt x="6426" y="26"/>
                    </a:lnTo>
                    <a:lnTo>
                      <a:pt x="6536" y="10"/>
                    </a:lnTo>
                    <a:lnTo>
                      <a:pt x="6644" y="1"/>
                    </a:lnTo>
                    <a:lnTo>
                      <a:pt x="6750" y="0"/>
                    </a:lnTo>
                    <a:lnTo>
                      <a:pt x="6854" y="5"/>
                    </a:lnTo>
                    <a:lnTo>
                      <a:pt x="6957" y="17"/>
                    </a:lnTo>
                    <a:lnTo>
                      <a:pt x="7059" y="36"/>
                    </a:lnTo>
                    <a:lnTo>
                      <a:pt x="7158" y="60"/>
                    </a:lnTo>
                    <a:lnTo>
                      <a:pt x="7255" y="88"/>
                    </a:lnTo>
                    <a:lnTo>
                      <a:pt x="7350" y="122"/>
                    </a:lnTo>
                    <a:lnTo>
                      <a:pt x="7443" y="161"/>
                    </a:lnTo>
                    <a:lnTo>
                      <a:pt x="7533" y="202"/>
                    </a:lnTo>
                    <a:lnTo>
                      <a:pt x="7621" y="248"/>
                    </a:lnTo>
                    <a:lnTo>
                      <a:pt x="7705" y="298"/>
                    </a:lnTo>
                    <a:lnTo>
                      <a:pt x="7788" y="349"/>
                    </a:lnTo>
                    <a:lnTo>
                      <a:pt x="7866" y="404"/>
                    </a:lnTo>
                    <a:lnTo>
                      <a:pt x="7941" y="461"/>
                    </a:lnTo>
                    <a:lnTo>
                      <a:pt x="8014" y="519"/>
                    </a:lnTo>
                    <a:lnTo>
                      <a:pt x="8081" y="579"/>
                    </a:lnTo>
                    <a:lnTo>
                      <a:pt x="8146" y="639"/>
                    </a:lnTo>
                    <a:lnTo>
                      <a:pt x="8207" y="700"/>
                    </a:lnTo>
                    <a:lnTo>
                      <a:pt x="8263" y="761"/>
                    </a:lnTo>
                    <a:lnTo>
                      <a:pt x="8317" y="822"/>
                    </a:lnTo>
                    <a:lnTo>
                      <a:pt x="8364" y="882"/>
                    </a:lnTo>
                    <a:lnTo>
                      <a:pt x="8409" y="941"/>
                    </a:lnTo>
                    <a:lnTo>
                      <a:pt x="8448" y="998"/>
                    </a:lnTo>
                    <a:lnTo>
                      <a:pt x="8483" y="1054"/>
                    </a:lnTo>
                    <a:lnTo>
                      <a:pt x="8511" y="1108"/>
                    </a:lnTo>
                    <a:lnTo>
                      <a:pt x="8536" y="1158"/>
                    </a:lnTo>
                    <a:lnTo>
                      <a:pt x="8556" y="1205"/>
                    </a:lnTo>
                    <a:close/>
                  </a:path>
                </a:pathLst>
              </a:custGeom>
              <a:solidFill>
                <a:srgbClr val="BAC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5" name="Freeform 16"/>
              <p:cNvSpPr>
                <a:spLocks/>
              </p:cNvSpPr>
              <p:nvPr/>
            </p:nvSpPr>
            <p:spPr bwMode="auto">
              <a:xfrm>
                <a:off x="1739" y="740"/>
                <a:ext cx="2268" cy="2009"/>
              </a:xfrm>
              <a:custGeom>
                <a:avLst/>
                <a:gdLst>
                  <a:gd name="T0" fmla="*/ 0 w 11340"/>
                  <a:gd name="T1" fmla="*/ 0 h 10042"/>
                  <a:gd name="T2" fmla="*/ 0 w 11340"/>
                  <a:gd name="T3" fmla="*/ 0 h 10042"/>
                  <a:gd name="T4" fmla="*/ 0 w 11340"/>
                  <a:gd name="T5" fmla="*/ 0 h 10042"/>
                  <a:gd name="T6" fmla="*/ 0 w 11340"/>
                  <a:gd name="T7" fmla="*/ 0 h 10042"/>
                  <a:gd name="T8" fmla="*/ 0 w 11340"/>
                  <a:gd name="T9" fmla="*/ 0 h 10042"/>
                  <a:gd name="T10" fmla="*/ 0 w 11340"/>
                  <a:gd name="T11" fmla="*/ 0 h 10042"/>
                  <a:gd name="T12" fmla="*/ 0 w 11340"/>
                  <a:gd name="T13" fmla="*/ 0 h 10042"/>
                  <a:gd name="T14" fmla="*/ 0 w 11340"/>
                  <a:gd name="T15" fmla="*/ 0 h 10042"/>
                  <a:gd name="T16" fmla="*/ 0 w 11340"/>
                  <a:gd name="T17" fmla="*/ 0 h 10042"/>
                  <a:gd name="T18" fmla="*/ 0 w 11340"/>
                  <a:gd name="T19" fmla="*/ 0 h 10042"/>
                  <a:gd name="T20" fmla="*/ 0 w 11340"/>
                  <a:gd name="T21" fmla="*/ 0 h 10042"/>
                  <a:gd name="T22" fmla="*/ 0 w 11340"/>
                  <a:gd name="T23" fmla="*/ 0 h 10042"/>
                  <a:gd name="T24" fmla="*/ 0 w 11340"/>
                  <a:gd name="T25" fmla="*/ 0 h 10042"/>
                  <a:gd name="T26" fmla="*/ 0 w 11340"/>
                  <a:gd name="T27" fmla="*/ 0 h 10042"/>
                  <a:gd name="T28" fmla="*/ 0 w 11340"/>
                  <a:gd name="T29" fmla="*/ 0 h 10042"/>
                  <a:gd name="T30" fmla="*/ 0 w 11340"/>
                  <a:gd name="T31" fmla="*/ 0 h 10042"/>
                  <a:gd name="T32" fmla="*/ 0 w 11340"/>
                  <a:gd name="T33" fmla="*/ 0 h 10042"/>
                  <a:gd name="T34" fmla="*/ 0 w 11340"/>
                  <a:gd name="T35" fmla="*/ 0 h 10042"/>
                  <a:gd name="T36" fmla="*/ 0 w 11340"/>
                  <a:gd name="T37" fmla="*/ 0 h 10042"/>
                  <a:gd name="T38" fmla="*/ 0 w 11340"/>
                  <a:gd name="T39" fmla="*/ 0 h 10042"/>
                  <a:gd name="T40" fmla="*/ 0 w 11340"/>
                  <a:gd name="T41" fmla="*/ 0 h 10042"/>
                  <a:gd name="T42" fmla="*/ 0 w 11340"/>
                  <a:gd name="T43" fmla="*/ 0 h 10042"/>
                  <a:gd name="T44" fmla="*/ 0 w 11340"/>
                  <a:gd name="T45" fmla="*/ 0 h 10042"/>
                  <a:gd name="T46" fmla="*/ 0 w 11340"/>
                  <a:gd name="T47" fmla="*/ 0 h 10042"/>
                  <a:gd name="T48" fmla="*/ 0 w 11340"/>
                  <a:gd name="T49" fmla="*/ 0 h 10042"/>
                  <a:gd name="T50" fmla="*/ 0 w 11340"/>
                  <a:gd name="T51" fmla="*/ 0 h 10042"/>
                  <a:gd name="T52" fmla="*/ 0 w 11340"/>
                  <a:gd name="T53" fmla="*/ 0 h 10042"/>
                  <a:gd name="T54" fmla="*/ 0 w 11340"/>
                  <a:gd name="T55" fmla="*/ 0 h 10042"/>
                  <a:gd name="T56" fmla="*/ 0 w 11340"/>
                  <a:gd name="T57" fmla="*/ 0 h 10042"/>
                  <a:gd name="T58" fmla="*/ 0 w 11340"/>
                  <a:gd name="T59" fmla="*/ 0 h 10042"/>
                  <a:gd name="T60" fmla="*/ 0 w 11340"/>
                  <a:gd name="T61" fmla="*/ 0 h 10042"/>
                  <a:gd name="T62" fmla="*/ 0 w 11340"/>
                  <a:gd name="T63" fmla="*/ 0 h 10042"/>
                  <a:gd name="T64" fmla="*/ 0 w 11340"/>
                  <a:gd name="T65" fmla="*/ 0 h 10042"/>
                  <a:gd name="T66" fmla="*/ 0 w 11340"/>
                  <a:gd name="T67" fmla="*/ 0 h 10042"/>
                  <a:gd name="T68" fmla="*/ 0 w 11340"/>
                  <a:gd name="T69" fmla="*/ 0 h 10042"/>
                  <a:gd name="T70" fmla="*/ 0 w 11340"/>
                  <a:gd name="T71" fmla="*/ 0 h 10042"/>
                  <a:gd name="T72" fmla="*/ 0 w 11340"/>
                  <a:gd name="T73" fmla="*/ 0 h 10042"/>
                  <a:gd name="T74" fmla="*/ 0 w 11340"/>
                  <a:gd name="T75" fmla="*/ 0 h 10042"/>
                  <a:gd name="T76" fmla="*/ 0 w 11340"/>
                  <a:gd name="T77" fmla="*/ 0 h 10042"/>
                  <a:gd name="T78" fmla="*/ 0 w 11340"/>
                  <a:gd name="T79" fmla="*/ 0 h 10042"/>
                  <a:gd name="T80" fmla="*/ 0 w 11340"/>
                  <a:gd name="T81" fmla="*/ 0 h 10042"/>
                  <a:gd name="T82" fmla="*/ 0 w 11340"/>
                  <a:gd name="T83" fmla="*/ 0 h 10042"/>
                  <a:gd name="T84" fmla="*/ 0 w 11340"/>
                  <a:gd name="T85" fmla="*/ 0 h 10042"/>
                  <a:gd name="T86" fmla="*/ 0 w 11340"/>
                  <a:gd name="T87" fmla="*/ 0 h 10042"/>
                  <a:gd name="T88" fmla="*/ 0 w 11340"/>
                  <a:gd name="T89" fmla="*/ 0 h 10042"/>
                  <a:gd name="T90" fmla="*/ 0 w 11340"/>
                  <a:gd name="T91" fmla="*/ 0 h 10042"/>
                  <a:gd name="T92" fmla="*/ 0 w 11340"/>
                  <a:gd name="T93" fmla="*/ 0 h 10042"/>
                  <a:gd name="T94" fmla="*/ 0 w 11340"/>
                  <a:gd name="T95" fmla="*/ 0 h 10042"/>
                  <a:gd name="T96" fmla="*/ 0 w 11340"/>
                  <a:gd name="T97" fmla="*/ 0 h 10042"/>
                  <a:gd name="T98" fmla="*/ 0 w 11340"/>
                  <a:gd name="T99" fmla="*/ 0 h 10042"/>
                  <a:gd name="T100" fmla="*/ 0 w 11340"/>
                  <a:gd name="T101" fmla="*/ 0 h 10042"/>
                  <a:gd name="T102" fmla="*/ 0 w 11340"/>
                  <a:gd name="T103" fmla="*/ 0 h 10042"/>
                  <a:gd name="T104" fmla="*/ 0 w 11340"/>
                  <a:gd name="T105" fmla="*/ 0 h 10042"/>
                  <a:gd name="T106" fmla="*/ 0 w 11340"/>
                  <a:gd name="T107" fmla="*/ 0 h 10042"/>
                  <a:gd name="T108" fmla="*/ 0 w 11340"/>
                  <a:gd name="T109" fmla="*/ 0 h 10042"/>
                  <a:gd name="T110" fmla="*/ 0 w 11340"/>
                  <a:gd name="T111" fmla="*/ 0 h 10042"/>
                  <a:gd name="T112" fmla="*/ 0 w 11340"/>
                  <a:gd name="T113" fmla="*/ 0 h 10042"/>
                  <a:gd name="T114" fmla="*/ 0 w 11340"/>
                  <a:gd name="T115" fmla="*/ 0 h 10042"/>
                  <a:gd name="T116" fmla="*/ 0 w 11340"/>
                  <a:gd name="T117" fmla="*/ 0 h 10042"/>
                  <a:gd name="T118" fmla="*/ 0 w 11340"/>
                  <a:gd name="T119" fmla="*/ 0 h 100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40"/>
                  <a:gd name="T181" fmla="*/ 0 h 10042"/>
                  <a:gd name="T182" fmla="*/ 11340 w 11340"/>
                  <a:gd name="T183" fmla="*/ 10042 h 100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40" h="10042">
                    <a:moveTo>
                      <a:pt x="8268" y="1138"/>
                    </a:moveTo>
                    <a:lnTo>
                      <a:pt x="8284" y="1185"/>
                    </a:lnTo>
                    <a:lnTo>
                      <a:pt x="8303" y="1232"/>
                    </a:lnTo>
                    <a:lnTo>
                      <a:pt x="8322" y="1278"/>
                    </a:lnTo>
                    <a:lnTo>
                      <a:pt x="8342" y="1324"/>
                    </a:lnTo>
                    <a:lnTo>
                      <a:pt x="8363" y="1371"/>
                    </a:lnTo>
                    <a:lnTo>
                      <a:pt x="8384" y="1416"/>
                    </a:lnTo>
                    <a:lnTo>
                      <a:pt x="8408" y="1462"/>
                    </a:lnTo>
                    <a:lnTo>
                      <a:pt x="8431" y="1507"/>
                    </a:lnTo>
                    <a:lnTo>
                      <a:pt x="8458" y="1552"/>
                    </a:lnTo>
                    <a:lnTo>
                      <a:pt x="8484" y="1596"/>
                    </a:lnTo>
                    <a:lnTo>
                      <a:pt x="8511" y="1640"/>
                    </a:lnTo>
                    <a:lnTo>
                      <a:pt x="8541" y="1681"/>
                    </a:lnTo>
                    <a:lnTo>
                      <a:pt x="8571" y="1723"/>
                    </a:lnTo>
                    <a:lnTo>
                      <a:pt x="8604" y="1763"/>
                    </a:lnTo>
                    <a:lnTo>
                      <a:pt x="8637" y="1802"/>
                    </a:lnTo>
                    <a:lnTo>
                      <a:pt x="8672" y="1841"/>
                    </a:lnTo>
                    <a:lnTo>
                      <a:pt x="8710" y="1877"/>
                    </a:lnTo>
                    <a:lnTo>
                      <a:pt x="8747" y="1912"/>
                    </a:lnTo>
                    <a:lnTo>
                      <a:pt x="8787" y="1945"/>
                    </a:lnTo>
                    <a:lnTo>
                      <a:pt x="8829" y="1978"/>
                    </a:lnTo>
                    <a:lnTo>
                      <a:pt x="8873" y="2008"/>
                    </a:lnTo>
                    <a:lnTo>
                      <a:pt x="8918" y="2037"/>
                    </a:lnTo>
                    <a:lnTo>
                      <a:pt x="8964" y="2063"/>
                    </a:lnTo>
                    <a:lnTo>
                      <a:pt x="9014" y="2088"/>
                    </a:lnTo>
                    <a:lnTo>
                      <a:pt x="9064" y="2110"/>
                    </a:lnTo>
                    <a:lnTo>
                      <a:pt x="9118" y="2130"/>
                    </a:lnTo>
                    <a:lnTo>
                      <a:pt x="9173" y="2149"/>
                    </a:lnTo>
                    <a:lnTo>
                      <a:pt x="9229" y="2164"/>
                    </a:lnTo>
                    <a:lnTo>
                      <a:pt x="9287" y="2178"/>
                    </a:lnTo>
                    <a:lnTo>
                      <a:pt x="9349" y="2188"/>
                    </a:lnTo>
                    <a:lnTo>
                      <a:pt x="9412" y="2196"/>
                    </a:lnTo>
                    <a:lnTo>
                      <a:pt x="9478" y="2201"/>
                    </a:lnTo>
                    <a:lnTo>
                      <a:pt x="9542" y="2205"/>
                    </a:lnTo>
                    <a:lnTo>
                      <a:pt x="9602" y="2211"/>
                    </a:lnTo>
                    <a:lnTo>
                      <a:pt x="9657" y="2220"/>
                    </a:lnTo>
                    <a:lnTo>
                      <a:pt x="9707" y="2230"/>
                    </a:lnTo>
                    <a:lnTo>
                      <a:pt x="9753" y="2243"/>
                    </a:lnTo>
                    <a:lnTo>
                      <a:pt x="9794" y="2256"/>
                    </a:lnTo>
                    <a:lnTo>
                      <a:pt x="9831" y="2273"/>
                    </a:lnTo>
                    <a:lnTo>
                      <a:pt x="9865" y="2290"/>
                    </a:lnTo>
                    <a:lnTo>
                      <a:pt x="9895" y="2309"/>
                    </a:lnTo>
                    <a:lnTo>
                      <a:pt x="9921" y="2329"/>
                    </a:lnTo>
                    <a:lnTo>
                      <a:pt x="9944" y="2351"/>
                    </a:lnTo>
                    <a:lnTo>
                      <a:pt x="9964" y="2375"/>
                    </a:lnTo>
                    <a:lnTo>
                      <a:pt x="9980" y="2400"/>
                    </a:lnTo>
                    <a:lnTo>
                      <a:pt x="9994" y="2426"/>
                    </a:lnTo>
                    <a:lnTo>
                      <a:pt x="10005" y="2453"/>
                    </a:lnTo>
                    <a:lnTo>
                      <a:pt x="10014" y="2481"/>
                    </a:lnTo>
                    <a:lnTo>
                      <a:pt x="10020" y="2511"/>
                    </a:lnTo>
                    <a:lnTo>
                      <a:pt x="10025" y="2542"/>
                    </a:lnTo>
                    <a:lnTo>
                      <a:pt x="10027" y="2573"/>
                    </a:lnTo>
                    <a:lnTo>
                      <a:pt x="10029" y="2607"/>
                    </a:lnTo>
                    <a:lnTo>
                      <a:pt x="10027" y="2641"/>
                    </a:lnTo>
                    <a:lnTo>
                      <a:pt x="10026" y="2674"/>
                    </a:lnTo>
                    <a:lnTo>
                      <a:pt x="10022" y="2711"/>
                    </a:lnTo>
                    <a:lnTo>
                      <a:pt x="10019" y="2746"/>
                    </a:lnTo>
                    <a:lnTo>
                      <a:pt x="10007" y="2819"/>
                    </a:lnTo>
                    <a:lnTo>
                      <a:pt x="9996" y="2895"/>
                    </a:lnTo>
                    <a:lnTo>
                      <a:pt x="9984" y="2973"/>
                    </a:lnTo>
                    <a:lnTo>
                      <a:pt x="9972" y="3051"/>
                    </a:lnTo>
                    <a:lnTo>
                      <a:pt x="9969" y="3091"/>
                    </a:lnTo>
                    <a:lnTo>
                      <a:pt x="9967" y="3135"/>
                    </a:lnTo>
                    <a:lnTo>
                      <a:pt x="9969" y="3180"/>
                    </a:lnTo>
                    <a:lnTo>
                      <a:pt x="9974" y="3227"/>
                    </a:lnTo>
                    <a:lnTo>
                      <a:pt x="9981" y="3276"/>
                    </a:lnTo>
                    <a:lnTo>
                      <a:pt x="9991" y="3327"/>
                    </a:lnTo>
                    <a:lnTo>
                      <a:pt x="10004" y="3380"/>
                    </a:lnTo>
                    <a:lnTo>
                      <a:pt x="10019" y="3433"/>
                    </a:lnTo>
                    <a:lnTo>
                      <a:pt x="10035" y="3487"/>
                    </a:lnTo>
                    <a:lnTo>
                      <a:pt x="10055" y="3543"/>
                    </a:lnTo>
                    <a:lnTo>
                      <a:pt x="10077" y="3599"/>
                    </a:lnTo>
                    <a:lnTo>
                      <a:pt x="10101" y="3655"/>
                    </a:lnTo>
                    <a:lnTo>
                      <a:pt x="10127" y="3713"/>
                    </a:lnTo>
                    <a:lnTo>
                      <a:pt x="10156" y="3770"/>
                    </a:lnTo>
                    <a:lnTo>
                      <a:pt x="10186" y="3826"/>
                    </a:lnTo>
                    <a:lnTo>
                      <a:pt x="10218" y="3884"/>
                    </a:lnTo>
                    <a:lnTo>
                      <a:pt x="10253" y="3940"/>
                    </a:lnTo>
                    <a:lnTo>
                      <a:pt x="10289" y="3996"/>
                    </a:lnTo>
                    <a:lnTo>
                      <a:pt x="10327" y="4051"/>
                    </a:lnTo>
                    <a:lnTo>
                      <a:pt x="10367" y="4106"/>
                    </a:lnTo>
                    <a:lnTo>
                      <a:pt x="10409" y="4158"/>
                    </a:lnTo>
                    <a:lnTo>
                      <a:pt x="10453" y="4211"/>
                    </a:lnTo>
                    <a:lnTo>
                      <a:pt x="10498" y="4261"/>
                    </a:lnTo>
                    <a:lnTo>
                      <a:pt x="10544" y="4309"/>
                    </a:lnTo>
                    <a:lnTo>
                      <a:pt x="10591" y="4356"/>
                    </a:lnTo>
                    <a:lnTo>
                      <a:pt x="10641" y="4401"/>
                    </a:lnTo>
                    <a:lnTo>
                      <a:pt x="10692" y="4442"/>
                    </a:lnTo>
                    <a:lnTo>
                      <a:pt x="10745" y="4482"/>
                    </a:lnTo>
                    <a:lnTo>
                      <a:pt x="10797" y="4519"/>
                    </a:lnTo>
                    <a:lnTo>
                      <a:pt x="10852" y="4553"/>
                    </a:lnTo>
                    <a:lnTo>
                      <a:pt x="10908" y="4585"/>
                    </a:lnTo>
                    <a:lnTo>
                      <a:pt x="10964" y="4613"/>
                    </a:lnTo>
                    <a:lnTo>
                      <a:pt x="11019" y="4640"/>
                    </a:lnTo>
                    <a:lnTo>
                      <a:pt x="11069" y="4671"/>
                    </a:lnTo>
                    <a:lnTo>
                      <a:pt x="11114" y="4706"/>
                    </a:lnTo>
                    <a:lnTo>
                      <a:pt x="11155" y="4743"/>
                    </a:lnTo>
                    <a:lnTo>
                      <a:pt x="11190" y="4782"/>
                    </a:lnTo>
                    <a:lnTo>
                      <a:pt x="11221" y="4824"/>
                    </a:lnTo>
                    <a:lnTo>
                      <a:pt x="11249" y="4867"/>
                    </a:lnTo>
                    <a:lnTo>
                      <a:pt x="11273" y="4914"/>
                    </a:lnTo>
                    <a:lnTo>
                      <a:pt x="11291" y="4961"/>
                    </a:lnTo>
                    <a:lnTo>
                      <a:pt x="11308" y="5010"/>
                    </a:lnTo>
                    <a:lnTo>
                      <a:pt x="11320" y="5060"/>
                    </a:lnTo>
                    <a:lnTo>
                      <a:pt x="11330" y="5111"/>
                    </a:lnTo>
                    <a:lnTo>
                      <a:pt x="11336" y="5163"/>
                    </a:lnTo>
                    <a:lnTo>
                      <a:pt x="11339" y="5216"/>
                    </a:lnTo>
                    <a:lnTo>
                      <a:pt x="11340" y="5269"/>
                    </a:lnTo>
                    <a:lnTo>
                      <a:pt x="11338" y="5323"/>
                    </a:lnTo>
                    <a:lnTo>
                      <a:pt x="11334" y="5377"/>
                    </a:lnTo>
                    <a:lnTo>
                      <a:pt x="11328" y="5430"/>
                    </a:lnTo>
                    <a:lnTo>
                      <a:pt x="11319" y="5484"/>
                    </a:lnTo>
                    <a:lnTo>
                      <a:pt x="11309" y="5536"/>
                    </a:lnTo>
                    <a:lnTo>
                      <a:pt x="11298" y="5589"/>
                    </a:lnTo>
                    <a:lnTo>
                      <a:pt x="11285" y="5640"/>
                    </a:lnTo>
                    <a:lnTo>
                      <a:pt x="11270" y="5690"/>
                    </a:lnTo>
                    <a:lnTo>
                      <a:pt x="11255" y="5739"/>
                    </a:lnTo>
                    <a:lnTo>
                      <a:pt x="11239" y="5786"/>
                    </a:lnTo>
                    <a:lnTo>
                      <a:pt x="11223" y="5831"/>
                    </a:lnTo>
                    <a:lnTo>
                      <a:pt x="11205" y="5875"/>
                    </a:lnTo>
                    <a:lnTo>
                      <a:pt x="11188" y="5916"/>
                    </a:lnTo>
                    <a:lnTo>
                      <a:pt x="11170" y="5954"/>
                    </a:lnTo>
                    <a:lnTo>
                      <a:pt x="11153" y="5992"/>
                    </a:lnTo>
                    <a:lnTo>
                      <a:pt x="11135" y="6026"/>
                    </a:lnTo>
                    <a:lnTo>
                      <a:pt x="11118" y="6056"/>
                    </a:lnTo>
                    <a:lnTo>
                      <a:pt x="11084" y="6114"/>
                    </a:lnTo>
                    <a:lnTo>
                      <a:pt x="11048" y="6173"/>
                    </a:lnTo>
                    <a:lnTo>
                      <a:pt x="11012" y="6232"/>
                    </a:lnTo>
                    <a:lnTo>
                      <a:pt x="10976" y="6290"/>
                    </a:lnTo>
                    <a:lnTo>
                      <a:pt x="10958" y="6320"/>
                    </a:lnTo>
                    <a:lnTo>
                      <a:pt x="10942" y="6350"/>
                    </a:lnTo>
                    <a:lnTo>
                      <a:pt x="10926" y="6381"/>
                    </a:lnTo>
                    <a:lnTo>
                      <a:pt x="10911" y="6411"/>
                    </a:lnTo>
                    <a:lnTo>
                      <a:pt x="10896" y="6442"/>
                    </a:lnTo>
                    <a:lnTo>
                      <a:pt x="10882" y="6474"/>
                    </a:lnTo>
                    <a:lnTo>
                      <a:pt x="10870" y="6506"/>
                    </a:lnTo>
                    <a:lnTo>
                      <a:pt x="10858" y="6539"/>
                    </a:lnTo>
                    <a:lnTo>
                      <a:pt x="10850" y="6571"/>
                    </a:lnTo>
                    <a:lnTo>
                      <a:pt x="10841" y="6605"/>
                    </a:lnTo>
                    <a:lnTo>
                      <a:pt x="10835" y="6640"/>
                    </a:lnTo>
                    <a:lnTo>
                      <a:pt x="10830" y="6675"/>
                    </a:lnTo>
                    <a:lnTo>
                      <a:pt x="10827" y="6711"/>
                    </a:lnTo>
                    <a:lnTo>
                      <a:pt x="10826" y="6747"/>
                    </a:lnTo>
                    <a:lnTo>
                      <a:pt x="10827" y="6786"/>
                    </a:lnTo>
                    <a:lnTo>
                      <a:pt x="10831" y="6823"/>
                    </a:lnTo>
                    <a:lnTo>
                      <a:pt x="10836" y="6863"/>
                    </a:lnTo>
                    <a:lnTo>
                      <a:pt x="10845" y="6904"/>
                    </a:lnTo>
                    <a:lnTo>
                      <a:pt x="10856" y="6945"/>
                    </a:lnTo>
                    <a:lnTo>
                      <a:pt x="10870" y="6989"/>
                    </a:lnTo>
                    <a:lnTo>
                      <a:pt x="10886" y="7033"/>
                    </a:lnTo>
                    <a:lnTo>
                      <a:pt x="10906" y="7078"/>
                    </a:lnTo>
                    <a:lnTo>
                      <a:pt x="10929" y="7125"/>
                    </a:lnTo>
                    <a:lnTo>
                      <a:pt x="10956" y="7173"/>
                    </a:lnTo>
                    <a:lnTo>
                      <a:pt x="10982" y="7221"/>
                    </a:lnTo>
                    <a:lnTo>
                      <a:pt x="11006" y="7269"/>
                    </a:lnTo>
                    <a:lnTo>
                      <a:pt x="11026" y="7315"/>
                    </a:lnTo>
                    <a:lnTo>
                      <a:pt x="11043" y="7361"/>
                    </a:lnTo>
                    <a:lnTo>
                      <a:pt x="11058" y="7406"/>
                    </a:lnTo>
                    <a:lnTo>
                      <a:pt x="11069" y="7450"/>
                    </a:lnTo>
                    <a:lnTo>
                      <a:pt x="11078" y="7492"/>
                    </a:lnTo>
                    <a:lnTo>
                      <a:pt x="11084" y="7535"/>
                    </a:lnTo>
                    <a:lnTo>
                      <a:pt x="11087" y="7575"/>
                    </a:lnTo>
                    <a:lnTo>
                      <a:pt x="11088" y="7614"/>
                    </a:lnTo>
                    <a:lnTo>
                      <a:pt x="11085" y="7653"/>
                    </a:lnTo>
                    <a:lnTo>
                      <a:pt x="11080" y="7691"/>
                    </a:lnTo>
                    <a:lnTo>
                      <a:pt x="11074" y="7727"/>
                    </a:lnTo>
                    <a:lnTo>
                      <a:pt x="11064" y="7762"/>
                    </a:lnTo>
                    <a:lnTo>
                      <a:pt x="11053" y="7795"/>
                    </a:lnTo>
                    <a:lnTo>
                      <a:pt x="11038" y="7828"/>
                    </a:lnTo>
                    <a:lnTo>
                      <a:pt x="11022" y="7859"/>
                    </a:lnTo>
                    <a:lnTo>
                      <a:pt x="11004" y="7889"/>
                    </a:lnTo>
                    <a:lnTo>
                      <a:pt x="10983" y="7918"/>
                    </a:lnTo>
                    <a:lnTo>
                      <a:pt x="10961" y="7945"/>
                    </a:lnTo>
                    <a:lnTo>
                      <a:pt x="10936" y="7970"/>
                    </a:lnTo>
                    <a:lnTo>
                      <a:pt x="10910" y="7994"/>
                    </a:lnTo>
                    <a:lnTo>
                      <a:pt x="10882" y="8016"/>
                    </a:lnTo>
                    <a:lnTo>
                      <a:pt x="10852" y="8038"/>
                    </a:lnTo>
                    <a:lnTo>
                      <a:pt x="10820" y="8058"/>
                    </a:lnTo>
                    <a:lnTo>
                      <a:pt x="10786" y="8075"/>
                    </a:lnTo>
                    <a:lnTo>
                      <a:pt x="10751" y="8091"/>
                    </a:lnTo>
                    <a:lnTo>
                      <a:pt x="10715" y="8106"/>
                    </a:lnTo>
                    <a:lnTo>
                      <a:pt x="10677" y="8119"/>
                    </a:lnTo>
                    <a:lnTo>
                      <a:pt x="10637" y="8130"/>
                    </a:lnTo>
                    <a:lnTo>
                      <a:pt x="10596" y="8139"/>
                    </a:lnTo>
                    <a:lnTo>
                      <a:pt x="10555" y="8146"/>
                    </a:lnTo>
                    <a:lnTo>
                      <a:pt x="10513" y="8155"/>
                    </a:lnTo>
                    <a:lnTo>
                      <a:pt x="10473" y="8170"/>
                    </a:lnTo>
                    <a:lnTo>
                      <a:pt x="10435" y="8187"/>
                    </a:lnTo>
                    <a:lnTo>
                      <a:pt x="10398" y="8211"/>
                    </a:lnTo>
                    <a:lnTo>
                      <a:pt x="10363" y="8237"/>
                    </a:lnTo>
                    <a:lnTo>
                      <a:pt x="10331" y="8267"/>
                    </a:lnTo>
                    <a:lnTo>
                      <a:pt x="10298" y="8301"/>
                    </a:lnTo>
                    <a:lnTo>
                      <a:pt x="10268" y="8337"/>
                    </a:lnTo>
                    <a:lnTo>
                      <a:pt x="10239" y="8376"/>
                    </a:lnTo>
                    <a:lnTo>
                      <a:pt x="10212" y="8417"/>
                    </a:lnTo>
                    <a:lnTo>
                      <a:pt x="10187" y="8459"/>
                    </a:lnTo>
                    <a:lnTo>
                      <a:pt x="10163" y="8503"/>
                    </a:lnTo>
                    <a:lnTo>
                      <a:pt x="10140" y="8549"/>
                    </a:lnTo>
                    <a:lnTo>
                      <a:pt x="10118" y="8596"/>
                    </a:lnTo>
                    <a:lnTo>
                      <a:pt x="10100" y="8642"/>
                    </a:lnTo>
                    <a:lnTo>
                      <a:pt x="10081" y="8689"/>
                    </a:lnTo>
                    <a:lnTo>
                      <a:pt x="10064" y="8735"/>
                    </a:lnTo>
                    <a:lnTo>
                      <a:pt x="10047" y="8781"/>
                    </a:lnTo>
                    <a:lnTo>
                      <a:pt x="10034" y="8826"/>
                    </a:lnTo>
                    <a:lnTo>
                      <a:pt x="10020" y="8870"/>
                    </a:lnTo>
                    <a:lnTo>
                      <a:pt x="9996" y="8954"/>
                    </a:lnTo>
                    <a:lnTo>
                      <a:pt x="9979" y="9027"/>
                    </a:lnTo>
                    <a:lnTo>
                      <a:pt x="9965" y="9090"/>
                    </a:lnTo>
                    <a:lnTo>
                      <a:pt x="9955" y="9137"/>
                    </a:lnTo>
                    <a:lnTo>
                      <a:pt x="9949" y="9168"/>
                    </a:lnTo>
                    <a:lnTo>
                      <a:pt x="9947" y="9180"/>
                    </a:lnTo>
                    <a:lnTo>
                      <a:pt x="9840" y="9272"/>
                    </a:lnTo>
                    <a:lnTo>
                      <a:pt x="9702" y="9359"/>
                    </a:lnTo>
                    <a:lnTo>
                      <a:pt x="9532" y="9442"/>
                    </a:lnTo>
                    <a:lnTo>
                      <a:pt x="9334" y="9518"/>
                    </a:lnTo>
                    <a:lnTo>
                      <a:pt x="9110" y="9590"/>
                    </a:lnTo>
                    <a:lnTo>
                      <a:pt x="8864" y="9656"/>
                    </a:lnTo>
                    <a:lnTo>
                      <a:pt x="8596" y="9716"/>
                    </a:lnTo>
                    <a:lnTo>
                      <a:pt x="8310" y="9772"/>
                    </a:lnTo>
                    <a:lnTo>
                      <a:pt x="8008" y="9822"/>
                    </a:lnTo>
                    <a:lnTo>
                      <a:pt x="7693" y="9869"/>
                    </a:lnTo>
                    <a:lnTo>
                      <a:pt x="7366" y="9909"/>
                    </a:lnTo>
                    <a:lnTo>
                      <a:pt x="7030" y="9942"/>
                    </a:lnTo>
                    <a:lnTo>
                      <a:pt x="6687" y="9972"/>
                    </a:lnTo>
                    <a:lnTo>
                      <a:pt x="6341" y="9997"/>
                    </a:lnTo>
                    <a:lnTo>
                      <a:pt x="5992" y="10016"/>
                    </a:lnTo>
                    <a:lnTo>
                      <a:pt x="5645" y="10030"/>
                    </a:lnTo>
                    <a:lnTo>
                      <a:pt x="5299" y="10038"/>
                    </a:lnTo>
                    <a:lnTo>
                      <a:pt x="4960" y="10042"/>
                    </a:lnTo>
                    <a:lnTo>
                      <a:pt x="4628" y="10041"/>
                    </a:lnTo>
                    <a:lnTo>
                      <a:pt x="4306" y="10035"/>
                    </a:lnTo>
                    <a:lnTo>
                      <a:pt x="3997" y="10023"/>
                    </a:lnTo>
                    <a:lnTo>
                      <a:pt x="3702" y="10007"/>
                    </a:lnTo>
                    <a:lnTo>
                      <a:pt x="3425" y="9985"/>
                    </a:lnTo>
                    <a:lnTo>
                      <a:pt x="3168" y="9958"/>
                    </a:lnTo>
                    <a:lnTo>
                      <a:pt x="2932" y="9926"/>
                    </a:lnTo>
                    <a:lnTo>
                      <a:pt x="2721" y="9890"/>
                    </a:lnTo>
                    <a:lnTo>
                      <a:pt x="2538" y="9849"/>
                    </a:lnTo>
                    <a:lnTo>
                      <a:pt x="2382" y="9801"/>
                    </a:lnTo>
                    <a:lnTo>
                      <a:pt x="2258" y="9750"/>
                    </a:lnTo>
                    <a:lnTo>
                      <a:pt x="2170" y="9693"/>
                    </a:lnTo>
                    <a:lnTo>
                      <a:pt x="2116" y="9631"/>
                    </a:lnTo>
                    <a:lnTo>
                      <a:pt x="2101" y="9564"/>
                    </a:lnTo>
                    <a:lnTo>
                      <a:pt x="2105" y="9498"/>
                    </a:lnTo>
                    <a:lnTo>
                      <a:pt x="2101" y="9435"/>
                    </a:lnTo>
                    <a:lnTo>
                      <a:pt x="2094" y="9377"/>
                    </a:lnTo>
                    <a:lnTo>
                      <a:pt x="2080" y="9322"/>
                    </a:lnTo>
                    <a:lnTo>
                      <a:pt x="2061" y="9271"/>
                    </a:lnTo>
                    <a:lnTo>
                      <a:pt x="2039" y="9223"/>
                    </a:lnTo>
                    <a:lnTo>
                      <a:pt x="2013" y="9178"/>
                    </a:lnTo>
                    <a:lnTo>
                      <a:pt x="1983" y="9137"/>
                    </a:lnTo>
                    <a:lnTo>
                      <a:pt x="1950" y="9098"/>
                    </a:lnTo>
                    <a:lnTo>
                      <a:pt x="1914" y="9061"/>
                    </a:lnTo>
                    <a:lnTo>
                      <a:pt x="1875" y="9027"/>
                    </a:lnTo>
                    <a:lnTo>
                      <a:pt x="1835" y="8995"/>
                    </a:lnTo>
                    <a:lnTo>
                      <a:pt x="1793" y="8965"/>
                    </a:lnTo>
                    <a:lnTo>
                      <a:pt x="1749" y="8936"/>
                    </a:lnTo>
                    <a:lnTo>
                      <a:pt x="1706" y="8909"/>
                    </a:lnTo>
                    <a:lnTo>
                      <a:pt x="1661" y="8883"/>
                    </a:lnTo>
                    <a:lnTo>
                      <a:pt x="1572" y="8833"/>
                    </a:lnTo>
                    <a:lnTo>
                      <a:pt x="1485" y="8785"/>
                    </a:lnTo>
                    <a:lnTo>
                      <a:pt x="1444" y="8762"/>
                    </a:lnTo>
                    <a:lnTo>
                      <a:pt x="1404" y="8737"/>
                    </a:lnTo>
                    <a:lnTo>
                      <a:pt x="1366" y="8713"/>
                    </a:lnTo>
                    <a:lnTo>
                      <a:pt x="1331" y="8688"/>
                    </a:lnTo>
                    <a:lnTo>
                      <a:pt x="1299" y="8662"/>
                    </a:lnTo>
                    <a:lnTo>
                      <a:pt x="1270" y="8634"/>
                    </a:lnTo>
                    <a:lnTo>
                      <a:pt x="1245" y="8607"/>
                    </a:lnTo>
                    <a:lnTo>
                      <a:pt x="1224" y="8577"/>
                    </a:lnTo>
                    <a:lnTo>
                      <a:pt x="1206" y="8546"/>
                    </a:lnTo>
                    <a:lnTo>
                      <a:pt x="1195" y="8512"/>
                    </a:lnTo>
                    <a:lnTo>
                      <a:pt x="1188" y="8476"/>
                    </a:lnTo>
                    <a:lnTo>
                      <a:pt x="1188" y="8438"/>
                    </a:lnTo>
                    <a:lnTo>
                      <a:pt x="1187" y="8400"/>
                    </a:lnTo>
                    <a:lnTo>
                      <a:pt x="1182" y="8363"/>
                    </a:lnTo>
                    <a:lnTo>
                      <a:pt x="1172" y="8328"/>
                    </a:lnTo>
                    <a:lnTo>
                      <a:pt x="1157" y="8296"/>
                    </a:lnTo>
                    <a:lnTo>
                      <a:pt x="1138" y="8265"/>
                    </a:lnTo>
                    <a:lnTo>
                      <a:pt x="1115" y="8235"/>
                    </a:lnTo>
                    <a:lnTo>
                      <a:pt x="1090" y="8206"/>
                    </a:lnTo>
                    <a:lnTo>
                      <a:pt x="1062" y="8179"/>
                    </a:lnTo>
                    <a:lnTo>
                      <a:pt x="1029" y="8151"/>
                    </a:lnTo>
                    <a:lnTo>
                      <a:pt x="994" y="8125"/>
                    </a:lnTo>
                    <a:lnTo>
                      <a:pt x="958" y="8099"/>
                    </a:lnTo>
                    <a:lnTo>
                      <a:pt x="918" y="8071"/>
                    </a:lnTo>
                    <a:lnTo>
                      <a:pt x="835" y="8018"/>
                    </a:lnTo>
                    <a:lnTo>
                      <a:pt x="746" y="7960"/>
                    </a:lnTo>
                    <a:lnTo>
                      <a:pt x="700" y="7930"/>
                    </a:lnTo>
                    <a:lnTo>
                      <a:pt x="654" y="7899"/>
                    </a:lnTo>
                    <a:lnTo>
                      <a:pt x="606" y="7865"/>
                    </a:lnTo>
                    <a:lnTo>
                      <a:pt x="560" y="7830"/>
                    </a:lnTo>
                    <a:lnTo>
                      <a:pt x="514" y="7793"/>
                    </a:lnTo>
                    <a:lnTo>
                      <a:pt x="468" y="7754"/>
                    </a:lnTo>
                    <a:lnTo>
                      <a:pt x="423" y="7712"/>
                    </a:lnTo>
                    <a:lnTo>
                      <a:pt x="379" y="7667"/>
                    </a:lnTo>
                    <a:lnTo>
                      <a:pt x="337" y="7619"/>
                    </a:lnTo>
                    <a:lnTo>
                      <a:pt x="296" y="7568"/>
                    </a:lnTo>
                    <a:lnTo>
                      <a:pt x="257" y="7515"/>
                    </a:lnTo>
                    <a:lnTo>
                      <a:pt x="221" y="7456"/>
                    </a:lnTo>
                    <a:lnTo>
                      <a:pt x="186" y="7394"/>
                    </a:lnTo>
                    <a:lnTo>
                      <a:pt x="155" y="7329"/>
                    </a:lnTo>
                    <a:lnTo>
                      <a:pt x="126" y="7258"/>
                    </a:lnTo>
                    <a:lnTo>
                      <a:pt x="101" y="7183"/>
                    </a:lnTo>
                    <a:lnTo>
                      <a:pt x="78" y="7105"/>
                    </a:lnTo>
                    <a:lnTo>
                      <a:pt x="60" y="7028"/>
                    </a:lnTo>
                    <a:lnTo>
                      <a:pt x="44" y="6950"/>
                    </a:lnTo>
                    <a:lnTo>
                      <a:pt x="30" y="6873"/>
                    </a:lnTo>
                    <a:lnTo>
                      <a:pt x="19" y="6797"/>
                    </a:lnTo>
                    <a:lnTo>
                      <a:pt x="11" y="6721"/>
                    </a:lnTo>
                    <a:lnTo>
                      <a:pt x="5" y="6646"/>
                    </a:lnTo>
                    <a:lnTo>
                      <a:pt x="1" y="6571"/>
                    </a:lnTo>
                    <a:lnTo>
                      <a:pt x="0" y="6496"/>
                    </a:lnTo>
                    <a:lnTo>
                      <a:pt x="0" y="6421"/>
                    </a:lnTo>
                    <a:lnTo>
                      <a:pt x="2" y="6348"/>
                    </a:lnTo>
                    <a:lnTo>
                      <a:pt x="7" y="6275"/>
                    </a:lnTo>
                    <a:lnTo>
                      <a:pt x="12" y="6203"/>
                    </a:lnTo>
                    <a:lnTo>
                      <a:pt x="20" y="6130"/>
                    </a:lnTo>
                    <a:lnTo>
                      <a:pt x="29" y="6059"/>
                    </a:lnTo>
                    <a:lnTo>
                      <a:pt x="40" y="5989"/>
                    </a:lnTo>
                    <a:lnTo>
                      <a:pt x="51" y="5920"/>
                    </a:lnTo>
                    <a:lnTo>
                      <a:pt x="63" y="5850"/>
                    </a:lnTo>
                    <a:lnTo>
                      <a:pt x="76" y="5782"/>
                    </a:lnTo>
                    <a:lnTo>
                      <a:pt x="91" y="5715"/>
                    </a:lnTo>
                    <a:lnTo>
                      <a:pt x="105" y="5647"/>
                    </a:lnTo>
                    <a:lnTo>
                      <a:pt x="121" y="5581"/>
                    </a:lnTo>
                    <a:lnTo>
                      <a:pt x="136" y="5516"/>
                    </a:lnTo>
                    <a:lnTo>
                      <a:pt x="152" y="5453"/>
                    </a:lnTo>
                    <a:lnTo>
                      <a:pt x="186" y="5327"/>
                    </a:lnTo>
                    <a:lnTo>
                      <a:pt x="218" y="5204"/>
                    </a:lnTo>
                    <a:lnTo>
                      <a:pt x="249" y="5087"/>
                    </a:lnTo>
                    <a:lnTo>
                      <a:pt x="278" y="4973"/>
                    </a:lnTo>
                    <a:lnTo>
                      <a:pt x="293" y="4919"/>
                    </a:lnTo>
                    <a:lnTo>
                      <a:pt x="312" y="4866"/>
                    </a:lnTo>
                    <a:lnTo>
                      <a:pt x="334" y="4816"/>
                    </a:lnTo>
                    <a:lnTo>
                      <a:pt x="358" y="4768"/>
                    </a:lnTo>
                    <a:lnTo>
                      <a:pt x="385" y="4721"/>
                    </a:lnTo>
                    <a:lnTo>
                      <a:pt x="415" y="4678"/>
                    </a:lnTo>
                    <a:lnTo>
                      <a:pt x="448" y="4635"/>
                    </a:lnTo>
                    <a:lnTo>
                      <a:pt x="481" y="4594"/>
                    </a:lnTo>
                    <a:lnTo>
                      <a:pt x="516" y="4555"/>
                    </a:lnTo>
                    <a:lnTo>
                      <a:pt x="554" y="4518"/>
                    </a:lnTo>
                    <a:lnTo>
                      <a:pt x="593" y="4482"/>
                    </a:lnTo>
                    <a:lnTo>
                      <a:pt x="631" y="4447"/>
                    </a:lnTo>
                    <a:lnTo>
                      <a:pt x="671" y="4413"/>
                    </a:lnTo>
                    <a:lnTo>
                      <a:pt x="711" y="4381"/>
                    </a:lnTo>
                    <a:lnTo>
                      <a:pt x="751" y="4348"/>
                    </a:lnTo>
                    <a:lnTo>
                      <a:pt x="792" y="4317"/>
                    </a:lnTo>
                    <a:lnTo>
                      <a:pt x="872" y="4257"/>
                    </a:lnTo>
                    <a:lnTo>
                      <a:pt x="948" y="4200"/>
                    </a:lnTo>
                    <a:lnTo>
                      <a:pt x="984" y="4171"/>
                    </a:lnTo>
                    <a:lnTo>
                      <a:pt x="1019" y="4143"/>
                    </a:lnTo>
                    <a:lnTo>
                      <a:pt x="1053" y="4115"/>
                    </a:lnTo>
                    <a:lnTo>
                      <a:pt x="1084" y="4087"/>
                    </a:lnTo>
                    <a:lnTo>
                      <a:pt x="1113" y="4059"/>
                    </a:lnTo>
                    <a:lnTo>
                      <a:pt x="1139" y="4030"/>
                    </a:lnTo>
                    <a:lnTo>
                      <a:pt x="1163" y="4001"/>
                    </a:lnTo>
                    <a:lnTo>
                      <a:pt x="1184" y="3971"/>
                    </a:lnTo>
                    <a:lnTo>
                      <a:pt x="1201" y="3941"/>
                    </a:lnTo>
                    <a:lnTo>
                      <a:pt x="1215" y="3911"/>
                    </a:lnTo>
                    <a:lnTo>
                      <a:pt x="1225" y="3879"/>
                    </a:lnTo>
                    <a:lnTo>
                      <a:pt x="1231" y="3846"/>
                    </a:lnTo>
                    <a:lnTo>
                      <a:pt x="1236" y="3811"/>
                    </a:lnTo>
                    <a:lnTo>
                      <a:pt x="1244" y="3774"/>
                    </a:lnTo>
                    <a:lnTo>
                      <a:pt x="1251" y="3732"/>
                    </a:lnTo>
                    <a:lnTo>
                      <a:pt x="1260" y="3688"/>
                    </a:lnTo>
                    <a:lnTo>
                      <a:pt x="1270" y="3640"/>
                    </a:lnTo>
                    <a:lnTo>
                      <a:pt x="1283" y="3591"/>
                    </a:lnTo>
                    <a:lnTo>
                      <a:pt x="1296" y="3538"/>
                    </a:lnTo>
                    <a:lnTo>
                      <a:pt x="1313" y="3484"/>
                    </a:lnTo>
                    <a:lnTo>
                      <a:pt x="1330" y="3428"/>
                    </a:lnTo>
                    <a:lnTo>
                      <a:pt x="1349" y="3371"/>
                    </a:lnTo>
                    <a:lnTo>
                      <a:pt x="1371" y="3312"/>
                    </a:lnTo>
                    <a:lnTo>
                      <a:pt x="1395" y="3254"/>
                    </a:lnTo>
                    <a:lnTo>
                      <a:pt x="1421" y="3194"/>
                    </a:lnTo>
                    <a:lnTo>
                      <a:pt x="1450" y="3134"/>
                    </a:lnTo>
                    <a:lnTo>
                      <a:pt x="1481" y="3073"/>
                    </a:lnTo>
                    <a:lnTo>
                      <a:pt x="1515" y="3013"/>
                    </a:lnTo>
                    <a:lnTo>
                      <a:pt x="1551" y="2953"/>
                    </a:lnTo>
                    <a:lnTo>
                      <a:pt x="1591" y="2894"/>
                    </a:lnTo>
                    <a:lnTo>
                      <a:pt x="1633" y="2835"/>
                    </a:lnTo>
                    <a:lnTo>
                      <a:pt x="1678" y="2779"/>
                    </a:lnTo>
                    <a:lnTo>
                      <a:pt x="1727" y="2724"/>
                    </a:lnTo>
                    <a:lnTo>
                      <a:pt x="1779" y="2671"/>
                    </a:lnTo>
                    <a:lnTo>
                      <a:pt x="1834" y="2618"/>
                    </a:lnTo>
                    <a:lnTo>
                      <a:pt x="1893" y="2570"/>
                    </a:lnTo>
                    <a:lnTo>
                      <a:pt x="1955" y="2522"/>
                    </a:lnTo>
                    <a:lnTo>
                      <a:pt x="2021" y="2478"/>
                    </a:lnTo>
                    <a:lnTo>
                      <a:pt x="2091" y="2439"/>
                    </a:lnTo>
                    <a:lnTo>
                      <a:pt x="2165" y="2401"/>
                    </a:lnTo>
                    <a:lnTo>
                      <a:pt x="2243" y="2367"/>
                    </a:lnTo>
                    <a:lnTo>
                      <a:pt x="2325" y="2337"/>
                    </a:lnTo>
                    <a:lnTo>
                      <a:pt x="2411" y="2311"/>
                    </a:lnTo>
                    <a:lnTo>
                      <a:pt x="2502" y="2290"/>
                    </a:lnTo>
                    <a:lnTo>
                      <a:pt x="2619" y="2266"/>
                    </a:lnTo>
                    <a:lnTo>
                      <a:pt x="2728" y="2239"/>
                    </a:lnTo>
                    <a:lnTo>
                      <a:pt x="2827" y="2206"/>
                    </a:lnTo>
                    <a:lnTo>
                      <a:pt x="2921" y="2171"/>
                    </a:lnTo>
                    <a:lnTo>
                      <a:pt x="3006" y="2133"/>
                    </a:lnTo>
                    <a:lnTo>
                      <a:pt x="3084" y="2090"/>
                    </a:lnTo>
                    <a:lnTo>
                      <a:pt x="3157" y="2044"/>
                    </a:lnTo>
                    <a:lnTo>
                      <a:pt x="3223" y="1997"/>
                    </a:lnTo>
                    <a:lnTo>
                      <a:pt x="3283" y="1945"/>
                    </a:lnTo>
                    <a:lnTo>
                      <a:pt x="3338" y="1893"/>
                    </a:lnTo>
                    <a:lnTo>
                      <a:pt x="3388" y="1838"/>
                    </a:lnTo>
                    <a:lnTo>
                      <a:pt x="3433" y="1782"/>
                    </a:lnTo>
                    <a:lnTo>
                      <a:pt x="3474" y="1725"/>
                    </a:lnTo>
                    <a:lnTo>
                      <a:pt x="3511" y="1666"/>
                    </a:lnTo>
                    <a:lnTo>
                      <a:pt x="3544" y="1606"/>
                    </a:lnTo>
                    <a:lnTo>
                      <a:pt x="3575" y="1546"/>
                    </a:lnTo>
                    <a:lnTo>
                      <a:pt x="3602" y="1485"/>
                    </a:lnTo>
                    <a:lnTo>
                      <a:pt x="3627" y="1424"/>
                    </a:lnTo>
                    <a:lnTo>
                      <a:pt x="3650" y="1364"/>
                    </a:lnTo>
                    <a:lnTo>
                      <a:pt x="3671" y="1303"/>
                    </a:lnTo>
                    <a:lnTo>
                      <a:pt x="3711" y="1185"/>
                    </a:lnTo>
                    <a:lnTo>
                      <a:pt x="3748" y="1072"/>
                    </a:lnTo>
                    <a:lnTo>
                      <a:pt x="3768" y="1018"/>
                    </a:lnTo>
                    <a:lnTo>
                      <a:pt x="3787" y="966"/>
                    </a:lnTo>
                    <a:lnTo>
                      <a:pt x="3808" y="916"/>
                    </a:lnTo>
                    <a:lnTo>
                      <a:pt x="3829" y="868"/>
                    </a:lnTo>
                    <a:lnTo>
                      <a:pt x="3853" y="823"/>
                    </a:lnTo>
                    <a:lnTo>
                      <a:pt x="3879" y="782"/>
                    </a:lnTo>
                    <a:lnTo>
                      <a:pt x="3908" y="744"/>
                    </a:lnTo>
                    <a:lnTo>
                      <a:pt x="3939" y="709"/>
                    </a:lnTo>
                    <a:lnTo>
                      <a:pt x="3973" y="677"/>
                    </a:lnTo>
                    <a:lnTo>
                      <a:pt x="4008" y="650"/>
                    </a:lnTo>
                    <a:lnTo>
                      <a:pt x="4043" y="625"/>
                    </a:lnTo>
                    <a:lnTo>
                      <a:pt x="4079" y="603"/>
                    </a:lnTo>
                    <a:lnTo>
                      <a:pt x="4116" y="584"/>
                    </a:lnTo>
                    <a:lnTo>
                      <a:pt x="4155" y="566"/>
                    </a:lnTo>
                    <a:lnTo>
                      <a:pt x="4195" y="553"/>
                    </a:lnTo>
                    <a:lnTo>
                      <a:pt x="4237" y="539"/>
                    </a:lnTo>
                    <a:lnTo>
                      <a:pt x="4280" y="528"/>
                    </a:lnTo>
                    <a:lnTo>
                      <a:pt x="4325" y="518"/>
                    </a:lnTo>
                    <a:lnTo>
                      <a:pt x="4371" y="509"/>
                    </a:lnTo>
                    <a:lnTo>
                      <a:pt x="4420" y="500"/>
                    </a:lnTo>
                    <a:lnTo>
                      <a:pt x="4522" y="485"/>
                    </a:lnTo>
                    <a:lnTo>
                      <a:pt x="4634" y="471"/>
                    </a:lnTo>
                    <a:lnTo>
                      <a:pt x="4755" y="455"/>
                    </a:lnTo>
                    <a:lnTo>
                      <a:pt x="4888" y="435"/>
                    </a:lnTo>
                    <a:lnTo>
                      <a:pt x="4959" y="424"/>
                    </a:lnTo>
                    <a:lnTo>
                      <a:pt x="5031" y="410"/>
                    </a:lnTo>
                    <a:lnTo>
                      <a:pt x="5108" y="395"/>
                    </a:lnTo>
                    <a:lnTo>
                      <a:pt x="5188" y="378"/>
                    </a:lnTo>
                    <a:lnTo>
                      <a:pt x="5271" y="358"/>
                    </a:lnTo>
                    <a:lnTo>
                      <a:pt x="5358" y="335"/>
                    </a:lnTo>
                    <a:lnTo>
                      <a:pt x="5448" y="310"/>
                    </a:lnTo>
                    <a:lnTo>
                      <a:pt x="5541" y="282"/>
                    </a:lnTo>
                    <a:lnTo>
                      <a:pt x="5639" y="249"/>
                    </a:lnTo>
                    <a:lnTo>
                      <a:pt x="5740" y="213"/>
                    </a:lnTo>
                    <a:lnTo>
                      <a:pt x="5846" y="174"/>
                    </a:lnTo>
                    <a:lnTo>
                      <a:pt x="5956" y="131"/>
                    </a:lnTo>
                    <a:lnTo>
                      <a:pt x="6065" y="88"/>
                    </a:lnTo>
                    <a:lnTo>
                      <a:pt x="6175" y="56"/>
                    </a:lnTo>
                    <a:lnTo>
                      <a:pt x="6283" y="31"/>
                    </a:lnTo>
                    <a:lnTo>
                      <a:pt x="6389" y="13"/>
                    </a:lnTo>
                    <a:lnTo>
                      <a:pt x="6493" y="3"/>
                    </a:lnTo>
                    <a:lnTo>
                      <a:pt x="6596" y="0"/>
                    </a:lnTo>
                    <a:lnTo>
                      <a:pt x="6696" y="3"/>
                    </a:lnTo>
                    <a:lnTo>
                      <a:pt x="6794" y="12"/>
                    </a:lnTo>
                    <a:lnTo>
                      <a:pt x="6890" y="28"/>
                    </a:lnTo>
                    <a:lnTo>
                      <a:pt x="6984" y="48"/>
                    </a:lnTo>
                    <a:lnTo>
                      <a:pt x="7075" y="75"/>
                    </a:lnTo>
                    <a:lnTo>
                      <a:pt x="7165" y="106"/>
                    </a:lnTo>
                    <a:lnTo>
                      <a:pt x="7251" y="141"/>
                    </a:lnTo>
                    <a:lnTo>
                      <a:pt x="7335" y="179"/>
                    </a:lnTo>
                    <a:lnTo>
                      <a:pt x="7414" y="222"/>
                    </a:lnTo>
                    <a:lnTo>
                      <a:pt x="7493" y="268"/>
                    </a:lnTo>
                    <a:lnTo>
                      <a:pt x="7568" y="317"/>
                    </a:lnTo>
                    <a:lnTo>
                      <a:pt x="7640" y="368"/>
                    </a:lnTo>
                    <a:lnTo>
                      <a:pt x="7709" y="420"/>
                    </a:lnTo>
                    <a:lnTo>
                      <a:pt x="7774" y="475"/>
                    </a:lnTo>
                    <a:lnTo>
                      <a:pt x="7836" y="531"/>
                    </a:lnTo>
                    <a:lnTo>
                      <a:pt x="7895" y="589"/>
                    </a:lnTo>
                    <a:lnTo>
                      <a:pt x="7950" y="647"/>
                    </a:lnTo>
                    <a:lnTo>
                      <a:pt x="8001" y="706"/>
                    </a:lnTo>
                    <a:lnTo>
                      <a:pt x="8048" y="764"/>
                    </a:lnTo>
                    <a:lnTo>
                      <a:pt x="8092" y="822"/>
                    </a:lnTo>
                    <a:lnTo>
                      <a:pt x="8132" y="878"/>
                    </a:lnTo>
                    <a:lnTo>
                      <a:pt x="8167" y="935"/>
                    </a:lnTo>
                    <a:lnTo>
                      <a:pt x="8199" y="989"/>
                    </a:lnTo>
                    <a:lnTo>
                      <a:pt x="8225" y="1041"/>
                    </a:lnTo>
                    <a:lnTo>
                      <a:pt x="8249" y="1092"/>
                    </a:lnTo>
                    <a:lnTo>
                      <a:pt x="8268" y="1138"/>
                    </a:lnTo>
                    <a:close/>
                  </a:path>
                </a:pathLst>
              </a:custGeom>
              <a:solidFill>
                <a:srgbClr val="9F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6" name="Freeform 17"/>
              <p:cNvSpPr>
                <a:spLocks/>
              </p:cNvSpPr>
              <p:nvPr/>
            </p:nvSpPr>
            <p:spPr bwMode="auto">
              <a:xfrm>
                <a:off x="1771" y="772"/>
                <a:ext cx="2212" cy="1977"/>
              </a:xfrm>
              <a:custGeom>
                <a:avLst/>
                <a:gdLst>
                  <a:gd name="T0" fmla="*/ 0 w 11059"/>
                  <a:gd name="T1" fmla="*/ 0 h 9887"/>
                  <a:gd name="T2" fmla="*/ 0 w 11059"/>
                  <a:gd name="T3" fmla="*/ 0 h 9887"/>
                  <a:gd name="T4" fmla="*/ 0 w 11059"/>
                  <a:gd name="T5" fmla="*/ 0 h 9887"/>
                  <a:gd name="T6" fmla="*/ 0 w 11059"/>
                  <a:gd name="T7" fmla="*/ 0 h 9887"/>
                  <a:gd name="T8" fmla="*/ 0 w 11059"/>
                  <a:gd name="T9" fmla="*/ 0 h 9887"/>
                  <a:gd name="T10" fmla="*/ 0 w 11059"/>
                  <a:gd name="T11" fmla="*/ 0 h 9887"/>
                  <a:gd name="T12" fmla="*/ 0 w 11059"/>
                  <a:gd name="T13" fmla="*/ 0 h 9887"/>
                  <a:gd name="T14" fmla="*/ 0 w 11059"/>
                  <a:gd name="T15" fmla="*/ 0 h 9887"/>
                  <a:gd name="T16" fmla="*/ 0 w 11059"/>
                  <a:gd name="T17" fmla="*/ 0 h 9887"/>
                  <a:gd name="T18" fmla="*/ 0 w 11059"/>
                  <a:gd name="T19" fmla="*/ 0 h 9887"/>
                  <a:gd name="T20" fmla="*/ 0 w 11059"/>
                  <a:gd name="T21" fmla="*/ 0 h 9887"/>
                  <a:gd name="T22" fmla="*/ 0 w 11059"/>
                  <a:gd name="T23" fmla="*/ 0 h 9887"/>
                  <a:gd name="T24" fmla="*/ 0 w 11059"/>
                  <a:gd name="T25" fmla="*/ 0 h 9887"/>
                  <a:gd name="T26" fmla="*/ 0 w 11059"/>
                  <a:gd name="T27" fmla="*/ 0 h 9887"/>
                  <a:gd name="T28" fmla="*/ 0 w 11059"/>
                  <a:gd name="T29" fmla="*/ 0 h 9887"/>
                  <a:gd name="T30" fmla="*/ 0 w 11059"/>
                  <a:gd name="T31" fmla="*/ 0 h 9887"/>
                  <a:gd name="T32" fmla="*/ 0 w 11059"/>
                  <a:gd name="T33" fmla="*/ 0 h 9887"/>
                  <a:gd name="T34" fmla="*/ 0 w 11059"/>
                  <a:gd name="T35" fmla="*/ 0 h 9887"/>
                  <a:gd name="T36" fmla="*/ 0 w 11059"/>
                  <a:gd name="T37" fmla="*/ 0 h 9887"/>
                  <a:gd name="T38" fmla="*/ 0 w 11059"/>
                  <a:gd name="T39" fmla="*/ 0 h 9887"/>
                  <a:gd name="T40" fmla="*/ 0 w 11059"/>
                  <a:gd name="T41" fmla="*/ 0 h 9887"/>
                  <a:gd name="T42" fmla="*/ 0 w 11059"/>
                  <a:gd name="T43" fmla="*/ 0 h 9887"/>
                  <a:gd name="T44" fmla="*/ 0 w 11059"/>
                  <a:gd name="T45" fmla="*/ 0 h 9887"/>
                  <a:gd name="T46" fmla="*/ 0 w 11059"/>
                  <a:gd name="T47" fmla="*/ 0 h 9887"/>
                  <a:gd name="T48" fmla="*/ 0 w 11059"/>
                  <a:gd name="T49" fmla="*/ 0 h 9887"/>
                  <a:gd name="T50" fmla="*/ 0 w 11059"/>
                  <a:gd name="T51" fmla="*/ 0 h 9887"/>
                  <a:gd name="T52" fmla="*/ 0 w 11059"/>
                  <a:gd name="T53" fmla="*/ 0 h 9887"/>
                  <a:gd name="T54" fmla="*/ 0 w 11059"/>
                  <a:gd name="T55" fmla="*/ 0 h 9887"/>
                  <a:gd name="T56" fmla="*/ 0 w 11059"/>
                  <a:gd name="T57" fmla="*/ 0 h 9887"/>
                  <a:gd name="T58" fmla="*/ 0 w 11059"/>
                  <a:gd name="T59" fmla="*/ 0 h 9887"/>
                  <a:gd name="T60" fmla="*/ 0 w 11059"/>
                  <a:gd name="T61" fmla="*/ 0 h 9887"/>
                  <a:gd name="T62" fmla="*/ 0 w 11059"/>
                  <a:gd name="T63" fmla="*/ 0 h 9887"/>
                  <a:gd name="T64" fmla="*/ 0 w 11059"/>
                  <a:gd name="T65" fmla="*/ 0 h 9887"/>
                  <a:gd name="T66" fmla="*/ 0 w 11059"/>
                  <a:gd name="T67" fmla="*/ 0 h 9887"/>
                  <a:gd name="T68" fmla="*/ 0 w 11059"/>
                  <a:gd name="T69" fmla="*/ 0 h 9887"/>
                  <a:gd name="T70" fmla="*/ 0 w 11059"/>
                  <a:gd name="T71" fmla="*/ 0 h 9887"/>
                  <a:gd name="T72" fmla="*/ 0 w 11059"/>
                  <a:gd name="T73" fmla="*/ 0 h 9887"/>
                  <a:gd name="T74" fmla="*/ 0 w 11059"/>
                  <a:gd name="T75" fmla="*/ 0 h 9887"/>
                  <a:gd name="T76" fmla="*/ 0 w 11059"/>
                  <a:gd name="T77" fmla="*/ 0 h 9887"/>
                  <a:gd name="T78" fmla="*/ 0 w 11059"/>
                  <a:gd name="T79" fmla="*/ 0 h 9887"/>
                  <a:gd name="T80" fmla="*/ 0 w 11059"/>
                  <a:gd name="T81" fmla="*/ 0 h 9887"/>
                  <a:gd name="T82" fmla="*/ 0 w 11059"/>
                  <a:gd name="T83" fmla="*/ 0 h 9887"/>
                  <a:gd name="T84" fmla="*/ 0 w 11059"/>
                  <a:gd name="T85" fmla="*/ 0 h 9887"/>
                  <a:gd name="T86" fmla="*/ 0 w 11059"/>
                  <a:gd name="T87" fmla="*/ 0 h 9887"/>
                  <a:gd name="T88" fmla="*/ 0 w 11059"/>
                  <a:gd name="T89" fmla="*/ 0 h 9887"/>
                  <a:gd name="T90" fmla="*/ 0 w 11059"/>
                  <a:gd name="T91" fmla="*/ 0 h 9887"/>
                  <a:gd name="T92" fmla="*/ 0 w 11059"/>
                  <a:gd name="T93" fmla="*/ 0 h 9887"/>
                  <a:gd name="T94" fmla="*/ 0 w 11059"/>
                  <a:gd name="T95" fmla="*/ 0 h 9887"/>
                  <a:gd name="T96" fmla="*/ 0 w 11059"/>
                  <a:gd name="T97" fmla="*/ 0 h 9887"/>
                  <a:gd name="T98" fmla="*/ 0 w 11059"/>
                  <a:gd name="T99" fmla="*/ 0 h 9887"/>
                  <a:gd name="T100" fmla="*/ 0 w 11059"/>
                  <a:gd name="T101" fmla="*/ 0 h 9887"/>
                  <a:gd name="T102" fmla="*/ 0 w 11059"/>
                  <a:gd name="T103" fmla="*/ 0 h 9887"/>
                  <a:gd name="T104" fmla="*/ 0 w 11059"/>
                  <a:gd name="T105" fmla="*/ 0 h 9887"/>
                  <a:gd name="T106" fmla="*/ 0 w 11059"/>
                  <a:gd name="T107" fmla="*/ 0 h 9887"/>
                  <a:gd name="T108" fmla="*/ 0 w 11059"/>
                  <a:gd name="T109" fmla="*/ 0 h 9887"/>
                  <a:gd name="T110" fmla="*/ 0 w 11059"/>
                  <a:gd name="T111" fmla="*/ 0 h 9887"/>
                  <a:gd name="T112" fmla="*/ 0 w 11059"/>
                  <a:gd name="T113" fmla="*/ 0 h 9887"/>
                  <a:gd name="T114" fmla="*/ 0 w 11059"/>
                  <a:gd name="T115" fmla="*/ 0 h 9887"/>
                  <a:gd name="T116" fmla="*/ 0 w 11059"/>
                  <a:gd name="T117" fmla="*/ 0 h 9887"/>
                  <a:gd name="T118" fmla="*/ 0 w 11059"/>
                  <a:gd name="T119" fmla="*/ 0 h 98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059"/>
                  <a:gd name="T181" fmla="*/ 0 h 9887"/>
                  <a:gd name="T182" fmla="*/ 11059 w 11059"/>
                  <a:gd name="T183" fmla="*/ 9887 h 98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059" h="9887">
                    <a:moveTo>
                      <a:pt x="7984" y="1074"/>
                    </a:moveTo>
                    <a:lnTo>
                      <a:pt x="8001" y="1120"/>
                    </a:lnTo>
                    <a:lnTo>
                      <a:pt x="8019" y="1166"/>
                    </a:lnTo>
                    <a:lnTo>
                      <a:pt x="8038" y="1212"/>
                    </a:lnTo>
                    <a:lnTo>
                      <a:pt x="8058" y="1259"/>
                    </a:lnTo>
                    <a:lnTo>
                      <a:pt x="8079" y="1303"/>
                    </a:lnTo>
                    <a:lnTo>
                      <a:pt x="8100" y="1348"/>
                    </a:lnTo>
                    <a:lnTo>
                      <a:pt x="8124" y="1393"/>
                    </a:lnTo>
                    <a:lnTo>
                      <a:pt x="8148" y="1438"/>
                    </a:lnTo>
                    <a:lnTo>
                      <a:pt x="8174" y="1481"/>
                    </a:lnTo>
                    <a:lnTo>
                      <a:pt x="8200" y="1524"/>
                    </a:lnTo>
                    <a:lnTo>
                      <a:pt x="8228" y="1566"/>
                    </a:lnTo>
                    <a:lnTo>
                      <a:pt x="8258" y="1607"/>
                    </a:lnTo>
                    <a:lnTo>
                      <a:pt x="8288" y="1647"/>
                    </a:lnTo>
                    <a:lnTo>
                      <a:pt x="8320" y="1685"/>
                    </a:lnTo>
                    <a:lnTo>
                      <a:pt x="8354" y="1723"/>
                    </a:lnTo>
                    <a:lnTo>
                      <a:pt x="8389" y="1760"/>
                    </a:lnTo>
                    <a:lnTo>
                      <a:pt x="8426" y="1795"/>
                    </a:lnTo>
                    <a:lnTo>
                      <a:pt x="8464" y="1829"/>
                    </a:lnTo>
                    <a:lnTo>
                      <a:pt x="8503" y="1860"/>
                    </a:lnTo>
                    <a:lnTo>
                      <a:pt x="8546" y="1891"/>
                    </a:lnTo>
                    <a:lnTo>
                      <a:pt x="8590" y="1920"/>
                    </a:lnTo>
                    <a:lnTo>
                      <a:pt x="8634" y="1948"/>
                    </a:lnTo>
                    <a:lnTo>
                      <a:pt x="8681" y="1972"/>
                    </a:lnTo>
                    <a:lnTo>
                      <a:pt x="8731" y="1996"/>
                    </a:lnTo>
                    <a:lnTo>
                      <a:pt x="8780" y="2017"/>
                    </a:lnTo>
                    <a:lnTo>
                      <a:pt x="8834" y="2036"/>
                    </a:lnTo>
                    <a:lnTo>
                      <a:pt x="8889" y="2052"/>
                    </a:lnTo>
                    <a:lnTo>
                      <a:pt x="8945" y="2067"/>
                    </a:lnTo>
                    <a:lnTo>
                      <a:pt x="9004" y="2080"/>
                    </a:lnTo>
                    <a:lnTo>
                      <a:pt x="9065" y="2090"/>
                    </a:lnTo>
                    <a:lnTo>
                      <a:pt x="9129" y="2097"/>
                    </a:lnTo>
                    <a:lnTo>
                      <a:pt x="9195" y="2101"/>
                    </a:lnTo>
                    <a:lnTo>
                      <a:pt x="9258" y="2106"/>
                    </a:lnTo>
                    <a:lnTo>
                      <a:pt x="9318" y="2112"/>
                    </a:lnTo>
                    <a:lnTo>
                      <a:pt x="9373" y="2121"/>
                    </a:lnTo>
                    <a:lnTo>
                      <a:pt x="9424" y="2131"/>
                    </a:lnTo>
                    <a:lnTo>
                      <a:pt x="9471" y="2143"/>
                    </a:lnTo>
                    <a:lnTo>
                      <a:pt x="9513" y="2157"/>
                    </a:lnTo>
                    <a:lnTo>
                      <a:pt x="9550" y="2173"/>
                    </a:lnTo>
                    <a:lnTo>
                      <a:pt x="9585" y="2191"/>
                    </a:lnTo>
                    <a:lnTo>
                      <a:pt x="9617" y="2210"/>
                    </a:lnTo>
                    <a:lnTo>
                      <a:pt x="9644" y="2231"/>
                    </a:lnTo>
                    <a:lnTo>
                      <a:pt x="9669" y="2252"/>
                    </a:lnTo>
                    <a:lnTo>
                      <a:pt x="9690" y="2276"/>
                    </a:lnTo>
                    <a:lnTo>
                      <a:pt x="9709" y="2302"/>
                    </a:lnTo>
                    <a:lnTo>
                      <a:pt x="9724" y="2328"/>
                    </a:lnTo>
                    <a:lnTo>
                      <a:pt x="9738" y="2356"/>
                    </a:lnTo>
                    <a:lnTo>
                      <a:pt x="9749" y="2384"/>
                    </a:lnTo>
                    <a:lnTo>
                      <a:pt x="9756" y="2414"/>
                    </a:lnTo>
                    <a:lnTo>
                      <a:pt x="9764" y="2446"/>
                    </a:lnTo>
                    <a:lnTo>
                      <a:pt x="9767" y="2478"/>
                    </a:lnTo>
                    <a:lnTo>
                      <a:pt x="9770" y="2510"/>
                    </a:lnTo>
                    <a:lnTo>
                      <a:pt x="9771" y="2544"/>
                    </a:lnTo>
                    <a:lnTo>
                      <a:pt x="9771" y="2579"/>
                    </a:lnTo>
                    <a:lnTo>
                      <a:pt x="9770" y="2614"/>
                    </a:lnTo>
                    <a:lnTo>
                      <a:pt x="9767" y="2650"/>
                    </a:lnTo>
                    <a:lnTo>
                      <a:pt x="9760" y="2724"/>
                    </a:lnTo>
                    <a:lnTo>
                      <a:pt x="9750" y="2800"/>
                    </a:lnTo>
                    <a:lnTo>
                      <a:pt x="9739" y="2877"/>
                    </a:lnTo>
                    <a:lnTo>
                      <a:pt x="9728" y="2956"/>
                    </a:lnTo>
                    <a:lnTo>
                      <a:pt x="9724" y="2997"/>
                    </a:lnTo>
                    <a:lnTo>
                      <a:pt x="9723" y="3040"/>
                    </a:lnTo>
                    <a:lnTo>
                      <a:pt x="9724" y="3083"/>
                    </a:lnTo>
                    <a:lnTo>
                      <a:pt x="9728" y="3129"/>
                    </a:lnTo>
                    <a:lnTo>
                      <a:pt x="9735" y="3177"/>
                    </a:lnTo>
                    <a:lnTo>
                      <a:pt x="9744" y="3227"/>
                    </a:lnTo>
                    <a:lnTo>
                      <a:pt x="9754" y="3277"/>
                    </a:lnTo>
                    <a:lnTo>
                      <a:pt x="9767" y="3328"/>
                    </a:lnTo>
                    <a:lnTo>
                      <a:pt x="9784" y="3380"/>
                    </a:lnTo>
                    <a:lnTo>
                      <a:pt x="9801" y="3433"/>
                    </a:lnTo>
                    <a:lnTo>
                      <a:pt x="9822" y="3486"/>
                    </a:lnTo>
                    <a:lnTo>
                      <a:pt x="9844" y="3540"/>
                    </a:lnTo>
                    <a:lnTo>
                      <a:pt x="9869" y="3595"/>
                    </a:lnTo>
                    <a:lnTo>
                      <a:pt x="9895" y="3649"/>
                    </a:lnTo>
                    <a:lnTo>
                      <a:pt x="9923" y="3704"/>
                    </a:lnTo>
                    <a:lnTo>
                      <a:pt x="9955" y="3757"/>
                    </a:lnTo>
                    <a:lnTo>
                      <a:pt x="9987" y="3811"/>
                    </a:lnTo>
                    <a:lnTo>
                      <a:pt x="10022" y="3863"/>
                    </a:lnTo>
                    <a:lnTo>
                      <a:pt x="10058" y="3916"/>
                    </a:lnTo>
                    <a:lnTo>
                      <a:pt x="10096" y="3967"/>
                    </a:lnTo>
                    <a:lnTo>
                      <a:pt x="10136" y="4017"/>
                    </a:lnTo>
                    <a:lnTo>
                      <a:pt x="10178" y="4067"/>
                    </a:lnTo>
                    <a:lnTo>
                      <a:pt x="10222" y="4114"/>
                    </a:lnTo>
                    <a:lnTo>
                      <a:pt x="10267" y="4160"/>
                    </a:lnTo>
                    <a:lnTo>
                      <a:pt x="10313" y="4204"/>
                    </a:lnTo>
                    <a:lnTo>
                      <a:pt x="10361" y="4247"/>
                    </a:lnTo>
                    <a:lnTo>
                      <a:pt x="10411" y="4288"/>
                    </a:lnTo>
                    <a:lnTo>
                      <a:pt x="10463" y="4325"/>
                    </a:lnTo>
                    <a:lnTo>
                      <a:pt x="10515" y="4361"/>
                    </a:lnTo>
                    <a:lnTo>
                      <a:pt x="10569" y="4395"/>
                    </a:lnTo>
                    <a:lnTo>
                      <a:pt x="10625" y="4426"/>
                    </a:lnTo>
                    <a:lnTo>
                      <a:pt x="10681" y="4454"/>
                    </a:lnTo>
                    <a:lnTo>
                      <a:pt x="10736" y="4481"/>
                    </a:lnTo>
                    <a:lnTo>
                      <a:pt x="10786" y="4512"/>
                    </a:lnTo>
                    <a:lnTo>
                      <a:pt x="10831" y="4547"/>
                    </a:lnTo>
                    <a:lnTo>
                      <a:pt x="10872" y="4584"/>
                    </a:lnTo>
                    <a:lnTo>
                      <a:pt x="10907" y="4622"/>
                    </a:lnTo>
                    <a:lnTo>
                      <a:pt x="10939" y="4663"/>
                    </a:lnTo>
                    <a:lnTo>
                      <a:pt x="10967" y="4707"/>
                    </a:lnTo>
                    <a:lnTo>
                      <a:pt x="10989" y="4752"/>
                    </a:lnTo>
                    <a:lnTo>
                      <a:pt x="11009" y="4799"/>
                    </a:lnTo>
                    <a:lnTo>
                      <a:pt x="11025" y="4847"/>
                    </a:lnTo>
                    <a:lnTo>
                      <a:pt x="11038" y="4897"/>
                    </a:lnTo>
                    <a:lnTo>
                      <a:pt x="11048" y="4948"/>
                    </a:lnTo>
                    <a:lnTo>
                      <a:pt x="11054" y="4999"/>
                    </a:lnTo>
                    <a:lnTo>
                      <a:pt x="11058" y="5052"/>
                    </a:lnTo>
                    <a:lnTo>
                      <a:pt x="11059" y="5104"/>
                    </a:lnTo>
                    <a:lnTo>
                      <a:pt x="11056" y="5158"/>
                    </a:lnTo>
                    <a:lnTo>
                      <a:pt x="11053" y="5210"/>
                    </a:lnTo>
                    <a:lnTo>
                      <a:pt x="11047" y="5264"/>
                    </a:lnTo>
                    <a:lnTo>
                      <a:pt x="11039" y="5316"/>
                    </a:lnTo>
                    <a:lnTo>
                      <a:pt x="11029" y="5369"/>
                    </a:lnTo>
                    <a:lnTo>
                      <a:pt x="11018" y="5421"/>
                    </a:lnTo>
                    <a:lnTo>
                      <a:pt x="11005" y="5471"/>
                    </a:lnTo>
                    <a:lnTo>
                      <a:pt x="10992" y="5521"/>
                    </a:lnTo>
                    <a:lnTo>
                      <a:pt x="10977" y="5570"/>
                    </a:lnTo>
                    <a:lnTo>
                      <a:pt x="10960" y="5616"/>
                    </a:lnTo>
                    <a:lnTo>
                      <a:pt x="10943" y="5662"/>
                    </a:lnTo>
                    <a:lnTo>
                      <a:pt x="10927" y="5704"/>
                    </a:lnTo>
                    <a:lnTo>
                      <a:pt x="10909" y="5746"/>
                    </a:lnTo>
                    <a:lnTo>
                      <a:pt x="10892" y="5785"/>
                    </a:lnTo>
                    <a:lnTo>
                      <a:pt x="10874" y="5822"/>
                    </a:lnTo>
                    <a:lnTo>
                      <a:pt x="10857" y="5855"/>
                    </a:lnTo>
                    <a:lnTo>
                      <a:pt x="10839" y="5887"/>
                    </a:lnTo>
                    <a:lnTo>
                      <a:pt x="10806" y="5945"/>
                    </a:lnTo>
                    <a:lnTo>
                      <a:pt x="10769" y="6003"/>
                    </a:lnTo>
                    <a:lnTo>
                      <a:pt x="10733" y="6059"/>
                    </a:lnTo>
                    <a:lnTo>
                      <a:pt x="10697" y="6115"/>
                    </a:lnTo>
                    <a:lnTo>
                      <a:pt x="10680" y="6144"/>
                    </a:lnTo>
                    <a:lnTo>
                      <a:pt x="10663" y="6171"/>
                    </a:lnTo>
                    <a:lnTo>
                      <a:pt x="10647" y="6200"/>
                    </a:lnTo>
                    <a:lnTo>
                      <a:pt x="10632" y="6229"/>
                    </a:lnTo>
                    <a:lnTo>
                      <a:pt x="10617" y="6257"/>
                    </a:lnTo>
                    <a:lnTo>
                      <a:pt x="10604" y="6287"/>
                    </a:lnTo>
                    <a:lnTo>
                      <a:pt x="10592" y="6317"/>
                    </a:lnTo>
                    <a:lnTo>
                      <a:pt x="10581" y="6347"/>
                    </a:lnTo>
                    <a:lnTo>
                      <a:pt x="10571" y="6378"/>
                    </a:lnTo>
                    <a:lnTo>
                      <a:pt x="10564" y="6410"/>
                    </a:lnTo>
                    <a:lnTo>
                      <a:pt x="10557" y="6442"/>
                    </a:lnTo>
                    <a:lnTo>
                      <a:pt x="10552" y="6476"/>
                    </a:lnTo>
                    <a:lnTo>
                      <a:pt x="10550" y="6509"/>
                    </a:lnTo>
                    <a:lnTo>
                      <a:pt x="10549" y="6544"/>
                    </a:lnTo>
                    <a:lnTo>
                      <a:pt x="10550" y="6581"/>
                    </a:lnTo>
                    <a:lnTo>
                      <a:pt x="10554" y="6618"/>
                    </a:lnTo>
                    <a:lnTo>
                      <a:pt x="10560" y="6655"/>
                    </a:lnTo>
                    <a:lnTo>
                      <a:pt x="10569" y="6695"/>
                    </a:lnTo>
                    <a:lnTo>
                      <a:pt x="10580" y="6735"/>
                    </a:lnTo>
                    <a:lnTo>
                      <a:pt x="10595" y="6778"/>
                    </a:lnTo>
                    <a:lnTo>
                      <a:pt x="10611" y="6820"/>
                    </a:lnTo>
                    <a:lnTo>
                      <a:pt x="10632" y="6865"/>
                    </a:lnTo>
                    <a:lnTo>
                      <a:pt x="10655" y="6911"/>
                    </a:lnTo>
                    <a:lnTo>
                      <a:pt x="10681" y="6960"/>
                    </a:lnTo>
                    <a:lnTo>
                      <a:pt x="10707" y="7007"/>
                    </a:lnTo>
                    <a:lnTo>
                      <a:pt x="10731" y="7055"/>
                    </a:lnTo>
                    <a:lnTo>
                      <a:pt x="10751" y="7101"/>
                    </a:lnTo>
                    <a:lnTo>
                      <a:pt x="10768" y="7147"/>
                    </a:lnTo>
                    <a:lnTo>
                      <a:pt x="10782" y="7192"/>
                    </a:lnTo>
                    <a:lnTo>
                      <a:pt x="10793" y="7237"/>
                    </a:lnTo>
                    <a:lnTo>
                      <a:pt x="10801" y="7279"/>
                    </a:lnTo>
                    <a:lnTo>
                      <a:pt x="10807" y="7322"/>
                    </a:lnTo>
                    <a:lnTo>
                      <a:pt x="10809" y="7364"/>
                    </a:lnTo>
                    <a:lnTo>
                      <a:pt x="10809" y="7404"/>
                    </a:lnTo>
                    <a:lnTo>
                      <a:pt x="10807" y="7444"/>
                    </a:lnTo>
                    <a:lnTo>
                      <a:pt x="10802" y="7483"/>
                    </a:lnTo>
                    <a:lnTo>
                      <a:pt x="10794" y="7520"/>
                    </a:lnTo>
                    <a:lnTo>
                      <a:pt x="10784" y="7557"/>
                    </a:lnTo>
                    <a:lnTo>
                      <a:pt x="10772" y="7592"/>
                    </a:lnTo>
                    <a:lnTo>
                      <a:pt x="10758" y="7625"/>
                    </a:lnTo>
                    <a:lnTo>
                      <a:pt x="10742" y="7658"/>
                    </a:lnTo>
                    <a:lnTo>
                      <a:pt x="10723" y="7689"/>
                    </a:lnTo>
                    <a:lnTo>
                      <a:pt x="10702" y="7719"/>
                    </a:lnTo>
                    <a:lnTo>
                      <a:pt x="10680" y="7748"/>
                    </a:lnTo>
                    <a:lnTo>
                      <a:pt x="10655" y="7774"/>
                    </a:lnTo>
                    <a:lnTo>
                      <a:pt x="10627" y="7799"/>
                    </a:lnTo>
                    <a:lnTo>
                      <a:pt x="10599" y="7822"/>
                    </a:lnTo>
                    <a:lnTo>
                      <a:pt x="10569" y="7845"/>
                    </a:lnTo>
                    <a:lnTo>
                      <a:pt x="10537" y="7865"/>
                    </a:lnTo>
                    <a:lnTo>
                      <a:pt x="10504" y="7884"/>
                    </a:lnTo>
                    <a:lnTo>
                      <a:pt x="10469" y="7901"/>
                    </a:lnTo>
                    <a:lnTo>
                      <a:pt x="10431" y="7916"/>
                    </a:lnTo>
                    <a:lnTo>
                      <a:pt x="10394" y="7930"/>
                    </a:lnTo>
                    <a:lnTo>
                      <a:pt x="10354" y="7941"/>
                    </a:lnTo>
                    <a:lnTo>
                      <a:pt x="10314" y="7950"/>
                    </a:lnTo>
                    <a:lnTo>
                      <a:pt x="10272" y="7957"/>
                    </a:lnTo>
                    <a:lnTo>
                      <a:pt x="10230" y="7967"/>
                    </a:lnTo>
                    <a:lnTo>
                      <a:pt x="10190" y="7981"/>
                    </a:lnTo>
                    <a:lnTo>
                      <a:pt x="10153" y="8000"/>
                    </a:lnTo>
                    <a:lnTo>
                      <a:pt x="10118" y="8023"/>
                    </a:lnTo>
                    <a:lnTo>
                      <a:pt x="10084" y="8051"/>
                    </a:lnTo>
                    <a:lnTo>
                      <a:pt x="10053" y="8082"/>
                    </a:lnTo>
                    <a:lnTo>
                      <a:pt x="10023" y="8116"/>
                    </a:lnTo>
                    <a:lnTo>
                      <a:pt x="9996" y="8153"/>
                    </a:lnTo>
                    <a:lnTo>
                      <a:pt x="9971" y="8193"/>
                    </a:lnTo>
                    <a:lnTo>
                      <a:pt x="9946" y="8234"/>
                    </a:lnTo>
                    <a:lnTo>
                      <a:pt x="9923" y="8279"/>
                    </a:lnTo>
                    <a:lnTo>
                      <a:pt x="9902" y="8324"/>
                    </a:lnTo>
                    <a:lnTo>
                      <a:pt x="9884" y="8372"/>
                    </a:lnTo>
                    <a:lnTo>
                      <a:pt x="9866" y="8419"/>
                    </a:lnTo>
                    <a:lnTo>
                      <a:pt x="9849" y="8466"/>
                    </a:lnTo>
                    <a:lnTo>
                      <a:pt x="9834" y="8515"/>
                    </a:lnTo>
                    <a:lnTo>
                      <a:pt x="9820" y="8563"/>
                    </a:lnTo>
                    <a:lnTo>
                      <a:pt x="9807" y="8610"/>
                    </a:lnTo>
                    <a:lnTo>
                      <a:pt x="9797" y="8657"/>
                    </a:lnTo>
                    <a:lnTo>
                      <a:pt x="9786" y="8702"/>
                    </a:lnTo>
                    <a:lnTo>
                      <a:pt x="9770" y="8787"/>
                    </a:lnTo>
                    <a:lnTo>
                      <a:pt x="9758" y="8863"/>
                    </a:lnTo>
                    <a:lnTo>
                      <a:pt x="9748" y="8928"/>
                    </a:lnTo>
                    <a:lnTo>
                      <a:pt x="9743" y="8977"/>
                    </a:lnTo>
                    <a:lnTo>
                      <a:pt x="9739" y="9009"/>
                    </a:lnTo>
                    <a:lnTo>
                      <a:pt x="9738" y="9021"/>
                    </a:lnTo>
                    <a:lnTo>
                      <a:pt x="9631" y="9113"/>
                    </a:lnTo>
                    <a:lnTo>
                      <a:pt x="9493" y="9200"/>
                    </a:lnTo>
                    <a:lnTo>
                      <a:pt x="9325" y="9283"/>
                    </a:lnTo>
                    <a:lnTo>
                      <a:pt x="9127" y="9359"/>
                    </a:lnTo>
                    <a:lnTo>
                      <a:pt x="8906" y="9431"/>
                    </a:lnTo>
                    <a:lnTo>
                      <a:pt x="8662" y="9497"/>
                    </a:lnTo>
                    <a:lnTo>
                      <a:pt x="8397" y="9559"/>
                    </a:lnTo>
                    <a:lnTo>
                      <a:pt x="8114" y="9615"/>
                    </a:lnTo>
                    <a:lnTo>
                      <a:pt x="7815" y="9665"/>
                    </a:lnTo>
                    <a:lnTo>
                      <a:pt x="7501" y="9710"/>
                    </a:lnTo>
                    <a:lnTo>
                      <a:pt x="7178" y="9751"/>
                    </a:lnTo>
                    <a:lnTo>
                      <a:pt x="6845" y="9786"/>
                    </a:lnTo>
                    <a:lnTo>
                      <a:pt x="6507" y="9814"/>
                    </a:lnTo>
                    <a:lnTo>
                      <a:pt x="6164" y="9839"/>
                    </a:lnTo>
                    <a:lnTo>
                      <a:pt x="5818" y="9859"/>
                    </a:lnTo>
                    <a:lnTo>
                      <a:pt x="5475" y="9873"/>
                    </a:lnTo>
                    <a:lnTo>
                      <a:pt x="5133" y="9882"/>
                    </a:lnTo>
                    <a:lnTo>
                      <a:pt x="4797" y="9887"/>
                    </a:lnTo>
                    <a:lnTo>
                      <a:pt x="4469" y="9886"/>
                    </a:lnTo>
                    <a:lnTo>
                      <a:pt x="4151" y="9879"/>
                    </a:lnTo>
                    <a:lnTo>
                      <a:pt x="3845" y="9868"/>
                    </a:lnTo>
                    <a:lnTo>
                      <a:pt x="3555" y="9852"/>
                    </a:lnTo>
                    <a:lnTo>
                      <a:pt x="3280" y="9829"/>
                    </a:lnTo>
                    <a:lnTo>
                      <a:pt x="3026" y="9803"/>
                    </a:lnTo>
                    <a:lnTo>
                      <a:pt x="2792" y="9772"/>
                    </a:lnTo>
                    <a:lnTo>
                      <a:pt x="2584" y="9736"/>
                    </a:lnTo>
                    <a:lnTo>
                      <a:pt x="2402" y="9693"/>
                    </a:lnTo>
                    <a:lnTo>
                      <a:pt x="2248" y="9647"/>
                    </a:lnTo>
                    <a:lnTo>
                      <a:pt x="2127" y="9595"/>
                    </a:lnTo>
                    <a:lnTo>
                      <a:pt x="2038" y="9539"/>
                    </a:lnTo>
                    <a:lnTo>
                      <a:pt x="1985" y="9477"/>
                    </a:lnTo>
                    <a:lnTo>
                      <a:pt x="1971" y="9410"/>
                    </a:lnTo>
                    <a:lnTo>
                      <a:pt x="1975" y="9344"/>
                    </a:lnTo>
                    <a:lnTo>
                      <a:pt x="1972" y="9281"/>
                    </a:lnTo>
                    <a:lnTo>
                      <a:pt x="1966" y="9223"/>
                    </a:lnTo>
                    <a:lnTo>
                      <a:pt x="1954" y="9168"/>
                    </a:lnTo>
                    <a:lnTo>
                      <a:pt x="1939" y="9115"/>
                    </a:lnTo>
                    <a:lnTo>
                      <a:pt x="1919" y="9068"/>
                    </a:lnTo>
                    <a:lnTo>
                      <a:pt x="1896" y="9023"/>
                    </a:lnTo>
                    <a:lnTo>
                      <a:pt x="1870" y="8981"/>
                    </a:lnTo>
                    <a:lnTo>
                      <a:pt x="1841" y="8941"/>
                    </a:lnTo>
                    <a:lnTo>
                      <a:pt x="1810" y="8905"/>
                    </a:lnTo>
                    <a:lnTo>
                      <a:pt x="1776" y="8870"/>
                    </a:lnTo>
                    <a:lnTo>
                      <a:pt x="1742" y="8837"/>
                    </a:lnTo>
                    <a:lnTo>
                      <a:pt x="1704" y="8806"/>
                    </a:lnTo>
                    <a:lnTo>
                      <a:pt x="1667" y="8776"/>
                    </a:lnTo>
                    <a:lnTo>
                      <a:pt x="1627" y="8749"/>
                    </a:lnTo>
                    <a:lnTo>
                      <a:pt x="1588" y="8721"/>
                    </a:lnTo>
                    <a:lnTo>
                      <a:pt x="1509" y="8670"/>
                    </a:lnTo>
                    <a:lnTo>
                      <a:pt x="1433" y="8621"/>
                    </a:lnTo>
                    <a:lnTo>
                      <a:pt x="1397" y="8596"/>
                    </a:lnTo>
                    <a:lnTo>
                      <a:pt x="1362" y="8571"/>
                    </a:lnTo>
                    <a:lnTo>
                      <a:pt x="1328" y="8546"/>
                    </a:lnTo>
                    <a:lnTo>
                      <a:pt x="1299" y="8521"/>
                    </a:lnTo>
                    <a:lnTo>
                      <a:pt x="1270" y="8495"/>
                    </a:lnTo>
                    <a:lnTo>
                      <a:pt x="1245" y="8468"/>
                    </a:lnTo>
                    <a:lnTo>
                      <a:pt x="1224" y="8439"/>
                    </a:lnTo>
                    <a:lnTo>
                      <a:pt x="1205" y="8409"/>
                    </a:lnTo>
                    <a:lnTo>
                      <a:pt x="1191" y="8377"/>
                    </a:lnTo>
                    <a:lnTo>
                      <a:pt x="1181" y="8343"/>
                    </a:lnTo>
                    <a:lnTo>
                      <a:pt x="1176" y="8307"/>
                    </a:lnTo>
                    <a:lnTo>
                      <a:pt x="1175" y="8269"/>
                    </a:lnTo>
                    <a:lnTo>
                      <a:pt x="1175" y="8231"/>
                    </a:lnTo>
                    <a:lnTo>
                      <a:pt x="1169" y="8194"/>
                    </a:lnTo>
                    <a:lnTo>
                      <a:pt x="1159" y="8161"/>
                    </a:lnTo>
                    <a:lnTo>
                      <a:pt x="1145" y="8128"/>
                    </a:lnTo>
                    <a:lnTo>
                      <a:pt x="1126" y="8097"/>
                    </a:lnTo>
                    <a:lnTo>
                      <a:pt x="1104" y="8068"/>
                    </a:lnTo>
                    <a:lnTo>
                      <a:pt x="1078" y="8040"/>
                    </a:lnTo>
                    <a:lnTo>
                      <a:pt x="1049" y="8012"/>
                    </a:lnTo>
                    <a:lnTo>
                      <a:pt x="1017" y="7985"/>
                    </a:lnTo>
                    <a:lnTo>
                      <a:pt x="983" y="7957"/>
                    </a:lnTo>
                    <a:lnTo>
                      <a:pt x="945" y="7931"/>
                    </a:lnTo>
                    <a:lnTo>
                      <a:pt x="907" y="7905"/>
                    </a:lnTo>
                    <a:lnTo>
                      <a:pt x="823" y="7850"/>
                    </a:lnTo>
                    <a:lnTo>
                      <a:pt x="735" y="7792"/>
                    </a:lnTo>
                    <a:lnTo>
                      <a:pt x="688" y="7761"/>
                    </a:lnTo>
                    <a:lnTo>
                      <a:pt x="642" y="7730"/>
                    </a:lnTo>
                    <a:lnTo>
                      <a:pt x="596" y="7696"/>
                    </a:lnTo>
                    <a:lnTo>
                      <a:pt x="550" y="7660"/>
                    </a:lnTo>
                    <a:lnTo>
                      <a:pt x="504" y="7623"/>
                    </a:lnTo>
                    <a:lnTo>
                      <a:pt x="459" y="7583"/>
                    </a:lnTo>
                    <a:lnTo>
                      <a:pt x="415" y="7540"/>
                    </a:lnTo>
                    <a:lnTo>
                      <a:pt x="371" y="7495"/>
                    </a:lnTo>
                    <a:lnTo>
                      <a:pt x="330" y="7447"/>
                    </a:lnTo>
                    <a:lnTo>
                      <a:pt x="290" y="7394"/>
                    </a:lnTo>
                    <a:lnTo>
                      <a:pt x="253" y="7339"/>
                    </a:lnTo>
                    <a:lnTo>
                      <a:pt x="217" y="7281"/>
                    </a:lnTo>
                    <a:lnTo>
                      <a:pt x="184" y="7218"/>
                    </a:lnTo>
                    <a:lnTo>
                      <a:pt x="154" y="7151"/>
                    </a:lnTo>
                    <a:lnTo>
                      <a:pt x="127" y="7080"/>
                    </a:lnTo>
                    <a:lnTo>
                      <a:pt x="103" y="7004"/>
                    </a:lnTo>
                    <a:lnTo>
                      <a:pt x="83" y="6926"/>
                    </a:lnTo>
                    <a:lnTo>
                      <a:pt x="64" y="6850"/>
                    </a:lnTo>
                    <a:lnTo>
                      <a:pt x="49" y="6775"/>
                    </a:lnTo>
                    <a:lnTo>
                      <a:pt x="36" y="6702"/>
                    </a:lnTo>
                    <a:lnTo>
                      <a:pt x="25" y="6628"/>
                    </a:lnTo>
                    <a:lnTo>
                      <a:pt x="16" y="6556"/>
                    </a:lnTo>
                    <a:lnTo>
                      <a:pt x="8" y="6484"/>
                    </a:lnTo>
                    <a:lnTo>
                      <a:pt x="3" y="6415"/>
                    </a:lnTo>
                    <a:lnTo>
                      <a:pt x="1" y="6345"/>
                    </a:lnTo>
                    <a:lnTo>
                      <a:pt x="0" y="6276"/>
                    </a:lnTo>
                    <a:lnTo>
                      <a:pt x="0" y="6209"/>
                    </a:lnTo>
                    <a:lnTo>
                      <a:pt x="1" y="6141"/>
                    </a:lnTo>
                    <a:lnTo>
                      <a:pt x="5" y="6075"/>
                    </a:lnTo>
                    <a:lnTo>
                      <a:pt x="8" y="6010"/>
                    </a:lnTo>
                    <a:lnTo>
                      <a:pt x="15" y="5945"/>
                    </a:lnTo>
                    <a:lnTo>
                      <a:pt x="22" y="5882"/>
                    </a:lnTo>
                    <a:lnTo>
                      <a:pt x="30" y="5818"/>
                    </a:lnTo>
                    <a:lnTo>
                      <a:pt x="39" y="5756"/>
                    </a:lnTo>
                    <a:lnTo>
                      <a:pt x="49" y="5693"/>
                    </a:lnTo>
                    <a:lnTo>
                      <a:pt x="61" y="5632"/>
                    </a:lnTo>
                    <a:lnTo>
                      <a:pt x="72" y="5571"/>
                    </a:lnTo>
                    <a:lnTo>
                      <a:pt x="84" y="5511"/>
                    </a:lnTo>
                    <a:lnTo>
                      <a:pt x="97" y="5451"/>
                    </a:lnTo>
                    <a:lnTo>
                      <a:pt x="111" y="5392"/>
                    </a:lnTo>
                    <a:lnTo>
                      <a:pt x="138" y="5275"/>
                    </a:lnTo>
                    <a:lnTo>
                      <a:pt x="167" y="5160"/>
                    </a:lnTo>
                    <a:lnTo>
                      <a:pt x="194" y="5045"/>
                    </a:lnTo>
                    <a:lnTo>
                      <a:pt x="222" y="4933"/>
                    </a:lnTo>
                    <a:lnTo>
                      <a:pt x="238" y="4878"/>
                    </a:lnTo>
                    <a:lnTo>
                      <a:pt x="257" y="4827"/>
                    </a:lnTo>
                    <a:lnTo>
                      <a:pt x="279" y="4777"/>
                    </a:lnTo>
                    <a:lnTo>
                      <a:pt x="304" y="4728"/>
                    </a:lnTo>
                    <a:lnTo>
                      <a:pt x="331" y="4682"/>
                    </a:lnTo>
                    <a:lnTo>
                      <a:pt x="361" y="4638"/>
                    </a:lnTo>
                    <a:lnTo>
                      <a:pt x="394" y="4596"/>
                    </a:lnTo>
                    <a:lnTo>
                      <a:pt x="428" y="4555"/>
                    </a:lnTo>
                    <a:lnTo>
                      <a:pt x="462" y="4515"/>
                    </a:lnTo>
                    <a:lnTo>
                      <a:pt x="500" y="4477"/>
                    </a:lnTo>
                    <a:lnTo>
                      <a:pt x="539" y="4441"/>
                    </a:lnTo>
                    <a:lnTo>
                      <a:pt x="577" y="4405"/>
                    </a:lnTo>
                    <a:lnTo>
                      <a:pt x="617" y="4371"/>
                    </a:lnTo>
                    <a:lnTo>
                      <a:pt x="657" y="4338"/>
                    </a:lnTo>
                    <a:lnTo>
                      <a:pt x="698" y="4305"/>
                    </a:lnTo>
                    <a:lnTo>
                      <a:pt x="738" y="4274"/>
                    </a:lnTo>
                    <a:lnTo>
                      <a:pt x="818" y="4213"/>
                    </a:lnTo>
                    <a:lnTo>
                      <a:pt x="894" y="4154"/>
                    </a:lnTo>
                    <a:lnTo>
                      <a:pt x="932" y="4125"/>
                    </a:lnTo>
                    <a:lnTo>
                      <a:pt x="967" y="4097"/>
                    </a:lnTo>
                    <a:lnTo>
                      <a:pt x="999" y="4068"/>
                    </a:lnTo>
                    <a:lnTo>
                      <a:pt x="1030" y="4038"/>
                    </a:lnTo>
                    <a:lnTo>
                      <a:pt x="1060" y="4009"/>
                    </a:lnTo>
                    <a:lnTo>
                      <a:pt x="1086" y="3981"/>
                    </a:lnTo>
                    <a:lnTo>
                      <a:pt x="1110" y="3952"/>
                    </a:lnTo>
                    <a:lnTo>
                      <a:pt x="1131" y="3922"/>
                    </a:lnTo>
                    <a:lnTo>
                      <a:pt x="1149" y="3892"/>
                    </a:lnTo>
                    <a:lnTo>
                      <a:pt x="1164" y="3861"/>
                    </a:lnTo>
                    <a:lnTo>
                      <a:pt x="1174" y="3828"/>
                    </a:lnTo>
                    <a:lnTo>
                      <a:pt x="1180" y="3796"/>
                    </a:lnTo>
                    <a:lnTo>
                      <a:pt x="1185" y="3762"/>
                    </a:lnTo>
                    <a:lnTo>
                      <a:pt x="1191" y="3724"/>
                    </a:lnTo>
                    <a:lnTo>
                      <a:pt x="1199" y="3682"/>
                    </a:lnTo>
                    <a:lnTo>
                      <a:pt x="1209" y="3639"/>
                    </a:lnTo>
                    <a:lnTo>
                      <a:pt x="1220" y="3591"/>
                    </a:lnTo>
                    <a:lnTo>
                      <a:pt x="1232" y="3543"/>
                    </a:lnTo>
                    <a:lnTo>
                      <a:pt x="1246" y="3491"/>
                    </a:lnTo>
                    <a:lnTo>
                      <a:pt x="1262" y="3438"/>
                    </a:lnTo>
                    <a:lnTo>
                      <a:pt x="1281" y="3383"/>
                    </a:lnTo>
                    <a:lnTo>
                      <a:pt x="1301" y="3327"/>
                    </a:lnTo>
                    <a:lnTo>
                      <a:pt x="1323" y="3271"/>
                    </a:lnTo>
                    <a:lnTo>
                      <a:pt x="1347" y="3212"/>
                    </a:lnTo>
                    <a:lnTo>
                      <a:pt x="1373" y="3153"/>
                    </a:lnTo>
                    <a:lnTo>
                      <a:pt x="1402" y="3095"/>
                    </a:lnTo>
                    <a:lnTo>
                      <a:pt x="1433" y="3036"/>
                    </a:lnTo>
                    <a:lnTo>
                      <a:pt x="1467" y="2977"/>
                    </a:lnTo>
                    <a:lnTo>
                      <a:pt x="1503" y="2920"/>
                    </a:lnTo>
                    <a:lnTo>
                      <a:pt x="1542" y="2862"/>
                    </a:lnTo>
                    <a:lnTo>
                      <a:pt x="1583" y="2806"/>
                    </a:lnTo>
                    <a:lnTo>
                      <a:pt x="1627" y="2750"/>
                    </a:lnTo>
                    <a:lnTo>
                      <a:pt x="1673" y="2698"/>
                    </a:lnTo>
                    <a:lnTo>
                      <a:pt x="1723" y="2645"/>
                    </a:lnTo>
                    <a:lnTo>
                      <a:pt x="1775" y="2595"/>
                    </a:lnTo>
                    <a:lnTo>
                      <a:pt x="1831" y="2548"/>
                    </a:lnTo>
                    <a:lnTo>
                      <a:pt x="1889" y="2504"/>
                    </a:lnTo>
                    <a:lnTo>
                      <a:pt x="1951" y="2462"/>
                    </a:lnTo>
                    <a:lnTo>
                      <a:pt x="2016" y="2423"/>
                    </a:lnTo>
                    <a:lnTo>
                      <a:pt x="2083" y="2387"/>
                    </a:lnTo>
                    <a:lnTo>
                      <a:pt x="2156" y="2356"/>
                    </a:lnTo>
                    <a:lnTo>
                      <a:pt x="2231" y="2327"/>
                    </a:lnTo>
                    <a:lnTo>
                      <a:pt x="2309" y="2303"/>
                    </a:lnTo>
                    <a:lnTo>
                      <a:pt x="2390" y="2284"/>
                    </a:lnTo>
                    <a:lnTo>
                      <a:pt x="2508" y="2262"/>
                    </a:lnTo>
                    <a:lnTo>
                      <a:pt x="2616" y="2236"/>
                    </a:lnTo>
                    <a:lnTo>
                      <a:pt x="2716" y="2205"/>
                    </a:lnTo>
                    <a:lnTo>
                      <a:pt x="2808" y="2170"/>
                    </a:lnTo>
                    <a:lnTo>
                      <a:pt x="2893" y="2132"/>
                    </a:lnTo>
                    <a:lnTo>
                      <a:pt x="2972" y="2090"/>
                    </a:lnTo>
                    <a:lnTo>
                      <a:pt x="3044" y="2046"/>
                    </a:lnTo>
                    <a:lnTo>
                      <a:pt x="3109" y="1999"/>
                    </a:lnTo>
                    <a:lnTo>
                      <a:pt x="3169" y="1949"/>
                    </a:lnTo>
                    <a:lnTo>
                      <a:pt x="3224" y="1896"/>
                    </a:lnTo>
                    <a:lnTo>
                      <a:pt x="3274" y="1843"/>
                    </a:lnTo>
                    <a:lnTo>
                      <a:pt x="3319" y="1786"/>
                    </a:lnTo>
                    <a:lnTo>
                      <a:pt x="3359" y="1729"/>
                    </a:lnTo>
                    <a:lnTo>
                      <a:pt x="3396" y="1670"/>
                    </a:lnTo>
                    <a:lnTo>
                      <a:pt x="3430" y="1611"/>
                    </a:lnTo>
                    <a:lnTo>
                      <a:pt x="3460" y="1551"/>
                    </a:lnTo>
                    <a:lnTo>
                      <a:pt x="3487" y="1489"/>
                    </a:lnTo>
                    <a:lnTo>
                      <a:pt x="3512" y="1430"/>
                    </a:lnTo>
                    <a:lnTo>
                      <a:pt x="3535" y="1368"/>
                    </a:lnTo>
                    <a:lnTo>
                      <a:pt x="3556" y="1308"/>
                    </a:lnTo>
                    <a:lnTo>
                      <a:pt x="3596" y="1190"/>
                    </a:lnTo>
                    <a:lnTo>
                      <a:pt x="3633" y="1076"/>
                    </a:lnTo>
                    <a:lnTo>
                      <a:pt x="3652" y="1023"/>
                    </a:lnTo>
                    <a:lnTo>
                      <a:pt x="3672" y="970"/>
                    </a:lnTo>
                    <a:lnTo>
                      <a:pt x="3692" y="920"/>
                    </a:lnTo>
                    <a:lnTo>
                      <a:pt x="3714" y="872"/>
                    </a:lnTo>
                    <a:lnTo>
                      <a:pt x="3738" y="828"/>
                    </a:lnTo>
                    <a:lnTo>
                      <a:pt x="3764" y="785"/>
                    </a:lnTo>
                    <a:lnTo>
                      <a:pt x="3793" y="748"/>
                    </a:lnTo>
                    <a:lnTo>
                      <a:pt x="3824" y="713"/>
                    </a:lnTo>
                    <a:lnTo>
                      <a:pt x="3858" y="682"/>
                    </a:lnTo>
                    <a:lnTo>
                      <a:pt x="3892" y="653"/>
                    </a:lnTo>
                    <a:lnTo>
                      <a:pt x="3926" y="629"/>
                    </a:lnTo>
                    <a:lnTo>
                      <a:pt x="3963" y="607"/>
                    </a:lnTo>
                    <a:lnTo>
                      <a:pt x="4000" y="588"/>
                    </a:lnTo>
                    <a:lnTo>
                      <a:pt x="4038" y="571"/>
                    </a:lnTo>
                    <a:lnTo>
                      <a:pt x="4076" y="557"/>
                    </a:lnTo>
                    <a:lnTo>
                      <a:pt x="4117" y="543"/>
                    </a:lnTo>
                    <a:lnTo>
                      <a:pt x="4160" y="532"/>
                    </a:lnTo>
                    <a:lnTo>
                      <a:pt x="4203" y="523"/>
                    </a:lnTo>
                    <a:lnTo>
                      <a:pt x="4248" y="513"/>
                    </a:lnTo>
                    <a:lnTo>
                      <a:pt x="4296" y="506"/>
                    </a:lnTo>
                    <a:lnTo>
                      <a:pt x="4397" y="492"/>
                    </a:lnTo>
                    <a:lnTo>
                      <a:pt x="4505" y="478"/>
                    </a:lnTo>
                    <a:lnTo>
                      <a:pt x="4624" y="462"/>
                    </a:lnTo>
                    <a:lnTo>
                      <a:pt x="4754" y="444"/>
                    </a:lnTo>
                    <a:lnTo>
                      <a:pt x="4824" y="432"/>
                    </a:lnTo>
                    <a:lnTo>
                      <a:pt x="4896" y="419"/>
                    </a:lnTo>
                    <a:lnTo>
                      <a:pt x="4971" y="404"/>
                    </a:lnTo>
                    <a:lnTo>
                      <a:pt x="5049" y="386"/>
                    </a:lnTo>
                    <a:lnTo>
                      <a:pt x="5132" y="366"/>
                    </a:lnTo>
                    <a:lnTo>
                      <a:pt x="5217" y="344"/>
                    </a:lnTo>
                    <a:lnTo>
                      <a:pt x="5305" y="319"/>
                    </a:lnTo>
                    <a:lnTo>
                      <a:pt x="5399" y="290"/>
                    </a:lnTo>
                    <a:lnTo>
                      <a:pt x="5495" y="259"/>
                    </a:lnTo>
                    <a:lnTo>
                      <a:pt x="5596" y="223"/>
                    </a:lnTo>
                    <a:lnTo>
                      <a:pt x="5701" y="183"/>
                    </a:lnTo>
                    <a:lnTo>
                      <a:pt x="5809" y="139"/>
                    </a:lnTo>
                    <a:lnTo>
                      <a:pt x="5920" y="98"/>
                    </a:lnTo>
                    <a:lnTo>
                      <a:pt x="6029" y="63"/>
                    </a:lnTo>
                    <a:lnTo>
                      <a:pt x="6135" y="37"/>
                    </a:lnTo>
                    <a:lnTo>
                      <a:pt x="6240" y="18"/>
                    </a:lnTo>
                    <a:lnTo>
                      <a:pt x="6341" y="5"/>
                    </a:lnTo>
                    <a:lnTo>
                      <a:pt x="6440" y="0"/>
                    </a:lnTo>
                    <a:lnTo>
                      <a:pt x="6536" y="2"/>
                    </a:lnTo>
                    <a:lnTo>
                      <a:pt x="6629" y="8"/>
                    </a:lnTo>
                    <a:lnTo>
                      <a:pt x="6720" y="20"/>
                    </a:lnTo>
                    <a:lnTo>
                      <a:pt x="6809" y="39"/>
                    </a:lnTo>
                    <a:lnTo>
                      <a:pt x="6895" y="62"/>
                    </a:lnTo>
                    <a:lnTo>
                      <a:pt x="6977" y="89"/>
                    </a:lnTo>
                    <a:lnTo>
                      <a:pt x="7057" y="120"/>
                    </a:lnTo>
                    <a:lnTo>
                      <a:pt x="7135" y="156"/>
                    </a:lnTo>
                    <a:lnTo>
                      <a:pt x="7209" y="195"/>
                    </a:lnTo>
                    <a:lnTo>
                      <a:pt x="7281" y="238"/>
                    </a:lnTo>
                    <a:lnTo>
                      <a:pt x="7349" y="283"/>
                    </a:lnTo>
                    <a:lnTo>
                      <a:pt x="7414" y="331"/>
                    </a:lnTo>
                    <a:lnTo>
                      <a:pt x="7476" y="381"/>
                    </a:lnTo>
                    <a:lnTo>
                      <a:pt x="7535" y="432"/>
                    </a:lnTo>
                    <a:lnTo>
                      <a:pt x="7591" y="486"/>
                    </a:lnTo>
                    <a:lnTo>
                      <a:pt x="7644" y="541"/>
                    </a:lnTo>
                    <a:lnTo>
                      <a:pt x="7694" y="596"/>
                    </a:lnTo>
                    <a:lnTo>
                      <a:pt x="7740" y="652"/>
                    </a:lnTo>
                    <a:lnTo>
                      <a:pt x="7782" y="708"/>
                    </a:lnTo>
                    <a:lnTo>
                      <a:pt x="7821" y="763"/>
                    </a:lnTo>
                    <a:lnTo>
                      <a:pt x="7857" y="818"/>
                    </a:lnTo>
                    <a:lnTo>
                      <a:pt x="7890" y="873"/>
                    </a:lnTo>
                    <a:lnTo>
                      <a:pt x="7918" y="925"/>
                    </a:lnTo>
                    <a:lnTo>
                      <a:pt x="7944" y="976"/>
                    </a:lnTo>
                    <a:lnTo>
                      <a:pt x="7966" y="1026"/>
                    </a:lnTo>
                    <a:lnTo>
                      <a:pt x="7984" y="1074"/>
                    </a:lnTo>
                    <a:close/>
                  </a:path>
                </a:pathLst>
              </a:custGeom>
              <a:solidFill>
                <a:srgbClr val="8D9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7" name="Freeform 18"/>
              <p:cNvSpPr>
                <a:spLocks/>
              </p:cNvSpPr>
              <p:nvPr/>
            </p:nvSpPr>
            <p:spPr bwMode="auto">
              <a:xfrm>
                <a:off x="1802" y="804"/>
                <a:ext cx="2157" cy="1946"/>
              </a:xfrm>
              <a:custGeom>
                <a:avLst/>
                <a:gdLst>
                  <a:gd name="T0" fmla="*/ 0 w 10785"/>
                  <a:gd name="T1" fmla="*/ 0 h 9731"/>
                  <a:gd name="T2" fmla="*/ 0 w 10785"/>
                  <a:gd name="T3" fmla="*/ 0 h 9731"/>
                  <a:gd name="T4" fmla="*/ 0 w 10785"/>
                  <a:gd name="T5" fmla="*/ 0 h 9731"/>
                  <a:gd name="T6" fmla="*/ 0 w 10785"/>
                  <a:gd name="T7" fmla="*/ 0 h 9731"/>
                  <a:gd name="T8" fmla="*/ 0 w 10785"/>
                  <a:gd name="T9" fmla="*/ 0 h 9731"/>
                  <a:gd name="T10" fmla="*/ 0 w 10785"/>
                  <a:gd name="T11" fmla="*/ 0 h 9731"/>
                  <a:gd name="T12" fmla="*/ 0 w 10785"/>
                  <a:gd name="T13" fmla="*/ 0 h 9731"/>
                  <a:gd name="T14" fmla="*/ 0 w 10785"/>
                  <a:gd name="T15" fmla="*/ 0 h 9731"/>
                  <a:gd name="T16" fmla="*/ 0 w 10785"/>
                  <a:gd name="T17" fmla="*/ 0 h 9731"/>
                  <a:gd name="T18" fmla="*/ 0 w 10785"/>
                  <a:gd name="T19" fmla="*/ 0 h 9731"/>
                  <a:gd name="T20" fmla="*/ 0 w 10785"/>
                  <a:gd name="T21" fmla="*/ 0 h 9731"/>
                  <a:gd name="T22" fmla="*/ 0 w 10785"/>
                  <a:gd name="T23" fmla="*/ 0 h 9731"/>
                  <a:gd name="T24" fmla="*/ 0 w 10785"/>
                  <a:gd name="T25" fmla="*/ 0 h 9731"/>
                  <a:gd name="T26" fmla="*/ 0 w 10785"/>
                  <a:gd name="T27" fmla="*/ 0 h 9731"/>
                  <a:gd name="T28" fmla="*/ 0 w 10785"/>
                  <a:gd name="T29" fmla="*/ 0 h 9731"/>
                  <a:gd name="T30" fmla="*/ 0 w 10785"/>
                  <a:gd name="T31" fmla="*/ 0 h 9731"/>
                  <a:gd name="T32" fmla="*/ 0 w 10785"/>
                  <a:gd name="T33" fmla="*/ 0 h 9731"/>
                  <a:gd name="T34" fmla="*/ 0 w 10785"/>
                  <a:gd name="T35" fmla="*/ 0 h 9731"/>
                  <a:gd name="T36" fmla="*/ 0 w 10785"/>
                  <a:gd name="T37" fmla="*/ 0 h 9731"/>
                  <a:gd name="T38" fmla="*/ 0 w 10785"/>
                  <a:gd name="T39" fmla="*/ 0 h 9731"/>
                  <a:gd name="T40" fmla="*/ 0 w 10785"/>
                  <a:gd name="T41" fmla="*/ 0 h 9731"/>
                  <a:gd name="T42" fmla="*/ 0 w 10785"/>
                  <a:gd name="T43" fmla="*/ 0 h 9731"/>
                  <a:gd name="T44" fmla="*/ 0 w 10785"/>
                  <a:gd name="T45" fmla="*/ 0 h 9731"/>
                  <a:gd name="T46" fmla="*/ 0 w 10785"/>
                  <a:gd name="T47" fmla="*/ 0 h 9731"/>
                  <a:gd name="T48" fmla="*/ 0 w 10785"/>
                  <a:gd name="T49" fmla="*/ 0 h 9731"/>
                  <a:gd name="T50" fmla="*/ 0 w 10785"/>
                  <a:gd name="T51" fmla="*/ 0 h 9731"/>
                  <a:gd name="T52" fmla="*/ 0 w 10785"/>
                  <a:gd name="T53" fmla="*/ 0 h 9731"/>
                  <a:gd name="T54" fmla="*/ 0 w 10785"/>
                  <a:gd name="T55" fmla="*/ 0 h 9731"/>
                  <a:gd name="T56" fmla="*/ 0 w 10785"/>
                  <a:gd name="T57" fmla="*/ 0 h 9731"/>
                  <a:gd name="T58" fmla="*/ 0 w 10785"/>
                  <a:gd name="T59" fmla="*/ 0 h 9731"/>
                  <a:gd name="T60" fmla="*/ 0 w 10785"/>
                  <a:gd name="T61" fmla="*/ 0 h 9731"/>
                  <a:gd name="T62" fmla="*/ 0 w 10785"/>
                  <a:gd name="T63" fmla="*/ 0 h 9731"/>
                  <a:gd name="T64" fmla="*/ 0 w 10785"/>
                  <a:gd name="T65" fmla="*/ 0 h 9731"/>
                  <a:gd name="T66" fmla="*/ 0 w 10785"/>
                  <a:gd name="T67" fmla="*/ 0 h 9731"/>
                  <a:gd name="T68" fmla="*/ 0 w 10785"/>
                  <a:gd name="T69" fmla="*/ 0 h 9731"/>
                  <a:gd name="T70" fmla="*/ 0 w 10785"/>
                  <a:gd name="T71" fmla="*/ 0 h 9731"/>
                  <a:gd name="T72" fmla="*/ 0 w 10785"/>
                  <a:gd name="T73" fmla="*/ 0 h 9731"/>
                  <a:gd name="T74" fmla="*/ 0 w 10785"/>
                  <a:gd name="T75" fmla="*/ 0 h 9731"/>
                  <a:gd name="T76" fmla="*/ 0 w 10785"/>
                  <a:gd name="T77" fmla="*/ 0 h 9731"/>
                  <a:gd name="T78" fmla="*/ 0 w 10785"/>
                  <a:gd name="T79" fmla="*/ 0 h 9731"/>
                  <a:gd name="T80" fmla="*/ 0 w 10785"/>
                  <a:gd name="T81" fmla="*/ 0 h 9731"/>
                  <a:gd name="T82" fmla="*/ 0 w 10785"/>
                  <a:gd name="T83" fmla="*/ 0 h 9731"/>
                  <a:gd name="T84" fmla="*/ 0 w 10785"/>
                  <a:gd name="T85" fmla="*/ 0 h 9731"/>
                  <a:gd name="T86" fmla="*/ 0 w 10785"/>
                  <a:gd name="T87" fmla="*/ 0 h 9731"/>
                  <a:gd name="T88" fmla="*/ 0 w 10785"/>
                  <a:gd name="T89" fmla="*/ 0 h 9731"/>
                  <a:gd name="T90" fmla="*/ 0 w 10785"/>
                  <a:gd name="T91" fmla="*/ 0 h 9731"/>
                  <a:gd name="T92" fmla="*/ 0 w 10785"/>
                  <a:gd name="T93" fmla="*/ 0 h 9731"/>
                  <a:gd name="T94" fmla="*/ 0 w 10785"/>
                  <a:gd name="T95" fmla="*/ 0 h 9731"/>
                  <a:gd name="T96" fmla="*/ 0 w 10785"/>
                  <a:gd name="T97" fmla="*/ 0 h 9731"/>
                  <a:gd name="T98" fmla="*/ 0 w 10785"/>
                  <a:gd name="T99" fmla="*/ 0 h 9731"/>
                  <a:gd name="T100" fmla="*/ 0 w 10785"/>
                  <a:gd name="T101" fmla="*/ 0 h 9731"/>
                  <a:gd name="T102" fmla="*/ 0 w 10785"/>
                  <a:gd name="T103" fmla="*/ 0 h 9731"/>
                  <a:gd name="T104" fmla="*/ 0 w 10785"/>
                  <a:gd name="T105" fmla="*/ 0 h 9731"/>
                  <a:gd name="T106" fmla="*/ 0 w 10785"/>
                  <a:gd name="T107" fmla="*/ 0 h 9731"/>
                  <a:gd name="T108" fmla="*/ 0 w 10785"/>
                  <a:gd name="T109" fmla="*/ 0 h 9731"/>
                  <a:gd name="T110" fmla="*/ 0 w 10785"/>
                  <a:gd name="T111" fmla="*/ 0 h 9731"/>
                  <a:gd name="T112" fmla="*/ 0 w 10785"/>
                  <a:gd name="T113" fmla="*/ 0 h 9731"/>
                  <a:gd name="T114" fmla="*/ 0 w 10785"/>
                  <a:gd name="T115" fmla="*/ 0 h 9731"/>
                  <a:gd name="T116" fmla="*/ 0 w 10785"/>
                  <a:gd name="T117" fmla="*/ 0 h 9731"/>
                  <a:gd name="T118" fmla="*/ 0 w 10785"/>
                  <a:gd name="T119" fmla="*/ 0 h 9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85"/>
                  <a:gd name="T181" fmla="*/ 0 h 9731"/>
                  <a:gd name="T182" fmla="*/ 10785 w 10785"/>
                  <a:gd name="T183" fmla="*/ 9731 h 973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85" h="9731">
                    <a:moveTo>
                      <a:pt x="7709" y="1009"/>
                    </a:moveTo>
                    <a:lnTo>
                      <a:pt x="7725" y="1056"/>
                    </a:lnTo>
                    <a:lnTo>
                      <a:pt x="7744" y="1102"/>
                    </a:lnTo>
                    <a:lnTo>
                      <a:pt x="7762" y="1147"/>
                    </a:lnTo>
                    <a:lnTo>
                      <a:pt x="7782" y="1193"/>
                    </a:lnTo>
                    <a:lnTo>
                      <a:pt x="7802" y="1238"/>
                    </a:lnTo>
                    <a:lnTo>
                      <a:pt x="7825" y="1282"/>
                    </a:lnTo>
                    <a:lnTo>
                      <a:pt x="7847" y="1325"/>
                    </a:lnTo>
                    <a:lnTo>
                      <a:pt x="7872" y="1368"/>
                    </a:lnTo>
                    <a:lnTo>
                      <a:pt x="7897" y="1410"/>
                    </a:lnTo>
                    <a:lnTo>
                      <a:pt x="7923" y="1451"/>
                    </a:lnTo>
                    <a:lnTo>
                      <a:pt x="7951" y="1492"/>
                    </a:lnTo>
                    <a:lnTo>
                      <a:pt x="7981" y="1531"/>
                    </a:lnTo>
                    <a:lnTo>
                      <a:pt x="8011" y="1570"/>
                    </a:lnTo>
                    <a:lnTo>
                      <a:pt x="8043" y="1607"/>
                    </a:lnTo>
                    <a:lnTo>
                      <a:pt x="8076" y="1643"/>
                    </a:lnTo>
                    <a:lnTo>
                      <a:pt x="8111" y="1678"/>
                    </a:lnTo>
                    <a:lnTo>
                      <a:pt x="8148" y="1712"/>
                    </a:lnTo>
                    <a:lnTo>
                      <a:pt x="8185" y="1743"/>
                    </a:lnTo>
                    <a:lnTo>
                      <a:pt x="8225" y="1775"/>
                    </a:lnTo>
                    <a:lnTo>
                      <a:pt x="8267" y="1803"/>
                    </a:lnTo>
                    <a:lnTo>
                      <a:pt x="8310" y="1831"/>
                    </a:lnTo>
                    <a:lnTo>
                      <a:pt x="8355" y="1857"/>
                    </a:lnTo>
                    <a:lnTo>
                      <a:pt x="8401" y="1881"/>
                    </a:lnTo>
                    <a:lnTo>
                      <a:pt x="8450" y="1902"/>
                    </a:lnTo>
                    <a:lnTo>
                      <a:pt x="8501" y="1923"/>
                    </a:lnTo>
                    <a:lnTo>
                      <a:pt x="8554" y="1941"/>
                    </a:lnTo>
                    <a:lnTo>
                      <a:pt x="8608" y="1957"/>
                    </a:lnTo>
                    <a:lnTo>
                      <a:pt x="8665" y="1970"/>
                    </a:lnTo>
                    <a:lnTo>
                      <a:pt x="8725" y="1982"/>
                    </a:lnTo>
                    <a:lnTo>
                      <a:pt x="8784" y="1992"/>
                    </a:lnTo>
                    <a:lnTo>
                      <a:pt x="8848" y="1998"/>
                    </a:lnTo>
                    <a:lnTo>
                      <a:pt x="8914" y="2003"/>
                    </a:lnTo>
                    <a:lnTo>
                      <a:pt x="8979" y="2007"/>
                    </a:lnTo>
                    <a:lnTo>
                      <a:pt x="9039" y="2013"/>
                    </a:lnTo>
                    <a:lnTo>
                      <a:pt x="9095" y="2022"/>
                    </a:lnTo>
                    <a:lnTo>
                      <a:pt x="9146" y="2033"/>
                    </a:lnTo>
                    <a:lnTo>
                      <a:pt x="9194" y="2044"/>
                    </a:lnTo>
                    <a:lnTo>
                      <a:pt x="9237" y="2059"/>
                    </a:lnTo>
                    <a:lnTo>
                      <a:pt x="9277" y="2075"/>
                    </a:lnTo>
                    <a:lnTo>
                      <a:pt x="9314" y="2093"/>
                    </a:lnTo>
                    <a:lnTo>
                      <a:pt x="9347" y="2112"/>
                    </a:lnTo>
                    <a:lnTo>
                      <a:pt x="9376" y="2133"/>
                    </a:lnTo>
                    <a:lnTo>
                      <a:pt x="9402" y="2155"/>
                    </a:lnTo>
                    <a:lnTo>
                      <a:pt x="9426" y="2179"/>
                    </a:lnTo>
                    <a:lnTo>
                      <a:pt x="9446" y="2205"/>
                    </a:lnTo>
                    <a:lnTo>
                      <a:pt x="9465" y="2231"/>
                    </a:lnTo>
                    <a:lnTo>
                      <a:pt x="9479" y="2259"/>
                    </a:lnTo>
                    <a:lnTo>
                      <a:pt x="9492" y="2288"/>
                    </a:lnTo>
                    <a:lnTo>
                      <a:pt x="9502" y="2319"/>
                    </a:lnTo>
                    <a:lnTo>
                      <a:pt x="9511" y="2350"/>
                    </a:lnTo>
                    <a:lnTo>
                      <a:pt x="9517" y="2382"/>
                    </a:lnTo>
                    <a:lnTo>
                      <a:pt x="9522" y="2415"/>
                    </a:lnTo>
                    <a:lnTo>
                      <a:pt x="9524" y="2449"/>
                    </a:lnTo>
                    <a:lnTo>
                      <a:pt x="9526" y="2483"/>
                    </a:lnTo>
                    <a:lnTo>
                      <a:pt x="9527" y="2520"/>
                    </a:lnTo>
                    <a:lnTo>
                      <a:pt x="9526" y="2556"/>
                    </a:lnTo>
                    <a:lnTo>
                      <a:pt x="9523" y="2593"/>
                    </a:lnTo>
                    <a:lnTo>
                      <a:pt x="9521" y="2631"/>
                    </a:lnTo>
                    <a:lnTo>
                      <a:pt x="9517" y="2668"/>
                    </a:lnTo>
                    <a:lnTo>
                      <a:pt x="9512" y="2707"/>
                    </a:lnTo>
                    <a:lnTo>
                      <a:pt x="9502" y="2784"/>
                    </a:lnTo>
                    <a:lnTo>
                      <a:pt x="9492" y="2863"/>
                    </a:lnTo>
                    <a:lnTo>
                      <a:pt x="9488" y="2903"/>
                    </a:lnTo>
                    <a:lnTo>
                      <a:pt x="9487" y="2945"/>
                    </a:lnTo>
                    <a:lnTo>
                      <a:pt x="9487" y="2988"/>
                    </a:lnTo>
                    <a:lnTo>
                      <a:pt x="9491" y="3033"/>
                    </a:lnTo>
                    <a:lnTo>
                      <a:pt x="9496" y="3079"/>
                    </a:lnTo>
                    <a:lnTo>
                      <a:pt x="9503" y="3126"/>
                    </a:lnTo>
                    <a:lnTo>
                      <a:pt x="9513" y="3175"/>
                    </a:lnTo>
                    <a:lnTo>
                      <a:pt x="9526" y="3224"/>
                    </a:lnTo>
                    <a:lnTo>
                      <a:pt x="9539" y="3274"/>
                    </a:lnTo>
                    <a:lnTo>
                      <a:pt x="9557" y="3323"/>
                    </a:lnTo>
                    <a:lnTo>
                      <a:pt x="9576" y="3373"/>
                    </a:lnTo>
                    <a:lnTo>
                      <a:pt x="9596" y="3425"/>
                    </a:lnTo>
                    <a:lnTo>
                      <a:pt x="9618" y="3476"/>
                    </a:lnTo>
                    <a:lnTo>
                      <a:pt x="9643" y="3527"/>
                    </a:lnTo>
                    <a:lnTo>
                      <a:pt x="9670" y="3578"/>
                    </a:lnTo>
                    <a:lnTo>
                      <a:pt x="9699" y="3628"/>
                    </a:lnTo>
                    <a:lnTo>
                      <a:pt x="9729" y="3679"/>
                    </a:lnTo>
                    <a:lnTo>
                      <a:pt x="9763" y="3729"/>
                    </a:lnTo>
                    <a:lnTo>
                      <a:pt x="9796" y="3778"/>
                    </a:lnTo>
                    <a:lnTo>
                      <a:pt x="9833" y="3826"/>
                    </a:lnTo>
                    <a:lnTo>
                      <a:pt x="9871" y="3873"/>
                    </a:lnTo>
                    <a:lnTo>
                      <a:pt x="9911" y="3919"/>
                    </a:lnTo>
                    <a:lnTo>
                      <a:pt x="9954" y="3964"/>
                    </a:lnTo>
                    <a:lnTo>
                      <a:pt x="9997" y="4007"/>
                    </a:lnTo>
                    <a:lnTo>
                      <a:pt x="10042" y="4050"/>
                    </a:lnTo>
                    <a:lnTo>
                      <a:pt x="10090" y="4091"/>
                    </a:lnTo>
                    <a:lnTo>
                      <a:pt x="10138" y="4128"/>
                    </a:lnTo>
                    <a:lnTo>
                      <a:pt x="10188" y="4166"/>
                    </a:lnTo>
                    <a:lnTo>
                      <a:pt x="10241" y="4201"/>
                    </a:lnTo>
                    <a:lnTo>
                      <a:pt x="10294" y="4233"/>
                    </a:lnTo>
                    <a:lnTo>
                      <a:pt x="10349" y="4263"/>
                    </a:lnTo>
                    <a:lnTo>
                      <a:pt x="10405" y="4291"/>
                    </a:lnTo>
                    <a:lnTo>
                      <a:pt x="10460" y="4318"/>
                    </a:lnTo>
                    <a:lnTo>
                      <a:pt x="10510" y="4349"/>
                    </a:lnTo>
                    <a:lnTo>
                      <a:pt x="10556" y="4383"/>
                    </a:lnTo>
                    <a:lnTo>
                      <a:pt x="10596" y="4421"/>
                    </a:lnTo>
                    <a:lnTo>
                      <a:pt x="10632" y="4459"/>
                    </a:lnTo>
                    <a:lnTo>
                      <a:pt x="10664" y="4500"/>
                    </a:lnTo>
                    <a:lnTo>
                      <a:pt x="10691" y="4543"/>
                    </a:lnTo>
                    <a:lnTo>
                      <a:pt x="10715" y="4588"/>
                    </a:lnTo>
                    <a:lnTo>
                      <a:pt x="10735" y="4635"/>
                    </a:lnTo>
                    <a:lnTo>
                      <a:pt x="10751" y="4683"/>
                    </a:lnTo>
                    <a:lnTo>
                      <a:pt x="10763" y="4733"/>
                    </a:lnTo>
                    <a:lnTo>
                      <a:pt x="10773" y="4784"/>
                    </a:lnTo>
                    <a:lnTo>
                      <a:pt x="10781" y="4835"/>
                    </a:lnTo>
                    <a:lnTo>
                      <a:pt x="10785" y="4886"/>
                    </a:lnTo>
                    <a:lnTo>
                      <a:pt x="10785" y="4939"/>
                    </a:lnTo>
                    <a:lnTo>
                      <a:pt x="10783" y="4992"/>
                    </a:lnTo>
                    <a:lnTo>
                      <a:pt x="10780" y="5045"/>
                    </a:lnTo>
                    <a:lnTo>
                      <a:pt x="10775" y="5098"/>
                    </a:lnTo>
                    <a:lnTo>
                      <a:pt x="10767" y="5151"/>
                    </a:lnTo>
                    <a:lnTo>
                      <a:pt x="10757" y="5202"/>
                    </a:lnTo>
                    <a:lnTo>
                      <a:pt x="10746" y="5254"/>
                    </a:lnTo>
                    <a:lnTo>
                      <a:pt x="10734" y="5304"/>
                    </a:lnTo>
                    <a:lnTo>
                      <a:pt x="10720" y="5354"/>
                    </a:lnTo>
                    <a:lnTo>
                      <a:pt x="10705" y="5402"/>
                    </a:lnTo>
                    <a:lnTo>
                      <a:pt x="10689" y="5449"/>
                    </a:lnTo>
                    <a:lnTo>
                      <a:pt x="10672" y="5494"/>
                    </a:lnTo>
                    <a:lnTo>
                      <a:pt x="10655" y="5538"/>
                    </a:lnTo>
                    <a:lnTo>
                      <a:pt x="10639" y="5579"/>
                    </a:lnTo>
                    <a:lnTo>
                      <a:pt x="10621" y="5617"/>
                    </a:lnTo>
                    <a:lnTo>
                      <a:pt x="10604" y="5654"/>
                    </a:lnTo>
                    <a:lnTo>
                      <a:pt x="10586" y="5687"/>
                    </a:lnTo>
                    <a:lnTo>
                      <a:pt x="10569" y="5719"/>
                    </a:lnTo>
                    <a:lnTo>
                      <a:pt x="10535" y="5777"/>
                    </a:lnTo>
                    <a:lnTo>
                      <a:pt x="10499" y="5832"/>
                    </a:lnTo>
                    <a:lnTo>
                      <a:pt x="10463" y="5886"/>
                    </a:lnTo>
                    <a:lnTo>
                      <a:pt x="10427" y="5940"/>
                    </a:lnTo>
                    <a:lnTo>
                      <a:pt x="10393" y="5992"/>
                    </a:lnTo>
                    <a:lnTo>
                      <a:pt x="10362" y="6044"/>
                    </a:lnTo>
                    <a:lnTo>
                      <a:pt x="10347" y="6072"/>
                    </a:lnTo>
                    <a:lnTo>
                      <a:pt x="10333" y="6099"/>
                    </a:lnTo>
                    <a:lnTo>
                      <a:pt x="10322" y="6127"/>
                    </a:lnTo>
                    <a:lnTo>
                      <a:pt x="10311" y="6154"/>
                    </a:lnTo>
                    <a:lnTo>
                      <a:pt x="10301" y="6183"/>
                    </a:lnTo>
                    <a:lnTo>
                      <a:pt x="10293" y="6213"/>
                    </a:lnTo>
                    <a:lnTo>
                      <a:pt x="10287" y="6243"/>
                    </a:lnTo>
                    <a:lnTo>
                      <a:pt x="10282" y="6274"/>
                    </a:lnTo>
                    <a:lnTo>
                      <a:pt x="10279" y="6305"/>
                    </a:lnTo>
                    <a:lnTo>
                      <a:pt x="10278" y="6339"/>
                    </a:lnTo>
                    <a:lnTo>
                      <a:pt x="10279" y="6373"/>
                    </a:lnTo>
                    <a:lnTo>
                      <a:pt x="10283" y="6408"/>
                    </a:lnTo>
                    <a:lnTo>
                      <a:pt x="10289" y="6444"/>
                    </a:lnTo>
                    <a:lnTo>
                      <a:pt x="10298" y="6482"/>
                    </a:lnTo>
                    <a:lnTo>
                      <a:pt x="10309" y="6521"/>
                    </a:lnTo>
                    <a:lnTo>
                      <a:pt x="10324" y="6562"/>
                    </a:lnTo>
                    <a:lnTo>
                      <a:pt x="10340" y="6605"/>
                    </a:lnTo>
                    <a:lnTo>
                      <a:pt x="10362" y="6648"/>
                    </a:lnTo>
                    <a:lnTo>
                      <a:pt x="10384" y="6695"/>
                    </a:lnTo>
                    <a:lnTo>
                      <a:pt x="10410" y="6742"/>
                    </a:lnTo>
                    <a:lnTo>
                      <a:pt x="10438" y="6791"/>
                    </a:lnTo>
                    <a:lnTo>
                      <a:pt x="10462" y="6838"/>
                    </a:lnTo>
                    <a:lnTo>
                      <a:pt x="10481" y="6886"/>
                    </a:lnTo>
                    <a:lnTo>
                      <a:pt x="10498" y="6932"/>
                    </a:lnTo>
                    <a:lnTo>
                      <a:pt x="10513" y="6978"/>
                    </a:lnTo>
                    <a:lnTo>
                      <a:pt x="10524" y="7024"/>
                    </a:lnTo>
                    <a:lnTo>
                      <a:pt x="10531" y="7068"/>
                    </a:lnTo>
                    <a:lnTo>
                      <a:pt x="10538" y="7112"/>
                    </a:lnTo>
                    <a:lnTo>
                      <a:pt x="10540" y="7155"/>
                    </a:lnTo>
                    <a:lnTo>
                      <a:pt x="10540" y="7196"/>
                    </a:lnTo>
                    <a:lnTo>
                      <a:pt x="10538" y="7238"/>
                    </a:lnTo>
                    <a:lnTo>
                      <a:pt x="10531" y="7278"/>
                    </a:lnTo>
                    <a:lnTo>
                      <a:pt x="10524" y="7316"/>
                    </a:lnTo>
                    <a:lnTo>
                      <a:pt x="10514" y="7354"/>
                    </a:lnTo>
                    <a:lnTo>
                      <a:pt x="10501" y="7390"/>
                    </a:lnTo>
                    <a:lnTo>
                      <a:pt x="10486" y="7425"/>
                    </a:lnTo>
                    <a:lnTo>
                      <a:pt x="10470" y="7458"/>
                    </a:lnTo>
                    <a:lnTo>
                      <a:pt x="10450" y="7491"/>
                    </a:lnTo>
                    <a:lnTo>
                      <a:pt x="10429" y="7522"/>
                    </a:lnTo>
                    <a:lnTo>
                      <a:pt x="10407" y="7551"/>
                    </a:lnTo>
                    <a:lnTo>
                      <a:pt x="10382" y="7580"/>
                    </a:lnTo>
                    <a:lnTo>
                      <a:pt x="10354" y="7606"/>
                    </a:lnTo>
                    <a:lnTo>
                      <a:pt x="10325" y="7631"/>
                    </a:lnTo>
                    <a:lnTo>
                      <a:pt x="10294" y="7653"/>
                    </a:lnTo>
                    <a:lnTo>
                      <a:pt x="10263" y="7674"/>
                    </a:lnTo>
                    <a:lnTo>
                      <a:pt x="10228" y="7694"/>
                    </a:lnTo>
                    <a:lnTo>
                      <a:pt x="10193" y="7712"/>
                    </a:lnTo>
                    <a:lnTo>
                      <a:pt x="10157" y="7727"/>
                    </a:lnTo>
                    <a:lnTo>
                      <a:pt x="10118" y="7741"/>
                    </a:lnTo>
                    <a:lnTo>
                      <a:pt x="10078" y="7753"/>
                    </a:lnTo>
                    <a:lnTo>
                      <a:pt x="10038" y="7763"/>
                    </a:lnTo>
                    <a:lnTo>
                      <a:pt x="9996" y="7771"/>
                    </a:lnTo>
                    <a:lnTo>
                      <a:pt x="9955" y="7779"/>
                    </a:lnTo>
                    <a:lnTo>
                      <a:pt x="9916" y="7794"/>
                    </a:lnTo>
                    <a:lnTo>
                      <a:pt x="9880" y="7814"/>
                    </a:lnTo>
                    <a:lnTo>
                      <a:pt x="9846" y="7838"/>
                    </a:lnTo>
                    <a:lnTo>
                      <a:pt x="9814" y="7867"/>
                    </a:lnTo>
                    <a:lnTo>
                      <a:pt x="9785" y="7899"/>
                    </a:lnTo>
                    <a:lnTo>
                      <a:pt x="9758" y="7934"/>
                    </a:lnTo>
                    <a:lnTo>
                      <a:pt x="9733" y="7973"/>
                    </a:lnTo>
                    <a:lnTo>
                      <a:pt x="9710" y="8014"/>
                    </a:lnTo>
                    <a:lnTo>
                      <a:pt x="9689" y="8058"/>
                    </a:lnTo>
                    <a:lnTo>
                      <a:pt x="9670" y="8103"/>
                    </a:lnTo>
                    <a:lnTo>
                      <a:pt x="9652" y="8150"/>
                    </a:lnTo>
                    <a:lnTo>
                      <a:pt x="9637" y="8197"/>
                    </a:lnTo>
                    <a:lnTo>
                      <a:pt x="9622" y="8247"/>
                    </a:lnTo>
                    <a:lnTo>
                      <a:pt x="9609" y="8297"/>
                    </a:lnTo>
                    <a:lnTo>
                      <a:pt x="9598" y="8346"/>
                    </a:lnTo>
                    <a:lnTo>
                      <a:pt x="9588" y="8396"/>
                    </a:lnTo>
                    <a:lnTo>
                      <a:pt x="9579" y="8445"/>
                    </a:lnTo>
                    <a:lnTo>
                      <a:pt x="9572" y="8493"/>
                    </a:lnTo>
                    <a:lnTo>
                      <a:pt x="9566" y="8539"/>
                    </a:lnTo>
                    <a:lnTo>
                      <a:pt x="9556" y="8628"/>
                    </a:lnTo>
                    <a:lnTo>
                      <a:pt x="9548" y="8707"/>
                    </a:lnTo>
                    <a:lnTo>
                      <a:pt x="9544" y="8773"/>
                    </a:lnTo>
                    <a:lnTo>
                      <a:pt x="9542" y="8823"/>
                    </a:lnTo>
                    <a:lnTo>
                      <a:pt x="9542" y="8855"/>
                    </a:lnTo>
                    <a:lnTo>
                      <a:pt x="9542" y="8868"/>
                    </a:lnTo>
                    <a:lnTo>
                      <a:pt x="9436" y="8960"/>
                    </a:lnTo>
                    <a:lnTo>
                      <a:pt x="9297" y="9046"/>
                    </a:lnTo>
                    <a:lnTo>
                      <a:pt x="9130" y="9128"/>
                    </a:lnTo>
                    <a:lnTo>
                      <a:pt x="8934" y="9205"/>
                    </a:lnTo>
                    <a:lnTo>
                      <a:pt x="8715" y="9276"/>
                    </a:lnTo>
                    <a:lnTo>
                      <a:pt x="8472" y="9342"/>
                    </a:lnTo>
                    <a:lnTo>
                      <a:pt x="8209" y="9403"/>
                    </a:lnTo>
                    <a:lnTo>
                      <a:pt x="7928" y="9459"/>
                    </a:lnTo>
                    <a:lnTo>
                      <a:pt x="7633" y="9509"/>
                    </a:lnTo>
                    <a:lnTo>
                      <a:pt x="7323" y="9555"/>
                    </a:lnTo>
                    <a:lnTo>
                      <a:pt x="7003" y="9595"/>
                    </a:lnTo>
                    <a:lnTo>
                      <a:pt x="6673" y="9630"/>
                    </a:lnTo>
                    <a:lnTo>
                      <a:pt x="6337" y="9660"/>
                    </a:lnTo>
                    <a:lnTo>
                      <a:pt x="5997" y="9685"/>
                    </a:lnTo>
                    <a:lnTo>
                      <a:pt x="5656" y="9704"/>
                    </a:lnTo>
                    <a:lnTo>
                      <a:pt x="5316" y="9719"/>
                    </a:lnTo>
                    <a:lnTo>
                      <a:pt x="4977" y="9728"/>
                    </a:lnTo>
                    <a:lnTo>
                      <a:pt x="4645" y="9731"/>
                    </a:lnTo>
                    <a:lnTo>
                      <a:pt x="4320" y="9731"/>
                    </a:lnTo>
                    <a:lnTo>
                      <a:pt x="4005" y="9725"/>
                    </a:lnTo>
                    <a:lnTo>
                      <a:pt x="3702" y="9714"/>
                    </a:lnTo>
                    <a:lnTo>
                      <a:pt x="3415" y="9698"/>
                    </a:lnTo>
                    <a:lnTo>
                      <a:pt x="3143" y="9676"/>
                    </a:lnTo>
                    <a:lnTo>
                      <a:pt x="2891" y="9650"/>
                    </a:lnTo>
                    <a:lnTo>
                      <a:pt x="2661" y="9618"/>
                    </a:lnTo>
                    <a:lnTo>
                      <a:pt x="2454" y="9582"/>
                    </a:lnTo>
                    <a:lnTo>
                      <a:pt x="2275" y="9540"/>
                    </a:lnTo>
                    <a:lnTo>
                      <a:pt x="2124" y="9494"/>
                    </a:lnTo>
                    <a:lnTo>
                      <a:pt x="2003" y="9442"/>
                    </a:lnTo>
                    <a:lnTo>
                      <a:pt x="1915" y="9386"/>
                    </a:lnTo>
                    <a:lnTo>
                      <a:pt x="1863" y="9324"/>
                    </a:lnTo>
                    <a:lnTo>
                      <a:pt x="1849" y="9257"/>
                    </a:lnTo>
                    <a:lnTo>
                      <a:pt x="1853" y="9191"/>
                    </a:lnTo>
                    <a:lnTo>
                      <a:pt x="1852" y="9128"/>
                    </a:lnTo>
                    <a:lnTo>
                      <a:pt x="1847" y="9069"/>
                    </a:lnTo>
                    <a:lnTo>
                      <a:pt x="1837" y="9014"/>
                    </a:lnTo>
                    <a:lnTo>
                      <a:pt x="1824" y="8962"/>
                    </a:lnTo>
                    <a:lnTo>
                      <a:pt x="1808" y="8914"/>
                    </a:lnTo>
                    <a:lnTo>
                      <a:pt x="1788" y="8869"/>
                    </a:lnTo>
                    <a:lnTo>
                      <a:pt x="1767" y="8826"/>
                    </a:lnTo>
                    <a:lnTo>
                      <a:pt x="1742" y="8786"/>
                    </a:lnTo>
                    <a:lnTo>
                      <a:pt x="1716" y="8749"/>
                    </a:lnTo>
                    <a:lnTo>
                      <a:pt x="1687" y="8714"/>
                    </a:lnTo>
                    <a:lnTo>
                      <a:pt x="1656" y="8680"/>
                    </a:lnTo>
                    <a:lnTo>
                      <a:pt x="1624" y="8649"/>
                    </a:lnTo>
                    <a:lnTo>
                      <a:pt x="1592" y="8619"/>
                    </a:lnTo>
                    <a:lnTo>
                      <a:pt x="1558" y="8591"/>
                    </a:lnTo>
                    <a:lnTo>
                      <a:pt x="1525" y="8563"/>
                    </a:lnTo>
                    <a:lnTo>
                      <a:pt x="1457" y="8511"/>
                    </a:lnTo>
                    <a:lnTo>
                      <a:pt x="1391" y="8461"/>
                    </a:lnTo>
                    <a:lnTo>
                      <a:pt x="1359" y="8436"/>
                    </a:lnTo>
                    <a:lnTo>
                      <a:pt x="1329" y="8411"/>
                    </a:lnTo>
                    <a:lnTo>
                      <a:pt x="1300" y="8386"/>
                    </a:lnTo>
                    <a:lnTo>
                      <a:pt x="1274" y="8360"/>
                    </a:lnTo>
                    <a:lnTo>
                      <a:pt x="1250" y="8333"/>
                    </a:lnTo>
                    <a:lnTo>
                      <a:pt x="1228" y="8305"/>
                    </a:lnTo>
                    <a:lnTo>
                      <a:pt x="1209" y="8276"/>
                    </a:lnTo>
                    <a:lnTo>
                      <a:pt x="1193" y="8246"/>
                    </a:lnTo>
                    <a:lnTo>
                      <a:pt x="1180" y="8214"/>
                    </a:lnTo>
                    <a:lnTo>
                      <a:pt x="1171" y="8180"/>
                    </a:lnTo>
                    <a:lnTo>
                      <a:pt x="1168" y="8144"/>
                    </a:lnTo>
                    <a:lnTo>
                      <a:pt x="1167" y="8106"/>
                    </a:lnTo>
                    <a:lnTo>
                      <a:pt x="1167" y="8068"/>
                    </a:lnTo>
                    <a:lnTo>
                      <a:pt x="1160" y="8031"/>
                    </a:lnTo>
                    <a:lnTo>
                      <a:pt x="1150" y="7996"/>
                    </a:lnTo>
                    <a:lnTo>
                      <a:pt x="1137" y="7964"/>
                    </a:lnTo>
                    <a:lnTo>
                      <a:pt x="1118" y="7933"/>
                    </a:lnTo>
                    <a:lnTo>
                      <a:pt x="1095" y="7903"/>
                    </a:lnTo>
                    <a:lnTo>
                      <a:pt x="1069" y="7874"/>
                    </a:lnTo>
                    <a:lnTo>
                      <a:pt x="1040" y="7845"/>
                    </a:lnTo>
                    <a:lnTo>
                      <a:pt x="1009" y="7818"/>
                    </a:lnTo>
                    <a:lnTo>
                      <a:pt x="974" y="7792"/>
                    </a:lnTo>
                    <a:lnTo>
                      <a:pt x="937" y="7764"/>
                    </a:lnTo>
                    <a:lnTo>
                      <a:pt x="898" y="7737"/>
                    </a:lnTo>
                    <a:lnTo>
                      <a:pt x="816" y="7682"/>
                    </a:lnTo>
                    <a:lnTo>
                      <a:pt x="727" y="7624"/>
                    </a:lnTo>
                    <a:lnTo>
                      <a:pt x="682" y="7593"/>
                    </a:lnTo>
                    <a:lnTo>
                      <a:pt x="637" y="7561"/>
                    </a:lnTo>
                    <a:lnTo>
                      <a:pt x="591" y="7527"/>
                    </a:lnTo>
                    <a:lnTo>
                      <a:pt x="546" y="7492"/>
                    </a:lnTo>
                    <a:lnTo>
                      <a:pt x="501" y="7453"/>
                    </a:lnTo>
                    <a:lnTo>
                      <a:pt x="456" y="7414"/>
                    </a:lnTo>
                    <a:lnTo>
                      <a:pt x="413" y="7371"/>
                    </a:lnTo>
                    <a:lnTo>
                      <a:pt x="372" y="7325"/>
                    </a:lnTo>
                    <a:lnTo>
                      <a:pt x="330" y="7276"/>
                    </a:lnTo>
                    <a:lnTo>
                      <a:pt x="292" y="7224"/>
                    </a:lnTo>
                    <a:lnTo>
                      <a:pt x="256" y="7169"/>
                    </a:lnTo>
                    <a:lnTo>
                      <a:pt x="222" y="7109"/>
                    </a:lnTo>
                    <a:lnTo>
                      <a:pt x="189" y="7047"/>
                    </a:lnTo>
                    <a:lnTo>
                      <a:pt x="162" y="6979"/>
                    </a:lnTo>
                    <a:lnTo>
                      <a:pt x="136" y="6907"/>
                    </a:lnTo>
                    <a:lnTo>
                      <a:pt x="115" y="6831"/>
                    </a:lnTo>
                    <a:lnTo>
                      <a:pt x="95" y="6753"/>
                    </a:lnTo>
                    <a:lnTo>
                      <a:pt x="77" y="6677"/>
                    </a:lnTo>
                    <a:lnTo>
                      <a:pt x="62" y="6604"/>
                    </a:lnTo>
                    <a:lnTo>
                      <a:pt x="48" y="6531"/>
                    </a:lnTo>
                    <a:lnTo>
                      <a:pt x="37" y="6461"/>
                    </a:lnTo>
                    <a:lnTo>
                      <a:pt x="27" y="6393"/>
                    </a:lnTo>
                    <a:lnTo>
                      <a:pt x="19" y="6325"/>
                    </a:lnTo>
                    <a:lnTo>
                      <a:pt x="12" y="6259"/>
                    </a:lnTo>
                    <a:lnTo>
                      <a:pt x="7" y="6194"/>
                    </a:lnTo>
                    <a:lnTo>
                      <a:pt x="4" y="6130"/>
                    </a:lnTo>
                    <a:lnTo>
                      <a:pt x="1" y="6069"/>
                    </a:lnTo>
                    <a:lnTo>
                      <a:pt x="0" y="6008"/>
                    </a:lnTo>
                    <a:lnTo>
                      <a:pt x="1" y="5948"/>
                    </a:lnTo>
                    <a:lnTo>
                      <a:pt x="2" y="5890"/>
                    </a:lnTo>
                    <a:lnTo>
                      <a:pt x="5" y="5831"/>
                    </a:lnTo>
                    <a:lnTo>
                      <a:pt x="10" y="5774"/>
                    </a:lnTo>
                    <a:lnTo>
                      <a:pt x="15" y="5717"/>
                    </a:lnTo>
                    <a:lnTo>
                      <a:pt x="21" y="5661"/>
                    </a:lnTo>
                    <a:lnTo>
                      <a:pt x="27" y="5606"/>
                    </a:lnTo>
                    <a:lnTo>
                      <a:pt x="36" y="5551"/>
                    </a:lnTo>
                    <a:lnTo>
                      <a:pt x="45" y="5496"/>
                    </a:lnTo>
                    <a:lnTo>
                      <a:pt x="55" y="5443"/>
                    </a:lnTo>
                    <a:lnTo>
                      <a:pt x="65" y="5389"/>
                    </a:lnTo>
                    <a:lnTo>
                      <a:pt x="76" y="5334"/>
                    </a:lnTo>
                    <a:lnTo>
                      <a:pt x="100" y="5227"/>
                    </a:lnTo>
                    <a:lnTo>
                      <a:pt x="125" y="5119"/>
                    </a:lnTo>
                    <a:lnTo>
                      <a:pt x="151" y="5010"/>
                    </a:lnTo>
                    <a:lnTo>
                      <a:pt x="178" y="4899"/>
                    </a:lnTo>
                    <a:lnTo>
                      <a:pt x="194" y="4844"/>
                    </a:lnTo>
                    <a:lnTo>
                      <a:pt x="212" y="4792"/>
                    </a:lnTo>
                    <a:lnTo>
                      <a:pt x="234" y="4741"/>
                    </a:lnTo>
                    <a:lnTo>
                      <a:pt x="259" y="4694"/>
                    </a:lnTo>
                    <a:lnTo>
                      <a:pt x="287" y="4648"/>
                    </a:lnTo>
                    <a:lnTo>
                      <a:pt x="315" y="4603"/>
                    </a:lnTo>
                    <a:lnTo>
                      <a:pt x="348" y="4560"/>
                    </a:lnTo>
                    <a:lnTo>
                      <a:pt x="382" y="4519"/>
                    </a:lnTo>
                    <a:lnTo>
                      <a:pt x="418" y="4479"/>
                    </a:lnTo>
                    <a:lnTo>
                      <a:pt x="454" y="4441"/>
                    </a:lnTo>
                    <a:lnTo>
                      <a:pt x="493" y="4403"/>
                    </a:lnTo>
                    <a:lnTo>
                      <a:pt x="531" y="4368"/>
                    </a:lnTo>
                    <a:lnTo>
                      <a:pt x="571" y="4333"/>
                    </a:lnTo>
                    <a:lnTo>
                      <a:pt x="611" y="4299"/>
                    </a:lnTo>
                    <a:lnTo>
                      <a:pt x="652" y="4267"/>
                    </a:lnTo>
                    <a:lnTo>
                      <a:pt x="692" y="4235"/>
                    </a:lnTo>
                    <a:lnTo>
                      <a:pt x="772" y="4172"/>
                    </a:lnTo>
                    <a:lnTo>
                      <a:pt x="848" y="4112"/>
                    </a:lnTo>
                    <a:lnTo>
                      <a:pt x="886" y="4084"/>
                    </a:lnTo>
                    <a:lnTo>
                      <a:pt x="921" y="4054"/>
                    </a:lnTo>
                    <a:lnTo>
                      <a:pt x="953" y="4025"/>
                    </a:lnTo>
                    <a:lnTo>
                      <a:pt x="984" y="3996"/>
                    </a:lnTo>
                    <a:lnTo>
                      <a:pt x="1013" y="3966"/>
                    </a:lnTo>
                    <a:lnTo>
                      <a:pt x="1040" y="3938"/>
                    </a:lnTo>
                    <a:lnTo>
                      <a:pt x="1064" y="3908"/>
                    </a:lnTo>
                    <a:lnTo>
                      <a:pt x="1084" y="3878"/>
                    </a:lnTo>
                    <a:lnTo>
                      <a:pt x="1102" y="3848"/>
                    </a:lnTo>
                    <a:lnTo>
                      <a:pt x="1115" y="3816"/>
                    </a:lnTo>
                    <a:lnTo>
                      <a:pt x="1127" y="3785"/>
                    </a:lnTo>
                    <a:lnTo>
                      <a:pt x="1133" y="3752"/>
                    </a:lnTo>
                    <a:lnTo>
                      <a:pt x="1138" y="3718"/>
                    </a:lnTo>
                    <a:lnTo>
                      <a:pt x="1144" y="3679"/>
                    </a:lnTo>
                    <a:lnTo>
                      <a:pt x="1152" y="3638"/>
                    </a:lnTo>
                    <a:lnTo>
                      <a:pt x="1162" y="3594"/>
                    </a:lnTo>
                    <a:lnTo>
                      <a:pt x="1174" y="3548"/>
                    </a:lnTo>
                    <a:lnTo>
                      <a:pt x="1188" y="3499"/>
                    </a:lnTo>
                    <a:lnTo>
                      <a:pt x="1203" y="3448"/>
                    </a:lnTo>
                    <a:lnTo>
                      <a:pt x="1220" y="3396"/>
                    </a:lnTo>
                    <a:lnTo>
                      <a:pt x="1239" y="3342"/>
                    </a:lnTo>
                    <a:lnTo>
                      <a:pt x="1260" y="3287"/>
                    </a:lnTo>
                    <a:lnTo>
                      <a:pt x="1283" y="3231"/>
                    </a:lnTo>
                    <a:lnTo>
                      <a:pt x="1308" y="3174"/>
                    </a:lnTo>
                    <a:lnTo>
                      <a:pt x="1335" y="3116"/>
                    </a:lnTo>
                    <a:lnTo>
                      <a:pt x="1364" y="3059"/>
                    </a:lnTo>
                    <a:lnTo>
                      <a:pt x="1395" y="3001"/>
                    </a:lnTo>
                    <a:lnTo>
                      <a:pt x="1429" y="2944"/>
                    </a:lnTo>
                    <a:lnTo>
                      <a:pt x="1463" y="2888"/>
                    </a:lnTo>
                    <a:lnTo>
                      <a:pt x="1501" y="2832"/>
                    </a:lnTo>
                    <a:lnTo>
                      <a:pt x="1541" y="2777"/>
                    </a:lnTo>
                    <a:lnTo>
                      <a:pt x="1583" y="2723"/>
                    </a:lnTo>
                    <a:lnTo>
                      <a:pt x="1628" y="2672"/>
                    </a:lnTo>
                    <a:lnTo>
                      <a:pt x="1676" y="2622"/>
                    </a:lnTo>
                    <a:lnTo>
                      <a:pt x="1724" y="2575"/>
                    </a:lnTo>
                    <a:lnTo>
                      <a:pt x="1777" y="2528"/>
                    </a:lnTo>
                    <a:lnTo>
                      <a:pt x="1830" y="2486"/>
                    </a:lnTo>
                    <a:lnTo>
                      <a:pt x="1888" y="2447"/>
                    </a:lnTo>
                    <a:lnTo>
                      <a:pt x="1946" y="2410"/>
                    </a:lnTo>
                    <a:lnTo>
                      <a:pt x="2009" y="2377"/>
                    </a:lnTo>
                    <a:lnTo>
                      <a:pt x="2074" y="2347"/>
                    </a:lnTo>
                    <a:lnTo>
                      <a:pt x="2141" y="2322"/>
                    </a:lnTo>
                    <a:lnTo>
                      <a:pt x="2211" y="2301"/>
                    </a:lnTo>
                    <a:lnTo>
                      <a:pt x="2283" y="2284"/>
                    </a:lnTo>
                    <a:lnTo>
                      <a:pt x="2401" y="2263"/>
                    </a:lnTo>
                    <a:lnTo>
                      <a:pt x="2509" y="2238"/>
                    </a:lnTo>
                    <a:lnTo>
                      <a:pt x="2609" y="2208"/>
                    </a:lnTo>
                    <a:lnTo>
                      <a:pt x="2703" y="2173"/>
                    </a:lnTo>
                    <a:lnTo>
                      <a:pt x="2787" y="2135"/>
                    </a:lnTo>
                    <a:lnTo>
                      <a:pt x="2866" y="2094"/>
                    </a:lnTo>
                    <a:lnTo>
                      <a:pt x="2938" y="2050"/>
                    </a:lnTo>
                    <a:lnTo>
                      <a:pt x="3005" y="2003"/>
                    </a:lnTo>
                    <a:lnTo>
                      <a:pt x="3064" y="1954"/>
                    </a:lnTo>
                    <a:lnTo>
                      <a:pt x="3118" y="1902"/>
                    </a:lnTo>
                    <a:lnTo>
                      <a:pt x="3168" y="1848"/>
                    </a:lnTo>
                    <a:lnTo>
                      <a:pt x="3213" y="1792"/>
                    </a:lnTo>
                    <a:lnTo>
                      <a:pt x="3254" y="1735"/>
                    </a:lnTo>
                    <a:lnTo>
                      <a:pt x="3290" y="1676"/>
                    </a:lnTo>
                    <a:lnTo>
                      <a:pt x="3324" y="1617"/>
                    </a:lnTo>
                    <a:lnTo>
                      <a:pt x="3354" y="1556"/>
                    </a:lnTo>
                    <a:lnTo>
                      <a:pt x="3381" y="1496"/>
                    </a:lnTo>
                    <a:lnTo>
                      <a:pt x="3406" y="1435"/>
                    </a:lnTo>
                    <a:lnTo>
                      <a:pt x="3429" y="1375"/>
                    </a:lnTo>
                    <a:lnTo>
                      <a:pt x="3450" y="1314"/>
                    </a:lnTo>
                    <a:lnTo>
                      <a:pt x="3489" y="1195"/>
                    </a:lnTo>
                    <a:lnTo>
                      <a:pt x="3526" y="1082"/>
                    </a:lnTo>
                    <a:lnTo>
                      <a:pt x="3545" y="1028"/>
                    </a:lnTo>
                    <a:lnTo>
                      <a:pt x="3565" y="976"/>
                    </a:lnTo>
                    <a:lnTo>
                      <a:pt x="3585" y="925"/>
                    </a:lnTo>
                    <a:lnTo>
                      <a:pt x="3607" y="877"/>
                    </a:lnTo>
                    <a:lnTo>
                      <a:pt x="3631" y="832"/>
                    </a:lnTo>
                    <a:lnTo>
                      <a:pt x="3657" y="791"/>
                    </a:lnTo>
                    <a:lnTo>
                      <a:pt x="3685" y="752"/>
                    </a:lnTo>
                    <a:lnTo>
                      <a:pt x="3716" y="717"/>
                    </a:lnTo>
                    <a:lnTo>
                      <a:pt x="3749" y="686"/>
                    </a:lnTo>
                    <a:lnTo>
                      <a:pt x="3784" y="659"/>
                    </a:lnTo>
                    <a:lnTo>
                      <a:pt x="3818" y="634"/>
                    </a:lnTo>
                    <a:lnTo>
                      <a:pt x="3854" y="613"/>
                    </a:lnTo>
                    <a:lnTo>
                      <a:pt x="3890" y="594"/>
                    </a:lnTo>
                    <a:lnTo>
                      <a:pt x="3928" y="576"/>
                    </a:lnTo>
                    <a:lnTo>
                      <a:pt x="3967" y="563"/>
                    </a:lnTo>
                    <a:lnTo>
                      <a:pt x="4007" y="550"/>
                    </a:lnTo>
                    <a:lnTo>
                      <a:pt x="4048" y="539"/>
                    </a:lnTo>
                    <a:lnTo>
                      <a:pt x="4090" y="529"/>
                    </a:lnTo>
                    <a:lnTo>
                      <a:pt x="4134" y="520"/>
                    </a:lnTo>
                    <a:lnTo>
                      <a:pt x="4180" y="513"/>
                    </a:lnTo>
                    <a:lnTo>
                      <a:pt x="4279" y="499"/>
                    </a:lnTo>
                    <a:lnTo>
                      <a:pt x="4386" y="485"/>
                    </a:lnTo>
                    <a:lnTo>
                      <a:pt x="4502" y="469"/>
                    </a:lnTo>
                    <a:lnTo>
                      <a:pt x="4629" y="450"/>
                    </a:lnTo>
                    <a:lnTo>
                      <a:pt x="4698" y="439"/>
                    </a:lnTo>
                    <a:lnTo>
                      <a:pt x="4769" y="425"/>
                    </a:lnTo>
                    <a:lnTo>
                      <a:pt x="4844" y="410"/>
                    </a:lnTo>
                    <a:lnTo>
                      <a:pt x="4921" y="393"/>
                    </a:lnTo>
                    <a:lnTo>
                      <a:pt x="5002" y="373"/>
                    </a:lnTo>
                    <a:lnTo>
                      <a:pt x="5087" y="350"/>
                    </a:lnTo>
                    <a:lnTo>
                      <a:pt x="5176" y="325"/>
                    </a:lnTo>
                    <a:lnTo>
                      <a:pt x="5268" y="297"/>
                    </a:lnTo>
                    <a:lnTo>
                      <a:pt x="5364" y="264"/>
                    </a:lnTo>
                    <a:lnTo>
                      <a:pt x="5464" y="228"/>
                    </a:lnTo>
                    <a:lnTo>
                      <a:pt x="5569" y="188"/>
                    </a:lnTo>
                    <a:lnTo>
                      <a:pt x="5677" y="144"/>
                    </a:lnTo>
                    <a:lnTo>
                      <a:pt x="5787" y="102"/>
                    </a:lnTo>
                    <a:lnTo>
                      <a:pt x="5894" y="68"/>
                    </a:lnTo>
                    <a:lnTo>
                      <a:pt x="5999" y="41"/>
                    </a:lnTo>
                    <a:lnTo>
                      <a:pt x="6099" y="21"/>
                    </a:lnTo>
                    <a:lnTo>
                      <a:pt x="6198" y="7"/>
                    </a:lnTo>
                    <a:lnTo>
                      <a:pt x="6293" y="1"/>
                    </a:lnTo>
                    <a:lnTo>
                      <a:pt x="6384" y="0"/>
                    </a:lnTo>
                    <a:lnTo>
                      <a:pt x="6473" y="5"/>
                    </a:lnTo>
                    <a:lnTo>
                      <a:pt x="6558" y="15"/>
                    </a:lnTo>
                    <a:lnTo>
                      <a:pt x="6642" y="30"/>
                    </a:lnTo>
                    <a:lnTo>
                      <a:pt x="6721" y="50"/>
                    </a:lnTo>
                    <a:lnTo>
                      <a:pt x="6798" y="75"/>
                    </a:lnTo>
                    <a:lnTo>
                      <a:pt x="6872" y="103"/>
                    </a:lnTo>
                    <a:lnTo>
                      <a:pt x="6943" y="134"/>
                    </a:lnTo>
                    <a:lnTo>
                      <a:pt x="7010" y="171"/>
                    </a:lnTo>
                    <a:lnTo>
                      <a:pt x="7075" y="209"/>
                    </a:lnTo>
                    <a:lnTo>
                      <a:pt x="7136" y="252"/>
                    </a:lnTo>
                    <a:lnTo>
                      <a:pt x="7195" y="297"/>
                    </a:lnTo>
                    <a:lnTo>
                      <a:pt x="7251" y="343"/>
                    </a:lnTo>
                    <a:lnTo>
                      <a:pt x="7303" y="392"/>
                    </a:lnTo>
                    <a:lnTo>
                      <a:pt x="7353" y="442"/>
                    </a:lnTo>
                    <a:lnTo>
                      <a:pt x="7401" y="494"/>
                    </a:lnTo>
                    <a:lnTo>
                      <a:pt x="7444" y="546"/>
                    </a:lnTo>
                    <a:lnTo>
                      <a:pt x="7485" y="599"/>
                    </a:lnTo>
                    <a:lnTo>
                      <a:pt x="7524" y="652"/>
                    </a:lnTo>
                    <a:lnTo>
                      <a:pt x="7559" y="706"/>
                    </a:lnTo>
                    <a:lnTo>
                      <a:pt x="7592" y="759"/>
                    </a:lnTo>
                    <a:lnTo>
                      <a:pt x="7620" y="812"/>
                    </a:lnTo>
                    <a:lnTo>
                      <a:pt x="7646" y="863"/>
                    </a:lnTo>
                    <a:lnTo>
                      <a:pt x="7670" y="913"/>
                    </a:lnTo>
                    <a:lnTo>
                      <a:pt x="7690" y="962"/>
                    </a:lnTo>
                    <a:lnTo>
                      <a:pt x="7709" y="1009"/>
                    </a:lnTo>
                    <a:close/>
                  </a:path>
                </a:pathLst>
              </a:custGeom>
              <a:solidFill>
                <a:srgbClr val="7C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8" name="Freeform 19"/>
              <p:cNvSpPr>
                <a:spLocks/>
              </p:cNvSpPr>
              <p:nvPr/>
            </p:nvSpPr>
            <p:spPr bwMode="auto">
              <a:xfrm>
                <a:off x="1832" y="835"/>
                <a:ext cx="2103" cy="1916"/>
              </a:xfrm>
              <a:custGeom>
                <a:avLst/>
                <a:gdLst>
                  <a:gd name="T0" fmla="*/ 0 w 10513"/>
                  <a:gd name="T1" fmla="*/ 0 h 9578"/>
                  <a:gd name="T2" fmla="*/ 0 w 10513"/>
                  <a:gd name="T3" fmla="*/ 0 h 9578"/>
                  <a:gd name="T4" fmla="*/ 0 w 10513"/>
                  <a:gd name="T5" fmla="*/ 0 h 9578"/>
                  <a:gd name="T6" fmla="*/ 0 w 10513"/>
                  <a:gd name="T7" fmla="*/ 0 h 9578"/>
                  <a:gd name="T8" fmla="*/ 0 w 10513"/>
                  <a:gd name="T9" fmla="*/ 0 h 9578"/>
                  <a:gd name="T10" fmla="*/ 0 w 10513"/>
                  <a:gd name="T11" fmla="*/ 0 h 9578"/>
                  <a:gd name="T12" fmla="*/ 0 w 10513"/>
                  <a:gd name="T13" fmla="*/ 0 h 9578"/>
                  <a:gd name="T14" fmla="*/ 0 w 10513"/>
                  <a:gd name="T15" fmla="*/ 0 h 9578"/>
                  <a:gd name="T16" fmla="*/ 0 w 10513"/>
                  <a:gd name="T17" fmla="*/ 0 h 9578"/>
                  <a:gd name="T18" fmla="*/ 0 w 10513"/>
                  <a:gd name="T19" fmla="*/ 0 h 9578"/>
                  <a:gd name="T20" fmla="*/ 0 w 10513"/>
                  <a:gd name="T21" fmla="*/ 0 h 9578"/>
                  <a:gd name="T22" fmla="*/ 0 w 10513"/>
                  <a:gd name="T23" fmla="*/ 0 h 9578"/>
                  <a:gd name="T24" fmla="*/ 0 w 10513"/>
                  <a:gd name="T25" fmla="*/ 0 h 9578"/>
                  <a:gd name="T26" fmla="*/ 0 w 10513"/>
                  <a:gd name="T27" fmla="*/ 0 h 9578"/>
                  <a:gd name="T28" fmla="*/ 0 w 10513"/>
                  <a:gd name="T29" fmla="*/ 0 h 9578"/>
                  <a:gd name="T30" fmla="*/ 0 w 10513"/>
                  <a:gd name="T31" fmla="*/ 0 h 9578"/>
                  <a:gd name="T32" fmla="*/ 0 w 10513"/>
                  <a:gd name="T33" fmla="*/ 0 h 9578"/>
                  <a:gd name="T34" fmla="*/ 0 w 10513"/>
                  <a:gd name="T35" fmla="*/ 0 h 9578"/>
                  <a:gd name="T36" fmla="*/ 0 w 10513"/>
                  <a:gd name="T37" fmla="*/ 0 h 9578"/>
                  <a:gd name="T38" fmla="*/ 0 w 10513"/>
                  <a:gd name="T39" fmla="*/ 0 h 9578"/>
                  <a:gd name="T40" fmla="*/ 0 w 10513"/>
                  <a:gd name="T41" fmla="*/ 0 h 9578"/>
                  <a:gd name="T42" fmla="*/ 0 w 10513"/>
                  <a:gd name="T43" fmla="*/ 0 h 9578"/>
                  <a:gd name="T44" fmla="*/ 0 w 10513"/>
                  <a:gd name="T45" fmla="*/ 0 h 9578"/>
                  <a:gd name="T46" fmla="*/ 0 w 10513"/>
                  <a:gd name="T47" fmla="*/ 0 h 9578"/>
                  <a:gd name="T48" fmla="*/ 0 w 10513"/>
                  <a:gd name="T49" fmla="*/ 0 h 9578"/>
                  <a:gd name="T50" fmla="*/ 0 w 10513"/>
                  <a:gd name="T51" fmla="*/ 0 h 9578"/>
                  <a:gd name="T52" fmla="*/ 0 w 10513"/>
                  <a:gd name="T53" fmla="*/ 0 h 9578"/>
                  <a:gd name="T54" fmla="*/ 0 w 10513"/>
                  <a:gd name="T55" fmla="*/ 0 h 9578"/>
                  <a:gd name="T56" fmla="*/ 0 w 10513"/>
                  <a:gd name="T57" fmla="*/ 0 h 9578"/>
                  <a:gd name="T58" fmla="*/ 0 w 10513"/>
                  <a:gd name="T59" fmla="*/ 0 h 9578"/>
                  <a:gd name="T60" fmla="*/ 0 w 10513"/>
                  <a:gd name="T61" fmla="*/ 0 h 9578"/>
                  <a:gd name="T62" fmla="*/ 0 w 10513"/>
                  <a:gd name="T63" fmla="*/ 0 h 9578"/>
                  <a:gd name="T64" fmla="*/ 0 w 10513"/>
                  <a:gd name="T65" fmla="*/ 0 h 9578"/>
                  <a:gd name="T66" fmla="*/ 0 w 10513"/>
                  <a:gd name="T67" fmla="*/ 0 h 9578"/>
                  <a:gd name="T68" fmla="*/ 0 w 10513"/>
                  <a:gd name="T69" fmla="*/ 0 h 9578"/>
                  <a:gd name="T70" fmla="*/ 0 w 10513"/>
                  <a:gd name="T71" fmla="*/ 0 h 9578"/>
                  <a:gd name="T72" fmla="*/ 0 w 10513"/>
                  <a:gd name="T73" fmla="*/ 0 h 9578"/>
                  <a:gd name="T74" fmla="*/ 0 w 10513"/>
                  <a:gd name="T75" fmla="*/ 0 h 9578"/>
                  <a:gd name="T76" fmla="*/ 0 w 10513"/>
                  <a:gd name="T77" fmla="*/ 0 h 9578"/>
                  <a:gd name="T78" fmla="*/ 0 w 10513"/>
                  <a:gd name="T79" fmla="*/ 0 h 9578"/>
                  <a:gd name="T80" fmla="*/ 0 w 10513"/>
                  <a:gd name="T81" fmla="*/ 0 h 9578"/>
                  <a:gd name="T82" fmla="*/ 0 w 10513"/>
                  <a:gd name="T83" fmla="*/ 0 h 9578"/>
                  <a:gd name="T84" fmla="*/ 0 w 10513"/>
                  <a:gd name="T85" fmla="*/ 0 h 9578"/>
                  <a:gd name="T86" fmla="*/ 0 w 10513"/>
                  <a:gd name="T87" fmla="*/ 0 h 9578"/>
                  <a:gd name="T88" fmla="*/ 0 w 10513"/>
                  <a:gd name="T89" fmla="*/ 0 h 9578"/>
                  <a:gd name="T90" fmla="*/ 0 w 10513"/>
                  <a:gd name="T91" fmla="*/ 0 h 9578"/>
                  <a:gd name="T92" fmla="*/ 0 w 10513"/>
                  <a:gd name="T93" fmla="*/ 0 h 9578"/>
                  <a:gd name="T94" fmla="*/ 0 w 10513"/>
                  <a:gd name="T95" fmla="*/ 0 h 9578"/>
                  <a:gd name="T96" fmla="*/ 0 w 10513"/>
                  <a:gd name="T97" fmla="*/ 0 h 9578"/>
                  <a:gd name="T98" fmla="*/ 0 w 10513"/>
                  <a:gd name="T99" fmla="*/ 0 h 9578"/>
                  <a:gd name="T100" fmla="*/ 0 w 10513"/>
                  <a:gd name="T101" fmla="*/ 0 h 9578"/>
                  <a:gd name="T102" fmla="*/ 0 w 10513"/>
                  <a:gd name="T103" fmla="*/ 0 h 9578"/>
                  <a:gd name="T104" fmla="*/ 0 w 10513"/>
                  <a:gd name="T105" fmla="*/ 0 h 9578"/>
                  <a:gd name="T106" fmla="*/ 0 w 10513"/>
                  <a:gd name="T107" fmla="*/ 0 h 9578"/>
                  <a:gd name="T108" fmla="*/ 0 w 10513"/>
                  <a:gd name="T109" fmla="*/ 0 h 9578"/>
                  <a:gd name="T110" fmla="*/ 0 w 10513"/>
                  <a:gd name="T111" fmla="*/ 0 h 9578"/>
                  <a:gd name="T112" fmla="*/ 0 w 10513"/>
                  <a:gd name="T113" fmla="*/ 0 h 9578"/>
                  <a:gd name="T114" fmla="*/ 0 w 10513"/>
                  <a:gd name="T115" fmla="*/ 0 h 9578"/>
                  <a:gd name="T116" fmla="*/ 0 w 10513"/>
                  <a:gd name="T117" fmla="*/ 0 h 9578"/>
                  <a:gd name="T118" fmla="*/ 0 w 10513"/>
                  <a:gd name="T119" fmla="*/ 0 h 95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513"/>
                  <a:gd name="T181" fmla="*/ 0 h 9578"/>
                  <a:gd name="T182" fmla="*/ 10513 w 10513"/>
                  <a:gd name="T183" fmla="*/ 9578 h 95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513" h="9578">
                    <a:moveTo>
                      <a:pt x="7434" y="945"/>
                    </a:moveTo>
                    <a:lnTo>
                      <a:pt x="7451" y="991"/>
                    </a:lnTo>
                    <a:lnTo>
                      <a:pt x="7469" y="1037"/>
                    </a:lnTo>
                    <a:lnTo>
                      <a:pt x="7488" y="1082"/>
                    </a:lnTo>
                    <a:lnTo>
                      <a:pt x="7508" y="1127"/>
                    </a:lnTo>
                    <a:lnTo>
                      <a:pt x="7528" y="1171"/>
                    </a:lnTo>
                    <a:lnTo>
                      <a:pt x="7550" y="1215"/>
                    </a:lnTo>
                    <a:lnTo>
                      <a:pt x="7573" y="1257"/>
                    </a:lnTo>
                    <a:lnTo>
                      <a:pt x="7598" y="1298"/>
                    </a:lnTo>
                    <a:lnTo>
                      <a:pt x="7623" y="1339"/>
                    </a:lnTo>
                    <a:lnTo>
                      <a:pt x="7649" y="1379"/>
                    </a:lnTo>
                    <a:lnTo>
                      <a:pt x="7676" y="1418"/>
                    </a:lnTo>
                    <a:lnTo>
                      <a:pt x="7706" y="1457"/>
                    </a:lnTo>
                    <a:lnTo>
                      <a:pt x="7736" y="1493"/>
                    </a:lnTo>
                    <a:lnTo>
                      <a:pt x="7769" y="1529"/>
                    </a:lnTo>
                    <a:lnTo>
                      <a:pt x="7801" y="1564"/>
                    </a:lnTo>
                    <a:lnTo>
                      <a:pt x="7836" y="1597"/>
                    </a:lnTo>
                    <a:lnTo>
                      <a:pt x="7874" y="1629"/>
                    </a:lnTo>
                    <a:lnTo>
                      <a:pt x="7911" y="1659"/>
                    </a:lnTo>
                    <a:lnTo>
                      <a:pt x="7951" y="1688"/>
                    </a:lnTo>
                    <a:lnTo>
                      <a:pt x="7992" y="1715"/>
                    </a:lnTo>
                    <a:lnTo>
                      <a:pt x="8036" y="1741"/>
                    </a:lnTo>
                    <a:lnTo>
                      <a:pt x="8081" y="1766"/>
                    </a:lnTo>
                    <a:lnTo>
                      <a:pt x="8127" y="1789"/>
                    </a:lnTo>
                    <a:lnTo>
                      <a:pt x="8175" y="1809"/>
                    </a:lnTo>
                    <a:lnTo>
                      <a:pt x="8227" y="1827"/>
                    </a:lnTo>
                    <a:lnTo>
                      <a:pt x="8279" y="1845"/>
                    </a:lnTo>
                    <a:lnTo>
                      <a:pt x="8334" y="1860"/>
                    </a:lnTo>
                    <a:lnTo>
                      <a:pt x="8390" y="1874"/>
                    </a:lnTo>
                    <a:lnTo>
                      <a:pt x="8450" y="1884"/>
                    </a:lnTo>
                    <a:lnTo>
                      <a:pt x="8510" y="1892"/>
                    </a:lnTo>
                    <a:lnTo>
                      <a:pt x="8574" y="1900"/>
                    </a:lnTo>
                    <a:lnTo>
                      <a:pt x="8640" y="1904"/>
                    </a:lnTo>
                    <a:lnTo>
                      <a:pt x="8703" y="1909"/>
                    </a:lnTo>
                    <a:lnTo>
                      <a:pt x="8764" y="1916"/>
                    </a:lnTo>
                    <a:lnTo>
                      <a:pt x="8821" y="1925"/>
                    </a:lnTo>
                    <a:lnTo>
                      <a:pt x="8872" y="1935"/>
                    </a:lnTo>
                    <a:lnTo>
                      <a:pt x="8920" y="1949"/>
                    </a:lnTo>
                    <a:lnTo>
                      <a:pt x="8965" y="1962"/>
                    </a:lnTo>
                    <a:lnTo>
                      <a:pt x="9007" y="1978"/>
                    </a:lnTo>
                    <a:lnTo>
                      <a:pt x="9044" y="1997"/>
                    </a:lnTo>
                    <a:lnTo>
                      <a:pt x="9078" y="2016"/>
                    </a:lnTo>
                    <a:lnTo>
                      <a:pt x="9109" y="2037"/>
                    </a:lnTo>
                    <a:lnTo>
                      <a:pt x="9136" y="2060"/>
                    </a:lnTo>
                    <a:lnTo>
                      <a:pt x="9161" y="2085"/>
                    </a:lnTo>
                    <a:lnTo>
                      <a:pt x="9184" y="2110"/>
                    </a:lnTo>
                    <a:lnTo>
                      <a:pt x="9204" y="2137"/>
                    </a:lnTo>
                    <a:lnTo>
                      <a:pt x="9221" y="2164"/>
                    </a:lnTo>
                    <a:lnTo>
                      <a:pt x="9235" y="2193"/>
                    </a:lnTo>
                    <a:lnTo>
                      <a:pt x="9247" y="2224"/>
                    </a:lnTo>
                    <a:lnTo>
                      <a:pt x="9259" y="2256"/>
                    </a:lnTo>
                    <a:lnTo>
                      <a:pt x="9266" y="2288"/>
                    </a:lnTo>
                    <a:lnTo>
                      <a:pt x="9274" y="2320"/>
                    </a:lnTo>
                    <a:lnTo>
                      <a:pt x="9277" y="2355"/>
                    </a:lnTo>
                    <a:lnTo>
                      <a:pt x="9281" y="2390"/>
                    </a:lnTo>
                    <a:lnTo>
                      <a:pt x="9282" y="2425"/>
                    </a:lnTo>
                    <a:lnTo>
                      <a:pt x="9284" y="2462"/>
                    </a:lnTo>
                    <a:lnTo>
                      <a:pt x="9282" y="2499"/>
                    </a:lnTo>
                    <a:lnTo>
                      <a:pt x="9281" y="2536"/>
                    </a:lnTo>
                    <a:lnTo>
                      <a:pt x="9279" y="2574"/>
                    </a:lnTo>
                    <a:lnTo>
                      <a:pt x="9275" y="2613"/>
                    </a:lnTo>
                    <a:lnTo>
                      <a:pt x="9267" y="2690"/>
                    </a:lnTo>
                    <a:lnTo>
                      <a:pt x="9257" y="2769"/>
                    </a:lnTo>
                    <a:lnTo>
                      <a:pt x="9252" y="2808"/>
                    </a:lnTo>
                    <a:lnTo>
                      <a:pt x="9251" y="2850"/>
                    </a:lnTo>
                    <a:lnTo>
                      <a:pt x="9251" y="2893"/>
                    </a:lnTo>
                    <a:lnTo>
                      <a:pt x="9254" y="2937"/>
                    </a:lnTo>
                    <a:lnTo>
                      <a:pt x="9259" y="2981"/>
                    </a:lnTo>
                    <a:lnTo>
                      <a:pt x="9265" y="3027"/>
                    </a:lnTo>
                    <a:lnTo>
                      <a:pt x="9274" y="3073"/>
                    </a:lnTo>
                    <a:lnTo>
                      <a:pt x="9285" y="3119"/>
                    </a:lnTo>
                    <a:lnTo>
                      <a:pt x="9297" y="3167"/>
                    </a:lnTo>
                    <a:lnTo>
                      <a:pt x="9312" y="3214"/>
                    </a:lnTo>
                    <a:lnTo>
                      <a:pt x="9330" y="3263"/>
                    </a:lnTo>
                    <a:lnTo>
                      <a:pt x="9348" y="3310"/>
                    </a:lnTo>
                    <a:lnTo>
                      <a:pt x="9370" y="3359"/>
                    </a:lnTo>
                    <a:lnTo>
                      <a:pt x="9392" y="3408"/>
                    </a:lnTo>
                    <a:lnTo>
                      <a:pt x="9417" y="3455"/>
                    </a:lnTo>
                    <a:lnTo>
                      <a:pt x="9445" y="3502"/>
                    </a:lnTo>
                    <a:lnTo>
                      <a:pt x="9473" y="3550"/>
                    </a:lnTo>
                    <a:lnTo>
                      <a:pt x="9503" y="3597"/>
                    </a:lnTo>
                    <a:lnTo>
                      <a:pt x="9537" y="3643"/>
                    </a:lnTo>
                    <a:lnTo>
                      <a:pt x="9571" y="3688"/>
                    </a:lnTo>
                    <a:lnTo>
                      <a:pt x="9608" y="3733"/>
                    </a:lnTo>
                    <a:lnTo>
                      <a:pt x="9647" y="3776"/>
                    </a:lnTo>
                    <a:lnTo>
                      <a:pt x="9687" y="3818"/>
                    </a:lnTo>
                    <a:lnTo>
                      <a:pt x="9729" y="3859"/>
                    </a:lnTo>
                    <a:lnTo>
                      <a:pt x="9773" y="3899"/>
                    </a:lnTo>
                    <a:lnTo>
                      <a:pt x="9819" y="3938"/>
                    </a:lnTo>
                    <a:lnTo>
                      <a:pt x="9866" y="3975"/>
                    </a:lnTo>
                    <a:lnTo>
                      <a:pt x="9916" y="4010"/>
                    </a:lnTo>
                    <a:lnTo>
                      <a:pt x="9967" y="4044"/>
                    </a:lnTo>
                    <a:lnTo>
                      <a:pt x="10020" y="4075"/>
                    </a:lnTo>
                    <a:lnTo>
                      <a:pt x="10075" y="4105"/>
                    </a:lnTo>
                    <a:lnTo>
                      <a:pt x="10132" y="4133"/>
                    </a:lnTo>
                    <a:lnTo>
                      <a:pt x="10186" y="4160"/>
                    </a:lnTo>
                    <a:lnTo>
                      <a:pt x="10236" y="4191"/>
                    </a:lnTo>
                    <a:lnTo>
                      <a:pt x="10282" y="4225"/>
                    </a:lnTo>
                    <a:lnTo>
                      <a:pt x="10322" y="4261"/>
                    </a:lnTo>
                    <a:lnTo>
                      <a:pt x="10358" y="4300"/>
                    </a:lnTo>
                    <a:lnTo>
                      <a:pt x="10389" y="4341"/>
                    </a:lnTo>
                    <a:lnTo>
                      <a:pt x="10418" y="4384"/>
                    </a:lnTo>
                    <a:lnTo>
                      <a:pt x="10442" y="4429"/>
                    </a:lnTo>
                    <a:lnTo>
                      <a:pt x="10461" y="4475"/>
                    </a:lnTo>
                    <a:lnTo>
                      <a:pt x="10478" y="4523"/>
                    </a:lnTo>
                    <a:lnTo>
                      <a:pt x="10490" y="4572"/>
                    </a:lnTo>
                    <a:lnTo>
                      <a:pt x="10500" y="4622"/>
                    </a:lnTo>
                    <a:lnTo>
                      <a:pt x="10508" y="4673"/>
                    </a:lnTo>
                    <a:lnTo>
                      <a:pt x="10511" y="4724"/>
                    </a:lnTo>
                    <a:lnTo>
                      <a:pt x="10513" y="4777"/>
                    </a:lnTo>
                    <a:lnTo>
                      <a:pt x="10511" y="4829"/>
                    </a:lnTo>
                    <a:lnTo>
                      <a:pt x="10509" y="4882"/>
                    </a:lnTo>
                    <a:lnTo>
                      <a:pt x="10503" y="4934"/>
                    </a:lnTo>
                    <a:lnTo>
                      <a:pt x="10495" y="4986"/>
                    </a:lnTo>
                    <a:lnTo>
                      <a:pt x="10486" y="5038"/>
                    </a:lnTo>
                    <a:lnTo>
                      <a:pt x="10475" y="5089"/>
                    </a:lnTo>
                    <a:lnTo>
                      <a:pt x="10463" y="5139"/>
                    </a:lnTo>
                    <a:lnTo>
                      <a:pt x="10449" y="5187"/>
                    </a:lnTo>
                    <a:lnTo>
                      <a:pt x="10434" y="5236"/>
                    </a:lnTo>
                    <a:lnTo>
                      <a:pt x="10419" y="5282"/>
                    </a:lnTo>
                    <a:lnTo>
                      <a:pt x="10403" y="5327"/>
                    </a:lnTo>
                    <a:lnTo>
                      <a:pt x="10385" y="5370"/>
                    </a:lnTo>
                    <a:lnTo>
                      <a:pt x="10368" y="5411"/>
                    </a:lnTo>
                    <a:lnTo>
                      <a:pt x="10350" y="5450"/>
                    </a:lnTo>
                    <a:lnTo>
                      <a:pt x="10333" y="5486"/>
                    </a:lnTo>
                    <a:lnTo>
                      <a:pt x="10317" y="5521"/>
                    </a:lnTo>
                    <a:lnTo>
                      <a:pt x="10299" y="5551"/>
                    </a:lnTo>
                    <a:lnTo>
                      <a:pt x="10283" y="5579"/>
                    </a:lnTo>
                    <a:lnTo>
                      <a:pt x="10266" y="5608"/>
                    </a:lnTo>
                    <a:lnTo>
                      <a:pt x="10247" y="5634"/>
                    </a:lnTo>
                    <a:lnTo>
                      <a:pt x="10229" y="5662"/>
                    </a:lnTo>
                    <a:lnTo>
                      <a:pt x="10193" y="5712"/>
                    </a:lnTo>
                    <a:lnTo>
                      <a:pt x="10158" y="5762"/>
                    </a:lnTo>
                    <a:lnTo>
                      <a:pt x="10125" y="5810"/>
                    </a:lnTo>
                    <a:lnTo>
                      <a:pt x="10093" y="5859"/>
                    </a:lnTo>
                    <a:lnTo>
                      <a:pt x="10080" y="5884"/>
                    </a:lnTo>
                    <a:lnTo>
                      <a:pt x="10066" y="5909"/>
                    </a:lnTo>
                    <a:lnTo>
                      <a:pt x="10053" y="5934"/>
                    </a:lnTo>
                    <a:lnTo>
                      <a:pt x="10043" y="5960"/>
                    </a:lnTo>
                    <a:lnTo>
                      <a:pt x="10033" y="5986"/>
                    </a:lnTo>
                    <a:lnTo>
                      <a:pt x="10026" y="6014"/>
                    </a:lnTo>
                    <a:lnTo>
                      <a:pt x="10020" y="6042"/>
                    </a:lnTo>
                    <a:lnTo>
                      <a:pt x="10015" y="6071"/>
                    </a:lnTo>
                    <a:lnTo>
                      <a:pt x="10012" y="6101"/>
                    </a:lnTo>
                    <a:lnTo>
                      <a:pt x="10012" y="6132"/>
                    </a:lnTo>
                    <a:lnTo>
                      <a:pt x="10014" y="6163"/>
                    </a:lnTo>
                    <a:lnTo>
                      <a:pt x="10019" y="6197"/>
                    </a:lnTo>
                    <a:lnTo>
                      <a:pt x="10025" y="6232"/>
                    </a:lnTo>
                    <a:lnTo>
                      <a:pt x="10033" y="6270"/>
                    </a:lnTo>
                    <a:lnTo>
                      <a:pt x="10045" y="6307"/>
                    </a:lnTo>
                    <a:lnTo>
                      <a:pt x="10058" y="6347"/>
                    </a:lnTo>
                    <a:lnTo>
                      <a:pt x="10076" y="6388"/>
                    </a:lnTo>
                    <a:lnTo>
                      <a:pt x="10096" y="6432"/>
                    </a:lnTo>
                    <a:lnTo>
                      <a:pt x="10120" y="6477"/>
                    </a:lnTo>
                    <a:lnTo>
                      <a:pt x="10146" y="6524"/>
                    </a:lnTo>
                    <a:lnTo>
                      <a:pt x="10172" y="6573"/>
                    </a:lnTo>
                    <a:lnTo>
                      <a:pt x="10196" y="6622"/>
                    </a:lnTo>
                    <a:lnTo>
                      <a:pt x="10216" y="6669"/>
                    </a:lnTo>
                    <a:lnTo>
                      <a:pt x="10232" y="6716"/>
                    </a:lnTo>
                    <a:lnTo>
                      <a:pt x="10246" y="6764"/>
                    </a:lnTo>
                    <a:lnTo>
                      <a:pt x="10256" y="6810"/>
                    </a:lnTo>
                    <a:lnTo>
                      <a:pt x="10264" y="6855"/>
                    </a:lnTo>
                    <a:lnTo>
                      <a:pt x="10269" y="6900"/>
                    </a:lnTo>
                    <a:lnTo>
                      <a:pt x="10271" y="6944"/>
                    </a:lnTo>
                    <a:lnTo>
                      <a:pt x="10271" y="6987"/>
                    </a:lnTo>
                    <a:lnTo>
                      <a:pt x="10268" y="7030"/>
                    </a:lnTo>
                    <a:lnTo>
                      <a:pt x="10262" y="7071"/>
                    </a:lnTo>
                    <a:lnTo>
                      <a:pt x="10254" y="7111"/>
                    </a:lnTo>
                    <a:lnTo>
                      <a:pt x="10243" y="7149"/>
                    </a:lnTo>
                    <a:lnTo>
                      <a:pt x="10231" y="7188"/>
                    </a:lnTo>
                    <a:lnTo>
                      <a:pt x="10216" y="7224"/>
                    </a:lnTo>
                    <a:lnTo>
                      <a:pt x="10198" y="7261"/>
                    </a:lnTo>
                    <a:lnTo>
                      <a:pt x="10178" y="7294"/>
                    </a:lnTo>
                    <a:lnTo>
                      <a:pt x="10157" y="7327"/>
                    </a:lnTo>
                    <a:lnTo>
                      <a:pt x="10133" y="7358"/>
                    </a:lnTo>
                    <a:lnTo>
                      <a:pt x="10108" y="7387"/>
                    </a:lnTo>
                    <a:lnTo>
                      <a:pt x="10081" y="7415"/>
                    </a:lnTo>
                    <a:lnTo>
                      <a:pt x="10052" y="7440"/>
                    </a:lnTo>
                    <a:lnTo>
                      <a:pt x="10021" y="7465"/>
                    </a:lnTo>
                    <a:lnTo>
                      <a:pt x="9989" y="7488"/>
                    </a:lnTo>
                    <a:lnTo>
                      <a:pt x="9955" y="7508"/>
                    </a:lnTo>
                    <a:lnTo>
                      <a:pt x="9919" y="7526"/>
                    </a:lnTo>
                    <a:lnTo>
                      <a:pt x="9883" y="7543"/>
                    </a:lnTo>
                    <a:lnTo>
                      <a:pt x="9844" y="7558"/>
                    </a:lnTo>
                    <a:lnTo>
                      <a:pt x="9804" y="7570"/>
                    </a:lnTo>
                    <a:lnTo>
                      <a:pt x="9764" y="7580"/>
                    </a:lnTo>
                    <a:lnTo>
                      <a:pt x="9722" y="7588"/>
                    </a:lnTo>
                    <a:lnTo>
                      <a:pt x="9680" y="7596"/>
                    </a:lnTo>
                    <a:lnTo>
                      <a:pt x="9642" y="7611"/>
                    </a:lnTo>
                    <a:lnTo>
                      <a:pt x="9607" y="7631"/>
                    </a:lnTo>
                    <a:lnTo>
                      <a:pt x="9574" y="7655"/>
                    </a:lnTo>
                    <a:lnTo>
                      <a:pt x="9544" y="7684"/>
                    </a:lnTo>
                    <a:lnTo>
                      <a:pt x="9517" y="7716"/>
                    </a:lnTo>
                    <a:lnTo>
                      <a:pt x="9493" y="7752"/>
                    </a:lnTo>
                    <a:lnTo>
                      <a:pt x="9471" y="7792"/>
                    </a:lnTo>
                    <a:lnTo>
                      <a:pt x="9450" y="7833"/>
                    </a:lnTo>
                    <a:lnTo>
                      <a:pt x="9432" y="7878"/>
                    </a:lnTo>
                    <a:lnTo>
                      <a:pt x="9416" y="7925"/>
                    </a:lnTo>
                    <a:lnTo>
                      <a:pt x="9401" y="7973"/>
                    </a:lnTo>
                    <a:lnTo>
                      <a:pt x="9388" y="8022"/>
                    </a:lnTo>
                    <a:lnTo>
                      <a:pt x="9378" y="8072"/>
                    </a:lnTo>
                    <a:lnTo>
                      <a:pt x="9368" y="8123"/>
                    </a:lnTo>
                    <a:lnTo>
                      <a:pt x="9361" y="8174"/>
                    </a:lnTo>
                    <a:lnTo>
                      <a:pt x="9355" y="8225"/>
                    </a:lnTo>
                    <a:lnTo>
                      <a:pt x="9348" y="8275"/>
                    </a:lnTo>
                    <a:lnTo>
                      <a:pt x="9345" y="8324"/>
                    </a:lnTo>
                    <a:lnTo>
                      <a:pt x="9341" y="8373"/>
                    </a:lnTo>
                    <a:lnTo>
                      <a:pt x="9337" y="8462"/>
                    </a:lnTo>
                    <a:lnTo>
                      <a:pt x="9336" y="8544"/>
                    </a:lnTo>
                    <a:lnTo>
                      <a:pt x="9337" y="8611"/>
                    </a:lnTo>
                    <a:lnTo>
                      <a:pt x="9338" y="8663"/>
                    </a:lnTo>
                    <a:lnTo>
                      <a:pt x="9340" y="8697"/>
                    </a:lnTo>
                    <a:lnTo>
                      <a:pt x="9341" y="8710"/>
                    </a:lnTo>
                    <a:lnTo>
                      <a:pt x="9235" y="8802"/>
                    </a:lnTo>
                    <a:lnTo>
                      <a:pt x="9098" y="8889"/>
                    </a:lnTo>
                    <a:lnTo>
                      <a:pt x="8932" y="8972"/>
                    </a:lnTo>
                    <a:lnTo>
                      <a:pt x="8737" y="9049"/>
                    </a:lnTo>
                    <a:lnTo>
                      <a:pt x="8520" y="9120"/>
                    </a:lnTo>
                    <a:lnTo>
                      <a:pt x="8279" y="9186"/>
                    </a:lnTo>
                    <a:lnTo>
                      <a:pt x="8018" y="9248"/>
                    </a:lnTo>
                    <a:lnTo>
                      <a:pt x="7741" y="9304"/>
                    </a:lnTo>
                    <a:lnTo>
                      <a:pt x="7447" y="9355"/>
                    </a:lnTo>
                    <a:lnTo>
                      <a:pt x="7141" y="9400"/>
                    </a:lnTo>
                    <a:lnTo>
                      <a:pt x="6823" y="9441"/>
                    </a:lnTo>
                    <a:lnTo>
                      <a:pt x="6497" y="9476"/>
                    </a:lnTo>
                    <a:lnTo>
                      <a:pt x="6165" y="9506"/>
                    </a:lnTo>
                    <a:lnTo>
                      <a:pt x="5830" y="9531"/>
                    </a:lnTo>
                    <a:lnTo>
                      <a:pt x="5491" y="9551"/>
                    </a:lnTo>
                    <a:lnTo>
                      <a:pt x="5155" y="9565"/>
                    </a:lnTo>
                    <a:lnTo>
                      <a:pt x="4821" y="9575"/>
                    </a:lnTo>
                    <a:lnTo>
                      <a:pt x="4492" y="9578"/>
                    </a:lnTo>
                    <a:lnTo>
                      <a:pt x="4171" y="9577"/>
                    </a:lnTo>
                    <a:lnTo>
                      <a:pt x="3861" y="9571"/>
                    </a:lnTo>
                    <a:lnTo>
                      <a:pt x="3561" y="9561"/>
                    </a:lnTo>
                    <a:lnTo>
                      <a:pt x="3277" y="9545"/>
                    </a:lnTo>
                    <a:lnTo>
                      <a:pt x="3008" y="9523"/>
                    </a:lnTo>
                    <a:lnTo>
                      <a:pt x="2760" y="9496"/>
                    </a:lnTo>
                    <a:lnTo>
                      <a:pt x="2533" y="9465"/>
                    </a:lnTo>
                    <a:lnTo>
                      <a:pt x="2328" y="9429"/>
                    </a:lnTo>
                    <a:lnTo>
                      <a:pt x="2151" y="9387"/>
                    </a:lnTo>
                    <a:lnTo>
                      <a:pt x="2001" y="9341"/>
                    </a:lnTo>
                    <a:lnTo>
                      <a:pt x="1883" y="9289"/>
                    </a:lnTo>
                    <a:lnTo>
                      <a:pt x="1797" y="9233"/>
                    </a:lnTo>
                    <a:lnTo>
                      <a:pt x="1745" y="9171"/>
                    </a:lnTo>
                    <a:lnTo>
                      <a:pt x="1732" y="9104"/>
                    </a:lnTo>
                    <a:lnTo>
                      <a:pt x="1735" y="9038"/>
                    </a:lnTo>
                    <a:lnTo>
                      <a:pt x="1735" y="8974"/>
                    </a:lnTo>
                    <a:lnTo>
                      <a:pt x="1732" y="8916"/>
                    </a:lnTo>
                    <a:lnTo>
                      <a:pt x="1724" y="8861"/>
                    </a:lnTo>
                    <a:lnTo>
                      <a:pt x="1713" y="8808"/>
                    </a:lnTo>
                    <a:lnTo>
                      <a:pt x="1699" y="8760"/>
                    </a:lnTo>
                    <a:lnTo>
                      <a:pt x="1683" y="8713"/>
                    </a:lnTo>
                    <a:lnTo>
                      <a:pt x="1664" y="8671"/>
                    </a:lnTo>
                    <a:lnTo>
                      <a:pt x="1644" y="8630"/>
                    </a:lnTo>
                    <a:lnTo>
                      <a:pt x="1622" y="8592"/>
                    </a:lnTo>
                    <a:lnTo>
                      <a:pt x="1597" y="8556"/>
                    </a:lnTo>
                    <a:lnTo>
                      <a:pt x="1572" y="8522"/>
                    </a:lnTo>
                    <a:lnTo>
                      <a:pt x="1546" y="8490"/>
                    </a:lnTo>
                    <a:lnTo>
                      <a:pt x="1517" y="8460"/>
                    </a:lnTo>
                    <a:lnTo>
                      <a:pt x="1490" y="8431"/>
                    </a:lnTo>
                    <a:lnTo>
                      <a:pt x="1461" y="8403"/>
                    </a:lnTo>
                    <a:lnTo>
                      <a:pt x="1404" y="8349"/>
                    </a:lnTo>
                    <a:lnTo>
                      <a:pt x="1349" y="8298"/>
                    </a:lnTo>
                    <a:lnTo>
                      <a:pt x="1322" y="8273"/>
                    </a:lnTo>
                    <a:lnTo>
                      <a:pt x="1296" y="8247"/>
                    </a:lnTo>
                    <a:lnTo>
                      <a:pt x="1273" y="8220"/>
                    </a:lnTo>
                    <a:lnTo>
                      <a:pt x="1250" y="8194"/>
                    </a:lnTo>
                    <a:lnTo>
                      <a:pt x="1230" y="8167"/>
                    </a:lnTo>
                    <a:lnTo>
                      <a:pt x="1213" y="8139"/>
                    </a:lnTo>
                    <a:lnTo>
                      <a:pt x="1196" y="8109"/>
                    </a:lnTo>
                    <a:lnTo>
                      <a:pt x="1184" y="8079"/>
                    </a:lnTo>
                    <a:lnTo>
                      <a:pt x="1174" y="8047"/>
                    </a:lnTo>
                    <a:lnTo>
                      <a:pt x="1166" y="8012"/>
                    </a:lnTo>
                    <a:lnTo>
                      <a:pt x="1164" y="7977"/>
                    </a:lnTo>
                    <a:lnTo>
                      <a:pt x="1164" y="7938"/>
                    </a:lnTo>
                    <a:lnTo>
                      <a:pt x="1163" y="7900"/>
                    </a:lnTo>
                    <a:lnTo>
                      <a:pt x="1158" y="7863"/>
                    </a:lnTo>
                    <a:lnTo>
                      <a:pt x="1148" y="7830"/>
                    </a:lnTo>
                    <a:lnTo>
                      <a:pt x="1133" y="7797"/>
                    </a:lnTo>
                    <a:lnTo>
                      <a:pt x="1114" y="7766"/>
                    </a:lnTo>
                    <a:lnTo>
                      <a:pt x="1092" y="7737"/>
                    </a:lnTo>
                    <a:lnTo>
                      <a:pt x="1067" y="7709"/>
                    </a:lnTo>
                    <a:lnTo>
                      <a:pt x="1037" y="7680"/>
                    </a:lnTo>
                    <a:lnTo>
                      <a:pt x="1006" y="7654"/>
                    </a:lnTo>
                    <a:lnTo>
                      <a:pt x="971" y="7626"/>
                    </a:lnTo>
                    <a:lnTo>
                      <a:pt x="934" y="7600"/>
                    </a:lnTo>
                    <a:lnTo>
                      <a:pt x="894" y="7573"/>
                    </a:lnTo>
                    <a:lnTo>
                      <a:pt x="812" y="7518"/>
                    </a:lnTo>
                    <a:lnTo>
                      <a:pt x="725" y="7459"/>
                    </a:lnTo>
                    <a:lnTo>
                      <a:pt x="680" y="7428"/>
                    </a:lnTo>
                    <a:lnTo>
                      <a:pt x="634" y="7395"/>
                    </a:lnTo>
                    <a:lnTo>
                      <a:pt x="589" y="7360"/>
                    </a:lnTo>
                    <a:lnTo>
                      <a:pt x="544" y="7324"/>
                    </a:lnTo>
                    <a:lnTo>
                      <a:pt x="499" y="7287"/>
                    </a:lnTo>
                    <a:lnTo>
                      <a:pt x="455" y="7246"/>
                    </a:lnTo>
                    <a:lnTo>
                      <a:pt x="412" y="7202"/>
                    </a:lnTo>
                    <a:lnTo>
                      <a:pt x="370" y="7156"/>
                    </a:lnTo>
                    <a:lnTo>
                      <a:pt x="330" y="7106"/>
                    </a:lnTo>
                    <a:lnTo>
                      <a:pt x="293" y="7053"/>
                    </a:lnTo>
                    <a:lnTo>
                      <a:pt x="257" y="6997"/>
                    </a:lnTo>
                    <a:lnTo>
                      <a:pt x="224" y="6937"/>
                    </a:lnTo>
                    <a:lnTo>
                      <a:pt x="193" y="6872"/>
                    </a:lnTo>
                    <a:lnTo>
                      <a:pt x="166" y="6804"/>
                    </a:lnTo>
                    <a:lnTo>
                      <a:pt x="142" y="6731"/>
                    </a:lnTo>
                    <a:lnTo>
                      <a:pt x="122" y="6653"/>
                    </a:lnTo>
                    <a:lnTo>
                      <a:pt x="105" y="6575"/>
                    </a:lnTo>
                    <a:lnTo>
                      <a:pt x="88" y="6500"/>
                    </a:lnTo>
                    <a:lnTo>
                      <a:pt x="73" y="6428"/>
                    </a:lnTo>
                    <a:lnTo>
                      <a:pt x="61" y="6358"/>
                    </a:lnTo>
                    <a:lnTo>
                      <a:pt x="48" y="6291"/>
                    </a:lnTo>
                    <a:lnTo>
                      <a:pt x="38" y="6226"/>
                    </a:lnTo>
                    <a:lnTo>
                      <a:pt x="30" y="6162"/>
                    </a:lnTo>
                    <a:lnTo>
                      <a:pt x="22" y="6101"/>
                    </a:lnTo>
                    <a:lnTo>
                      <a:pt x="15" y="6042"/>
                    </a:lnTo>
                    <a:lnTo>
                      <a:pt x="10" y="5984"/>
                    </a:lnTo>
                    <a:lnTo>
                      <a:pt x="5" y="5929"/>
                    </a:lnTo>
                    <a:lnTo>
                      <a:pt x="2" y="5874"/>
                    </a:lnTo>
                    <a:lnTo>
                      <a:pt x="0" y="5820"/>
                    </a:lnTo>
                    <a:lnTo>
                      <a:pt x="0" y="5768"/>
                    </a:lnTo>
                    <a:lnTo>
                      <a:pt x="0" y="5717"/>
                    </a:lnTo>
                    <a:lnTo>
                      <a:pt x="1" y="5667"/>
                    </a:lnTo>
                    <a:lnTo>
                      <a:pt x="2" y="5617"/>
                    </a:lnTo>
                    <a:lnTo>
                      <a:pt x="6" y="5567"/>
                    </a:lnTo>
                    <a:lnTo>
                      <a:pt x="10" y="5518"/>
                    </a:lnTo>
                    <a:lnTo>
                      <a:pt x="15" y="5471"/>
                    </a:lnTo>
                    <a:lnTo>
                      <a:pt x="20" y="5422"/>
                    </a:lnTo>
                    <a:lnTo>
                      <a:pt x="27" y="5373"/>
                    </a:lnTo>
                    <a:lnTo>
                      <a:pt x="35" y="5326"/>
                    </a:lnTo>
                    <a:lnTo>
                      <a:pt x="42" y="5277"/>
                    </a:lnTo>
                    <a:lnTo>
                      <a:pt x="61" y="5179"/>
                    </a:lnTo>
                    <a:lnTo>
                      <a:pt x="82" y="5078"/>
                    </a:lnTo>
                    <a:lnTo>
                      <a:pt x="106" y="4974"/>
                    </a:lnTo>
                    <a:lnTo>
                      <a:pt x="131" y="4864"/>
                    </a:lnTo>
                    <a:lnTo>
                      <a:pt x="147" y="4809"/>
                    </a:lnTo>
                    <a:lnTo>
                      <a:pt x="166" y="4757"/>
                    </a:lnTo>
                    <a:lnTo>
                      <a:pt x="188" y="4707"/>
                    </a:lnTo>
                    <a:lnTo>
                      <a:pt x="213" y="4658"/>
                    </a:lnTo>
                    <a:lnTo>
                      <a:pt x="241" y="4612"/>
                    </a:lnTo>
                    <a:lnTo>
                      <a:pt x="271" y="4567"/>
                    </a:lnTo>
                    <a:lnTo>
                      <a:pt x="303" y="4523"/>
                    </a:lnTo>
                    <a:lnTo>
                      <a:pt x="337" y="4482"/>
                    </a:lnTo>
                    <a:lnTo>
                      <a:pt x="373" y="4442"/>
                    </a:lnTo>
                    <a:lnTo>
                      <a:pt x="409" y="4402"/>
                    </a:lnTo>
                    <a:lnTo>
                      <a:pt x="448" y="4365"/>
                    </a:lnTo>
                    <a:lnTo>
                      <a:pt x="486" y="4329"/>
                    </a:lnTo>
                    <a:lnTo>
                      <a:pt x="526" y="4294"/>
                    </a:lnTo>
                    <a:lnTo>
                      <a:pt x="566" y="4259"/>
                    </a:lnTo>
                    <a:lnTo>
                      <a:pt x="606" y="4225"/>
                    </a:lnTo>
                    <a:lnTo>
                      <a:pt x="647" y="4193"/>
                    </a:lnTo>
                    <a:lnTo>
                      <a:pt x="726" y="4129"/>
                    </a:lnTo>
                    <a:lnTo>
                      <a:pt x="803" y="4068"/>
                    </a:lnTo>
                    <a:lnTo>
                      <a:pt x="840" y="4038"/>
                    </a:lnTo>
                    <a:lnTo>
                      <a:pt x="874" y="4008"/>
                    </a:lnTo>
                    <a:lnTo>
                      <a:pt x="907" y="3979"/>
                    </a:lnTo>
                    <a:lnTo>
                      <a:pt x="938" y="3949"/>
                    </a:lnTo>
                    <a:lnTo>
                      <a:pt x="967" y="3919"/>
                    </a:lnTo>
                    <a:lnTo>
                      <a:pt x="993" y="3889"/>
                    </a:lnTo>
                    <a:lnTo>
                      <a:pt x="1017" y="3859"/>
                    </a:lnTo>
                    <a:lnTo>
                      <a:pt x="1037" y="3829"/>
                    </a:lnTo>
                    <a:lnTo>
                      <a:pt x="1054" y="3798"/>
                    </a:lnTo>
                    <a:lnTo>
                      <a:pt x="1069" y="3767"/>
                    </a:lnTo>
                    <a:lnTo>
                      <a:pt x="1079" y="3736"/>
                    </a:lnTo>
                    <a:lnTo>
                      <a:pt x="1085" y="3703"/>
                    </a:lnTo>
                    <a:lnTo>
                      <a:pt x="1090" y="3668"/>
                    </a:lnTo>
                    <a:lnTo>
                      <a:pt x="1098" y="3631"/>
                    </a:lnTo>
                    <a:lnTo>
                      <a:pt x="1107" y="3590"/>
                    </a:lnTo>
                    <a:lnTo>
                      <a:pt x="1118" y="3546"/>
                    </a:lnTo>
                    <a:lnTo>
                      <a:pt x="1130" y="3500"/>
                    </a:lnTo>
                    <a:lnTo>
                      <a:pt x="1145" y="3453"/>
                    </a:lnTo>
                    <a:lnTo>
                      <a:pt x="1161" y="3403"/>
                    </a:lnTo>
                    <a:lnTo>
                      <a:pt x="1180" y="3350"/>
                    </a:lnTo>
                    <a:lnTo>
                      <a:pt x="1200" y="3298"/>
                    </a:lnTo>
                    <a:lnTo>
                      <a:pt x="1221" y="3243"/>
                    </a:lnTo>
                    <a:lnTo>
                      <a:pt x="1245" y="3188"/>
                    </a:lnTo>
                    <a:lnTo>
                      <a:pt x="1271" y="3132"/>
                    </a:lnTo>
                    <a:lnTo>
                      <a:pt x="1299" y="3076"/>
                    </a:lnTo>
                    <a:lnTo>
                      <a:pt x="1329" y="3019"/>
                    </a:lnTo>
                    <a:lnTo>
                      <a:pt x="1360" y="2963"/>
                    </a:lnTo>
                    <a:lnTo>
                      <a:pt x="1392" y="2908"/>
                    </a:lnTo>
                    <a:lnTo>
                      <a:pt x="1427" y="2852"/>
                    </a:lnTo>
                    <a:lnTo>
                      <a:pt x="1465" y="2798"/>
                    </a:lnTo>
                    <a:lnTo>
                      <a:pt x="1503" y="2746"/>
                    </a:lnTo>
                    <a:lnTo>
                      <a:pt x="1543" y="2694"/>
                    </a:lnTo>
                    <a:lnTo>
                      <a:pt x="1586" y="2644"/>
                    </a:lnTo>
                    <a:lnTo>
                      <a:pt x="1631" y="2596"/>
                    </a:lnTo>
                    <a:lnTo>
                      <a:pt x="1677" y="2550"/>
                    </a:lnTo>
                    <a:lnTo>
                      <a:pt x="1726" y="2506"/>
                    </a:lnTo>
                    <a:lnTo>
                      <a:pt x="1775" y="2466"/>
                    </a:lnTo>
                    <a:lnTo>
                      <a:pt x="1828" y="2429"/>
                    </a:lnTo>
                    <a:lnTo>
                      <a:pt x="1881" y="2394"/>
                    </a:lnTo>
                    <a:lnTo>
                      <a:pt x="1938" y="2363"/>
                    </a:lnTo>
                    <a:lnTo>
                      <a:pt x="1996" y="2337"/>
                    </a:lnTo>
                    <a:lnTo>
                      <a:pt x="2056" y="2313"/>
                    </a:lnTo>
                    <a:lnTo>
                      <a:pt x="2117" y="2294"/>
                    </a:lnTo>
                    <a:lnTo>
                      <a:pt x="2182" y="2279"/>
                    </a:lnTo>
                    <a:lnTo>
                      <a:pt x="2298" y="2259"/>
                    </a:lnTo>
                    <a:lnTo>
                      <a:pt x="2407" y="2236"/>
                    </a:lnTo>
                    <a:lnTo>
                      <a:pt x="2508" y="2206"/>
                    </a:lnTo>
                    <a:lnTo>
                      <a:pt x="2600" y="2173"/>
                    </a:lnTo>
                    <a:lnTo>
                      <a:pt x="2685" y="2137"/>
                    </a:lnTo>
                    <a:lnTo>
                      <a:pt x="2764" y="2096"/>
                    </a:lnTo>
                    <a:lnTo>
                      <a:pt x="2836" y="2053"/>
                    </a:lnTo>
                    <a:lnTo>
                      <a:pt x="2901" y="2006"/>
                    </a:lnTo>
                    <a:lnTo>
                      <a:pt x="2961" y="1957"/>
                    </a:lnTo>
                    <a:lnTo>
                      <a:pt x="3015" y="1906"/>
                    </a:lnTo>
                    <a:lnTo>
                      <a:pt x="3064" y="1852"/>
                    </a:lnTo>
                    <a:lnTo>
                      <a:pt x="3108" y="1798"/>
                    </a:lnTo>
                    <a:lnTo>
                      <a:pt x="3149" y="1740"/>
                    </a:lnTo>
                    <a:lnTo>
                      <a:pt x="3185" y="1681"/>
                    </a:lnTo>
                    <a:lnTo>
                      <a:pt x="3218" y="1623"/>
                    </a:lnTo>
                    <a:lnTo>
                      <a:pt x="3248" y="1563"/>
                    </a:lnTo>
                    <a:lnTo>
                      <a:pt x="3275" y="1502"/>
                    </a:lnTo>
                    <a:lnTo>
                      <a:pt x="3299" y="1441"/>
                    </a:lnTo>
                    <a:lnTo>
                      <a:pt x="3321" y="1381"/>
                    </a:lnTo>
                    <a:lnTo>
                      <a:pt x="3343" y="1319"/>
                    </a:lnTo>
                    <a:lnTo>
                      <a:pt x="3381" y="1202"/>
                    </a:lnTo>
                    <a:lnTo>
                      <a:pt x="3419" y="1087"/>
                    </a:lnTo>
                    <a:lnTo>
                      <a:pt x="3438" y="1034"/>
                    </a:lnTo>
                    <a:lnTo>
                      <a:pt x="3456" y="981"/>
                    </a:lnTo>
                    <a:lnTo>
                      <a:pt x="3477" y="930"/>
                    </a:lnTo>
                    <a:lnTo>
                      <a:pt x="3499" y="883"/>
                    </a:lnTo>
                    <a:lnTo>
                      <a:pt x="3524" y="838"/>
                    </a:lnTo>
                    <a:lnTo>
                      <a:pt x="3550" y="797"/>
                    </a:lnTo>
                    <a:lnTo>
                      <a:pt x="3579" y="758"/>
                    </a:lnTo>
                    <a:lnTo>
                      <a:pt x="3610" y="723"/>
                    </a:lnTo>
                    <a:lnTo>
                      <a:pt x="3643" y="692"/>
                    </a:lnTo>
                    <a:lnTo>
                      <a:pt x="3677" y="664"/>
                    </a:lnTo>
                    <a:lnTo>
                      <a:pt x="3711" y="639"/>
                    </a:lnTo>
                    <a:lnTo>
                      <a:pt x="3747" y="618"/>
                    </a:lnTo>
                    <a:lnTo>
                      <a:pt x="3782" y="599"/>
                    </a:lnTo>
                    <a:lnTo>
                      <a:pt x="3819" y="582"/>
                    </a:lnTo>
                    <a:lnTo>
                      <a:pt x="3857" y="568"/>
                    </a:lnTo>
                    <a:lnTo>
                      <a:pt x="3895" y="556"/>
                    </a:lnTo>
                    <a:lnTo>
                      <a:pt x="3935" y="544"/>
                    </a:lnTo>
                    <a:lnTo>
                      <a:pt x="3978" y="536"/>
                    </a:lnTo>
                    <a:lnTo>
                      <a:pt x="4021" y="527"/>
                    </a:lnTo>
                    <a:lnTo>
                      <a:pt x="4066" y="519"/>
                    </a:lnTo>
                    <a:lnTo>
                      <a:pt x="4163" y="506"/>
                    </a:lnTo>
                    <a:lnTo>
                      <a:pt x="4267" y="492"/>
                    </a:lnTo>
                    <a:lnTo>
                      <a:pt x="4381" y="477"/>
                    </a:lnTo>
                    <a:lnTo>
                      <a:pt x="4507" y="460"/>
                    </a:lnTo>
                    <a:lnTo>
                      <a:pt x="4573" y="448"/>
                    </a:lnTo>
                    <a:lnTo>
                      <a:pt x="4643" y="435"/>
                    </a:lnTo>
                    <a:lnTo>
                      <a:pt x="4717" y="420"/>
                    </a:lnTo>
                    <a:lnTo>
                      <a:pt x="4794" y="402"/>
                    </a:lnTo>
                    <a:lnTo>
                      <a:pt x="4874" y="383"/>
                    </a:lnTo>
                    <a:lnTo>
                      <a:pt x="4957" y="361"/>
                    </a:lnTo>
                    <a:lnTo>
                      <a:pt x="5046" y="335"/>
                    </a:lnTo>
                    <a:lnTo>
                      <a:pt x="5137" y="306"/>
                    </a:lnTo>
                    <a:lnTo>
                      <a:pt x="5233" y="275"/>
                    </a:lnTo>
                    <a:lnTo>
                      <a:pt x="5333" y="239"/>
                    </a:lnTo>
                    <a:lnTo>
                      <a:pt x="5438" y="199"/>
                    </a:lnTo>
                    <a:lnTo>
                      <a:pt x="5546" y="155"/>
                    </a:lnTo>
                    <a:lnTo>
                      <a:pt x="5656" y="113"/>
                    </a:lnTo>
                    <a:lnTo>
                      <a:pt x="5762" y="78"/>
                    </a:lnTo>
                    <a:lnTo>
                      <a:pt x="5865" y="49"/>
                    </a:lnTo>
                    <a:lnTo>
                      <a:pt x="5962" y="28"/>
                    </a:lnTo>
                    <a:lnTo>
                      <a:pt x="6057" y="13"/>
                    </a:lnTo>
                    <a:lnTo>
                      <a:pt x="6148" y="4"/>
                    </a:lnTo>
                    <a:lnTo>
                      <a:pt x="6235" y="0"/>
                    </a:lnTo>
                    <a:lnTo>
                      <a:pt x="6320" y="3"/>
                    </a:lnTo>
                    <a:lnTo>
                      <a:pt x="6400" y="10"/>
                    </a:lnTo>
                    <a:lnTo>
                      <a:pt x="6477" y="23"/>
                    </a:lnTo>
                    <a:lnTo>
                      <a:pt x="6551" y="39"/>
                    </a:lnTo>
                    <a:lnTo>
                      <a:pt x="6621" y="60"/>
                    </a:lnTo>
                    <a:lnTo>
                      <a:pt x="6688" y="86"/>
                    </a:lnTo>
                    <a:lnTo>
                      <a:pt x="6753" y="115"/>
                    </a:lnTo>
                    <a:lnTo>
                      <a:pt x="6814" y="147"/>
                    </a:lnTo>
                    <a:lnTo>
                      <a:pt x="6872" y="182"/>
                    </a:lnTo>
                    <a:lnTo>
                      <a:pt x="6926" y="221"/>
                    </a:lnTo>
                    <a:lnTo>
                      <a:pt x="6979" y="262"/>
                    </a:lnTo>
                    <a:lnTo>
                      <a:pt x="7029" y="306"/>
                    </a:lnTo>
                    <a:lnTo>
                      <a:pt x="7075" y="351"/>
                    </a:lnTo>
                    <a:lnTo>
                      <a:pt x="7119" y="398"/>
                    </a:lnTo>
                    <a:lnTo>
                      <a:pt x="7160" y="447"/>
                    </a:lnTo>
                    <a:lnTo>
                      <a:pt x="7197" y="496"/>
                    </a:lnTo>
                    <a:lnTo>
                      <a:pt x="7233" y="547"/>
                    </a:lnTo>
                    <a:lnTo>
                      <a:pt x="7267" y="598"/>
                    </a:lnTo>
                    <a:lnTo>
                      <a:pt x="7297" y="649"/>
                    </a:lnTo>
                    <a:lnTo>
                      <a:pt x="7326" y="700"/>
                    </a:lnTo>
                    <a:lnTo>
                      <a:pt x="7352" y="750"/>
                    </a:lnTo>
                    <a:lnTo>
                      <a:pt x="7376" y="801"/>
                    </a:lnTo>
                    <a:lnTo>
                      <a:pt x="7397" y="850"/>
                    </a:lnTo>
                    <a:lnTo>
                      <a:pt x="7417" y="899"/>
                    </a:lnTo>
                    <a:lnTo>
                      <a:pt x="7434" y="945"/>
                    </a:lnTo>
                    <a:close/>
                  </a:path>
                </a:pathLst>
              </a:custGeom>
              <a:solidFill>
                <a:srgbClr val="6B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9" name="Freeform 20"/>
              <p:cNvSpPr>
                <a:spLocks/>
              </p:cNvSpPr>
              <p:nvPr/>
            </p:nvSpPr>
            <p:spPr bwMode="auto">
              <a:xfrm>
                <a:off x="1860" y="867"/>
                <a:ext cx="2050" cy="1884"/>
              </a:xfrm>
              <a:custGeom>
                <a:avLst/>
                <a:gdLst>
                  <a:gd name="T0" fmla="*/ 0 w 10252"/>
                  <a:gd name="T1" fmla="*/ 0 h 9422"/>
                  <a:gd name="T2" fmla="*/ 0 w 10252"/>
                  <a:gd name="T3" fmla="*/ 0 h 9422"/>
                  <a:gd name="T4" fmla="*/ 0 w 10252"/>
                  <a:gd name="T5" fmla="*/ 0 h 9422"/>
                  <a:gd name="T6" fmla="*/ 0 w 10252"/>
                  <a:gd name="T7" fmla="*/ 0 h 9422"/>
                  <a:gd name="T8" fmla="*/ 0 w 10252"/>
                  <a:gd name="T9" fmla="*/ 0 h 9422"/>
                  <a:gd name="T10" fmla="*/ 0 w 10252"/>
                  <a:gd name="T11" fmla="*/ 0 h 9422"/>
                  <a:gd name="T12" fmla="*/ 0 w 10252"/>
                  <a:gd name="T13" fmla="*/ 0 h 9422"/>
                  <a:gd name="T14" fmla="*/ 0 w 10252"/>
                  <a:gd name="T15" fmla="*/ 0 h 9422"/>
                  <a:gd name="T16" fmla="*/ 0 w 10252"/>
                  <a:gd name="T17" fmla="*/ 0 h 9422"/>
                  <a:gd name="T18" fmla="*/ 0 w 10252"/>
                  <a:gd name="T19" fmla="*/ 0 h 9422"/>
                  <a:gd name="T20" fmla="*/ 0 w 10252"/>
                  <a:gd name="T21" fmla="*/ 0 h 9422"/>
                  <a:gd name="T22" fmla="*/ 0 w 10252"/>
                  <a:gd name="T23" fmla="*/ 0 h 9422"/>
                  <a:gd name="T24" fmla="*/ 0 w 10252"/>
                  <a:gd name="T25" fmla="*/ 0 h 9422"/>
                  <a:gd name="T26" fmla="*/ 0 w 10252"/>
                  <a:gd name="T27" fmla="*/ 0 h 9422"/>
                  <a:gd name="T28" fmla="*/ 0 w 10252"/>
                  <a:gd name="T29" fmla="*/ 0 h 9422"/>
                  <a:gd name="T30" fmla="*/ 0 w 10252"/>
                  <a:gd name="T31" fmla="*/ 0 h 9422"/>
                  <a:gd name="T32" fmla="*/ 0 w 10252"/>
                  <a:gd name="T33" fmla="*/ 0 h 9422"/>
                  <a:gd name="T34" fmla="*/ 0 w 10252"/>
                  <a:gd name="T35" fmla="*/ 0 h 9422"/>
                  <a:gd name="T36" fmla="*/ 0 w 10252"/>
                  <a:gd name="T37" fmla="*/ 0 h 9422"/>
                  <a:gd name="T38" fmla="*/ 0 w 10252"/>
                  <a:gd name="T39" fmla="*/ 0 h 9422"/>
                  <a:gd name="T40" fmla="*/ 0 w 10252"/>
                  <a:gd name="T41" fmla="*/ 0 h 9422"/>
                  <a:gd name="T42" fmla="*/ 0 w 10252"/>
                  <a:gd name="T43" fmla="*/ 0 h 9422"/>
                  <a:gd name="T44" fmla="*/ 0 w 10252"/>
                  <a:gd name="T45" fmla="*/ 0 h 9422"/>
                  <a:gd name="T46" fmla="*/ 0 w 10252"/>
                  <a:gd name="T47" fmla="*/ 0 h 9422"/>
                  <a:gd name="T48" fmla="*/ 0 w 10252"/>
                  <a:gd name="T49" fmla="*/ 0 h 9422"/>
                  <a:gd name="T50" fmla="*/ 0 w 10252"/>
                  <a:gd name="T51" fmla="*/ 0 h 9422"/>
                  <a:gd name="T52" fmla="*/ 0 w 10252"/>
                  <a:gd name="T53" fmla="*/ 0 h 9422"/>
                  <a:gd name="T54" fmla="*/ 0 w 10252"/>
                  <a:gd name="T55" fmla="*/ 0 h 9422"/>
                  <a:gd name="T56" fmla="*/ 0 w 10252"/>
                  <a:gd name="T57" fmla="*/ 0 h 9422"/>
                  <a:gd name="T58" fmla="*/ 0 w 10252"/>
                  <a:gd name="T59" fmla="*/ 0 h 9422"/>
                  <a:gd name="T60" fmla="*/ 0 w 10252"/>
                  <a:gd name="T61" fmla="*/ 0 h 9422"/>
                  <a:gd name="T62" fmla="*/ 0 w 10252"/>
                  <a:gd name="T63" fmla="*/ 0 h 9422"/>
                  <a:gd name="T64" fmla="*/ 0 w 10252"/>
                  <a:gd name="T65" fmla="*/ 0 h 9422"/>
                  <a:gd name="T66" fmla="*/ 0 w 10252"/>
                  <a:gd name="T67" fmla="*/ 0 h 9422"/>
                  <a:gd name="T68" fmla="*/ 0 w 10252"/>
                  <a:gd name="T69" fmla="*/ 0 h 9422"/>
                  <a:gd name="T70" fmla="*/ 0 w 10252"/>
                  <a:gd name="T71" fmla="*/ 0 h 9422"/>
                  <a:gd name="T72" fmla="*/ 0 w 10252"/>
                  <a:gd name="T73" fmla="*/ 0 h 9422"/>
                  <a:gd name="T74" fmla="*/ 0 w 10252"/>
                  <a:gd name="T75" fmla="*/ 0 h 9422"/>
                  <a:gd name="T76" fmla="*/ 0 w 10252"/>
                  <a:gd name="T77" fmla="*/ 0 h 9422"/>
                  <a:gd name="T78" fmla="*/ 0 w 10252"/>
                  <a:gd name="T79" fmla="*/ 0 h 9422"/>
                  <a:gd name="T80" fmla="*/ 0 w 10252"/>
                  <a:gd name="T81" fmla="*/ 0 h 9422"/>
                  <a:gd name="T82" fmla="*/ 0 w 10252"/>
                  <a:gd name="T83" fmla="*/ 0 h 9422"/>
                  <a:gd name="T84" fmla="*/ 0 w 10252"/>
                  <a:gd name="T85" fmla="*/ 0 h 9422"/>
                  <a:gd name="T86" fmla="*/ 0 w 10252"/>
                  <a:gd name="T87" fmla="*/ 0 h 9422"/>
                  <a:gd name="T88" fmla="*/ 0 w 10252"/>
                  <a:gd name="T89" fmla="*/ 0 h 9422"/>
                  <a:gd name="T90" fmla="*/ 0 w 10252"/>
                  <a:gd name="T91" fmla="*/ 0 h 9422"/>
                  <a:gd name="T92" fmla="*/ 0 w 10252"/>
                  <a:gd name="T93" fmla="*/ 0 h 9422"/>
                  <a:gd name="T94" fmla="*/ 0 w 10252"/>
                  <a:gd name="T95" fmla="*/ 0 h 9422"/>
                  <a:gd name="T96" fmla="*/ 0 w 10252"/>
                  <a:gd name="T97" fmla="*/ 0 h 9422"/>
                  <a:gd name="T98" fmla="*/ 0 w 10252"/>
                  <a:gd name="T99" fmla="*/ 0 h 9422"/>
                  <a:gd name="T100" fmla="*/ 0 w 10252"/>
                  <a:gd name="T101" fmla="*/ 0 h 9422"/>
                  <a:gd name="T102" fmla="*/ 0 w 10252"/>
                  <a:gd name="T103" fmla="*/ 0 h 9422"/>
                  <a:gd name="T104" fmla="*/ 0 w 10252"/>
                  <a:gd name="T105" fmla="*/ 0 h 9422"/>
                  <a:gd name="T106" fmla="*/ 0 w 10252"/>
                  <a:gd name="T107" fmla="*/ 0 h 9422"/>
                  <a:gd name="T108" fmla="*/ 0 w 10252"/>
                  <a:gd name="T109" fmla="*/ 0 h 9422"/>
                  <a:gd name="T110" fmla="*/ 0 w 10252"/>
                  <a:gd name="T111" fmla="*/ 0 h 9422"/>
                  <a:gd name="T112" fmla="*/ 0 w 10252"/>
                  <a:gd name="T113" fmla="*/ 0 h 9422"/>
                  <a:gd name="T114" fmla="*/ 0 w 10252"/>
                  <a:gd name="T115" fmla="*/ 0 h 9422"/>
                  <a:gd name="T116" fmla="*/ 0 w 10252"/>
                  <a:gd name="T117" fmla="*/ 0 h 9422"/>
                  <a:gd name="T118" fmla="*/ 0 w 10252"/>
                  <a:gd name="T119" fmla="*/ 0 h 9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252"/>
                  <a:gd name="T181" fmla="*/ 0 h 9422"/>
                  <a:gd name="T182" fmla="*/ 10252 w 10252"/>
                  <a:gd name="T183" fmla="*/ 9422 h 942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252" h="9422">
                    <a:moveTo>
                      <a:pt x="7171" y="880"/>
                    </a:moveTo>
                    <a:lnTo>
                      <a:pt x="7187" y="926"/>
                    </a:lnTo>
                    <a:lnTo>
                      <a:pt x="7204" y="972"/>
                    </a:lnTo>
                    <a:lnTo>
                      <a:pt x="7223" y="1017"/>
                    </a:lnTo>
                    <a:lnTo>
                      <a:pt x="7242" y="1061"/>
                    </a:lnTo>
                    <a:lnTo>
                      <a:pt x="7263" y="1103"/>
                    </a:lnTo>
                    <a:lnTo>
                      <a:pt x="7284" y="1145"/>
                    </a:lnTo>
                    <a:lnTo>
                      <a:pt x="7307" y="1188"/>
                    </a:lnTo>
                    <a:lnTo>
                      <a:pt x="7330" y="1228"/>
                    </a:lnTo>
                    <a:lnTo>
                      <a:pt x="7355" y="1268"/>
                    </a:lnTo>
                    <a:lnTo>
                      <a:pt x="7382" y="1306"/>
                    </a:lnTo>
                    <a:lnTo>
                      <a:pt x="7409" y="1344"/>
                    </a:lnTo>
                    <a:lnTo>
                      <a:pt x="7439" y="1381"/>
                    </a:lnTo>
                    <a:lnTo>
                      <a:pt x="7469" y="1416"/>
                    </a:lnTo>
                    <a:lnTo>
                      <a:pt x="7500" y="1450"/>
                    </a:lnTo>
                    <a:lnTo>
                      <a:pt x="7534" y="1484"/>
                    </a:lnTo>
                    <a:lnTo>
                      <a:pt x="7569" y="1515"/>
                    </a:lnTo>
                    <a:lnTo>
                      <a:pt x="7605" y="1546"/>
                    </a:lnTo>
                    <a:lnTo>
                      <a:pt x="7642" y="1575"/>
                    </a:lnTo>
                    <a:lnTo>
                      <a:pt x="7682" y="1602"/>
                    </a:lnTo>
                    <a:lnTo>
                      <a:pt x="7724" y="1629"/>
                    </a:lnTo>
                    <a:lnTo>
                      <a:pt x="7767" y="1652"/>
                    </a:lnTo>
                    <a:lnTo>
                      <a:pt x="7812" y="1676"/>
                    </a:lnTo>
                    <a:lnTo>
                      <a:pt x="7858" y="1697"/>
                    </a:lnTo>
                    <a:lnTo>
                      <a:pt x="7907" y="1717"/>
                    </a:lnTo>
                    <a:lnTo>
                      <a:pt x="7958" y="1735"/>
                    </a:lnTo>
                    <a:lnTo>
                      <a:pt x="8011" y="1751"/>
                    </a:lnTo>
                    <a:lnTo>
                      <a:pt x="8065" y="1766"/>
                    </a:lnTo>
                    <a:lnTo>
                      <a:pt x="8122" y="1778"/>
                    </a:lnTo>
                    <a:lnTo>
                      <a:pt x="8181" y="1790"/>
                    </a:lnTo>
                    <a:lnTo>
                      <a:pt x="8243" y="1798"/>
                    </a:lnTo>
                    <a:lnTo>
                      <a:pt x="8305" y="1805"/>
                    </a:lnTo>
                    <a:lnTo>
                      <a:pt x="8371" y="1809"/>
                    </a:lnTo>
                    <a:lnTo>
                      <a:pt x="8436" y="1813"/>
                    </a:lnTo>
                    <a:lnTo>
                      <a:pt x="8497" y="1819"/>
                    </a:lnTo>
                    <a:lnTo>
                      <a:pt x="8555" y="1828"/>
                    </a:lnTo>
                    <a:lnTo>
                      <a:pt x="8607" y="1839"/>
                    </a:lnTo>
                    <a:lnTo>
                      <a:pt x="8657" y="1852"/>
                    </a:lnTo>
                    <a:lnTo>
                      <a:pt x="8703" y="1866"/>
                    </a:lnTo>
                    <a:lnTo>
                      <a:pt x="8746" y="1882"/>
                    </a:lnTo>
                    <a:lnTo>
                      <a:pt x="8784" y="1899"/>
                    </a:lnTo>
                    <a:lnTo>
                      <a:pt x="8820" y="1919"/>
                    </a:lnTo>
                    <a:lnTo>
                      <a:pt x="8853" y="1941"/>
                    </a:lnTo>
                    <a:lnTo>
                      <a:pt x="8883" y="1963"/>
                    </a:lnTo>
                    <a:lnTo>
                      <a:pt x="8909" y="1987"/>
                    </a:lnTo>
                    <a:lnTo>
                      <a:pt x="8934" y="2013"/>
                    </a:lnTo>
                    <a:lnTo>
                      <a:pt x="8955" y="2039"/>
                    </a:lnTo>
                    <a:lnTo>
                      <a:pt x="8974" y="2068"/>
                    </a:lnTo>
                    <a:lnTo>
                      <a:pt x="8991" y="2097"/>
                    </a:lnTo>
                    <a:lnTo>
                      <a:pt x="9005" y="2128"/>
                    </a:lnTo>
                    <a:lnTo>
                      <a:pt x="9018" y="2159"/>
                    </a:lnTo>
                    <a:lnTo>
                      <a:pt x="9028" y="2191"/>
                    </a:lnTo>
                    <a:lnTo>
                      <a:pt x="9036" y="2225"/>
                    </a:lnTo>
                    <a:lnTo>
                      <a:pt x="9042" y="2259"/>
                    </a:lnTo>
                    <a:lnTo>
                      <a:pt x="9047" y="2294"/>
                    </a:lnTo>
                    <a:lnTo>
                      <a:pt x="9051" y="2330"/>
                    </a:lnTo>
                    <a:lnTo>
                      <a:pt x="9054" y="2366"/>
                    </a:lnTo>
                    <a:lnTo>
                      <a:pt x="9054" y="2404"/>
                    </a:lnTo>
                    <a:lnTo>
                      <a:pt x="9054" y="2441"/>
                    </a:lnTo>
                    <a:lnTo>
                      <a:pt x="9052" y="2480"/>
                    </a:lnTo>
                    <a:lnTo>
                      <a:pt x="9050" y="2517"/>
                    </a:lnTo>
                    <a:lnTo>
                      <a:pt x="9042" y="2596"/>
                    </a:lnTo>
                    <a:lnTo>
                      <a:pt x="9032" y="2674"/>
                    </a:lnTo>
                    <a:lnTo>
                      <a:pt x="9029" y="2714"/>
                    </a:lnTo>
                    <a:lnTo>
                      <a:pt x="9026" y="2754"/>
                    </a:lnTo>
                    <a:lnTo>
                      <a:pt x="9026" y="2797"/>
                    </a:lnTo>
                    <a:lnTo>
                      <a:pt x="9028" y="2839"/>
                    </a:lnTo>
                    <a:lnTo>
                      <a:pt x="9031" y="2882"/>
                    </a:lnTo>
                    <a:lnTo>
                      <a:pt x="9037" y="2925"/>
                    </a:lnTo>
                    <a:lnTo>
                      <a:pt x="9045" y="2970"/>
                    </a:lnTo>
                    <a:lnTo>
                      <a:pt x="9054" y="3015"/>
                    </a:lnTo>
                    <a:lnTo>
                      <a:pt x="9066" y="3060"/>
                    </a:lnTo>
                    <a:lnTo>
                      <a:pt x="9079" y="3105"/>
                    </a:lnTo>
                    <a:lnTo>
                      <a:pt x="9095" y="3150"/>
                    </a:lnTo>
                    <a:lnTo>
                      <a:pt x="9111" y="3195"/>
                    </a:lnTo>
                    <a:lnTo>
                      <a:pt x="9131" y="3241"/>
                    </a:lnTo>
                    <a:lnTo>
                      <a:pt x="9152" y="3286"/>
                    </a:lnTo>
                    <a:lnTo>
                      <a:pt x="9175" y="3331"/>
                    </a:lnTo>
                    <a:lnTo>
                      <a:pt x="9200" y="3375"/>
                    </a:lnTo>
                    <a:lnTo>
                      <a:pt x="9227" y="3420"/>
                    </a:lnTo>
                    <a:lnTo>
                      <a:pt x="9256" y="3463"/>
                    </a:lnTo>
                    <a:lnTo>
                      <a:pt x="9287" y="3506"/>
                    </a:lnTo>
                    <a:lnTo>
                      <a:pt x="9321" y="3548"/>
                    </a:lnTo>
                    <a:lnTo>
                      <a:pt x="9354" y="3589"/>
                    </a:lnTo>
                    <a:lnTo>
                      <a:pt x="9392" y="3631"/>
                    </a:lnTo>
                    <a:lnTo>
                      <a:pt x="9431" y="3670"/>
                    </a:lnTo>
                    <a:lnTo>
                      <a:pt x="9472" y="3709"/>
                    </a:lnTo>
                    <a:lnTo>
                      <a:pt x="9514" y="3747"/>
                    </a:lnTo>
                    <a:lnTo>
                      <a:pt x="9559" y="3783"/>
                    </a:lnTo>
                    <a:lnTo>
                      <a:pt x="9605" y="3818"/>
                    </a:lnTo>
                    <a:lnTo>
                      <a:pt x="9654" y="3851"/>
                    </a:lnTo>
                    <a:lnTo>
                      <a:pt x="9705" y="3883"/>
                    </a:lnTo>
                    <a:lnTo>
                      <a:pt x="9757" y="3914"/>
                    </a:lnTo>
                    <a:lnTo>
                      <a:pt x="9811" y="3943"/>
                    </a:lnTo>
                    <a:lnTo>
                      <a:pt x="9869" y="3969"/>
                    </a:lnTo>
                    <a:lnTo>
                      <a:pt x="9923" y="3996"/>
                    </a:lnTo>
                    <a:lnTo>
                      <a:pt x="9973" y="4027"/>
                    </a:lnTo>
                    <a:lnTo>
                      <a:pt x="10018" y="4061"/>
                    </a:lnTo>
                    <a:lnTo>
                      <a:pt x="10058" y="4097"/>
                    </a:lnTo>
                    <a:lnTo>
                      <a:pt x="10094" y="4136"/>
                    </a:lnTo>
                    <a:lnTo>
                      <a:pt x="10127" y="4176"/>
                    </a:lnTo>
                    <a:lnTo>
                      <a:pt x="10154" y="4218"/>
                    </a:lnTo>
                    <a:lnTo>
                      <a:pt x="10178" y="4263"/>
                    </a:lnTo>
                    <a:lnTo>
                      <a:pt x="10199" y="4309"/>
                    </a:lnTo>
                    <a:lnTo>
                      <a:pt x="10215" y="4357"/>
                    </a:lnTo>
                    <a:lnTo>
                      <a:pt x="10229" y="4406"/>
                    </a:lnTo>
                    <a:lnTo>
                      <a:pt x="10239" y="4456"/>
                    </a:lnTo>
                    <a:lnTo>
                      <a:pt x="10245" y="4505"/>
                    </a:lnTo>
                    <a:lnTo>
                      <a:pt x="10250" y="4557"/>
                    </a:lnTo>
                    <a:lnTo>
                      <a:pt x="10252" y="4608"/>
                    </a:lnTo>
                    <a:lnTo>
                      <a:pt x="10250" y="4660"/>
                    </a:lnTo>
                    <a:lnTo>
                      <a:pt x="10248" y="4713"/>
                    </a:lnTo>
                    <a:lnTo>
                      <a:pt x="10243" y="4764"/>
                    </a:lnTo>
                    <a:lnTo>
                      <a:pt x="10235" y="4816"/>
                    </a:lnTo>
                    <a:lnTo>
                      <a:pt x="10225" y="4867"/>
                    </a:lnTo>
                    <a:lnTo>
                      <a:pt x="10215" y="4917"/>
                    </a:lnTo>
                    <a:lnTo>
                      <a:pt x="10203" y="4967"/>
                    </a:lnTo>
                    <a:lnTo>
                      <a:pt x="10189" y="5016"/>
                    </a:lnTo>
                    <a:lnTo>
                      <a:pt x="10176" y="5063"/>
                    </a:lnTo>
                    <a:lnTo>
                      <a:pt x="10159" y="5110"/>
                    </a:lnTo>
                    <a:lnTo>
                      <a:pt x="10143" y="5154"/>
                    </a:lnTo>
                    <a:lnTo>
                      <a:pt x="10127" y="5197"/>
                    </a:lnTo>
                    <a:lnTo>
                      <a:pt x="10109" y="5238"/>
                    </a:lnTo>
                    <a:lnTo>
                      <a:pt x="10092" y="5277"/>
                    </a:lnTo>
                    <a:lnTo>
                      <a:pt x="10074" y="5313"/>
                    </a:lnTo>
                    <a:lnTo>
                      <a:pt x="10058" y="5347"/>
                    </a:lnTo>
                    <a:lnTo>
                      <a:pt x="10041" y="5378"/>
                    </a:lnTo>
                    <a:lnTo>
                      <a:pt x="10025" y="5407"/>
                    </a:lnTo>
                    <a:lnTo>
                      <a:pt x="10007" y="5434"/>
                    </a:lnTo>
                    <a:lnTo>
                      <a:pt x="9988" y="5462"/>
                    </a:lnTo>
                    <a:lnTo>
                      <a:pt x="9971" y="5486"/>
                    </a:lnTo>
                    <a:lnTo>
                      <a:pt x="9935" y="5536"/>
                    </a:lnTo>
                    <a:lnTo>
                      <a:pt x="9900" y="5584"/>
                    </a:lnTo>
                    <a:lnTo>
                      <a:pt x="9866" y="5630"/>
                    </a:lnTo>
                    <a:lnTo>
                      <a:pt x="9835" y="5675"/>
                    </a:lnTo>
                    <a:lnTo>
                      <a:pt x="9821" y="5697"/>
                    </a:lnTo>
                    <a:lnTo>
                      <a:pt x="9807" y="5721"/>
                    </a:lnTo>
                    <a:lnTo>
                      <a:pt x="9795" y="5745"/>
                    </a:lnTo>
                    <a:lnTo>
                      <a:pt x="9785" y="5769"/>
                    </a:lnTo>
                    <a:lnTo>
                      <a:pt x="9775" y="5794"/>
                    </a:lnTo>
                    <a:lnTo>
                      <a:pt x="9767" y="5818"/>
                    </a:lnTo>
                    <a:lnTo>
                      <a:pt x="9761" y="5845"/>
                    </a:lnTo>
                    <a:lnTo>
                      <a:pt x="9756" y="5871"/>
                    </a:lnTo>
                    <a:lnTo>
                      <a:pt x="9754" y="5900"/>
                    </a:lnTo>
                    <a:lnTo>
                      <a:pt x="9754" y="5928"/>
                    </a:lnTo>
                    <a:lnTo>
                      <a:pt x="9755" y="5960"/>
                    </a:lnTo>
                    <a:lnTo>
                      <a:pt x="9760" y="5991"/>
                    </a:lnTo>
                    <a:lnTo>
                      <a:pt x="9766" y="6024"/>
                    </a:lnTo>
                    <a:lnTo>
                      <a:pt x="9775" y="6059"/>
                    </a:lnTo>
                    <a:lnTo>
                      <a:pt x="9786" y="6097"/>
                    </a:lnTo>
                    <a:lnTo>
                      <a:pt x="9800" y="6135"/>
                    </a:lnTo>
                    <a:lnTo>
                      <a:pt x="9817" y="6175"/>
                    </a:lnTo>
                    <a:lnTo>
                      <a:pt x="9837" y="6219"/>
                    </a:lnTo>
                    <a:lnTo>
                      <a:pt x="9861" y="6264"/>
                    </a:lnTo>
                    <a:lnTo>
                      <a:pt x="9887" y="6311"/>
                    </a:lnTo>
                    <a:lnTo>
                      <a:pt x="9915" y="6360"/>
                    </a:lnTo>
                    <a:lnTo>
                      <a:pt x="9937" y="6408"/>
                    </a:lnTo>
                    <a:lnTo>
                      <a:pt x="9957" y="6455"/>
                    </a:lnTo>
                    <a:lnTo>
                      <a:pt x="9975" y="6502"/>
                    </a:lnTo>
                    <a:lnTo>
                      <a:pt x="9988" y="6550"/>
                    </a:lnTo>
                    <a:lnTo>
                      <a:pt x="9998" y="6597"/>
                    </a:lnTo>
                    <a:lnTo>
                      <a:pt x="10007" y="6642"/>
                    </a:lnTo>
                    <a:lnTo>
                      <a:pt x="10012" y="6688"/>
                    </a:lnTo>
                    <a:lnTo>
                      <a:pt x="10013" y="6733"/>
                    </a:lnTo>
                    <a:lnTo>
                      <a:pt x="10013" y="6777"/>
                    </a:lnTo>
                    <a:lnTo>
                      <a:pt x="10010" y="6821"/>
                    </a:lnTo>
                    <a:lnTo>
                      <a:pt x="10005" y="6863"/>
                    </a:lnTo>
                    <a:lnTo>
                      <a:pt x="9996" y="6904"/>
                    </a:lnTo>
                    <a:lnTo>
                      <a:pt x="9985" y="6944"/>
                    </a:lnTo>
                    <a:lnTo>
                      <a:pt x="9972" y="6984"/>
                    </a:lnTo>
                    <a:lnTo>
                      <a:pt x="9956" y="7022"/>
                    </a:lnTo>
                    <a:lnTo>
                      <a:pt x="9938" y="7058"/>
                    </a:lnTo>
                    <a:lnTo>
                      <a:pt x="9918" y="7094"/>
                    </a:lnTo>
                    <a:lnTo>
                      <a:pt x="9897" y="7128"/>
                    </a:lnTo>
                    <a:lnTo>
                      <a:pt x="9874" y="7160"/>
                    </a:lnTo>
                    <a:lnTo>
                      <a:pt x="9847" y="7190"/>
                    </a:lnTo>
                    <a:lnTo>
                      <a:pt x="9820" y="7219"/>
                    </a:lnTo>
                    <a:lnTo>
                      <a:pt x="9790" y="7246"/>
                    </a:lnTo>
                    <a:lnTo>
                      <a:pt x="9759" y="7271"/>
                    </a:lnTo>
                    <a:lnTo>
                      <a:pt x="9726" y="7295"/>
                    </a:lnTo>
                    <a:lnTo>
                      <a:pt x="9693" y="7316"/>
                    </a:lnTo>
                    <a:lnTo>
                      <a:pt x="9656" y="7336"/>
                    </a:lnTo>
                    <a:lnTo>
                      <a:pt x="9619" y="7354"/>
                    </a:lnTo>
                    <a:lnTo>
                      <a:pt x="9580" y="7369"/>
                    </a:lnTo>
                    <a:lnTo>
                      <a:pt x="9540" y="7381"/>
                    </a:lnTo>
                    <a:lnTo>
                      <a:pt x="9500" y="7391"/>
                    </a:lnTo>
                    <a:lnTo>
                      <a:pt x="9458" y="7399"/>
                    </a:lnTo>
                    <a:lnTo>
                      <a:pt x="9417" y="7409"/>
                    </a:lnTo>
                    <a:lnTo>
                      <a:pt x="9379" y="7424"/>
                    </a:lnTo>
                    <a:lnTo>
                      <a:pt x="9346" y="7444"/>
                    </a:lnTo>
                    <a:lnTo>
                      <a:pt x="9315" y="7468"/>
                    </a:lnTo>
                    <a:lnTo>
                      <a:pt x="9286" y="7497"/>
                    </a:lnTo>
                    <a:lnTo>
                      <a:pt x="9261" y="7531"/>
                    </a:lnTo>
                    <a:lnTo>
                      <a:pt x="9238" y="7567"/>
                    </a:lnTo>
                    <a:lnTo>
                      <a:pt x="9218" y="7608"/>
                    </a:lnTo>
                    <a:lnTo>
                      <a:pt x="9202" y="7651"/>
                    </a:lnTo>
                    <a:lnTo>
                      <a:pt x="9186" y="7697"/>
                    </a:lnTo>
                    <a:lnTo>
                      <a:pt x="9174" y="7744"/>
                    </a:lnTo>
                    <a:lnTo>
                      <a:pt x="9162" y="7793"/>
                    </a:lnTo>
                    <a:lnTo>
                      <a:pt x="9154" y="7844"/>
                    </a:lnTo>
                    <a:lnTo>
                      <a:pt x="9146" y="7895"/>
                    </a:lnTo>
                    <a:lnTo>
                      <a:pt x="9141" y="7948"/>
                    </a:lnTo>
                    <a:lnTo>
                      <a:pt x="9137" y="8000"/>
                    </a:lnTo>
                    <a:lnTo>
                      <a:pt x="9134" y="8053"/>
                    </a:lnTo>
                    <a:lnTo>
                      <a:pt x="9132" y="8104"/>
                    </a:lnTo>
                    <a:lnTo>
                      <a:pt x="9131" y="8155"/>
                    </a:lnTo>
                    <a:lnTo>
                      <a:pt x="9132" y="8204"/>
                    </a:lnTo>
                    <a:lnTo>
                      <a:pt x="9135" y="8297"/>
                    </a:lnTo>
                    <a:lnTo>
                      <a:pt x="9140" y="8380"/>
                    </a:lnTo>
                    <a:lnTo>
                      <a:pt x="9145" y="8450"/>
                    </a:lnTo>
                    <a:lnTo>
                      <a:pt x="9151" y="8503"/>
                    </a:lnTo>
                    <a:lnTo>
                      <a:pt x="9155" y="8538"/>
                    </a:lnTo>
                    <a:lnTo>
                      <a:pt x="9156" y="8551"/>
                    </a:lnTo>
                    <a:lnTo>
                      <a:pt x="9051" y="8643"/>
                    </a:lnTo>
                    <a:lnTo>
                      <a:pt x="8914" y="8730"/>
                    </a:lnTo>
                    <a:lnTo>
                      <a:pt x="8748" y="8813"/>
                    </a:lnTo>
                    <a:lnTo>
                      <a:pt x="8556" y="8890"/>
                    </a:lnTo>
                    <a:lnTo>
                      <a:pt x="8340" y="8961"/>
                    </a:lnTo>
                    <a:lnTo>
                      <a:pt x="8102" y="9029"/>
                    </a:lnTo>
                    <a:lnTo>
                      <a:pt x="7843" y="9090"/>
                    </a:lnTo>
                    <a:lnTo>
                      <a:pt x="7568" y="9146"/>
                    </a:lnTo>
                    <a:lnTo>
                      <a:pt x="7277" y="9197"/>
                    </a:lnTo>
                    <a:lnTo>
                      <a:pt x="6974" y="9242"/>
                    </a:lnTo>
                    <a:lnTo>
                      <a:pt x="6659" y="9283"/>
                    </a:lnTo>
                    <a:lnTo>
                      <a:pt x="6336" y="9318"/>
                    </a:lnTo>
                    <a:lnTo>
                      <a:pt x="6008" y="9348"/>
                    </a:lnTo>
                    <a:lnTo>
                      <a:pt x="5675" y="9373"/>
                    </a:lnTo>
                    <a:lnTo>
                      <a:pt x="5341" y="9393"/>
                    </a:lnTo>
                    <a:lnTo>
                      <a:pt x="5007" y="9408"/>
                    </a:lnTo>
                    <a:lnTo>
                      <a:pt x="4678" y="9418"/>
                    </a:lnTo>
                    <a:lnTo>
                      <a:pt x="4352" y="9422"/>
                    </a:lnTo>
                    <a:lnTo>
                      <a:pt x="4034" y="9422"/>
                    </a:lnTo>
                    <a:lnTo>
                      <a:pt x="3727" y="9416"/>
                    </a:lnTo>
                    <a:lnTo>
                      <a:pt x="3430" y="9404"/>
                    </a:lnTo>
                    <a:lnTo>
                      <a:pt x="3149" y="9389"/>
                    </a:lnTo>
                    <a:lnTo>
                      <a:pt x="2884" y="9368"/>
                    </a:lnTo>
                    <a:lnTo>
                      <a:pt x="2637" y="9342"/>
                    </a:lnTo>
                    <a:lnTo>
                      <a:pt x="2413" y="9311"/>
                    </a:lnTo>
                    <a:lnTo>
                      <a:pt x="2212" y="9275"/>
                    </a:lnTo>
                    <a:lnTo>
                      <a:pt x="2036" y="9233"/>
                    </a:lnTo>
                    <a:lnTo>
                      <a:pt x="1887" y="9186"/>
                    </a:lnTo>
                    <a:lnTo>
                      <a:pt x="1770" y="9135"/>
                    </a:lnTo>
                    <a:lnTo>
                      <a:pt x="1685" y="9079"/>
                    </a:lnTo>
                    <a:lnTo>
                      <a:pt x="1635" y="9017"/>
                    </a:lnTo>
                    <a:lnTo>
                      <a:pt x="1622" y="8950"/>
                    </a:lnTo>
                    <a:lnTo>
                      <a:pt x="1625" y="8884"/>
                    </a:lnTo>
                    <a:lnTo>
                      <a:pt x="1627" y="8820"/>
                    </a:lnTo>
                    <a:lnTo>
                      <a:pt x="1624" y="8762"/>
                    </a:lnTo>
                    <a:lnTo>
                      <a:pt x="1618" y="8705"/>
                    </a:lnTo>
                    <a:lnTo>
                      <a:pt x="1610" y="8653"/>
                    </a:lnTo>
                    <a:lnTo>
                      <a:pt x="1600" y="8604"/>
                    </a:lnTo>
                    <a:lnTo>
                      <a:pt x="1588" y="8558"/>
                    </a:lnTo>
                    <a:lnTo>
                      <a:pt x="1573" y="8514"/>
                    </a:lnTo>
                    <a:lnTo>
                      <a:pt x="1557" y="8474"/>
                    </a:lnTo>
                    <a:lnTo>
                      <a:pt x="1538" y="8436"/>
                    </a:lnTo>
                    <a:lnTo>
                      <a:pt x="1519" y="8400"/>
                    </a:lnTo>
                    <a:lnTo>
                      <a:pt x="1499" y="8365"/>
                    </a:lnTo>
                    <a:lnTo>
                      <a:pt x="1477" y="8332"/>
                    </a:lnTo>
                    <a:lnTo>
                      <a:pt x="1456" y="8301"/>
                    </a:lnTo>
                    <a:lnTo>
                      <a:pt x="1432" y="8272"/>
                    </a:lnTo>
                    <a:lnTo>
                      <a:pt x="1410" y="8244"/>
                    </a:lnTo>
                    <a:lnTo>
                      <a:pt x="1363" y="8189"/>
                    </a:lnTo>
                    <a:lnTo>
                      <a:pt x="1318" y="8136"/>
                    </a:lnTo>
                    <a:lnTo>
                      <a:pt x="1296" y="8110"/>
                    </a:lnTo>
                    <a:lnTo>
                      <a:pt x="1276" y="8084"/>
                    </a:lnTo>
                    <a:lnTo>
                      <a:pt x="1256" y="8056"/>
                    </a:lnTo>
                    <a:lnTo>
                      <a:pt x="1239" y="8030"/>
                    </a:lnTo>
                    <a:lnTo>
                      <a:pt x="1221" y="8001"/>
                    </a:lnTo>
                    <a:lnTo>
                      <a:pt x="1207" y="7973"/>
                    </a:lnTo>
                    <a:lnTo>
                      <a:pt x="1194" y="7943"/>
                    </a:lnTo>
                    <a:lnTo>
                      <a:pt x="1184" y="7912"/>
                    </a:lnTo>
                    <a:lnTo>
                      <a:pt x="1175" y="7879"/>
                    </a:lnTo>
                    <a:lnTo>
                      <a:pt x="1170" y="7844"/>
                    </a:lnTo>
                    <a:lnTo>
                      <a:pt x="1167" y="7808"/>
                    </a:lnTo>
                    <a:lnTo>
                      <a:pt x="1167" y="7769"/>
                    </a:lnTo>
                    <a:lnTo>
                      <a:pt x="1166" y="7731"/>
                    </a:lnTo>
                    <a:lnTo>
                      <a:pt x="1161" y="7696"/>
                    </a:lnTo>
                    <a:lnTo>
                      <a:pt x="1151" y="7661"/>
                    </a:lnTo>
                    <a:lnTo>
                      <a:pt x="1136" y="7628"/>
                    </a:lnTo>
                    <a:lnTo>
                      <a:pt x="1118" y="7597"/>
                    </a:lnTo>
                    <a:lnTo>
                      <a:pt x="1095" y="7568"/>
                    </a:lnTo>
                    <a:lnTo>
                      <a:pt x="1070" y="7540"/>
                    </a:lnTo>
                    <a:lnTo>
                      <a:pt x="1041" y="7511"/>
                    </a:lnTo>
                    <a:lnTo>
                      <a:pt x="1009" y="7485"/>
                    </a:lnTo>
                    <a:lnTo>
                      <a:pt x="974" y="7457"/>
                    </a:lnTo>
                    <a:lnTo>
                      <a:pt x="938" y="7430"/>
                    </a:lnTo>
                    <a:lnTo>
                      <a:pt x="899" y="7404"/>
                    </a:lnTo>
                    <a:lnTo>
                      <a:pt x="817" y="7347"/>
                    </a:lnTo>
                    <a:lnTo>
                      <a:pt x="730" y="7289"/>
                    </a:lnTo>
                    <a:lnTo>
                      <a:pt x="686" y="7258"/>
                    </a:lnTo>
                    <a:lnTo>
                      <a:pt x="641" y="7225"/>
                    </a:lnTo>
                    <a:lnTo>
                      <a:pt x="596" y="7191"/>
                    </a:lnTo>
                    <a:lnTo>
                      <a:pt x="551" y="7155"/>
                    </a:lnTo>
                    <a:lnTo>
                      <a:pt x="507" y="7117"/>
                    </a:lnTo>
                    <a:lnTo>
                      <a:pt x="465" y="7075"/>
                    </a:lnTo>
                    <a:lnTo>
                      <a:pt x="423" y="7032"/>
                    </a:lnTo>
                    <a:lnTo>
                      <a:pt x="383" y="6984"/>
                    </a:lnTo>
                    <a:lnTo>
                      <a:pt x="344" y="6936"/>
                    </a:lnTo>
                    <a:lnTo>
                      <a:pt x="306" y="6882"/>
                    </a:lnTo>
                    <a:lnTo>
                      <a:pt x="273" y="6824"/>
                    </a:lnTo>
                    <a:lnTo>
                      <a:pt x="240" y="6765"/>
                    </a:lnTo>
                    <a:lnTo>
                      <a:pt x="212" y="6700"/>
                    </a:lnTo>
                    <a:lnTo>
                      <a:pt x="185" y="6631"/>
                    </a:lnTo>
                    <a:lnTo>
                      <a:pt x="163" y="6557"/>
                    </a:lnTo>
                    <a:lnTo>
                      <a:pt x="144" y="6480"/>
                    </a:lnTo>
                    <a:lnTo>
                      <a:pt x="113" y="6326"/>
                    </a:lnTo>
                    <a:lnTo>
                      <a:pt x="86" y="6188"/>
                    </a:lnTo>
                    <a:lnTo>
                      <a:pt x="62" y="6061"/>
                    </a:lnTo>
                    <a:lnTo>
                      <a:pt x="42" y="5945"/>
                    </a:lnTo>
                    <a:lnTo>
                      <a:pt x="33" y="5891"/>
                    </a:lnTo>
                    <a:lnTo>
                      <a:pt x="26" y="5838"/>
                    </a:lnTo>
                    <a:lnTo>
                      <a:pt x="19" y="5787"/>
                    </a:lnTo>
                    <a:lnTo>
                      <a:pt x="13" y="5739"/>
                    </a:lnTo>
                    <a:lnTo>
                      <a:pt x="8" y="5692"/>
                    </a:lnTo>
                    <a:lnTo>
                      <a:pt x="5" y="5646"/>
                    </a:lnTo>
                    <a:lnTo>
                      <a:pt x="2" y="5601"/>
                    </a:lnTo>
                    <a:lnTo>
                      <a:pt x="0" y="5558"/>
                    </a:lnTo>
                    <a:lnTo>
                      <a:pt x="0" y="5515"/>
                    </a:lnTo>
                    <a:lnTo>
                      <a:pt x="0" y="5473"/>
                    </a:lnTo>
                    <a:lnTo>
                      <a:pt x="1" y="5430"/>
                    </a:lnTo>
                    <a:lnTo>
                      <a:pt x="2" y="5388"/>
                    </a:lnTo>
                    <a:lnTo>
                      <a:pt x="5" y="5347"/>
                    </a:lnTo>
                    <a:lnTo>
                      <a:pt x="10" y="5304"/>
                    </a:lnTo>
                    <a:lnTo>
                      <a:pt x="13" y="5262"/>
                    </a:lnTo>
                    <a:lnTo>
                      <a:pt x="19" y="5219"/>
                    </a:lnTo>
                    <a:lnTo>
                      <a:pt x="26" y="5174"/>
                    </a:lnTo>
                    <a:lnTo>
                      <a:pt x="34" y="5130"/>
                    </a:lnTo>
                    <a:lnTo>
                      <a:pt x="42" y="5083"/>
                    </a:lnTo>
                    <a:lnTo>
                      <a:pt x="52" y="5036"/>
                    </a:lnTo>
                    <a:lnTo>
                      <a:pt x="74" y="4936"/>
                    </a:lnTo>
                    <a:lnTo>
                      <a:pt x="101" y="4829"/>
                    </a:lnTo>
                    <a:lnTo>
                      <a:pt x="116" y="4774"/>
                    </a:lnTo>
                    <a:lnTo>
                      <a:pt x="134" y="4721"/>
                    </a:lnTo>
                    <a:lnTo>
                      <a:pt x="157" y="4670"/>
                    </a:lnTo>
                    <a:lnTo>
                      <a:pt x="182" y="4622"/>
                    </a:lnTo>
                    <a:lnTo>
                      <a:pt x="209" y="4574"/>
                    </a:lnTo>
                    <a:lnTo>
                      <a:pt x="239" y="4528"/>
                    </a:lnTo>
                    <a:lnTo>
                      <a:pt x="270" y="4484"/>
                    </a:lnTo>
                    <a:lnTo>
                      <a:pt x="305" y="4442"/>
                    </a:lnTo>
                    <a:lnTo>
                      <a:pt x="340" y="4401"/>
                    </a:lnTo>
                    <a:lnTo>
                      <a:pt x="376" y="4362"/>
                    </a:lnTo>
                    <a:lnTo>
                      <a:pt x="415" y="4323"/>
                    </a:lnTo>
                    <a:lnTo>
                      <a:pt x="454" y="4286"/>
                    </a:lnTo>
                    <a:lnTo>
                      <a:pt x="494" y="4251"/>
                    </a:lnTo>
                    <a:lnTo>
                      <a:pt x="534" y="4216"/>
                    </a:lnTo>
                    <a:lnTo>
                      <a:pt x="574" y="4181"/>
                    </a:lnTo>
                    <a:lnTo>
                      <a:pt x="613" y="4148"/>
                    </a:lnTo>
                    <a:lnTo>
                      <a:pt x="693" y="4084"/>
                    </a:lnTo>
                    <a:lnTo>
                      <a:pt x="769" y="4021"/>
                    </a:lnTo>
                    <a:lnTo>
                      <a:pt x="806" y="3991"/>
                    </a:lnTo>
                    <a:lnTo>
                      <a:pt x="841" y="3960"/>
                    </a:lnTo>
                    <a:lnTo>
                      <a:pt x="873" y="3930"/>
                    </a:lnTo>
                    <a:lnTo>
                      <a:pt x="904" y="3900"/>
                    </a:lnTo>
                    <a:lnTo>
                      <a:pt x="934" y="3870"/>
                    </a:lnTo>
                    <a:lnTo>
                      <a:pt x="960" y="3840"/>
                    </a:lnTo>
                    <a:lnTo>
                      <a:pt x="984" y="3810"/>
                    </a:lnTo>
                    <a:lnTo>
                      <a:pt x="1004" y="3779"/>
                    </a:lnTo>
                    <a:lnTo>
                      <a:pt x="1023" y="3748"/>
                    </a:lnTo>
                    <a:lnTo>
                      <a:pt x="1036" y="3717"/>
                    </a:lnTo>
                    <a:lnTo>
                      <a:pt x="1046" y="3685"/>
                    </a:lnTo>
                    <a:lnTo>
                      <a:pt x="1054" y="3653"/>
                    </a:lnTo>
                    <a:lnTo>
                      <a:pt x="1059" y="3618"/>
                    </a:lnTo>
                    <a:lnTo>
                      <a:pt x="1066" y="3581"/>
                    </a:lnTo>
                    <a:lnTo>
                      <a:pt x="1075" y="3541"/>
                    </a:lnTo>
                    <a:lnTo>
                      <a:pt x="1086" y="3497"/>
                    </a:lnTo>
                    <a:lnTo>
                      <a:pt x="1100" y="3452"/>
                    </a:lnTo>
                    <a:lnTo>
                      <a:pt x="1115" y="3405"/>
                    </a:lnTo>
                    <a:lnTo>
                      <a:pt x="1133" y="3355"/>
                    </a:lnTo>
                    <a:lnTo>
                      <a:pt x="1151" y="3305"/>
                    </a:lnTo>
                    <a:lnTo>
                      <a:pt x="1172" y="3252"/>
                    </a:lnTo>
                    <a:lnTo>
                      <a:pt x="1195" y="3199"/>
                    </a:lnTo>
                    <a:lnTo>
                      <a:pt x="1219" y="3145"/>
                    </a:lnTo>
                    <a:lnTo>
                      <a:pt x="1245" y="3091"/>
                    </a:lnTo>
                    <a:lnTo>
                      <a:pt x="1274" y="3036"/>
                    </a:lnTo>
                    <a:lnTo>
                      <a:pt x="1302" y="2981"/>
                    </a:lnTo>
                    <a:lnTo>
                      <a:pt x="1333" y="2927"/>
                    </a:lnTo>
                    <a:lnTo>
                      <a:pt x="1367" y="2873"/>
                    </a:lnTo>
                    <a:lnTo>
                      <a:pt x="1401" y="2819"/>
                    </a:lnTo>
                    <a:lnTo>
                      <a:pt x="1437" y="2767"/>
                    </a:lnTo>
                    <a:lnTo>
                      <a:pt x="1474" y="2716"/>
                    </a:lnTo>
                    <a:lnTo>
                      <a:pt x="1514" y="2666"/>
                    </a:lnTo>
                    <a:lnTo>
                      <a:pt x="1554" y="2617"/>
                    </a:lnTo>
                    <a:lnTo>
                      <a:pt x="1597" y="2571"/>
                    </a:lnTo>
                    <a:lnTo>
                      <a:pt x="1640" y="2527"/>
                    </a:lnTo>
                    <a:lnTo>
                      <a:pt x="1685" y="2486"/>
                    </a:lnTo>
                    <a:lnTo>
                      <a:pt x="1732" y="2447"/>
                    </a:lnTo>
                    <a:lnTo>
                      <a:pt x="1779" y="2411"/>
                    </a:lnTo>
                    <a:lnTo>
                      <a:pt x="1828" y="2379"/>
                    </a:lnTo>
                    <a:lnTo>
                      <a:pt x="1879" y="2350"/>
                    </a:lnTo>
                    <a:lnTo>
                      <a:pt x="1930" y="2325"/>
                    </a:lnTo>
                    <a:lnTo>
                      <a:pt x="1982" y="2304"/>
                    </a:lnTo>
                    <a:lnTo>
                      <a:pt x="2036" y="2286"/>
                    </a:lnTo>
                    <a:lnTo>
                      <a:pt x="2091" y="2274"/>
                    </a:lnTo>
                    <a:lnTo>
                      <a:pt x="2208" y="2255"/>
                    </a:lnTo>
                    <a:lnTo>
                      <a:pt x="2315" y="2231"/>
                    </a:lnTo>
                    <a:lnTo>
                      <a:pt x="2415" y="2203"/>
                    </a:lnTo>
                    <a:lnTo>
                      <a:pt x="2508" y="2170"/>
                    </a:lnTo>
                    <a:lnTo>
                      <a:pt x="2593" y="2134"/>
                    </a:lnTo>
                    <a:lnTo>
                      <a:pt x="2671" y="2095"/>
                    </a:lnTo>
                    <a:lnTo>
                      <a:pt x="2742" y="2052"/>
                    </a:lnTo>
                    <a:lnTo>
                      <a:pt x="2807" y="2007"/>
                    </a:lnTo>
                    <a:lnTo>
                      <a:pt x="2867" y="1958"/>
                    </a:lnTo>
                    <a:lnTo>
                      <a:pt x="2921" y="1907"/>
                    </a:lnTo>
                    <a:lnTo>
                      <a:pt x="2971" y="1853"/>
                    </a:lnTo>
                    <a:lnTo>
                      <a:pt x="3014" y="1798"/>
                    </a:lnTo>
                    <a:lnTo>
                      <a:pt x="3054" y="1742"/>
                    </a:lnTo>
                    <a:lnTo>
                      <a:pt x="3090" y="1685"/>
                    </a:lnTo>
                    <a:lnTo>
                      <a:pt x="3123" y="1625"/>
                    </a:lnTo>
                    <a:lnTo>
                      <a:pt x="3153" y="1565"/>
                    </a:lnTo>
                    <a:lnTo>
                      <a:pt x="3180" y="1505"/>
                    </a:lnTo>
                    <a:lnTo>
                      <a:pt x="3204" y="1444"/>
                    </a:lnTo>
                    <a:lnTo>
                      <a:pt x="3226" y="1384"/>
                    </a:lnTo>
                    <a:lnTo>
                      <a:pt x="3248" y="1324"/>
                    </a:lnTo>
                    <a:lnTo>
                      <a:pt x="3286" y="1205"/>
                    </a:lnTo>
                    <a:lnTo>
                      <a:pt x="3322" y="1092"/>
                    </a:lnTo>
                    <a:lnTo>
                      <a:pt x="3341" y="1037"/>
                    </a:lnTo>
                    <a:lnTo>
                      <a:pt x="3361" y="984"/>
                    </a:lnTo>
                    <a:lnTo>
                      <a:pt x="3382" y="935"/>
                    </a:lnTo>
                    <a:lnTo>
                      <a:pt x="3404" y="887"/>
                    </a:lnTo>
                    <a:lnTo>
                      <a:pt x="3427" y="842"/>
                    </a:lnTo>
                    <a:lnTo>
                      <a:pt x="3453" y="800"/>
                    </a:lnTo>
                    <a:lnTo>
                      <a:pt x="3482" y="762"/>
                    </a:lnTo>
                    <a:lnTo>
                      <a:pt x="3515" y="727"/>
                    </a:lnTo>
                    <a:lnTo>
                      <a:pt x="3547" y="696"/>
                    </a:lnTo>
                    <a:lnTo>
                      <a:pt x="3581" y="669"/>
                    </a:lnTo>
                    <a:lnTo>
                      <a:pt x="3614" y="644"/>
                    </a:lnTo>
                    <a:lnTo>
                      <a:pt x="3648" y="623"/>
                    </a:lnTo>
                    <a:lnTo>
                      <a:pt x="3683" y="603"/>
                    </a:lnTo>
                    <a:lnTo>
                      <a:pt x="3719" y="586"/>
                    </a:lnTo>
                    <a:lnTo>
                      <a:pt x="3755" y="573"/>
                    </a:lnTo>
                    <a:lnTo>
                      <a:pt x="3793" y="560"/>
                    </a:lnTo>
                    <a:lnTo>
                      <a:pt x="3833" y="549"/>
                    </a:lnTo>
                    <a:lnTo>
                      <a:pt x="3873" y="539"/>
                    </a:lnTo>
                    <a:lnTo>
                      <a:pt x="3915" y="531"/>
                    </a:lnTo>
                    <a:lnTo>
                      <a:pt x="3959" y="524"/>
                    </a:lnTo>
                    <a:lnTo>
                      <a:pt x="4052" y="510"/>
                    </a:lnTo>
                    <a:lnTo>
                      <a:pt x="4155" y="498"/>
                    </a:lnTo>
                    <a:lnTo>
                      <a:pt x="4267" y="483"/>
                    </a:lnTo>
                    <a:lnTo>
                      <a:pt x="4391" y="464"/>
                    </a:lnTo>
                    <a:lnTo>
                      <a:pt x="4457" y="453"/>
                    </a:lnTo>
                    <a:lnTo>
                      <a:pt x="4525" y="440"/>
                    </a:lnTo>
                    <a:lnTo>
                      <a:pt x="4598" y="425"/>
                    </a:lnTo>
                    <a:lnTo>
                      <a:pt x="4674" y="409"/>
                    </a:lnTo>
                    <a:lnTo>
                      <a:pt x="4754" y="389"/>
                    </a:lnTo>
                    <a:lnTo>
                      <a:pt x="4837" y="367"/>
                    </a:lnTo>
                    <a:lnTo>
                      <a:pt x="4925" y="342"/>
                    </a:lnTo>
                    <a:lnTo>
                      <a:pt x="5017" y="314"/>
                    </a:lnTo>
                    <a:lnTo>
                      <a:pt x="5112" y="282"/>
                    </a:lnTo>
                    <a:lnTo>
                      <a:pt x="5213" y="247"/>
                    </a:lnTo>
                    <a:lnTo>
                      <a:pt x="5316" y="207"/>
                    </a:lnTo>
                    <a:lnTo>
                      <a:pt x="5426" y="163"/>
                    </a:lnTo>
                    <a:lnTo>
                      <a:pt x="5535" y="121"/>
                    </a:lnTo>
                    <a:lnTo>
                      <a:pt x="5640" y="86"/>
                    </a:lnTo>
                    <a:lnTo>
                      <a:pt x="5741" y="57"/>
                    </a:lnTo>
                    <a:lnTo>
                      <a:pt x="5836" y="33"/>
                    </a:lnTo>
                    <a:lnTo>
                      <a:pt x="5927" y="17"/>
                    </a:lnTo>
                    <a:lnTo>
                      <a:pt x="6014" y="6"/>
                    </a:lnTo>
                    <a:lnTo>
                      <a:pt x="6098" y="1"/>
                    </a:lnTo>
                    <a:lnTo>
                      <a:pt x="6176" y="0"/>
                    </a:lnTo>
                    <a:lnTo>
                      <a:pt x="6252" y="5"/>
                    </a:lnTo>
                    <a:lnTo>
                      <a:pt x="6323" y="15"/>
                    </a:lnTo>
                    <a:lnTo>
                      <a:pt x="6391" y="28"/>
                    </a:lnTo>
                    <a:lnTo>
                      <a:pt x="6456" y="46"/>
                    </a:lnTo>
                    <a:lnTo>
                      <a:pt x="6517" y="68"/>
                    </a:lnTo>
                    <a:lnTo>
                      <a:pt x="6574" y="93"/>
                    </a:lnTo>
                    <a:lnTo>
                      <a:pt x="6629" y="123"/>
                    </a:lnTo>
                    <a:lnTo>
                      <a:pt x="6680" y="154"/>
                    </a:lnTo>
                    <a:lnTo>
                      <a:pt x="6728" y="189"/>
                    </a:lnTo>
                    <a:lnTo>
                      <a:pt x="6774" y="227"/>
                    </a:lnTo>
                    <a:lnTo>
                      <a:pt x="6816" y="267"/>
                    </a:lnTo>
                    <a:lnTo>
                      <a:pt x="6856" y="309"/>
                    </a:lnTo>
                    <a:lnTo>
                      <a:pt x="6894" y="353"/>
                    </a:lnTo>
                    <a:lnTo>
                      <a:pt x="6929" y="399"/>
                    </a:lnTo>
                    <a:lnTo>
                      <a:pt x="6961" y="445"/>
                    </a:lnTo>
                    <a:lnTo>
                      <a:pt x="6992" y="493"/>
                    </a:lnTo>
                    <a:lnTo>
                      <a:pt x="7021" y="541"/>
                    </a:lnTo>
                    <a:lnTo>
                      <a:pt x="7047" y="590"/>
                    </a:lnTo>
                    <a:lnTo>
                      <a:pt x="7072" y="640"/>
                    </a:lnTo>
                    <a:lnTo>
                      <a:pt x="7095" y="689"/>
                    </a:lnTo>
                    <a:lnTo>
                      <a:pt x="7116" y="737"/>
                    </a:lnTo>
                    <a:lnTo>
                      <a:pt x="7136" y="786"/>
                    </a:lnTo>
                    <a:lnTo>
                      <a:pt x="7153" y="833"/>
                    </a:lnTo>
                    <a:lnTo>
                      <a:pt x="7171" y="880"/>
                    </a:lnTo>
                    <a:close/>
                  </a:path>
                </a:pathLst>
              </a:custGeom>
              <a:solidFill>
                <a:srgbClr val="5D7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0" name="Freeform 21"/>
              <p:cNvSpPr>
                <a:spLocks/>
              </p:cNvSpPr>
              <p:nvPr/>
            </p:nvSpPr>
            <p:spPr bwMode="auto">
              <a:xfrm>
                <a:off x="1887" y="898"/>
                <a:ext cx="1999" cy="1854"/>
              </a:xfrm>
              <a:custGeom>
                <a:avLst/>
                <a:gdLst>
                  <a:gd name="T0" fmla="*/ 0 w 9998"/>
                  <a:gd name="T1" fmla="*/ 0 h 9269"/>
                  <a:gd name="T2" fmla="*/ 0 w 9998"/>
                  <a:gd name="T3" fmla="*/ 0 h 9269"/>
                  <a:gd name="T4" fmla="*/ 0 w 9998"/>
                  <a:gd name="T5" fmla="*/ 0 h 9269"/>
                  <a:gd name="T6" fmla="*/ 0 w 9998"/>
                  <a:gd name="T7" fmla="*/ 0 h 9269"/>
                  <a:gd name="T8" fmla="*/ 0 w 9998"/>
                  <a:gd name="T9" fmla="*/ 0 h 9269"/>
                  <a:gd name="T10" fmla="*/ 0 w 9998"/>
                  <a:gd name="T11" fmla="*/ 0 h 9269"/>
                  <a:gd name="T12" fmla="*/ 0 w 9998"/>
                  <a:gd name="T13" fmla="*/ 0 h 9269"/>
                  <a:gd name="T14" fmla="*/ 0 w 9998"/>
                  <a:gd name="T15" fmla="*/ 0 h 9269"/>
                  <a:gd name="T16" fmla="*/ 0 w 9998"/>
                  <a:gd name="T17" fmla="*/ 0 h 9269"/>
                  <a:gd name="T18" fmla="*/ 0 w 9998"/>
                  <a:gd name="T19" fmla="*/ 0 h 9269"/>
                  <a:gd name="T20" fmla="*/ 0 w 9998"/>
                  <a:gd name="T21" fmla="*/ 0 h 9269"/>
                  <a:gd name="T22" fmla="*/ 0 w 9998"/>
                  <a:gd name="T23" fmla="*/ 0 h 9269"/>
                  <a:gd name="T24" fmla="*/ 0 w 9998"/>
                  <a:gd name="T25" fmla="*/ 0 h 9269"/>
                  <a:gd name="T26" fmla="*/ 0 w 9998"/>
                  <a:gd name="T27" fmla="*/ 0 h 9269"/>
                  <a:gd name="T28" fmla="*/ 0 w 9998"/>
                  <a:gd name="T29" fmla="*/ 0 h 9269"/>
                  <a:gd name="T30" fmla="*/ 0 w 9998"/>
                  <a:gd name="T31" fmla="*/ 0 h 9269"/>
                  <a:gd name="T32" fmla="*/ 0 w 9998"/>
                  <a:gd name="T33" fmla="*/ 0 h 9269"/>
                  <a:gd name="T34" fmla="*/ 0 w 9998"/>
                  <a:gd name="T35" fmla="*/ 0 h 9269"/>
                  <a:gd name="T36" fmla="*/ 0 w 9998"/>
                  <a:gd name="T37" fmla="*/ 0 h 9269"/>
                  <a:gd name="T38" fmla="*/ 0 w 9998"/>
                  <a:gd name="T39" fmla="*/ 0 h 9269"/>
                  <a:gd name="T40" fmla="*/ 0 w 9998"/>
                  <a:gd name="T41" fmla="*/ 0 h 9269"/>
                  <a:gd name="T42" fmla="*/ 0 w 9998"/>
                  <a:gd name="T43" fmla="*/ 0 h 9269"/>
                  <a:gd name="T44" fmla="*/ 0 w 9998"/>
                  <a:gd name="T45" fmla="*/ 0 h 9269"/>
                  <a:gd name="T46" fmla="*/ 0 w 9998"/>
                  <a:gd name="T47" fmla="*/ 0 h 9269"/>
                  <a:gd name="T48" fmla="*/ 0 w 9998"/>
                  <a:gd name="T49" fmla="*/ 0 h 9269"/>
                  <a:gd name="T50" fmla="*/ 0 w 9998"/>
                  <a:gd name="T51" fmla="*/ 0 h 9269"/>
                  <a:gd name="T52" fmla="*/ 0 w 9998"/>
                  <a:gd name="T53" fmla="*/ 0 h 9269"/>
                  <a:gd name="T54" fmla="*/ 0 w 9998"/>
                  <a:gd name="T55" fmla="*/ 0 h 9269"/>
                  <a:gd name="T56" fmla="*/ 0 w 9998"/>
                  <a:gd name="T57" fmla="*/ 0 h 9269"/>
                  <a:gd name="T58" fmla="*/ 0 w 9998"/>
                  <a:gd name="T59" fmla="*/ 0 h 9269"/>
                  <a:gd name="T60" fmla="*/ 0 w 9998"/>
                  <a:gd name="T61" fmla="*/ 0 h 9269"/>
                  <a:gd name="T62" fmla="*/ 0 w 9998"/>
                  <a:gd name="T63" fmla="*/ 0 h 9269"/>
                  <a:gd name="T64" fmla="*/ 0 w 9998"/>
                  <a:gd name="T65" fmla="*/ 0 h 9269"/>
                  <a:gd name="T66" fmla="*/ 0 w 9998"/>
                  <a:gd name="T67" fmla="*/ 0 h 9269"/>
                  <a:gd name="T68" fmla="*/ 0 w 9998"/>
                  <a:gd name="T69" fmla="*/ 0 h 9269"/>
                  <a:gd name="T70" fmla="*/ 0 w 9998"/>
                  <a:gd name="T71" fmla="*/ 0 h 9269"/>
                  <a:gd name="T72" fmla="*/ 0 w 9998"/>
                  <a:gd name="T73" fmla="*/ 0 h 9269"/>
                  <a:gd name="T74" fmla="*/ 0 w 9998"/>
                  <a:gd name="T75" fmla="*/ 0 h 9269"/>
                  <a:gd name="T76" fmla="*/ 0 w 9998"/>
                  <a:gd name="T77" fmla="*/ 0 h 9269"/>
                  <a:gd name="T78" fmla="*/ 0 w 9998"/>
                  <a:gd name="T79" fmla="*/ 0 h 9269"/>
                  <a:gd name="T80" fmla="*/ 0 w 9998"/>
                  <a:gd name="T81" fmla="*/ 0 h 9269"/>
                  <a:gd name="T82" fmla="*/ 0 w 9998"/>
                  <a:gd name="T83" fmla="*/ 0 h 9269"/>
                  <a:gd name="T84" fmla="*/ 0 w 9998"/>
                  <a:gd name="T85" fmla="*/ 0 h 9269"/>
                  <a:gd name="T86" fmla="*/ 0 w 9998"/>
                  <a:gd name="T87" fmla="*/ 0 h 9269"/>
                  <a:gd name="T88" fmla="*/ 0 w 9998"/>
                  <a:gd name="T89" fmla="*/ 0 h 9269"/>
                  <a:gd name="T90" fmla="*/ 0 w 9998"/>
                  <a:gd name="T91" fmla="*/ 0 h 9269"/>
                  <a:gd name="T92" fmla="*/ 0 w 9998"/>
                  <a:gd name="T93" fmla="*/ 0 h 9269"/>
                  <a:gd name="T94" fmla="*/ 0 w 9998"/>
                  <a:gd name="T95" fmla="*/ 0 h 9269"/>
                  <a:gd name="T96" fmla="*/ 0 w 9998"/>
                  <a:gd name="T97" fmla="*/ 0 h 9269"/>
                  <a:gd name="T98" fmla="*/ 0 w 9998"/>
                  <a:gd name="T99" fmla="*/ 0 h 9269"/>
                  <a:gd name="T100" fmla="*/ 0 w 9998"/>
                  <a:gd name="T101" fmla="*/ 0 h 9269"/>
                  <a:gd name="T102" fmla="*/ 0 w 9998"/>
                  <a:gd name="T103" fmla="*/ 0 h 9269"/>
                  <a:gd name="T104" fmla="*/ 0 w 9998"/>
                  <a:gd name="T105" fmla="*/ 0 h 9269"/>
                  <a:gd name="T106" fmla="*/ 0 w 9998"/>
                  <a:gd name="T107" fmla="*/ 0 h 9269"/>
                  <a:gd name="T108" fmla="*/ 0 w 9998"/>
                  <a:gd name="T109" fmla="*/ 0 h 9269"/>
                  <a:gd name="T110" fmla="*/ 0 w 9998"/>
                  <a:gd name="T111" fmla="*/ 0 h 9269"/>
                  <a:gd name="T112" fmla="*/ 0 w 9998"/>
                  <a:gd name="T113" fmla="*/ 0 h 9269"/>
                  <a:gd name="T114" fmla="*/ 0 w 9998"/>
                  <a:gd name="T115" fmla="*/ 0 h 9269"/>
                  <a:gd name="T116" fmla="*/ 0 w 9998"/>
                  <a:gd name="T117" fmla="*/ 0 h 9269"/>
                  <a:gd name="T118" fmla="*/ 0 w 9998"/>
                  <a:gd name="T119" fmla="*/ 0 h 9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998"/>
                  <a:gd name="T181" fmla="*/ 0 h 9269"/>
                  <a:gd name="T182" fmla="*/ 9998 w 9998"/>
                  <a:gd name="T183" fmla="*/ 9269 h 926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998" h="9269">
                    <a:moveTo>
                      <a:pt x="6914" y="817"/>
                    </a:moveTo>
                    <a:lnTo>
                      <a:pt x="6930" y="862"/>
                    </a:lnTo>
                    <a:lnTo>
                      <a:pt x="6948" y="909"/>
                    </a:lnTo>
                    <a:lnTo>
                      <a:pt x="6967" y="952"/>
                    </a:lnTo>
                    <a:lnTo>
                      <a:pt x="6985" y="996"/>
                    </a:lnTo>
                    <a:lnTo>
                      <a:pt x="7007" y="1038"/>
                    </a:lnTo>
                    <a:lnTo>
                      <a:pt x="7028" y="1080"/>
                    </a:lnTo>
                    <a:lnTo>
                      <a:pt x="7050" y="1121"/>
                    </a:lnTo>
                    <a:lnTo>
                      <a:pt x="7074" y="1161"/>
                    </a:lnTo>
                    <a:lnTo>
                      <a:pt x="7099" y="1199"/>
                    </a:lnTo>
                    <a:lnTo>
                      <a:pt x="7125" y="1237"/>
                    </a:lnTo>
                    <a:lnTo>
                      <a:pt x="7153" y="1273"/>
                    </a:lnTo>
                    <a:lnTo>
                      <a:pt x="7182" y="1308"/>
                    </a:lnTo>
                    <a:lnTo>
                      <a:pt x="7212" y="1342"/>
                    </a:lnTo>
                    <a:lnTo>
                      <a:pt x="7244" y="1375"/>
                    </a:lnTo>
                    <a:lnTo>
                      <a:pt x="7277" y="1407"/>
                    </a:lnTo>
                    <a:lnTo>
                      <a:pt x="7312" y="1437"/>
                    </a:lnTo>
                    <a:lnTo>
                      <a:pt x="7348" y="1465"/>
                    </a:lnTo>
                    <a:lnTo>
                      <a:pt x="7386" y="1493"/>
                    </a:lnTo>
                    <a:lnTo>
                      <a:pt x="7426" y="1519"/>
                    </a:lnTo>
                    <a:lnTo>
                      <a:pt x="7467" y="1544"/>
                    </a:lnTo>
                    <a:lnTo>
                      <a:pt x="7511" y="1566"/>
                    </a:lnTo>
                    <a:lnTo>
                      <a:pt x="7556" y="1589"/>
                    </a:lnTo>
                    <a:lnTo>
                      <a:pt x="7602" y="1609"/>
                    </a:lnTo>
                    <a:lnTo>
                      <a:pt x="7650" y="1626"/>
                    </a:lnTo>
                    <a:lnTo>
                      <a:pt x="7702" y="1644"/>
                    </a:lnTo>
                    <a:lnTo>
                      <a:pt x="7754" y="1659"/>
                    </a:lnTo>
                    <a:lnTo>
                      <a:pt x="7809" y="1672"/>
                    </a:lnTo>
                    <a:lnTo>
                      <a:pt x="7865" y="1684"/>
                    </a:lnTo>
                    <a:lnTo>
                      <a:pt x="7925" y="1694"/>
                    </a:lnTo>
                    <a:lnTo>
                      <a:pt x="7986" y="1701"/>
                    </a:lnTo>
                    <a:lnTo>
                      <a:pt x="8048" y="1707"/>
                    </a:lnTo>
                    <a:lnTo>
                      <a:pt x="8115" y="1711"/>
                    </a:lnTo>
                    <a:lnTo>
                      <a:pt x="8180" y="1716"/>
                    </a:lnTo>
                    <a:lnTo>
                      <a:pt x="8241" y="1722"/>
                    </a:lnTo>
                    <a:lnTo>
                      <a:pt x="8297" y="1731"/>
                    </a:lnTo>
                    <a:lnTo>
                      <a:pt x="8350" y="1741"/>
                    </a:lnTo>
                    <a:lnTo>
                      <a:pt x="8402" y="1754"/>
                    </a:lnTo>
                    <a:lnTo>
                      <a:pt x="8448" y="1769"/>
                    </a:lnTo>
                    <a:lnTo>
                      <a:pt x="8491" y="1785"/>
                    </a:lnTo>
                    <a:lnTo>
                      <a:pt x="8531" y="1802"/>
                    </a:lnTo>
                    <a:lnTo>
                      <a:pt x="8569" y="1822"/>
                    </a:lnTo>
                    <a:lnTo>
                      <a:pt x="8604" y="1843"/>
                    </a:lnTo>
                    <a:lnTo>
                      <a:pt x="8635" y="1866"/>
                    </a:lnTo>
                    <a:lnTo>
                      <a:pt x="8664" y="1890"/>
                    </a:lnTo>
                    <a:lnTo>
                      <a:pt x="8690" y="1916"/>
                    </a:lnTo>
                    <a:lnTo>
                      <a:pt x="8712" y="1942"/>
                    </a:lnTo>
                    <a:lnTo>
                      <a:pt x="8734" y="1971"/>
                    </a:lnTo>
                    <a:lnTo>
                      <a:pt x="8752" y="1999"/>
                    </a:lnTo>
                    <a:lnTo>
                      <a:pt x="8768" y="2031"/>
                    </a:lnTo>
                    <a:lnTo>
                      <a:pt x="8783" y="2062"/>
                    </a:lnTo>
                    <a:lnTo>
                      <a:pt x="8795" y="2094"/>
                    </a:lnTo>
                    <a:lnTo>
                      <a:pt x="8806" y="2128"/>
                    </a:lnTo>
                    <a:lnTo>
                      <a:pt x="8813" y="2163"/>
                    </a:lnTo>
                    <a:lnTo>
                      <a:pt x="8821" y="2198"/>
                    </a:lnTo>
                    <a:lnTo>
                      <a:pt x="8826" y="2234"/>
                    </a:lnTo>
                    <a:lnTo>
                      <a:pt x="8830" y="2272"/>
                    </a:lnTo>
                    <a:lnTo>
                      <a:pt x="8831" y="2308"/>
                    </a:lnTo>
                    <a:lnTo>
                      <a:pt x="8832" y="2346"/>
                    </a:lnTo>
                    <a:lnTo>
                      <a:pt x="8832" y="2385"/>
                    </a:lnTo>
                    <a:lnTo>
                      <a:pt x="8831" y="2424"/>
                    </a:lnTo>
                    <a:lnTo>
                      <a:pt x="8828" y="2463"/>
                    </a:lnTo>
                    <a:lnTo>
                      <a:pt x="8825" y="2502"/>
                    </a:lnTo>
                    <a:lnTo>
                      <a:pt x="8821" y="2541"/>
                    </a:lnTo>
                    <a:lnTo>
                      <a:pt x="8816" y="2581"/>
                    </a:lnTo>
                    <a:lnTo>
                      <a:pt x="8812" y="2621"/>
                    </a:lnTo>
                    <a:lnTo>
                      <a:pt x="8810" y="2661"/>
                    </a:lnTo>
                    <a:lnTo>
                      <a:pt x="8808" y="2702"/>
                    </a:lnTo>
                    <a:lnTo>
                      <a:pt x="8810" y="2743"/>
                    </a:lnTo>
                    <a:lnTo>
                      <a:pt x="8812" y="2785"/>
                    </a:lnTo>
                    <a:lnTo>
                      <a:pt x="8817" y="2827"/>
                    </a:lnTo>
                    <a:lnTo>
                      <a:pt x="8823" y="2869"/>
                    </a:lnTo>
                    <a:lnTo>
                      <a:pt x="8832" y="2911"/>
                    </a:lnTo>
                    <a:lnTo>
                      <a:pt x="8842" y="2953"/>
                    </a:lnTo>
                    <a:lnTo>
                      <a:pt x="8855" y="2997"/>
                    </a:lnTo>
                    <a:lnTo>
                      <a:pt x="8868" y="3039"/>
                    </a:lnTo>
                    <a:lnTo>
                      <a:pt x="8883" y="3082"/>
                    </a:lnTo>
                    <a:lnTo>
                      <a:pt x="8902" y="3123"/>
                    </a:lnTo>
                    <a:lnTo>
                      <a:pt x="8921" y="3165"/>
                    </a:lnTo>
                    <a:lnTo>
                      <a:pt x="8943" y="3208"/>
                    </a:lnTo>
                    <a:lnTo>
                      <a:pt x="8966" y="3249"/>
                    </a:lnTo>
                    <a:lnTo>
                      <a:pt x="8992" y="3290"/>
                    </a:lnTo>
                    <a:lnTo>
                      <a:pt x="9019" y="3330"/>
                    </a:lnTo>
                    <a:lnTo>
                      <a:pt x="9048" y="3370"/>
                    </a:lnTo>
                    <a:lnTo>
                      <a:pt x="9079" y="3410"/>
                    </a:lnTo>
                    <a:lnTo>
                      <a:pt x="9113" y="3449"/>
                    </a:lnTo>
                    <a:lnTo>
                      <a:pt x="9148" y="3486"/>
                    </a:lnTo>
                    <a:lnTo>
                      <a:pt x="9185" y="3523"/>
                    </a:lnTo>
                    <a:lnTo>
                      <a:pt x="9225" y="3560"/>
                    </a:lnTo>
                    <a:lnTo>
                      <a:pt x="9266" y="3596"/>
                    </a:lnTo>
                    <a:lnTo>
                      <a:pt x="9310" y="3630"/>
                    </a:lnTo>
                    <a:lnTo>
                      <a:pt x="9356" y="3663"/>
                    </a:lnTo>
                    <a:lnTo>
                      <a:pt x="9404" y="3696"/>
                    </a:lnTo>
                    <a:lnTo>
                      <a:pt x="9454" y="3727"/>
                    </a:lnTo>
                    <a:lnTo>
                      <a:pt x="9506" y="3757"/>
                    </a:lnTo>
                    <a:lnTo>
                      <a:pt x="9560" y="3784"/>
                    </a:lnTo>
                    <a:lnTo>
                      <a:pt x="9616" y="3812"/>
                    </a:lnTo>
                    <a:lnTo>
                      <a:pt x="9671" y="3839"/>
                    </a:lnTo>
                    <a:lnTo>
                      <a:pt x="9721" y="3870"/>
                    </a:lnTo>
                    <a:lnTo>
                      <a:pt x="9767" y="3904"/>
                    </a:lnTo>
                    <a:lnTo>
                      <a:pt x="9807" y="3940"/>
                    </a:lnTo>
                    <a:lnTo>
                      <a:pt x="9843" y="3978"/>
                    </a:lnTo>
                    <a:lnTo>
                      <a:pt x="9874" y="4019"/>
                    </a:lnTo>
                    <a:lnTo>
                      <a:pt x="9903" y="4061"/>
                    </a:lnTo>
                    <a:lnTo>
                      <a:pt x="9926" y="4105"/>
                    </a:lnTo>
                    <a:lnTo>
                      <a:pt x="9946" y="4150"/>
                    </a:lnTo>
                    <a:lnTo>
                      <a:pt x="9963" y="4197"/>
                    </a:lnTo>
                    <a:lnTo>
                      <a:pt x="9975" y="4246"/>
                    </a:lnTo>
                    <a:lnTo>
                      <a:pt x="9985" y="4295"/>
                    </a:lnTo>
                    <a:lnTo>
                      <a:pt x="9993" y="4345"/>
                    </a:lnTo>
                    <a:lnTo>
                      <a:pt x="9996" y="4396"/>
                    </a:lnTo>
                    <a:lnTo>
                      <a:pt x="9998" y="4447"/>
                    </a:lnTo>
                    <a:lnTo>
                      <a:pt x="9996" y="4498"/>
                    </a:lnTo>
                    <a:lnTo>
                      <a:pt x="9994" y="4549"/>
                    </a:lnTo>
                    <a:lnTo>
                      <a:pt x="9988" y="4602"/>
                    </a:lnTo>
                    <a:lnTo>
                      <a:pt x="9980" y="4653"/>
                    </a:lnTo>
                    <a:lnTo>
                      <a:pt x="9971" y="4703"/>
                    </a:lnTo>
                    <a:lnTo>
                      <a:pt x="9960" y="4753"/>
                    </a:lnTo>
                    <a:lnTo>
                      <a:pt x="9948" y="4803"/>
                    </a:lnTo>
                    <a:lnTo>
                      <a:pt x="9934" y="4851"/>
                    </a:lnTo>
                    <a:lnTo>
                      <a:pt x="9919" y="4898"/>
                    </a:lnTo>
                    <a:lnTo>
                      <a:pt x="9904" y="4944"/>
                    </a:lnTo>
                    <a:lnTo>
                      <a:pt x="9888" y="4989"/>
                    </a:lnTo>
                    <a:lnTo>
                      <a:pt x="9870" y="5031"/>
                    </a:lnTo>
                    <a:lnTo>
                      <a:pt x="9853" y="5071"/>
                    </a:lnTo>
                    <a:lnTo>
                      <a:pt x="9835" y="5110"/>
                    </a:lnTo>
                    <a:lnTo>
                      <a:pt x="9818" y="5146"/>
                    </a:lnTo>
                    <a:lnTo>
                      <a:pt x="9802" y="5180"/>
                    </a:lnTo>
                    <a:lnTo>
                      <a:pt x="9784" y="5211"/>
                    </a:lnTo>
                    <a:lnTo>
                      <a:pt x="9768" y="5240"/>
                    </a:lnTo>
                    <a:lnTo>
                      <a:pt x="9751" y="5267"/>
                    </a:lnTo>
                    <a:lnTo>
                      <a:pt x="9733" y="5293"/>
                    </a:lnTo>
                    <a:lnTo>
                      <a:pt x="9714" y="5318"/>
                    </a:lnTo>
                    <a:lnTo>
                      <a:pt x="9679" y="5366"/>
                    </a:lnTo>
                    <a:lnTo>
                      <a:pt x="9644" y="5409"/>
                    </a:lnTo>
                    <a:lnTo>
                      <a:pt x="9612" y="5452"/>
                    </a:lnTo>
                    <a:lnTo>
                      <a:pt x="9581" y="5493"/>
                    </a:lnTo>
                    <a:lnTo>
                      <a:pt x="9567" y="5513"/>
                    </a:lnTo>
                    <a:lnTo>
                      <a:pt x="9555" y="5534"/>
                    </a:lnTo>
                    <a:lnTo>
                      <a:pt x="9543" y="5555"/>
                    </a:lnTo>
                    <a:lnTo>
                      <a:pt x="9532" y="5577"/>
                    </a:lnTo>
                    <a:lnTo>
                      <a:pt x="9523" y="5599"/>
                    </a:lnTo>
                    <a:lnTo>
                      <a:pt x="9516" y="5622"/>
                    </a:lnTo>
                    <a:lnTo>
                      <a:pt x="9510" y="5645"/>
                    </a:lnTo>
                    <a:lnTo>
                      <a:pt x="9506" y="5670"/>
                    </a:lnTo>
                    <a:lnTo>
                      <a:pt x="9503" y="5696"/>
                    </a:lnTo>
                    <a:lnTo>
                      <a:pt x="9503" y="5724"/>
                    </a:lnTo>
                    <a:lnTo>
                      <a:pt x="9505" y="5753"/>
                    </a:lnTo>
                    <a:lnTo>
                      <a:pt x="9510" y="5783"/>
                    </a:lnTo>
                    <a:lnTo>
                      <a:pt x="9516" y="5814"/>
                    </a:lnTo>
                    <a:lnTo>
                      <a:pt x="9525" y="5847"/>
                    </a:lnTo>
                    <a:lnTo>
                      <a:pt x="9536" y="5884"/>
                    </a:lnTo>
                    <a:lnTo>
                      <a:pt x="9550" y="5921"/>
                    </a:lnTo>
                    <a:lnTo>
                      <a:pt x="9567" y="5961"/>
                    </a:lnTo>
                    <a:lnTo>
                      <a:pt x="9587" y="6003"/>
                    </a:lnTo>
                    <a:lnTo>
                      <a:pt x="9610" y="6048"/>
                    </a:lnTo>
                    <a:lnTo>
                      <a:pt x="9636" y="6095"/>
                    </a:lnTo>
                    <a:lnTo>
                      <a:pt x="9663" y="6143"/>
                    </a:lnTo>
                    <a:lnTo>
                      <a:pt x="9686" y="6192"/>
                    </a:lnTo>
                    <a:lnTo>
                      <a:pt x="9706" y="6241"/>
                    </a:lnTo>
                    <a:lnTo>
                      <a:pt x="9723" y="6289"/>
                    </a:lnTo>
                    <a:lnTo>
                      <a:pt x="9737" y="6338"/>
                    </a:lnTo>
                    <a:lnTo>
                      <a:pt x="9747" y="6385"/>
                    </a:lnTo>
                    <a:lnTo>
                      <a:pt x="9754" y="6433"/>
                    </a:lnTo>
                    <a:lnTo>
                      <a:pt x="9759" y="6479"/>
                    </a:lnTo>
                    <a:lnTo>
                      <a:pt x="9762" y="6525"/>
                    </a:lnTo>
                    <a:lnTo>
                      <a:pt x="9760" y="6571"/>
                    </a:lnTo>
                    <a:lnTo>
                      <a:pt x="9757" y="6616"/>
                    </a:lnTo>
                    <a:lnTo>
                      <a:pt x="9751" y="6660"/>
                    </a:lnTo>
                    <a:lnTo>
                      <a:pt x="9742" y="6702"/>
                    </a:lnTo>
                    <a:lnTo>
                      <a:pt x="9732" y="6745"/>
                    </a:lnTo>
                    <a:lnTo>
                      <a:pt x="9718" y="6785"/>
                    </a:lnTo>
                    <a:lnTo>
                      <a:pt x="9702" y="6825"/>
                    </a:lnTo>
                    <a:lnTo>
                      <a:pt x="9684" y="6863"/>
                    </a:lnTo>
                    <a:lnTo>
                      <a:pt x="9664" y="6900"/>
                    </a:lnTo>
                    <a:lnTo>
                      <a:pt x="9642" y="6935"/>
                    </a:lnTo>
                    <a:lnTo>
                      <a:pt x="9618" y="6968"/>
                    </a:lnTo>
                    <a:lnTo>
                      <a:pt x="9592" y="7001"/>
                    </a:lnTo>
                    <a:lnTo>
                      <a:pt x="9565" y="7031"/>
                    </a:lnTo>
                    <a:lnTo>
                      <a:pt x="9535" y="7059"/>
                    </a:lnTo>
                    <a:lnTo>
                      <a:pt x="9503" y="7086"/>
                    </a:lnTo>
                    <a:lnTo>
                      <a:pt x="9471" y="7109"/>
                    </a:lnTo>
                    <a:lnTo>
                      <a:pt x="9436" y="7132"/>
                    </a:lnTo>
                    <a:lnTo>
                      <a:pt x="9400" y="7152"/>
                    </a:lnTo>
                    <a:lnTo>
                      <a:pt x="9362" y="7170"/>
                    </a:lnTo>
                    <a:lnTo>
                      <a:pt x="9324" y="7185"/>
                    </a:lnTo>
                    <a:lnTo>
                      <a:pt x="9284" y="7199"/>
                    </a:lnTo>
                    <a:lnTo>
                      <a:pt x="9244" y="7209"/>
                    </a:lnTo>
                    <a:lnTo>
                      <a:pt x="9201" y="7217"/>
                    </a:lnTo>
                    <a:lnTo>
                      <a:pt x="9160" y="7227"/>
                    </a:lnTo>
                    <a:lnTo>
                      <a:pt x="9124" y="7242"/>
                    </a:lnTo>
                    <a:lnTo>
                      <a:pt x="9090" y="7262"/>
                    </a:lnTo>
                    <a:lnTo>
                      <a:pt x="9060" y="7288"/>
                    </a:lnTo>
                    <a:lnTo>
                      <a:pt x="9034" y="7318"/>
                    </a:lnTo>
                    <a:lnTo>
                      <a:pt x="9012" y="7351"/>
                    </a:lnTo>
                    <a:lnTo>
                      <a:pt x="8992" y="7389"/>
                    </a:lnTo>
                    <a:lnTo>
                      <a:pt x="8974" y="7430"/>
                    </a:lnTo>
                    <a:lnTo>
                      <a:pt x="8959" y="7474"/>
                    </a:lnTo>
                    <a:lnTo>
                      <a:pt x="8947" y="7520"/>
                    </a:lnTo>
                    <a:lnTo>
                      <a:pt x="8937" y="7569"/>
                    </a:lnTo>
                    <a:lnTo>
                      <a:pt x="8929" y="7620"/>
                    </a:lnTo>
                    <a:lnTo>
                      <a:pt x="8924" y="7671"/>
                    </a:lnTo>
                    <a:lnTo>
                      <a:pt x="8921" y="7725"/>
                    </a:lnTo>
                    <a:lnTo>
                      <a:pt x="8918" y="7777"/>
                    </a:lnTo>
                    <a:lnTo>
                      <a:pt x="8917" y="7831"/>
                    </a:lnTo>
                    <a:lnTo>
                      <a:pt x="8918" y="7884"/>
                    </a:lnTo>
                    <a:lnTo>
                      <a:pt x="8919" y="7937"/>
                    </a:lnTo>
                    <a:lnTo>
                      <a:pt x="8922" y="7989"/>
                    </a:lnTo>
                    <a:lnTo>
                      <a:pt x="8926" y="8039"/>
                    </a:lnTo>
                    <a:lnTo>
                      <a:pt x="8936" y="8134"/>
                    </a:lnTo>
                    <a:lnTo>
                      <a:pt x="8946" y="8219"/>
                    </a:lnTo>
                    <a:lnTo>
                      <a:pt x="8956" y="8290"/>
                    </a:lnTo>
                    <a:lnTo>
                      <a:pt x="8966" y="8345"/>
                    </a:lnTo>
                    <a:lnTo>
                      <a:pt x="8972" y="8381"/>
                    </a:lnTo>
                    <a:lnTo>
                      <a:pt x="8974" y="8394"/>
                    </a:lnTo>
                    <a:lnTo>
                      <a:pt x="8868" y="8486"/>
                    </a:lnTo>
                    <a:lnTo>
                      <a:pt x="8732" y="8573"/>
                    </a:lnTo>
                    <a:lnTo>
                      <a:pt x="8568" y="8656"/>
                    </a:lnTo>
                    <a:lnTo>
                      <a:pt x="8378" y="8733"/>
                    </a:lnTo>
                    <a:lnTo>
                      <a:pt x="8163" y="8805"/>
                    </a:lnTo>
                    <a:lnTo>
                      <a:pt x="7926" y="8872"/>
                    </a:lnTo>
                    <a:lnTo>
                      <a:pt x="7670" y="8933"/>
                    </a:lnTo>
                    <a:lnTo>
                      <a:pt x="7398" y="8989"/>
                    </a:lnTo>
                    <a:lnTo>
                      <a:pt x="7110" y="9040"/>
                    </a:lnTo>
                    <a:lnTo>
                      <a:pt x="6809" y="9086"/>
                    </a:lnTo>
                    <a:lnTo>
                      <a:pt x="6499" y="9128"/>
                    </a:lnTo>
                    <a:lnTo>
                      <a:pt x="6179" y="9162"/>
                    </a:lnTo>
                    <a:lnTo>
                      <a:pt x="5854" y="9194"/>
                    </a:lnTo>
                    <a:lnTo>
                      <a:pt x="5525" y="9219"/>
                    </a:lnTo>
                    <a:lnTo>
                      <a:pt x="5195" y="9239"/>
                    </a:lnTo>
                    <a:lnTo>
                      <a:pt x="4864" y="9254"/>
                    </a:lnTo>
                    <a:lnTo>
                      <a:pt x="4538" y="9264"/>
                    </a:lnTo>
                    <a:lnTo>
                      <a:pt x="4216" y="9269"/>
                    </a:lnTo>
                    <a:lnTo>
                      <a:pt x="3902" y="9267"/>
                    </a:lnTo>
                    <a:lnTo>
                      <a:pt x="3598" y="9262"/>
                    </a:lnTo>
                    <a:lnTo>
                      <a:pt x="3306" y="9251"/>
                    </a:lnTo>
                    <a:lnTo>
                      <a:pt x="3027" y="9236"/>
                    </a:lnTo>
                    <a:lnTo>
                      <a:pt x="2765" y="9215"/>
                    </a:lnTo>
                    <a:lnTo>
                      <a:pt x="2522" y="9189"/>
                    </a:lnTo>
                    <a:lnTo>
                      <a:pt x="2300" y="9157"/>
                    </a:lnTo>
                    <a:lnTo>
                      <a:pt x="2101" y="9121"/>
                    </a:lnTo>
                    <a:lnTo>
                      <a:pt x="1927" y="9080"/>
                    </a:lnTo>
                    <a:lnTo>
                      <a:pt x="1781" y="9034"/>
                    </a:lnTo>
                    <a:lnTo>
                      <a:pt x="1665" y="8983"/>
                    </a:lnTo>
                    <a:lnTo>
                      <a:pt x="1581" y="8927"/>
                    </a:lnTo>
                    <a:lnTo>
                      <a:pt x="1531" y="8865"/>
                    </a:lnTo>
                    <a:lnTo>
                      <a:pt x="1519" y="8798"/>
                    </a:lnTo>
                    <a:lnTo>
                      <a:pt x="1522" y="8732"/>
                    </a:lnTo>
                    <a:lnTo>
                      <a:pt x="1524" y="8668"/>
                    </a:lnTo>
                    <a:lnTo>
                      <a:pt x="1524" y="8608"/>
                    </a:lnTo>
                    <a:lnTo>
                      <a:pt x="1520" y="8553"/>
                    </a:lnTo>
                    <a:lnTo>
                      <a:pt x="1515" y="8501"/>
                    </a:lnTo>
                    <a:lnTo>
                      <a:pt x="1507" y="8451"/>
                    </a:lnTo>
                    <a:lnTo>
                      <a:pt x="1499" y="8405"/>
                    </a:lnTo>
                    <a:lnTo>
                      <a:pt x="1487" y="8361"/>
                    </a:lnTo>
                    <a:lnTo>
                      <a:pt x="1475" y="8320"/>
                    </a:lnTo>
                    <a:lnTo>
                      <a:pt x="1461" y="8280"/>
                    </a:lnTo>
                    <a:lnTo>
                      <a:pt x="1448" y="8244"/>
                    </a:lnTo>
                    <a:lnTo>
                      <a:pt x="1431" y="8209"/>
                    </a:lnTo>
                    <a:lnTo>
                      <a:pt x="1415" y="8175"/>
                    </a:lnTo>
                    <a:lnTo>
                      <a:pt x="1398" y="8144"/>
                    </a:lnTo>
                    <a:lnTo>
                      <a:pt x="1380" y="8114"/>
                    </a:lnTo>
                    <a:lnTo>
                      <a:pt x="1363" y="8084"/>
                    </a:lnTo>
                    <a:lnTo>
                      <a:pt x="1328" y="8028"/>
                    </a:lnTo>
                    <a:lnTo>
                      <a:pt x="1293" y="7974"/>
                    </a:lnTo>
                    <a:lnTo>
                      <a:pt x="1275" y="7948"/>
                    </a:lnTo>
                    <a:lnTo>
                      <a:pt x="1260" y="7922"/>
                    </a:lnTo>
                    <a:lnTo>
                      <a:pt x="1245" y="7894"/>
                    </a:lnTo>
                    <a:lnTo>
                      <a:pt x="1230" y="7867"/>
                    </a:lnTo>
                    <a:lnTo>
                      <a:pt x="1218" y="7839"/>
                    </a:lnTo>
                    <a:lnTo>
                      <a:pt x="1207" y="7811"/>
                    </a:lnTo>
                    <a:lnTo>
                      <a:pt x="1197" y="7781"/>
                    </a:lnTo>
                    <a:lnTo>
                      <a:pt x="1189" y="7748"/>
                    </a:lnTo>
                    <a:lnTo>
                      <a:pt x="1183" y="7716"/>
                    </a:lnTo>
                    <a:lnTo>
                      <a:pt x="1179" y="7682"/>
                    </a:lnTo>
                    <a:lnTo>
                      <a:pt x="1177" y="7646"/>
                    </a:lnTo>
                    <a:lnTo>
                      <a:pt x="1178" y="7607"/>
                    </a:lnTo>
                    <a:lnTo>
                      <a:pt x="1177" y="7569"/>
                    </a:lnTo>
                    <a:lnTo>
                      <a:pt x="1172" y="7532"/>
                    </a:lnTo>
                    <a:lnTo>
                      <a:pt x="1162" y="7499"/>
                    </a:lnTo>
                    <a:lnTo>
                      <a:pt x="1148" y="7466"/>
                    </a:lnTo>
                    <a:lnTo>
                      <a:pt x="1131" y="7435"/>
                    </a:lnTo>
                    <a:lnTo>
                      <a:pt x="1108" y="7405"/>
                    </a:lnTo>
                    <a:lnTo>
                      <a:pt x="1083" y="7376"/>
                    </a:lnTo>
                    <a:lnTo>
                      <a:pt x="1054" y="7349"/>
                    </a:lnTo>
                    <a:lnTo>
                      <a:pt x="1023" y="7321"/>
                    </a:lnTo>
                    <a:lnTo>
                      <a:pt x="988" y="7294"/>
                    </a:lnTo>
                    <a:lnTo>
                      <a:pt x="952" y="7267"/>
                    </a:lnTo>
                    <a:lnTo>
                      <a:pt x="915" y="7239"/>
                    </a:lnTo>
                    <a:lnTo>
                      <a:pt x="832" y="7183"/>
                    </a:lnTo>
                    <a:lnTo>
                      <a:pt x="746" y="7124"/>
                    </a:lnTo>
                    <a:lnTo>
                      <a:pt x="703" y="7092"/>
                    </a:lnTo>
                    <a:lnTo>
                      <a:pt x="658" y="7059"/>
                    </a:lnTo>
                    <a:lnTo>
                      <a:pt x="614" y="7024"/>
                    </a:lnTo>
                    <a:lnTo>
                      <a:pt x="570" y="6987"/>
                    </a:lnTo>
                    <a:lnTo>
                      <a:pt x="527" y="6948"/>
                    </a:lnTo>
                    <a:lnTo>
                      <a:pt x="484" y="6906"/>
                    </a:lnTo>
                    <a:lnTo>
                      <a:pt x="443" y="6862"/>
                    </a:lnTo>
                    <a:lnTo>
                      <a:pt x="403" y="6815"/>
                    </a:lnTo>
                    <a:lnTo>
                      <a:pt x="366" y="6764"/>
                    </a:lnTo>
                    <a:lnTo>
                      <a:pt x="329" y="6710"/>
                    </a:lnTo>
                    <a:lnTo>
                      <a:pt x="296" y="6652"/>
                    </a:lnTo>
                    <a:lnTo>
                      <a:pt x="266" y="6591"/>
                    </a:lnTo>
                    <a:lnTo>
                      <a:pt x="237" y="6525"/>
                    </a:lnTo>
                    <a:lnTo>
                      <a:pt x="213" y="6457"/>
                    </a:lnTo>
                    <a:lnTo>
                      <a:pt x="192" y="6382"/>
                    </a:lnTo>
                    <a:lnTo>
                      <a:pt x="175" y="6303"/>
                    </a:lnTo>
                    <a:lnTo>
                      <a:pt x="146" y="6151"/>
                    </a:lnTo>
                    <a:lnTo>
                      <a:pt x="119" y="6016"/>
                    </a:lnTo>
                    <a:lnTo>
                      <a:pt x="94" y="5895"/>
                    </a:lnTo>
                    <a:lnTo>
                      <a:pt x="71" y="5789"/>
                    </a:lnTo>
                    <a:lnTo>
                      <a:pt x="51" y="5693"/>
                    </a:lnTo>
                    <a:lnTo>
                      <a:pt x="35" y="5605"/>
                    </a:lnTo>
                    <a:lnTo>
                      <a:pt x="28" y="5565"/>
                    </a:lnTo>
                    <a:lnTo>
                      <a:pt x="21" y="5525"/>
                    </a:lnTo>
                    <a:lnTo>
                      <a:pt x="15" y="5488"/>
                    </a:lnTo>
                    <a:lnTo>
                      <a:pt x="10" y="5451"/>
                    </a:lnTo>
                    <a:lnTo>
                      <a:pt x="6" y="5414"/>
                    </a:lnTo>
                    <a:lnTo>
                      <a:pt x="4" y="5379"/>
                    </a:lnTo>
                    <a:lnTo>
                      <a:pt x="1" y="5343"/>
                    </a:lnTo>
                    <a:lnTo>
                      <a:pt x="0" y="5308"/>
                    </a:lnTo>
                    <a:lnTo>
                      <a:pt x="0" y="5273"/>
                    </a:lnTo>
                    <a:lnTo>
                      <a:pt x="1" y="5237"/>
                    </a:lnTo>
                    <a:lnTo>
                      <a:pt x="4" y="5200"/>
                    </a:lnTo>
                    <a:lnTo>
                      <a:pt x="6" y="5162"/>
                    </a:lnTo>
                    <a:lnTo>
                      <a:pt x="11" y="5124"/>
                    </a:lnTo>
                    <a:lnTo>
                      <a:pt x="16" y="5082"/>
                    </a:lnTo>
                    <a:lnTo>
                      <a:pt x="23" y="5041"/>
                    </a:lnTo>
                    <a:lnTo>
                      <a:pt x="31" y="4996"/>
                    </a:lnTo>
                    <a:lnTo>
                      <a:pt x="40" y="4950"/>
                    </a:lnTo>
                    <a:lnTo>
                      <a:pt x="51" y="4901"/>
                    </a:lnTo>
                    <a:lnTo>
                      <a:pt x="62" y="4850"/>
                    </a:lnTo>
                    <a:lnTo>
                      <a:pt x="76" y="4795"/>
                    </a:lnTo>
                    <a:lnTo>
                      <a:pt x="91" y="4740"/>
                    </a:lnTo>
                    <a:lnTo>
                      <a:pt x="110" y="4687"/>
                    </a:lnTo>
                    <a:lnTo>
                      <a:pt x="131" y="4637"/>
                    </a:lnTo>
                    <a:lnTo>
                      <a:pt x="156" y="4587"/>
                    </a:lnTo>
                    <a:lnTo>
                      <a:pt x="183" y="4539"/>
                    </a:lnTo>
                    <a:lnTo>
                      <a:pt x="212" y="4493"/>
                    </a:lnTo>
                    <a:lnTo>
                      <a:pt x="245" y="4450"/>
                    </a:lnTo>
                    <a:lnTo>
                      <a:pt x="278" y="4406"/>
                    </a:lnTo>
                    <a:lnTo>
                      <a:pt x="313" y="4365"/>
                    </a:lnTo>
                    <a:lnTo>
                      <a:pt x="351" y="4325"/>
                    </a:lnTo>
                    <a:lnTo>
                      <a:pt x="388" y="4286"/>
                    </a:lnTo>
                    <a:lnTo>
                      <a:pt x="427" y="4249"/>
                    </a:lnTo>
                    <a:lnTo>
                      <a:pt x="467" y="4211"/>
                    </a:lnTo>
                    <a:lnTo>
                      <a:pt x="507" y="4176"/>
                    </a:lnTo>
                    <a:lnTo>
                      <a:pt x="547" y="4141"/>
                    </a:lnTo>
                    <a:lnTo>
                      <a:pt x="588" y="4108"/>
                    </a:lnTo>
                    <a:lnTo>
                      <a:pt x="666" y="4041"/>
                    </a:lnTo>
                    <a:lnTo>
                      <a:pt x="743" y="3978"/>
                    </a:lnTo>
                    <a:lnTo>
                      <a:pt x="779" y="3947"/>
                    </a:lnTo>
                    <a:lnTo>
                      <a:pt x="814" y="3915"/>
                    </a:lnTo>
                    <a:lnTo>
                      <a:pt x="846" y="3885"/>
                    </a:lnTo>
                    <a:lnTo>
                      <a:pt x="877" y="3854"/>
                    </a:lnTo>
                    <a:lnTo>
                      <a:pt x="906" y="3824"/>
                    </a:lnTo>
                    <a:lnTo>
                      <a:pt x="932" y="3793"/>
                    </a:lnTo>
                    <a:lnTo>
                      <a:pt x="956" y="3763"/>
                    </a:lnTo>
                    <a:lnTo>
                      <a:pt x="977" y="3732"/>
                    </a:lnTo>
                    <a:lnTo>
                      <a:pt x="995" y="3701"/>
                    </a:lnTo>
                    <a:lnTo>
                      <a:pt x="1008" y="3669"/>
                    </a:lnTo>
                    <a:lnTo>
                      <a:pt x="1018" y="3637"/>
                    </a:lnTo>
                    <a:lnTo>
                      <a:pt x="1025" y="3605"/>
                    </a:lnTo>
                    <a:lnTo>
                      <a:pt x="1030" y="3570"/>
                    </a:lnTo>
                    <a:lnTo>
                      <a:pt x="1037" y="3532"/>
                    </a:lnTo>
                    <a:lnTo>
                      <a:pt x="1047" y="3492"/>
                    </a:lnTo>
                    <a:lnTo>
                      <a:pt x="1059" y="3450"/>
                    </a:lnTo>
                    <a:lnTo>
                      <a:pt x="1073" y="3405"/>
                    </a:lnTo>
                    <a:lnTo>
                      <a:pt x="1089" y="3359"/>
                    </a:lnTo>
                    <a:lnTo>
                      <a:pt x="1107" y="3310"/>
                    </a:lnTo>
                    <a:lnTo>
                      <a:pt x="1127" y="3260"/>
                    </a:lnTo>
                    <a:lnTo>
                      <a:pt x="1149" y="3209"/>
                    </a:lnTo>
                    <a:lnTo>
                      <a:pt x="1173" y="3156"/>
                    </a:lnTo>
                    <a:lnTo>
                      <a:pt x="1198" y="3103"/>
                    </a:lnTo>
                    <a:lnTo>
                      <a:pt x="1224" y="3050"/>
                    </a:lnTo>
                    <a:lnTo>
                      <a:pt x="1253" y="2997"/>
                    </a:lnTo>
                    <a:lnTo>
                      <a:pt x="1283" y="2943"/>
                    </a:lnTo>
                    <a:lnTo>
                      <a:pt x="1314" y="2889"/>
                    </a:lnTo>
                    <a:lnTo>
                      <a:pt x="1346" y="2837"/>
                    </a:lnTo>
                    <a:lnTo>
                      <a:pt x="1381" y="2785"/>
                    </a:lnTo>
                    <a:lnTo>
                      <a:pt x="1416" y="2735"/>
                    </a:lnTo>
                    <a:lnTo>
                      <a:pt x="1453" y="2685"/>
                    </a:lnTo>
                    <a:lnTo>
                      <a:pt x="1490" y="2636"/>
                    </a:lnTo>
                    <a:lnTo>
                      <a:pt x="1529" y="2590"/>
                    </a:lnTo>
                    <a:lnTo>
                      <a:pt x="1569" y="2546"/>
                    </a:lnTo>
                    <a:lnTo>
                      <a:pt x="1608" y="2504"/>
                    </a:lnTo>
                    <a:lnTo>
                      <a:pt x="1650" y="2465"/>
                    </a:lnTo>
                    <a:lnTo>
                      <a:pt x="1692" y="2428"/>
                    </a:lnTo>
                    <a:lnTo>
                      <a:pt x="1735" y="2394"/>
                    </a:lnTo>
                    <a:lnTo>
                      <a:pt x="1778" y="2364"/>
                    </a:lnTo>
                    <a:lnTo>
                      <a:pt x="1822" y="2336"/>
                    </a:lnTo>
                    <a:lnTo>
                      <a:pt x="1867" y="2314"/>
                    </a:lnTo>
                    <a:lnTo>
                      <a:pt x="1912" y="2295"/>
                    </a:lnTo>
                    <a:lnTo>
                      <a:pt x="1957" y="2280"/>
                    </a:lnTo>
                    <a:lnTo>
                      <a:pt x="2003" y="2270"/>
                    </a:lnTo>
                    <a:lnTo>
                      <a:pt x="2120" y="2253"/>
                    </a:lnTo>
                    <a:lnTo>
                      <a:pt x="2229" y="2229"/>
                    </a:lnTo>
                    <a:lnTo>
                      <a:pt x="2328" y="2203"/>
                    </a:lnTo>
                    <a:lnTo>
                      <a:pt x="2421" y="2172"/>
                    </a:lnTo>
                    <a:lnTo>
                      <a:pt x="2506" y="2137"/>
                    </a:lnTo>
                    <a:lnTo>
                      <a:pt x="2584" y="2098"/>
                    </a:lnTo>
                    <a:lnTo>
                      <a:pt x="2655" y="2056"/>
                    </a:lnTo>
                    <a:lnTo>
                      <a:pt x="2722" y="2011"/>
                    </a:lnTo>
                    <a:lnTo>
                      <a:pt x="2780" y="1962"/>
                    </a:lnTo>
                    <a:lnTo>
                      <a:pt x="2835" y="1912"/>
                    </a:lnTo>
                    <a:lnTo>
                      <a:pt x="2884" y="1860"/>
                    </a:lnTo>
                    <a:lnTo>
                      <a:pt x="2927" y="1805"/>
                    </a:lnTo>
                    <a:lnTo>
                      <a:pt x="2967" y="1749"/>
                    </a:lnTo>
                    <a:lnTo>
                      <a:pt x="3004" y="1690"/>
                    </a:lnTo>
                    <a:lnTo>
                      <a:pt x="3037" y="1631"/>
                    </a:lnTo>
                    <a:lnTo>
                      <a:pt x="3066" y="1571"/>
                    </a:lnTo>
                    <a:lnTo>
                      <a:pt x="3093" y="1511"/>
                    </a:lnTo>
                    <a:lnTo>
                      <a:pt x="3117" y="1452"/>
                    </a:lnTo>
                    <a:lnTo>
                      <a:pt x="3140" y="1390"/>
                    </a:lnTo>
                    <a:lnTo>
                      <a:pt x="3161" y="1330"/>
                    </a:lnTo>
                    <a:lnTo>
                      <a:pt x="3198" y="1212"/>
                    </a:lnTo>
                    <a:lnTo>
                      <a:pt x="3236" y="1098"/>
                    </a:lnTo>
                    <a:lnTo>
                      <a:pt x="3254" y="1043"/>
                    </a:lnTo>
                    <a:lnTo>
                      <a:pt x="3273" y="991"/>
                    </a:lnTo>
                    <a:lnTo>
                      <a:pt x="3293" y="941"/>
                    </a:lnTo>
                    <a:lnTo>
                      <a:pt x="3316" y="894"/>
                    </a:lnTo>
                    <a:lnTo>
                      <a:pt x="3339" y="849"/>
                    </a:lnTo>
                    <a:lnTo>
                      <a:pt x="3365" y="806"/>
                    </a:lnTo>
                    <a:lnTo>
                      <a:pt x="3394" y="768"/>
                    </a:lnTo>
                    <a:lnTo>
                      <a:pt x="3425" y="733"/>
                    </a:lnTo>
                    <a:lnTo>
                      <a:pt x="3459" y="701"/>
                    </a:lnTo>
                    <a:lnTo>
                      <a:pt x="3491" y="674"/>
                    </a:lnTo>
                    <a:lnTo>
                      <a:pt x="3525" y="650"/>
                    </a:lnTo>
                    <a:lnTo>
                      <a:pt x="3559" y="628"/>
                    </a:lnTo>
                    <a:lnTo>
                      <a:pt x="3593" y="609"/>
                    </a:lnTo>
                    <a:lnTo>
                      <a:pt x="3627" y="593"/>
                    </a:lnTo>
                    <a:lnTo>
                      <a:pt x="3664" y="579"/>
                    </a:lnTo>
                    <a:lnTo>
                      <a:pt x="3701" y="567"/>
                    </a:lnTo>
                    <a:lnTo>
                      <a:pt x="3740" y="555"/>
                    </a:lnTo>
                    <a:lnTo>
                      <a:pt x="3778" y="547"/>
                    </a:lnTo>
                    <a:lnTo>
                      <a:pt x="3820" y="538"/>
                    </a:lnTo>
                    <a:lnTo>
                      <a:pt x="3863" y="532"/>
                    </a:lnTo>
                    <a:lnTo>
                      <a:pt x="3954" y="518"/>
                    </a:lnTo>
                    <a:lnTo>
                      <a:pt x="4054" y="505"/>
                    </a:lnTo>
                    <a:lnTo>
                      <a:pt x="4163" y="492"/>
                    </a:lnTo>
                    <a:lnTo>
                      <a:pt x="4284" y="474"/>
                    </a:lnTo>
                    <a:lnTo>
                      <a:pt x="4349" y="463"/>
                    </a:lnTo>
                    <a:lnTo>
                      <a:pt x="4416" y="451"/>
                    </a:lnTo>
                    <a:lnTo>
                      <a:pt x="4488" y="436"/>
                    </a:lnTo>
                    <a:lnTo>
                      <a:pt x="4563" y="419"/>
                    </a:lnTo>
                    <a:lnTo>
                      <a:pt x="4642" y="399"/>
                    </a:lnTo>
                    <a:lnTo>
                      <a:pt x="4724" y="378"/>
                    </a:lnTo>
                    <a:lnTo>
                      <a:pt x="4810" y="353"/>
                    </a:lnTo>
                    <a:lnTo>
                      <a:pt x="4901" y="324"/>
                    </a:lnTo>
                    <a:lnTo>
                      <a:pt x="4996" y="293"/>
                    </a:lnTo>
                    <a:lnTo>
                      <a:pt x="5095" y="257"/>
                    </a:lnTo>
                    <a:lnTo>
                      <a:pt x="5200" y="218"/>
                    </a:lnTo>
                    <a:lnTo>
                      <a:pt x="5308" y="175"/>
                    </a:lnTo>
                    <a:lnTo>
                      <a:pt x="5417" y="132"/>
                    </a:lnTo>
                    <a:lnTo>
                      <a:pt x="5522" y="96"/>
                    </a:lnTo>
                    <a:lnTo>
                      <a:pt x="5620" y="66"/>
                    </a:lnTo>
                    <a:lnTo>
                      <a:pt x="5713" y="41"/>
                    </a:lnTo>
                    <a:lnTo>
                      <a:pt x="5801" y="24"/>
                    </a:lnTo>
                    <a:lnTo>
                      <a:pt x="5885" y="10"/>
                    </a:lnTo>
                    <a:lnTo>
                      <a:pt x="5963" y="2"/>
                    </a:lnTo>
                    <a:lnTo>
                      <a:pt x="6038" y="0"/>
                    </a:lnTo>
                    <a:lnTo>
                      <a:pt x="6108" y="1"/>
                    </a:lnTo>
                    <a:lnTo>
                      <a:pt x="6174" y="9"/>
                    </a:lnTo>
                    <a:lnTo>
                      <a:pt x="6237" y="19"/>
                    </a:lnTo>
                    <a:lnTo>
                      <a:pt x="6294" y="34"/>
                    </a:lnTo>
                    <a:lnTo>
                      <a:pt x="6349" y="52"/>
                    </a:lnTo>
                    <a:lnTo>
                      <a:pt x="6400" y="75"/>
                    </a:lnTo>
                    <a:lnTo>
                      <a:pt x="6448" y="100"/>
                    </a:lnTo>
                    <a:lnTo>
                      <a:pt x="6492" y="129"/>
                    </a:lnTo>
                    <a:lnTo>
                      <a:pt x="6534" y="161"/>
                    </a:lnTo>
                    <a:lnTo>
                      <a:pt x="6574" y="195"/>
                    </a:lnTo>
                    <a:lnTo>
                      <a:pt x="6609" y="231"/>
                    </a:lnTo>
                    <a:lnTo>
                      <a:pt x="6642" y="270"/>
                    </a:lnTo>
                    <a:lnTo>
                      <a:pt x="6675" y="311"/>
                    </a:lnTo>
                    <a:lnTo>
                      <a:pt x="6703" y="353"/>
                    </a:lnTo>
                    <a:lnTo>
                      <a:pt x="6731" y="397"/>
                    </a:lnTo>
                    <a:lnTo>
                      <a:pt x="6756" y="442"/>
                    </a:lnTo>
                    <a:lnTo>
                      <a:pt x="6779" y="488"/>
                    </a:lnTo>
                    <a:lnTo>
                      <a:pt x="6802" y="534"/>
                    </a:lnTo>
                    <a:lnTo>
                      <a:pt x="6823" y="582"/>
                    </a:lnTo>
                    <a:lnTo>
                      <a:pt x="6843" y="629"/>
                    </a:lnTo>
                    <a:lnTo>
                      <a:pt x="6879" y="724"/>
                    </a:lnTo>
                    <a:lnTo>
                      <a:pt x="6914" y="817"/>
                    </a:lnTo>
                    <a:close/>
                  </a:path>
                </a:pathLst>
              </a:custGeom>
              <a:solidFill>
                <a:srgbClr val="5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1" name="Freeform 22"/>
              <p:cNvSpPr>
                <a:spLocks/>
              </p:cNvSpPr>
              <p:nvPr/>
            </p:nvSpPr>
            <p:spPr bwMode="auto">
              <a:xfrm>
                <a:off x="1911" y="930"/>
                <a:ext cx="1951" cy="1823"/>
              </a:xfrm>
              <a:custGeom>
                <a:avLst/>
                <a:gdLst>
                  <a:gd name="T0" fmla="*/ 0 w 9753"/>
                  <a:gd name="T1" fmla="*/ 0 h 9115"/>
                  <a:gd name="T2" fmla="*/ 0 w 9753"/>
                  <a:gd name="T3" fmla="*/ 0 h 9115"/>
                  <a:gd name="T4" fmla="*/ 0 w 9753"/>
                  <a:gd name="T5" fmla="*/ 0 h 9115"/>
                  <a:gd name="T6" fmla="*/ 0 w 9753"/>
                  <a:gd name="T7" fmla="*/ 0 h 9115"/>
                  <a:gd name="T8" fmla="*/ 0 w 9753"/>
                  <a:gd name="T9" fmla="*/ 0 h 9115"/>
                  <a:gd name="T10" fmla="*/ 0 w 9753"/>
                  <a:gd name="T11" fmla="*/ 0 h 9115"/>
                  <a:gd name="T12" fmla="*/ 0 w 9753"/>
                  <a:gd name="T13" fmla="*/ 0 h 9115"/>
                  <a:gd name="T14" fmla="*/ 0 w 9753"/>
                  <a:gd name="T15" fmla="*/ 0 h 9115"/>
                  <a:gd name="T16" fmla="*/ 0 w 9753"/>
                  <a:gd name="T17" fmla="*/ 0 h 9115"/>
                  <a:gd name="T18" fmla="*/ 0 w 9753"/>
                  <a:gd name="T19" fmla="*/ 0 h 9115"/>
                  <a:gd name="T20" fmla="*/ 0 w 9753"/>
                  <a:gd name="T21" fmla="*/ 0 h 9115"/>
                  <a:gd name="T22" fmla="*/ 0 w 9753"/>
                  <a:gd name="T23" fmla="*/ 0 h 9115"/>
                  <a:gd name="T24" fmla="*/ 0 w 9753"/>
                  <a:gd name="T25" fmla="*/ 0 h 9115"/>
                  <a:gd name="T26" fmla="*/ 0 w 9753"/>
                  <a:gd name="T27" fmla="*/ 0 h 9115"/>
                  <a:gd name="T28" fmla="*/ 0 w 9753"/>
                  <a:gd name="T29" fmla="*/ 0 h 9115"/>
                  <a:gd name="T30" fmla="*/ 0 w 9753"/>
                  <a:gd name="T31" fmla="*/ 0 h 9115"/>
                  <a:gd name="T32" fmla="*/ 0 w 9753"/>
                  <a:gd name="T33" fmla="*/ 0 h 9115"/>
                  <a:gd name="T34" fmla="*/ 0 w 9753"/>
                  <a:gd name="T35" fmla="*/ 0 h 9115"/>
                  <a:gd name="T36" fmla="*/ 0 w 9753"/>
                  <a:gd name="T37" fmla="*/ 0 h 9115"/>
                  <a:gd name="T38" fmla="*/ 0 w 9753"/>
                  <a:gd name="T39" fmla="*/ 0 h 9115"/>
                  <a:gd name="T40" fmla="*/ 0 w 9753"/>
                  <a:gd name="T41" fmla="*/ 0 h 9115"/>
                  <a:gd name="T42" fmla="*/ 0 w 9753"/>
                  <a:gd name="T43" fmla="*/ 0 h 9115"/>
                  <a:gd name="T44" fmla="*/ 0 w 9753"/>
                  <a:gd name="T45" fmla="*/ 0 h 9115"/>
                  <a:gd name="T46" fmla="*/ 0 w 9753"/>
                  <a:gd name="T47" fmla="*/ 0 h 9115"/>
                  <a:gd name="T48" fmla="*/ 0 w 9753"/>
                  <a:gd name="T49" fmla="*/ 0 h 9115"/>
                  <a:gd name="T50" fmla="*/ 0 w 9753"/>
                  <a:gd name="T51" fmla="*/ 0 h 9115"/>
                  <a:gd name="T52" fmla="*/ 0 w 9753"/>
                  <a:gd name="T53" fmla="*/ 0 h 9115"/>
                  <a:gd name="T54" fmla="*/ 0 w 9753"/>
                  <a:gd name="T55" fmla="*/ 0 h 9115"/>
                  <a:gd name="T56" fmla="*/ 0 w 9753"/>
                  <a:gd name="T57" fmla="*/ 0 h 9115"/>
                  <a:gd name="T58" fmla="*/ 0 w 9753"/>
                  <a:gd name="T59" fmla="*/ 0 h 9115"/>
                  <a:gd name="T60" fmla="*/ 0 w 9753"/>
                  <a:gd name="T61" fmla="*/ 0 h 9115"/>
                  <a:gd name="T62" fmla="*/ 0 w 9753"/>
                  <a:gd name="T63" fmla="*/ 0 h 9115"/>
                  <a:gd name="T64" fmla="*/ 0 w 9753"/>
                  <a:gd name="T65" fmla="*/ 0 h 9115"/>
                  <a:gd name="T66" fmla="*/ 0 w 9753"/>
                  <a:gd name="T67" fmla="*/ 0 h 9115"/>
                  <a:gd name="T68" fmla="*/ 0 w 9753"/>
                  <a:gd name="T69" fmla="*/ 0 h 9115"/>
                  <a:gd name="T70" fmla="*/ 0 w 9753"/>
                  <a:gd name="T71" fmla="*/ 0 h 9115"/>
                  <a:gd name="T72" fmla="*/ 0 w 9753"/>
                  <a:gd name="T73" fmla="*/ 0 h 9115"/>
                  <a:gd name="T74" fmla="*/ 0 w 9753"/>
                  <a:gd name="T75" fmla="*/ 0 h 9115"/>
                  <a:gd name="T76" fmla="*/ 0 w 9753"/>
                  <a:gd name="T77" fmla="*/ 0 h 9115"/>
                  <a:gd name="T78" fmla="*/ 0 w 9753"/>
                  <a:gd name="T79" fmla="*/ 0 h 9115"/>
                  <a:gd name="T80" fmla="*/ 0 w 9753"/>
                  <a:gd name="T81" fmla="*/ 0 h 9115"/>
                  <a:gd name="T82" fmla="*/ 0 w 9753"/>
                  <a:gd name="T83" fmla="*/ 0 h 9115"/>
                  <a:gd name="T84" fmla="*/ 0 w 9753"/>
                  <a:gd name="T85" fmla="*/ 0 h 9115"/>
                  <a:gd name="T86" fmla="*/ 0 w 9753"/>
                  <a:gd name="T87" fmla="*/ 0 h 9115"/>
                  <a:gd name="T88" fmla="*/ 0 w 9753"/>
                  <a:gd name="T89" fmla="*/ 0 h 9115"/>
                  <a:gd name="T90" fmla="*/ 0 w 9753"/>
                  <a:gd name="T91" fmla="*/ 0 h 9115"/>
                  <a:gd name="T92" fmla="*/ 0 w 9753"/>
                  <a:gd name="T93" fmla="*/ 0 h 9115"/>
                  <a:gd name="T94" fmla="*/ 0 w 9753"/>
                  <a:gd name="T95" fmla="*/ 0 h 9115"/>
                  <a:gd name="T96" fmla="*/ 0 w 9753"/>
                  <a:gd name="T97" fmla="*/ 0 h 9115"/>
                  <a:gd name="T98" fmla="*/ 0 w 9753"/>
                  <a:gd name="T99" fmla="*/ 0 h 9115"/>
                  <a:gd name="T100" fmla="*/ 0 w 9753"/>
                  <a:gd name="T101" fmla="*/ 0 h 9115"/>
                  <a:gd name="T102" fmla="*/ 0 w 9753"/>
                  <a:gd name="T103" fmla="*/ 0 h 9115"/>
                  <a:gd name="T104" fmla="*/ 0 w 9753"/>
                  <a:gd name="T105" fmla="*/ 0 h 9115"/>
                  <a:gd name="T106" fmla="*/ 0 w 9753"/>
                  <a:gd name="T107" fmla="*/ 0 h 9115"/>
                  <a:gd name="T108" fmla="*/ 0 w 9753"/>
                  <a:gd name="T109" fmla="*/ 0 h 9115"/>
                  <a:gd name="T110" fmla="*/ 0 w 9753"/>
                  <a:gd name="T111" fmla="*/ 0 h 9115"/>
                  <a:gd name="T112" fmla="*/ 0 w 9753"/>
                  <a:gd name="T113" fmla="*/ 0 h 9115"/>
                  <a:gd name="T114" fmla="*/ 0 w 9753"/>
                  <a:gd name="T115" fmla="*/ 0 h 9115"/>
                  <a:gd name="T116" fmla="*/ 0 w 9753"/>
                  <a:gd name="T117" fmla="*/ 0 h 9115"/>
                  <a:gd name="T118" fmla="*/ 0 w 9753"/>
                  <a:gd name="T119" fmla="*/ 0 h 9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753"/>
                  <a:gd name="T181" fmla="*/ 0 h 9115"/>
                  <a:gd name="T182" fmla="*/ 9753 w 9753"/>
                  <a:gd name="T183" fmla="*/ 9115 h 91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753" h="9115">
                    <a:moveTo>
                      <a:pt x="6667" y="755"/>
                    </a:moveTo>
                    <a:lnTo>
                      <a:pt x="6683" y="801"/>
                    </a:lnTo>
                    <a:lnTo>
                      <a:pt x="6700" y="846"/>
                    </a:lnTo>
                    <a:lnTo>
                      <a:pt x="6719" y="890"/>
                    </a:lnTo>
                    <a:lnTo>
                      <a:pt x="6738" y="932"/>
                    </a:lnTo>
                    <a:lnTo>
                      <a:pt x="6759" y="974"/>
                    </a:lnTo>
                    <a:lnTo>
                      <a:pt x="6780" y="1015"/>
                    </a:lnTo>
                    <a:lnTo>
                      <a:pt x="6803" y="1055"/>
                    </a:lnTo>
                    <a:lnTo>
                      <a:pt x="6826" y="1093"/>
                    </a:lnTo>
                    <a:lnTo>
                      <a:pt x="6851" y="1131"/>
                    </a:lnTo>
                    <a:lnTo>
                      <a:pt x="6876" y="1167"/>
                    </a:lnTo>
                    <a:lnTo>
                      <a:pt x="6904" y="1202"/>
                    </a:lnTo>
                    <a:lnTo>
                      <a:pt x="6932" y="1236"/>
                    </a:lnTo>
                    <a:lnTo>
                      <a:pt x="6964" y="1268"/>
                    </a:lnTo>
                    <a:lnTo>
                      <a:pt x="6995" y="1299"/>
                    </a:lnTo>
                    <a:lnTo>
                      <a:pt x="7027" y="1329"/>
                    </a:lnTo>
                    <a:lnTo>
                      <a:pt x="7062" y="1357"/>
                    </a:lnTo>
                    <a:lnTo>
                      <a:pt x="7098" y="1384"/>
                    </a:lnTo>
                    <a:lnTo>
                      <a:pt x="7136" y="1410"/>
                    </a:lnTo>
                    <a:lnTo>
                      <a:pt x="7176" y="1435"/>
                    </a:lnTo>
                    <a:lnTo>
                      <a:pt x="7217" y="1458"/>
                    </a:lnTo>
                    <a:lnTo>
                      <a:pt x="7259" y="1479"/>
                    </a:lnTo>
                    <a:lnTo>
                      <a:pt x="7304" y="1500"/>
                    </a:lnTo>
                    <a:lnTo>
                      <a:pt x="7350" y="1518"/>
                    </a:lnTo>
                    <a:lnTo>
                      <a:pt x="7399" y="1535"/>
                    </a:lnTo>
                    <a:lnTo>
                      <a:pt x="7450" y="1551"/>
                    </a:lnTo>
                    <a:lnTo>
                      <a:pt x="7503" y="1565"/>
                    </a:lnTo>
                    <a:lnTo>
                      <a:pt x="7556" y="1578"/>
                    </a:lnTo>
                    <a:lnTo>
                      <a:pt x="7614" y="1589"/>
                    </a:lnTo>
                    <a:lnTo>
                      <a:pt x="7672" y="1598"/>
                    </a:lnTo>
                    <a:lnTo>
                      <a:pt x="7734" y="1605"/>
                    </a:lnTo>
                    <a:lnTo>
                      <a:pt x="7796" y="1611"/>
                    </a:lnTo>
                    <a:lnTo>
                      <a:pt x="7862" y="1615"/>
                    </a:lnTo>
                    <a:lnTo>
                      <a:pt x="7927" y="1619"/>
                    </a:lnTo>
                    <a:lnTo>
                      <a:pt x="7989" y="1626"/>
                    </a:lnTo>
                    <a:lnTo>
                      <a:pt x="8047" y="1634"/>
                    </a:lnTo>
                    <a:lnTo>
                      <a:pt x="8102" y="1645"/>
                    </a:lnTo>
                    <a:lnTo>
                      <a:pt x="8153" y="1658"/>
                    </a:lnTo>
                    <a:lnTo>
                      <a:pt x="8202" y="1672"/>
                    </a:lnTo>
                    <a:lnTo>
                      <a:pt x="8246" y="1689"/>
                    </a:lnTo>
                    <a:lnTo>
                      <a:pt x="8289" y="1706"/>
                    </a:lnTo>
                    <a:lnTo>
                      <a:pt x="8328" y="1726"/>
                    </a:lnTo>
                    <a:lnTo>
                      <a:pt x="8364" y="1747"/>
                    </a:lnTo>
                    <a:lnTo>
                      <a:pt x="8396" y="1770"/>
                    </a:lnTo>
                    <a:lnTo>
                      <a:pt x="8427" y="1795"/>
                    </a:lnTo>
                    <a:lnTo>
                      <a:pt x="8455" y="1821"/>
                    </a:lnTo>
                    <a:lnTo>
                      <a:pt x="8481" y="1847"/>
                    </a:lnTo>
                    <a:lnTo>
                      <a:pt x="8503" y="1876"/>
                    </a:lnTo>
                    <a:lnTo>
                      <a:pt x="8523" y="1906"/>
                    </a:lnTo>
                    <a:lnTo>
                      <a:pt x="8542" y="1937"/>
                    </a:lnTo>
                    <a:lnTo>
                      <a:pt x="8558" y="1968"/>
                    </a:lnTo>
                    <a:lnTo>
                      <a:pt x="8572" y="2001"/>
                    </a:lnTo>
                    <a:lnTo>
                      <a:pt x="8585" y="2036"/>
                    </a:lnTo>
                    <a:lnTo>
                      <a:pt x="8595" y="2069"/>
                    </a:lnTo>
                    <a:lnTo>
                      <a:pt x="8603" y="2106"/>
                    </a:lnTo>
                    <a:lnTo>
                      <a:pt x="8610" y="2142"/>
                    </a:lnTo>
                    <a:lnTo>
                      <a:pt x="8615" y="2178"/>
                    </a:lnTo>
                    <a:lnTo>
                      <a:pt x="8618" y="2215"/>
                    </a:lnTo>
                    <a:lnTo>
                      <a:pt x="8621" y="2254"/>
                    </a:lnTo>
                    <a:lnTo>
                      <a:pt x="8622" y="2293"/>
                    </a:lnTo>
                    <a:lnTo>
                      <a:pt x="8621" y="2331"/>
                    </a:lnTo>
                    <a:lnTo>
                      <a:pt x="8620" y="2370"/>
                    </a:lnTo>
                    <a:lnTo>
                      <a:pt x="8617" y="2410"/>
                    </a:lnTo>
                    <a:lnTo>
                      <a:pt x="8612" y="2450"/>
                    </a:lnTo>
                    <a:lnTo>
                      <a:pt x="8608" y="2490"/>
                    </a:lnTo>
                    <a:lnTo>
                      <a:pt x="8603" y="2529"/>
                    </a:lnTo>
                    <a:lnTo>
                      <a:pt x="8601" y="2569"/>
                    </a:lnTo>
                    <a:lnTo>
                      <a:pt x="8600" y="2609"/>
                    </a:lnTo>
                    <a:lnTo>
                      <a:pt x="8600" y="2649"/>
                    </a:lnTo>
                    <a:lnTo>
                      <a:pt x="8602" y="2688"/>
                    </a:lnTo>
                    <a:lnTo>
                      <a:pt x="8606" y="2730"/>
                    </a:lnTo>
                    <a:lnTo>
                      <a:pt x="8611" y="2770"/>
                    </a:lnTo>
                    <a:lnTo>
                      <a:pt x="8618" y="2810"/>
                    </a:lnTo>
                    <a:lnTo>
                      <a:pt x="8627" y="2849"/>
                    </a:lnTo>
                    <a:lnTo>
                      <a:pt x="8637" y="2889"/>
                    </a:lnTo>
                    <a:lnTo>
                      <a:pt x="8649" y="2929"/>
                    </a:lnTo>
                    <a:lnTo>
                      <a:pt x="8663" y="2969"/>
                    </a:lnTo>
                    <a:lnTo>
                      <a:pt x="8679" y="3008"/>
                    </a:lnTo>
                    <a:lnTo>
                      <a:pt x="8697" y="3048"/>
                    </a:lnTo>
                    <a:lnTo>
                      <a:pt x="8717" y="3087"/>
                    </a:lnTo>
                    <a:lnTo>
                      <a:pt x="8738" y="3124"/>
                    </a:lnTo>
                    <a:lnTo>
                      <a:pt x="8762" y="3163"/>
                    </a:lnTo>
                    <a:lnTo>
                      <a:pt x="8788" y="3200"/>
                    </a:lnTo>
                    <a:lnTo>
                      <a:pt x="8815" y="3238"/>
                    </a:lnTo>
                    <a:lnTo>
                      <a:pt x="8844" y="3274"/>
                    </a:lnTo>
                    <a:lnTo>
                      <a:pt x="8877" y="3310"/>
                    </a:lnTo>
                    <a:lnTo>
                      <a:pt x="8910" y="3345"/>
                    </a:lnTo>
                    <a:lnTo>
                      <a:pt x="8945" y="3380"/>
                    </a:lnTo>
                    <a:lnTo>
                      <a:pt x="8984" y="3414"/>
                    </a:lnTo>
                    <a:lnTo>
                      <a:pt x="9024" y="3447"/>
                    </a:lnTo>
                    <a:lnTo>
                      <a:pt x="9066" y="3480"/>
                    </a:lnTo>
                    <a:lnTo>
                      <a:pt x="9111" y="3511"/>
                    </a:lnTo>
                    <a:lnTo>
                      <a:pt x="9159" y="3542"/>
                    </a:lnTo>
                    <a:lnTo>
                      <a:pt x="9207" y="3572"/>
                    </a:lnTo>
                    <a:lnTo>
                      <a:pt x="9258" y="3601"/>
                    </a:lnTo>
                    <a:lnTo>
                      <a:pt x="9312" y="3630"/>
                    </a:lnTo>
                    <a:lnTo>
                      <a:pt x="9369" y="3656"/>
                    </a:lnTo>
                    <a:lnTo>
                      <a:pt x="9423" y="3683"/>
                    </a:lnTo>
                    <a:lnTo>
                      <a:pt x="9474" y="3714"/>
                    </a:lnTo>
                    <a:lnTo>
                      <a:pt x="9519" y="3748"/>
                    </a:lnTo>
                    <a:lnTo>
                      <a:pt x="9559" y="3783"/>
                    </a:lnTo>
                    <a:lnTo>
                      <a:pt x="9595" y="3822"/>
                    </a:lnTo>
                    <a:lnTo>
                      <a:pt x="9628" y="3862"/>
                    </a:lnTo>
                    <a:lnTo>
                      <a:pt x="9655" y="3904"/>
                    </a:lnTo>
                    <a:lnTo>
                      <a:pt x="9679" y="3948"/>
                    </a:lnTo>
                    <a:lnTo>
                      <a:pt x="9700" y="3993"/>
                    </a:lnTo>
                    <a:lnTo>
                      <a:pt x="9716" y="4039"/>
                    </a:lnTo>
                    <a:lnTo>
                      <a:pt x="9730" y="4086"/>
                    </a:lnTo>
                    <a:lnTo>
                      <a:pt x="9740" y="4136"/>
                    </a:lnTo>
                    <a:lnTo>
                      <a:pt x="9746" y="4185"/>
                    </a:lnTo>
                    <a:lnTo>
                      <a:pt x="9751" y="4236"/>
                    </a:lnTo>
                    <a:lnTo>
                      <a:pt x="9753" y="4286"/>
                    </a:lnTo>
                    <a:lnTo>
                      <a:pt x="9751" y="4337"/>
                    </a:lnTo>
                    <a:lnTo>
                      <a:pt x="9749" y="4388"/>
                    </a:lnTo>
                    <a:lnTo>
                      <a:pt x="9743" y="4440"/>
                    </a:lnTo>
                    <a:lnTo>
                      <a:pt x="9736" y="4491"/>
                    </a:lnTo>
                    <a:lnTo>
                      <a:pt x="9726" y="4541"/>
                    </a:lnTo>
                    <a:lnTo>
                      <a:pt x="9716" y="4591"/>
                    </a:lnTo>
                    <a:lnTo>
                      <a:pt x="9704" y="4639"/>
                    </a:lnTo>
                    <a:lnTo>
                      <a:pt x="9690" y="4687"/>
                    </a:lnTo>
                    <a:lnTo>
                      <a:pt x="9676" y="4734"/>
                    </a:lnTo>
                    <a:lnTo>
                      <a:pt x="9660" y="4779"/>
                    </a:lnTo>
                    <a:lnTo>
                      <a:pt x="9644" y="4823"/>
                    </a:lnTo>
                    <a:lnTo>
                      <a:pt x="9628" y="4865"/>
                    </a:lnTo>
                    <a:lnTo>
                      <a:pt x="9610" y="4905"/>
                    </a:lnTo>
                    <a:lnTo>
                      <a:pt x="9593" y="4944"/>
                    </a:lnTo>
                    <a:lnTo>
                      <a:pt x="9575" y="4980"/>
                    </a:lnTo>
                    <a:lnTo>
                      <a:pt x="9559" y="5014"/>
                    </a:lnTo>
                    <a:lnTo>
                      <a:pt x="9542" y="5045"/>
                    </a:lnTo>
                    <a:lnTo>
                      <a:pt x="9525" y="5074"/>
                    </a:lnTo>
                    <a:lnTo>
                      <a:pt x="9508" y="5100"/>
                    </a:lnTo>
                    <a:lnTo>
                      <a:pt x="9490" y="5126"/>
                    </a:lnTo>
                    <a:lnTo>
                      <a:pt x="9472" y="5150"/>
                    </a:lnTo>
                    <a:lnTo>
                      <a:pt x="9437" y="5195"/>
                    </a:lnTo>
                    <a:lnTo>
                      <a:pt x="9402" y="5236"/>
                    </a:lnTo>
                    <a:lnTo>
                      <a:pt x="9369" y="5275"/>
                    </a:lnTo>
                    <a:lnTo>
                      <a:pt x="9338" y="5311"/>
                    </a:lnTo>
                    <a:lnTo>
                      <a:pt x="9325" y="5329"/>
                    </a:lnTo>
                    <a:lnTo>
                      <a:pt x="9312" y="5348"/>
                    </a:lnTo>
                    <a:lnTo>
                      <a:pt x="9301" y="5367"/>
                    </a:lnTo>
                    <a:lnTo>
                      <a:pt x="9291" y="5386"/>
                    </a:lnTo>
                    <a:lnTo>
                      <a:pt x="9282" y="5406"/>
                    </a:lnTo>
                    <a:lnTo>
                      <a:pt x="9275" y="5427"/>
                    </a:lnTo>
                    <a:lnTo>
                      <a:pt x="9268" y="5448"/>
                    </a:lnTo>
                    <a:lnTo>
                      <a:pt x="9265" y="5471"/>
                    </a:lnTo>
                    <a:lnTo>
                      <a:pt x="9262" y="5494"/>
                    </a:lnTo>
                    <a:lnTo>
                      <a:pt x="9262" y="5520"/>
                    </a:lnTo>
                    <a:lnTo>
                      <a:pt x="9265" y="5547"/>
                    </a:lnTo>
                    <a:lnTo>
                      <a:pt x="9268" y="5575"/>
                    </a:lnTo>
                    <a:lnTo>
                      <a:pt x="9276" y="5605"/>
                    </a:lnTo>
                    <a:lnTo>
                      <a:pt x="9285" y="5637"/>
                    </a:lnTo>
                    <a:lnTo>
                      <a:pt x="9296" y="5671"/>
                    </a:lnTo>
                    <a:lnTo>
                      <a:pt x="9311" y="5708"/>
                    </a:lnTo>
                    <a:lnTo>
                      <a:pt x="9328" y="5746"/>
                    </a:lnTo>
                    <a:lnTo>
                      <a:pt x="9348" y="5789"/>
                    </a:lnTo>
                    <a:lnTo>
                      <a:pt x="9372" y="5832"/>
                    </a:lnTo>
                    <a:lnTo>
                      <a:pt x="9398" y="5880"/>
                    </a:lnTo>
                    <a:lnTo>
                      <a:pt x="9424" y="5929"/>
                    </a:lnTo>
                    <a:lnTo>
                      <a:pt x="9447" y="5977"/>
                    </a:lnTo>
                    <a:lnTo>
                      <a:pt x="9467" y="6026"/>
                    </a:lnTo>
                    <a:lnTo>
                      <a:pt x="9483" y="6076"/>
                    </a:lnTo>
                    <a:lnTo>
                      <a:pt x="9497" y="6125"/>
                    </a:lnTo>
                    <a:lnTo>
                      <a:pt x="9507" y="6173"/>
                    </a:lnTo>
                    <a:lnTo>
                      <a:pt x="9514" y="6221"/>
                    </a:lnTo>
                    <a:lnTo>
                      <a:pt x="9518" y="6269"/>
                    </a:lnTo>
                    <a:lnTo>
                      <a:pt x="9519" y="6317"/>
                    </a:lnTo>
                    <a:lnTo>
                      <a:pt x="9518" y="6363"/>
                    </a:lnTo>
                    <a:lnTo>
                      <a:pt x="9514" y="6409"/>
                    </a:lnTo>
                    <a:lnTo>
                      <a:pt x="9508" y="6454"/>
                    </a:lnTo>
                    <a:lnTo>
                      <a:pt x="9499" y="6498"/>
                    </a:lnTo>
                    <a:lnTo>
                      <a:pt x="9488" y="6541"/>
                    </a:lnTo>
                    <a:lnTo>
                      <a:pt x="9474" y="6584"/>
                    </a:lnTo>
                    <a:lnTo>
                      <a:pt x="9458" y="6624"/>
                    </a:lnTo>
                    <a:lnTo>
                      <a:pt x="9439" y="6664"/>
                    </a:lnTo>
                    <a:lnTo>
                      <a:pt x="9419" y="6702"/>
                    </a:lnTo>
                    <a:lnTo>
                      <a:pt x="9397" y="6739"/>
                    </a:lnTo>
                    <a:lnTo>
                      <a:pt x="9372" y="6774"/>
                    </a:lnTo>
                    <a:lnTo>
                      <a:pt x="9346" y="6807"/>
                    </a:lnTo>
                    <a:lnTo>
                      <a:pt x="9318" y="6838"/>
                    </a:lnTo>
                    <a:lnTo>
                      <a:pt x="9288" y="6867"/>
                    </a:lnTo>
                    <a:lnTo>
                      <a:pt x="9257" y="6895"/>
                    </a:lnTo>
                    <a:lnTo>
                      <a:pt x="9223" y="6921"/>
                    </a:lnTo>
                    <a:lnTo>
                      <a:pt x="9189" y="6943"/>
                    </a:lnTo>
                    <a:lnTo>
                      <a:pt x="9154" y="6965"/>
                    </a:lnTo>
                    <a:lnTo>
                      <a:pt x="9116" y="6983"/>
                    </a:lnTo>
                    <a:lnTo>
                      <a:pt x="9077" y="6999"/>
                    </a:lnTo>
                    <a:lnTo>
                      <a:pt x="9038" y="7013"/>
                    </a:lnTo>
                    <a:lnTo>
                      <a:pt x="8996" y="7023"/>
                    </a:lnTo>
                    <a:lnTo>
                      <a:pt x="8954" y="7031"/>
                    </a:lnTo>
                    <a:lnTo>
                      <a:pt x="8914" y="7041"/>
                    </a:lnTo>
                    <a:lnTo>
                      <a:pt x="8878" y="7057"/>
                    </a:lnTo>
                    <a:lnTo>
                      <a:pt x="8845" y="7077"/>
                    </a:lnTo>
                    <a:lnTo>
                      <a:pt x="8817" y="7103"/>
                    </a:lnTo>
                    <a:lnTo>
                      <a:pt x="8793" y="7134"/>
                    </a:lnTo>
                    <a:lnTo>
                      <a:pt x="8772" y="7169"/>
                    </a:lnTo>
                    <a:lnTo>
                      <a:pt x="8753" y="7208"/>
                    </a:lnTo>
                    <a:lnTo>
                      <a:pt x="8739" y="7249"/>
                    </a:lnTo>
                    <a:lnTo>
                      <a:pt x="8727" y="7295"/>
                    </a:lnTo>
                    <a:lnTo>
                      <a:pt x="8718" y="7343"/>
                    </a:lnTo>
                    <a:lnTo>
                      <a:pt x="8712" y="7393"/>
                    </a:lnTo>
                    <a:lnTo>
                      <a:pt x="8707" y="7445"/>
                    </a:lnTo>
                    <a:lnTo>
                      <a:pt x="8704" y="7499"/>
                    </a:lnTo>
                    <a:lnTo>
                      <a:pt x="8704" y="7552"/>
                    </a:lnTo>
                    <a:lnTo>
                      <a:pt x="8706" y="7607"/>
                    </a:lnTo>
                    <a:lnTo>
                      <a:pt x="8709" y="7662"/>
                    </a:lnTo>
                    <a:lnTo>
                      <a:pt x="8713" y="7717"/>
                    </a:lnTo>
                    <a:lnTo>
                      <a:pt x="8719" y="7772"/>
                    </a:lnTo>
                    <a:lnTo>
                      <a:pt x="8726" y="7826"/>
                    </a:lnTo>
                    <a:lnTo>
                      <a:pt x="8733" y="7877"/>
                    </a:lnTo>
                    <a:lnTo>
                      <a:pt x="8748" y="7976"/>
                    </a:lnTo>
                    <a:lnTo>
                      <a:pt x="8764" y="8063"/>
                    </a:lnTo>
                    <a:lnTo>
                      <a:pt x="8780" y="8137"/>
                    </a:lnTo>
                    <a:lnTo>
                      <a:pt x="8793" y="8193"/>
                    </a:lnTo>
                    <a:lnTo>
                      <a:pt x="8802" y="8229"/>
                    </a:lnTo>
                    <a:lnTo>
                      <a:pt x="8805" y="8243"/>
                    </a:lnTo>
                    <a:lnTo>
                      <a:pt x="8701" y="8335"/>
                    </a:lnTo>
                    <a:lnTo>
                      <a:pt x="8565" y="8421"/>
                    </a:lnTo>
                    <a:lnTo>
                      <a:pt x="8401" y="8503"/>
                    </a:lnTo>
                    <a:lnTo>
                      <a:pt x="8213" y="8581"/>
                    </a:lnTo>
                    <a:lnTo>
                      <a:pt x="7999" y="8652"/>
                    </a:lnTo>
                    <a:lnTo>
                      <a:pt x="7765" y="8719"/>
                    </a:lnTo>
                    <a:lnTo>
                      <a:pt x="7511" y="8781"/>
                    </a:lnTo>
                    <a:lnTo>
                      <a:pt x="7242" y="8837"/>
                    </a:lnTo>
                    <a:lnTo>
                      <a:pt x="6956" y="8888"/>
                    </a:lnTo>
                    <a:lnTo>
                      <a:pt x="6659" y="8933"/>
                    </a:lnTo>
                    <a:lnTo>
                      <a:pt x="6351" y="8974"/>
                    </a:lnTo>
                    <a:lnTo>
                      <a:pt x="6035" y="9010"/>
                    </a:lnTo>
                    <a:lnTo>
                      <a:pt x="5713" y="9040"/>
                    </a:lnTo>
                    <a:lnTo>
                      <a:pt x="5388" y="9065"/>
                    </a:lnTo>
                    <a:lnTo>
                      <a:pt x="5061" y="9085"/>
                    </a:lnTo>
                    <a:lnTo>
                      <a:pt x="4735" y="9101"/>
                    </a:lnTo>
                    <a:lnTo>
                      <a:pt x="4412" y="9111"/>
                    </a:lnTo>
                    <a:lnTo>
                      <a:pt x="4094" y="9115"/>
                    </a:lnTo>
                    <a:lnTo>
                      <a:pt x="3783" y="9115"/>
                    </a:lnTo>
                    <a:lnTo>
                      <a:pt x="3482" y="9110"/>
                    </a:lnTo>
                    <a:lnTo>
                      <a:pt x="3193" y="9099"/>
                    </a:lnTo>
                    <a:lnTo>
                      <a:pt x="2918" y="9084"/>
                    </a:lnTo>
                    <a:lnTo>
                      <a:pt x="2659" y="9063"/>
                    </a:lnTo>
                    <a:lnTo>
                      <a:pt x="2418" y="9038"/>
                    </a:lnTo>
                    <a:lnTo>
                      <a:pt x="2198" y="9006"/>
                    </a:lnTo>
                    <a:lnTo>
                      <a:pt x="2001" y="8970"/>
                    </a:lnTo>
                    <a:lnTo>
                      <a:pt x="1830" y="8929"/>
                    </a:lnTo>
                    <a:lnTo>
                      <a:pt x="1685" y="8883"/>
                    </a:lnTo>
                    <a:lnTo>
                      <a:pt x="1571" y="8832"/>
                    </a:lnTo>
                    <a:lnTo>
                      <a:pt x="1487" y="8776"/>
                    </a:lnTo>
                    <a:lnTo>
                      <a:pt x="1437" y="8714"/>
                    </a:lnTo>
                    <a:lnTo>
                      <a:pt x="1425" y="8647"/>
                    </a:lnTo>
                    <a:lnTo>
                      <a:pt x="1430" y="8581"/>
                    </a:lnTo>
                    <a:lnTo>
                      <a:pt x="1432" y="8517"/>
                    </a:lnTo>
                    <a:lnTo>
                      <a:pt x="1433" y="8457"/>
                    </a:lnTo>
                    <a:lnTo>
                      <a:pt x="1432" y="8401"/>
                    </a:lnTo>
                    <a:lnTo>
                      <a:pt x="1430" y="8349"/>
                    </a:lnTo>
                    <a:lnTo>
                      <a:pt x="1426" y="8299"/>
                    </a:lnTo>
                    <a:lnTo>
                      <a:pt x="1421" y="8251"/>
                    </a:lnTo>
                    <a:lnTo>
                      <a:pt x="1413" y="8208"/>
                    </a:lnTo>
                    <a:lnTo>
                      <a:pt x="1406" y="8165"/>
                    </a:lnTo>
                    <a:lnTo>
                      <a:pt x="1397" y="8127"/>
                    </a:lnTo>
                    <a:lnTo>
                      <a:pt x="1387" y="8089"/>
                    </a:lnTo>
                    <a:lnTo>
                      <a:pt x="1377" y="8053"/>
                    </a:lnTo>
                    <a:lnTo>
                      <a:pt x="1366" y="8019"/>
                    </a:lnTo>
                    <a:lnTo>
                      <a:pt x="1353" y="7987"/>
                    </a:lnTo>
                    <a:lnTo>
                      <a:pt x="1342" y="7956"/>
                    </a:lnTo>
                    <a:lnTo>
                      <a:pt x="1330" y="7926"/>
                    </a:lnTo>
                    <a:lnTo>
                      <a:pt x="1305" y="7868"/>
                    </a:lnTo>
                    <a:lnTo>
                      <a:pt x="1280" y="7813"/>
                    </a:lnTo>
                    <a:lnTo>
                      <a:pt x="1269" y="7786"/>
                    </a:lnTo>
                    <a:lnTo>
                      <a:pt x="1257" y="7760"/>
                    </a:lnTo>
                    <a:lnTo>
                      <a:pt x="1247" y="7731"/>
                    </a:lnTo>
                    <a:lnTo>
                      <a:pt x="1237" y="7703"/>
                    </a:lnTo>
                    <a:lnTo>
                      <a:pt x="1229" y="7675"/>
                    </a:lnTo>
                    <a:lnTo>
                      <a:pt x="1220" y="7646"/>
                    </a:lnTo>
                    <a:lnTo>
                      <a:pt x="1214" y="7615"/>
                    </a:lnTo>
                    <a:lnTo>
                      <a:pt x="1209" y="7584"/>
                    </a:lnTo>
                    <a:lnTo>
                      <a:pt x="1204" y="7551"/>
                    </a:lnTo>
                    <a:lnTo>
                      <a:pt x="1201" y="7516"/>
                    </a:lnTo>
                    <a:lnTo>
                      <a:pt x="1201" y="7480"/>
                    </a:lnTo>
                    <a:lnTo>
                      <a:pt x="1201" y="7441"/>
                    </a:lnTo>
                    <a:lnTo>
                      <a:pt x="1201" y="7403"/>
                    </a:lnTo>
                    <a:lnTo>
                      <a:pt x="1195" y="7368"/>
                    </a:lnTo>
                    <a:lnTo>
                      <a:pt x="1185" y="7333"/>
                    </a:lnTo>
                    <a:lnTo>
                      <a:pt x="1171" y="7300"/>
                    </a:lnTo>
                    <a:lnTo>
                      <a:pt x="1153" y="7269"/>
                    </a:lnTo>
                    <a:lnTo>
                      <a:pt x="1130" y="7239"/>
                    </a:lnTo>
                    <a:lnTo>
                      <a:pt x="1105" y="7210"/>
                    </a:lnTo>
                    <a:lnTo>
                      <a:pt x="1076" y="7183"/>
                    </a:lnTo>
                    <a:lnTo>
                      <a:pt x="1044" y="7155"/>
                    </a:lnTo>
                    <a:lnTo>
                      <a:pt x="1010" y="7128"/>
                    </a:lnTo>
                    <a:lnTo>
                      <a:pt x="974" y="7101"/>
                    </a:lnTo>
                    <a:lnTo>
                      <a:pt x="935" y="7073"/>
                    </a:lnTo>
                    <a:lnTo>
                      <a:pt x="854" y="7017"/>
                    </a:lnTo>
                    <a:lnTo>
                      <a:pt x="769" y="6957"/>
                    </a:lnTo>
                    <a:lnTo>
                      <a:pt x="726" y="6926"/>
                    </a:lnTo>
                    <a:lnTo>
                      <a:pt x="681" y="6892"/>
                    </a:lnTo>
                    <a:lnTo>
                      <a:pt x="637" y="6857"/>
                    </a:lnTo>
                    <a:lnTo>
                      <a:pt x="595" y="6820"/>
                    </a:lnTo>
                    <a:lnTo>
                      <a:pt x="552" y="6781"/>
                    </a:lnTo>
                    <a:lnTo>
                      <a:pt x="510" y="6739"/>
                    </a:lnTo>
                    <a:lnTo>
                      <a:pt x="470" y="6694"/>
                    </a:lnTo>
                    <a:lnTo>
                      <a:pt x="431" y="6646"/>
                    </a:lnTo>
                    <a:lnTo>
                      <a:pt x="394" y="6595"/>
                    </a:lnTo>
                    <a:lnTo>
                      <a:pt x="360" y="6541"/>
                    </a:lnTo>
                    <a:lnTo>
                      <a:pt x="328" y="6484"/>
                    </a:lnTo>
                    <a:lnTo>
                      <a:pt x="298" y="6422"/>
                    </a:lnTo>
                    <a:lnTo>
                      <a:pt x="272" y="6357"/>
                    </a:lnTo>
                    <a:lnTo>
                      <a:pt x="249" y="6286"/>
                    </a:lnTo>
                    <a:lnTo>
                      <a:pt x="229" y="6212"/>
                    </a:lnTo>
                    <a:lnTo>
                      <a:pt x="214" y="6132"/>
                    </a:lnTo>
                    <a:lnTo>
                      <a:pt x="200" y="6053"/>
                    </a:lnTo>
                    <a:lnTo>
                      <a:pt x="188" y="5980"/>
                    </a:lnTo>
                    <a:lnTo>
                      <a:pt x="174" y="5911"/>
                    </a:lnTo>
                    <a:lnTo>
                      <a:pt x="162" y="5847"/>
                    </a:lnTo>
                    <a:lnTo>
                      <a:pt x="148" y="5789"/>
                    </a:lnTo>
                    <a:lnTo>
                      <a:pt x="136" y="5734"/>
                    </a:lnTo>
                    <a:lnTo>
                      <a:pt x="123" y="5683"/>
                    </a:lnTo>
                    <a:lnTo>
                      <a:pt x="111" y="5635"/>
                    </a:lnTo>
                    <a:lnTo>
                      <a:pt x="87" y="5549"/>
                    </a:lnTo>
                    <a:lnTo>
                      <a:pt x="64" y="5474"/>
                    </a:lnTo>
                    <a:lnTo>
                      <a:pt x="46" y="5407"/>
                    </a:lnTo>
                    <a:lnTo>
                      <a:pt x="30" y="5346"/>
                    </a:lnTo>
                    <a:lnTo>
                      <a:pt x="22" y="5316"/>
                    </a:lnTo>
                    <a:lnTo>
                      <a:pt x="16" y="5287"/>
                    </a:lnTo>
                    <a:lnTo>
                      <a:pt x="11" y="5258"/>
                    </a:lnTo>
                    <a:lnTo>
                      <a:pt x="6" y="5230"/>
                    </a:lnTo>
                    <a:lnTo>
                      <a:pt x="3" y="5200"/>
                    </a:lnTo>
                    <a:lnTo>
                      <a:pt x="1" y="5170"/>
                    </a:lnTo>
                    <a:lnTo>
                      <a:pt x="0" y="5140"/>
                    </a:lnTo>
                    <a:lnTo>
                      <a:pt x="1" y="5107"/>
                    </a:lnTo>
                    <a:lnTo>
                      <a:pt x="2" y="5072"/>
                    </a:lnTo>
                    <a:lnTo>
                      <a:pt x="5" y="5036"/>
                    </a:lnTo>
                    <a:lnTo>
                      <a:pt x="10" y="4999"/>
                    </a:lnTo>
                    <a:lnTo>
                      <a:pt x="16" y="4958"/>
                    </a:lnTo>
                    <a:lnTo>
                      <a:pt x="23" y="4914"/>
                    </a:lnTo>
                    <a:lnTo>
                      <a:pt x="32" y="4868"/>
                    </a:lnTo>
                    <a:lnTo>
                      <a:pt x="43" y="4817"/>
                    </a:lnTo>
                    <a:lnTo>
                      <a:pt x="56" y="4763"/>
                    </a:lnTo>
                    <a:lnTo>
                      <a:pt x="71" y="4708"/>
                    </a:lnTo>
                    <a:lnTo>
                      <a:pt x="91" y="4654"/>
                    </a:lnTo>
                    <a:lnTo>
                      <a:pt x="112" y="4603"/>
                    </a:lnTo>
                    <a:lnTo>
                      <a:pt x="137" y="4554"/>
                    </a:lnTo>
                    <a:lnTo>
                      <a:pt x="164" y="4506"/>
                    </a:lnTo>
                    <a:lnTo>
                      <a:pt x="194" y="4460"/>
                    </a:lnTo>
                    <a:lnTo>
                      <a:pt x="227" y="4416"/>
                    </a:lnTo>
                    <a:lnTo>
                      <a:pt x="260" y="4372"/>
                    </a:lnTo>
                    <a:lnTo>
                      <a:pt x="295" y="4331"/>
                    </a:lnTo>
                    <a:lnTo>
                      <a:pt x="333" y="4290"/>
                    </a:lnTo>
                    <a:lnTo>
                      <a:pt x="370" y="4251"/>
                    </a:lnTo>
                    <a:lnTo>
                      <a:pt x="409" y="4212"/>
                    </a:lnTo>
                    <a:lnTo>
                      <a:pt x="449" y="4175"/>
                    </a:lnTo>
                    <a:lnTo>
                      <a:pt x="489" y="4140"/>
                    </a:lnTo>
                    <a:lnTo>
                      <a:pt x="529" y="4104"/>
                    </a:lnTo>
                    <a:lnTo>
                      <a:pt x="569" y="4070"/>
                    </a:lnTo>
                    <a:lnTo>
                      <a:pt x="647" y="4003"/>
                    </a:lnTo>
                    <a:lnTo>
                      <a:pt x="723" y="3939"/>
                    </a:lnTo>
                    <a:lnTo>
                      <a:pt x="760" y="3907"/>
                    </a:lnTo>
                    <a:lnTo>
                      <a:pt x="794" y="3875"/>
                    </a:lnTo>
                    <a:lnTo>
                      <a:pt x="827" y="3844"/>
                    </a:lnTo>
                    <a:lnTo>
                      <a:pt x="858" y="3813"/>
                    </a:lnTo>
                    <a:lnTo>
                      <a:pt x="887" y="3783"/>
                    </a:lnTo>
                    <a:lnTo>
                      <a:pt x="913" y="3752"/>
                    </a:lnTo>
                    <a:lnTo>
                      <a:pt x="937" y="3721"/>
                    </a:lnTo>
                    <a:lnTo>
                      <a:pt x="957" y="3689"/>
                    </a:lnTo>
                    <a:lnTo>
                      <a:pt x="974" y="3658"/>
                    </a:lnTo>
                    <a:lnTo>
                      <a:pt x="988" y="3627"/>
                    </a:lnTo>
                    <a:lnTo>
                      <a:pt x="998" y="3595"/>
                    </a:lnTo>
                    <a:lnTo>
                      <a:pt x="1004" y="3562"/>
                    </a:lnTo>
                    <a:lnTo>
                      <a:pt x="1010" y="3527"/>
                    </a:lnTo>
                    <a:lnTo>
                      <a:pt x="1018" y="3490"/>
                    </a:lnTo>
                    <a:lnTo>
                      <a:pt x="1029" y="3450"/>
                    </a:lnTo>
                    <a:lnTo>
                      <a:pt x="1042" y="3409"/>
                    </a:lnTo>
                    <a:lnTo>
                      <a:pt x="1058" y="3364"/>
                    </a:lnTo>
                    <a:lnTo>
                      <a:pt x="1074" y="3318"/>
                    </a:lnTo>
                    <a:lnTo>
                      <a:pt x="1094" y="3269"/>
                    </a:lnTo>
                    <a:lnTo>
                      <a:pt x="1114" y="3220"/>
                    </a:lnTo>
                    <a:lnTo>
                      <a:pt x="1138" y="3169"/>
                    </a:lnTo>
                    <a:lnTo>
                      <a:pt x="1161" y="3118"/>
                    </a:lnTo>
                    <a:lnTo>
                      <a:pt x="1188" y="3067"/>
                    </a:lnTo>
                    <a:lnTo>
                      <a:pt x="1215" y="3014"/>
                    </a:lnTo>
                    <a:lnTo>
                      <a:pt x="1244" y="2962"/>
                    </a:lnTo>
                    <a:lnTo>
                      <a:pt x="1275" y="2909"/>
                    </a:lnTo>
                    <a:lnTo>
                      <a:pt x="1306" y="2857"/>
                    </a:lnTo>
                    <a:lnTo>
                      <a:pt x="1338" y="2806"/>
                    </a:lnTo>
                    <a:lnTo>
                      <a:pt x="1372" y="2755"/>
                    </a:lnTo>
                    <a:lnTo>
                      <a:pt x="1406" y="2705"/>
                    </a:lnTo>
                    <a:lnTo>
                      <a:pt x="1441" y="2657"/>
                    </a:lnTo>
                    <a:lnTo>
                      <a:pt x="1477" y="2610"/>
                    </a:lnTo>
                    <a:lnTo>
                      <a:pt x="1513" y="2566"/>
                    </a:lnTo>
                    <a:lnTo>
                      <a:pt x="1551" y="2524"/>
                    </a:lnTo>
                    <a:lnTo>
                      <a:pt x="1588" y="2483"/>
                    </a:lnTo>
                    <a:lnTo>
                      <a:pt x="1625" y="2445"/>
                    </a:lnTo>
                    <a:lnTo>
                      <a:pt x="1664" y="2410"/>
                    </a:lnTo>
                    <a:lnTo>
                      <a:pt x="1702" y="2379"/>
                    </a:lnTo>
                    <a:lnTo>
                      <a:pt x="1740" y="2350"/>
                    </a:lnTo>
                    <a:lnTo>
                      <a:pt x="1779" y="2325"/>
                    </a:lnTo>
                    <a:lnTo>
                      <a:pt x="1816" y="2304"/>
                    </a:lnTo>
                    <a:lnTo>
                      <a:pt x="1854" y="2288"/>
                    </a:lnTo>
                    <a:lnTo>
                      <a:pt x="1891" y="2275"/>
                    </a:lnTo>
                    <a:lnTo>
                      <a:pt x="1929" y="2267"/>
                    </a:lnTo>
                    <a:lnTo>
                      <a:pt x="2045" y="2250"/>
                    </a:lnTo>
                    <a:lnTo>
                      <a:pt x="2153" y="2229"/>
                    </a:lnTo>
                    <a:lnTo>
                      <a:pt x="2253" y="2204"/>
                    </a:lnTo>
                    <a:lnTo>
                      <a:pt x="2345" y="2173"/>
                    </a:lnTo>
                    <a:lnTo>
                      <a:pt x="2432" y="2139"/>
                    </a:lnTo>
                    <a:lnTo>
                      <a:pt x="2509" y="2102"/>
                    </a:lnTo>
                    <a:lnTo>
                      <a:pt x="2580" y="2059"/>
                    </a:lnTo>
                    <a:lnTo>
                      <a:pt x="2646" y="2016"/>
                    </a:lnTo>
                    <a:lnTo>
                      <a:pt x="2705" y="1968"/>
                    </a:lnTo>
                    <a:lnTo>
                      <a:pt x="2759" y="1918"/>
                    </a:lnTo>
                    <a:lnTo>
                      <a:pt x="2807" y="1866"/>
                    </a:lnTo>
                    <a:lnTo>
                      <a:pt x="2852" y="1811"/>
                    </a:lnTo>
                    <a:lnTo>
                      <a:pt x="2892" y="1755"/>
                    </a:lnTo>
                    <a:lnTo>
                      <a:pt x="2927" y="1697"/>
                    </a:lnTo>
                    <a:lnTo>
                      <a:pt x="2959" y="1639"/>
                    </a:lnTo>
                    <a:lnTo>
                      <a:pt x="2989" y="1580"/>
                    </a:lnTo>
                    <a:lnTo>
                      <a:pt x="3016" y="1519"/>
                    </a:lnTo>
                    <a:lnTo>
                      <a:pt x="3039" y="1459"/>
                    </a:lnTo>
                    <a:lnTo>
                      <a:pt x="3062" y="1399"/>
                    </a:lnTo>
                    <a:lnTo>
                      <a:pt x="3083" y="1338"/>
                    </a:lnTo>
                    <a:lnTo>
                      <a:pt x="3120" y="1219"/>
                    </a:lnTo>
                    <a:lnTo>
                      <a:pt x="3157" y="1106"/>
                    </a:lnTo>
                    <a:lnTo>
                      <a:pt x="3175" y="1051"/>
                    </a:lnTo>
                    <a:lnTo>
                      <a:pt x="3194" y="998"/>
                    </a:lnTo>
                    <a:lnTo>
                      <a:pt x="3214" y="949"/>
                    </a:lnTo>
                    <a:lnTo>
                      <a:pt x="3236" y="900"/>
                    </a:lnTo>
                    <a:lnTo>
                      <a:pt x="3260" y="855"/>
                    </a:lnTo>
                    <a:lnTo>
                      <a:pt x="3286" y="814"/>
                    </a:lnTo>
                    <a:lnTo>
                      <a:pt x="3314" y="775"/>
                    </a:lnTo>
                    <a:lnTo>
                      <a:pt x="3346" y="740"/>
                    </a:lnTo>
                    <a:lnTo>
                      <a:pt x="3379" y="709"/>
                    </a:lnTo>
                    <a:lnTo>
                      <a:pt x="3411" y="681"/>
                    </a:lnTo>
                    <a:lnTo>
                      <a:pt x="3445" y="657"/>
                    </a:lnTo>
                    <a:lnTo>
                      <a:pt x="3479" y="635"/>
                    </a:lnTo>
                    <a:lnTo>
                      <a:pt x="3512" y="617"/>
                    </a:lnTo>
                    <a:lnTo>
                      <a:pt x="3546" y="600"/>
                    </a:lnTo>
                    <a:lnTo>
                      <a:pt x="3581" y="587"/>
                    </a:lnTo>
                    <a:lnTo>
                      <a:pt x="3617" y="574"/>
                    </a:lnTo>
                    <a:lnTo>
                      <a:pt x="3654" y="564"/>
                    </a:lnTo>
                    <a:lnTo>
                      <a:pt x="3693" y="555"/>
                    </a:lnTo>
                    <a:lnTo>
                      <a:pt x="3733" y="547"/>
                    </a:lnTo>
                    <a:lnTo>
                      <a:pt x="3775" y="539"/>
                    </a:lnTo>
                    <a:lnTo>
                      <a:pt x="3864" y="527"/>
                    </a:lnTo>
                    <a:lnTo>
                      <a:pt x="3961" y="515"/>
                    </a:lnTo>
                    <a:lnTo>
                      <a:pt x="4069" y="502"/>
                    </a:lnTo>
                    <a:lnTo>
                      <a:pt x="4187" y="484"/>
                    </a:lnTo>
                    <a:lnTo>
                      <a:pt x="4251" y="473"/>
                    </a:lnTo>
                    <a:lnTo>
                      <a:pt x="4318" y="461"/>
                    </a:lnTo>
                    <a:lnTo>
                      <a:pt x="4388" y="447"/>
                    </a:lnTo>
                    <a:lnTo>
                      <a:pt x="4463" y="431"/>
                    </a:lnTo>
                    <a:lnTo>
                      <a:pt x="4540" y="411"/>
                    </a:lnTo>
                    <a:lnTo>
                      <a:pt x="4622" y="389"/>
                    </a:lnTo>
                    <a:lnTo>
                      <a:pt x="4708" y="364"/>
                    </a:lnTo>
                    <a:lnTo>
                      <a:pt x="4797" y="337"/>
                    </a:lnTo>
                    <a:lnTo>
                      <a:pt x="4892" y="305"/>
                    </a:lnTo>
                    <a:lnTo>
                      <a:pt x="4991" y="270"/>
                    </a:lnTo>
                    <a:lnTo>
                      <a:pt x="5096" y="230"/>
                    </a:lnTo>
                    <a:lnTo>
                      <a:pt x="5204" y="186"/>
                    </a:lnTo>
                    <a:lnTo>
                      <a:pt x="5313" y="144"/>
                    </a:lnTo>
                    <a:lnTo>
                      <a:pt x="5414" y="107"/>
                    </a:lnTo>
                    <a:lnTo>
                      <a:pt x="5511" y="76"/>
                    </a:lnTo>
                    <a:lnTo>
                      <a:pt x="5601" y="50"/>
                    </a:lnTo>
                    <a:lnTo>
                      <a:pt x="5686" y="30"/>
                    </a:lnTo>
                    <a:lnTo>
                      <a:pt x="5766" y="15"/>
                    </a:lnTo>
                    <a:lnTo>
                      <a:pt x="5841" y="5"/>
                    </a:lnTo>
                    <a:lnTo>
                      <a:pt x="5909" y="0"/>
                    </a:lnTo>
                    <a:lnTo>
                      <a:pt x="5974" y="0"/>
                    </a:lnTo>
                    <a:lnTo>
                      <a:pt x="6035" y="2"/>
                    </a:lnTo>
                    <a:lnTo>
                      <a:pt x="6091" y="11"/>
                    </a:lnTo>
                    <a:lnTo>
                      <a:pt x="6143" y="22"/>
                    </a:lnTo>
                    <a:lnTo>
                      <a:pt x="6191" y="37"/>
                    </a:lnTo>
                    <a:lnTo>
                      <a:pt x="6236" y="56"/>
                    </a:lnTo>
                    <a:lnTo>
                      <a:pt x="6277" y="79"/>
                    </a:lnTo>
                    <a:lnTo>
                      <a:pt x="6315" y="104"/>
                    </a:lnTo>
                    <a:lnTo>
                      <a:pt x="6350" y="132"/>
                    </a:lnTo>
                    <a:lnTo>
                      <a:pt x="6382" y="162"/>
                    </a:lnTo>
                    <a:lnTo>
                      <a:pt x="6412" y="196"/>
                    </a:lnTo>
                    <a:lnTo>
                      <a:pt x="6440" y="231"/>
                    </a:lnTo>
                    <a:lnTo>
                      <a:pt x="6465" y="268"/>
                    </a:lnTo>
                    <a:lnTo>
                      <a:pt x="6488" y="308"/>
                    </a:lnTo>
                    <a:lnTo>
                      <a:pt x="6509" y="348"/>
                    </a:lnTo>
                    <a:lnTo>
                      <a:pt x="6531" y="391"/>
                    </a:lnTo>
                    <a:lnTo>
                      <a:pt x="6549" y="434"/>
                    </a:lnTo>
                    <a:lnTo>
                      <a:pt x="6567" y="479"/>
                    </a:lnTo>
                    <a:lnTo>
                      <a:pt x="6584" y="524"/>
                    </a:lnTo>
                    <a:lnTo>
                      <a:pt x="6602" y="570"/>
                    </a:lnTo>
                    <a:lnTo>
                      <a:pt x="6633" y="663"/>
                    </a:lnTo>
                    <a:lnTo>
                      <a:pt x="6667" y="755"/>
                    </a:lnTo>
                    <a:close/>
                  </a:path>
                </a:pathLst>
              </a:custGeom>
              <a:solidFill>
                <a:srgbClr val="435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2" name="Freeform 23"/>
              <p:cNvSpPr>
                <a:spLocks/>
              </p:cNvSpPr>
              <p:nvPr/>
            </p:nvSpPr>
            <p:spPr bwMode="auto">
              <a:xfrm>
                <a:off x="1935" y="960"/>
                <a:ext cx="1903" cy="1794"/>
              </a:xfrm>
              <a:custGeom>
                <a:avLst/>
                <a:gdLst>
                  <a:gd name="T0" fmla="*/ 0 w 9515"/>
                  <a:gd name="T1" fmla="*/ 0 h 8966"/>
                  <a:gd name="T2" fmla="*/ 0 w 9515"/>
                  <a:gd name="T3" fmla="*/ 0 h 8966"/>
                  <a:gd name="T4" fmla="*/ 0 w 9515"/>
                  <a:gd name="T5" fmla="*/ 0 h 8966"/>
                  <a:gd name="T6" fmla="*/ 0 w 9515"/>
                  <a:gd name="T7" fmla="*/ 0 h 8966"/>
                  <a:gd name="T8" fmla="*/ 0 w 9515"/>
                  <a:gd name="T9" fmla="*/ 0 h 8966"/>
                  <a:gd name="T10" fmla="*/ 0 w 9515"/>
                  <a:gd name="T11" fmla="*/ 0 h 8966"/>
                  <a:gd name="T12" fmla="*/ 0 w 9515"/>
                  <a:gd name="T13" fmla="*/ 0 h 8966"/>
                  <a:gd name="T14" fmla="*/ 0 w 9515"/>
                  <a:gd name="T15" fmla="*/ 0 h 8966"/>
                  <a:gd name="T16" fmla="*/ 0 w 9515"/>
                  <a:gd name="T17" fmla="*/ 0 h 8966"/>
                  <a:gd name="T18" fmla="*/ 0 w 9515"/>
                  <a:gd name="T19" fmla="*/ 0 h 8966"/>
                  <a:gd name="T20" fmla="*/ 0 w 9515"/>
                  <a:gd name="T21" fmla="*/ 0 h 8966"/>
                  <a:gd name="T22" fmla="*/ 0 w 9515"/>
                  <a:gd name="T23" fmla="*/ 0 h 8966"/>
                  <a:gd name="T24" fmla="*/ 0 w 9515"/>
                  <a:gd name="T25" fmla="*/ 0 h 8966"/>
                  <a:gd name="T26" fmla="*/ 0 w 9515"/>
                  <a:gd name="T27" fmla="*/ 0 h 8966"/>
                  <a:gd name="T28" fmla="*/ 0 w 9515"/>
                  <a:gd name="T29" fmla="*/ 0 h 8966"/>
                  <a:gd name="T30" fmla="*/ 0 w 9515"/>
                  <a:gd name="T31" fmla="*/ 0 h 8966"/>
                  <a:gd name="T32" fmla="*/ 0 w 9515"/>
                  <a:gd name="T33" fmla="*/ 0 h 8966"/>
                  <a:gd name="T34" fmla="*/ 0 w 9515"/>
                  <a:gd name="T35" fmla="*/ 0 h 8966"/>
                  <a:gd name="T36" fmla="*/ 0 w 9515"/>
                  <a:gd name="T37" fmla="*/ 0 h 8966"/>
                  <a:gd name="T38" fmla="*/ 0 w 9515"/>
                  <a:gd name="T39" fmla="*/ 0 h 8966"/>
                  <a:gd name="T40" fmla="*/ 0 w 9515"/>
                  <a:gd name="T41" fmla="*/ 0 h 8966"/>
                  <a:gd name="T42" fmla="*/ 0 w 9515"/>
                  <a:gd name="T43" fmla="*/ 0 h 8966"/>
                  <a:gd name="T44" fmla="*/ 0 w 9515"/>
                  <a:gd name="T45" fmla="*/ 0 h 8966"/>
                  <a:gd name="T46" fmla="*/ 0 w 9515"/>
                  <a:gd name="T47" fmla="*/ 0 h 8966"/>
                  <a:gd name="T48" fmla="*/ 0 w 9515"/>
                  <a:gd name="T49" fmla="*/ 0 h 8966"/>
                  <a:gd name="T50" fmla="*/ 0 w 9515"/>
                  <a:gd name="T51" fmla="*/ 0 h 8966"/>
                  <a:gd name="T52" fmla="*/ 0 w 9515"/>
                  <a:gd name="T53" fmla="*/ 0 h 8966"/>
                  <a:gd name="T54" fmla="*/ 0 w 9515"/>
                  <a:gd name="T55" fmla="*/ 0 h 8966"/>
                  <a:gd name="T56" fmla="*/ 0 w 9515"/>
                  <a:gd name="T57" fmla="*/ 0 h 8966"/>
                  <a:gd name="T58" fmla="*/ 0 w 9515"/>
                  <a:gd name="T59" fmla="*/ 0 h 8966"/>
                  <a:gd name="T60" fmla="*/ 0 w 9515"/>
                  <a:gd name="T61" fmla="*/ 0 h 8966"/>
                  <a:gd name="T62" fmla="*/ 0 w 9515"/>
                  <a:gd name="T63" fmla="*/ 0 h 8966"/>
                  <a:gd name="T64" fmla="*/ 0 w 9515"/>
                  <a:gd name="T65" fmla="*/ 0 h 8966"/>
                  <a:gd name="T66" fmla="*/ 0 w 9515"/>
                  <a:gd name="T67" fmla="*/ 0 h 8966"/>
                  <a:gd name="T68" fmla="*/ 0 w 9515"/>
                  <a:gd name="T69" fmla="*/ 0 h 8966"/>
                  <a:gd name="T70" fmla="*/ 0 w 9515"/>
                  <a:gd name="T71" fmla="*/ 0 h 8966"/>
                  <a:gd name="T72" fmla="*/ 0 w 9515"/>
                  <a:gd name="T73" fmla="*/ 0 h 8966"/>
                  <a:gd name="T74" fmla="*/ 0 w 9515"/>
                  <a:gd name="T75" fmla="*/ 0 h 8966"/>
                  <a:gd name="T76" fmla="*/ 0 w 9515"/>
                  <a:gd name="T77" fmla="*/ 0 h 8966"/>
                  <a:gd name="T78" fmla="*/ 0 w 9515"/>
                  <a:gd name="T79" fmla="*/ 0 h 8966"/>
                  <a:gd name="T80" fmla="*/ 0 w 9515"/>
                  <a:gd name="T81" fmla="*/ 0 h 8966"/>
                  <a:gd name="T82" fmla="*/ 0 w 9515"/>
                  <a:gd name="T83" fmla="*/ 0 h 8966"/>
                  <a:gd name="T84" fmla="*/ 0 w 9515"/>
                  <a:gd name="T85" fmla="*/ 0 h 8966"/>
                  <a:gd name="T86" fmla="*/ 0 w 9515"/>
                  <a:gd name="T87" fmla="*/ 0 h 8966"/>
                  <a:gd name="T88" fmla="*/ 0 w 9515"/>
                  <a:gd name="T89" fmla="*/ 0 h 8966"/>
                  <a:gd name="T90" fmla="*/ 0 w 9515"/>
                  <a:gd name="T91" fmla="*/ 0 h 8966"/>
                  <a:gd name="T92" fmla="*/ 0 w 9515"/>
                  <a:gd name="T93" fmla="*/ 0 h 8966"/>
                  <a:gd name="T94" fmla="*/ 0 w 9515"/>
                  <a:gd name="T95" fmla="*/ 0 h 8966"/>
                  <a:gd name="T96" fmla="*/ 0 w 9515"/>
                  <a:gd name="T97" fmla="*/ 0 h 8966"/>
                  <a:gd name="T98" fmla="*/ 0 w 9515"/>
                  <a:gd name="T99" fmla="*/ 0 h 8966"/>
                  <a:gd name="T100" fmla="*/ 0 w 9515"/>
                  <a:gd name="T101" fmla="*/ 0 h 8966"/>
                  <a:gd name="T102" fmla="*/ 0 w 9515"/>
                  <a:gd name="T103" fmla="*/ 0 h 8966"/>
                  <a:gd name="T104" fmla="*/ 0 w 9515"/>
                  <a:gd name="T105" fmla="*/ 0 h 8966"/>
                  <a:gd name="T106" fmla="*/ 0 w 9515"/>
                  <a:gd name="T107" fmla="*/ 0 h 8966"/>
                  <a:gd name="T108" fmla="*/ 0 w 9515"/>
                  <a:gd name="T109" fmla="*/ 0 h 8966"/>
                  <a:gd name="T110" fmla="*/ 0 w 9515"/>
                  <a:gd name="T111" fmla="*/ 0 h 8966"/>
                  <a:gd name="T112" fmla="*/ 0 w 9515"/>
                  <a:gd name="T113" fmla="*/ 0 h 8966"/>
                  <a:gd name="T114" fmla="*/ 0 w 9515"/>
                  <a:gd name="T115" fmla="*/ 0 h 8966"/>
                  <a:gd name="T116" fmla="*/ 0 w 9515"/>
                  <a:gd name="T117" fmla="*/ 0 h 8966"/>
                  <a:gd name="T118" fmla="*/ 0 w 9515"/>
                  <a:gd name="T119" fmla="*/ 0 h 89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515"/>
                  <a:gd name="T181" fmla="*/ 0 h 8966"/>
                  <a:gd name="T182" fmla="*/ 9515 w 9515"/>
                  <a:gd name="T183" fmla="*/ 8966 h 896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515" h="8966">
                    <a:moveTo>
                      <a:pt x="6426" y="695"/>
                    </a:moveTo>
                    <a:lnTo>
                      <a:pt x="6442" y="741"/>
                    </a:lnTo>
                    <a:lnTo>
                      <a:pt x="6460" y="785"/>
                    </a:lnTo>
                    <a:lnTo>
                      <a:pt x="6479" y="828"/>
                    </a:lnTo>
                    <a:lnTo>
                      <a:pt x="6497" y="871"/>
                    </a:lnTo>
                    <a:lnTo>
                      <a:pt x="6518" y="912"/>
                    </a:lnTo>
                    <a:lnTo>
                      <a:pt x="6540" y="952"/>
                    </a:lnTo>
                    <a:lnTo>
                      <a:pt x="6562" y="991"/>
                    </a:lnTo>
                    <a:lnTo>
                      <a:pt x="6586" y="1028"/>
                    </a:lnTo>
                    <a:lnTo>
                      <a:pt x="6611" y="1063"/>
                    </a:lnTo>
                    <a:lnTo>
                      <a:pt x="6636" y="1098"/>
                    </a:lnTo>
                    <a:lnTo>
                      <a:pt x="6663" y="1132"/>
                    </a:lnTo>
                    <a:lnTo>
                      <a:pt x="6692" y="1164"/>
                    </a:lnTo>
                    <a:lnTo>
                      <a:pt x="6723" y="1195"/>
                    </a:lnTo>
                    <a:lnTo>
                      <a:pt x="6754" y="1225"/>
                    </a:lnTo>
                    <a:lnTo>
                      <a:pt x="6787" y="1253"/>
                    </a:lnTo>
                    <a:lnTo>
                      <a:pt x="6822" y="1280"/>
                    </a:lnTo>
                    <a:lnTo>
                      <a:pt x="6858" y="1305"/>
                    </a:lnTo>
                    <a:lnTo>
                      <a:pt x="6895" y="1330"/>
                    </a:lnTo>
                    <a:lnTo>
                      <a:pt x="6935" y="1352"/>
                    </a:lnTo>
                    <a:lnTo>
                      <a:pt x="6976" y="1374"/>
                    </a:lnTo>
                    <a:lnTo>
                      <a:pt x="7019" y="1394"/>
                    </a:lnTo>
                    <a:lnTo>
                      <a:pt x="7064" y="1412"/>
                    </a:lnTo>
                    <a:lnTo>
                      <a:pt x="7110" y="1430"/>
                    </a:lnTo>
                    <a:lnTo>
                      <a:pt x="7159" y="1446"/>
                    </a:lnTo>
                    <a:lnTo>
                      <a:pt x="7210" y="1461"/>
                    </a:lnTo>
                    <a:lnTo>
                      <a:pt x="7262" y="1474"/>
                    </a:lnTo>
                    <a:lnTo>
                      <a:pt x="7316" y="1485"/>
                    </a:lnTo>
                    <a:lnTo>
                      <a:pt x="7373" y="1495"/>
                    </a:lnTo>
                    <a:lnTo>
                      <a:pt x="7432" y="1504"/>
                    </a:lnTo>
                    <a:lnTo>
                      <a:pt x="7493" y="1511"/>
                    </a:lnTo>
                    <a:lnTo>
                      <a:pt x="7555" y="1516"/>
                    </a:lnTo>
                    <a:lnTo>
                      <a:pt x="7622" y="1520"/>
                    </a:lnTo>
                    <a:lnTo>
                      <a:pt x="7686" y="1525"/>
                    </a:lnTo>
                    <a:lnTo>
                      <a:pt x="7748" y="1532"/>
                    </a:lnTo>
                    <a:lnTo>
                      <a:pt x="7806" y="1541"/>
                    </a:lnTo>
                    <a:lnTo>
                      <a:pt x="7861" y="1552"/>
                    </a:lnTo>
                    <a:lnTo>
                      <a:pt x="7914" y="1565"/>
                    </a:lnTo>
                    <a:lnTo>
                      <a:pt x="7962" y="1580"/>
                    </a:lnTo>
                    <a:lnTo>
                      <a:pt x="8008" y="1596"/>
                    </a:lnTo>
                    <a:lnTo>
                      <a:pt x="8052" y="1615"/>
                    </a:lnTo>
                    <a:lnTo>
                      <a:pt x="8092" y="1635"/>
                    </a:lnTo>
                    <a:lnTo>
                      <a:pt x="8129" y="1656"/>
                    </a:lnTo>
                    <a:lnTo>
                      <a:pt x="8164" y="1679"/>
                    </a:lnTo>
                    <a:lnTo>
                      <a:pt x="8197" y="1703"/>
                    </a:lnTo>
                    <a:lnTo>
                      <a:pt x="8227" y="1729"/>
                    </a:lnTo>
                    <a:lnTo>
                      <a:pt x="8254" y="1757"/>
                    </a:lnTo>
                    <a:lnTo>
                      <a:pt x="8279" y="1786"/>
                    </a:lnTo>
                    <a:lnTo>
                      <a:pt x="8302" y="1814"/>
                    </a:lnTo>
                    <a:lnTo>
                      <a:pt x="8322" y="1845"/>
                    </a:lnTo>
                    <a:lnTo>
                      <a:pt x="8340" y="1878"/>
                    </a:lnTo>
                    <a:lnTo>
                      <a:pt x="8355" y="1910"/>
                    </a:lnTo>
                    <a:lnTo>
                      <a:pt x="8370" y="1944"/>
                    </a:lnTo>
                    <a:lnTo>
                      <a:pt x="8381" y="1979"/>
                    </a:lnTo>
                    <a:lnTo>
                      <a:pt x="8393" y="2014"/>
                    </a:lnTo>
                    <a:lnTo>
                      <a:pt x="8400" y="2050"/>
                    </a:lnTo>
                    <a:lnTo>
                      <a:pt x="8408" y="2086"/>
                    </a:lnTo>
                    <a:lnTo>
                      <a:pt x="8413" y="2124"/>
                    </a:lnTo>
                    <a:lnTo>
                      <a:pt x="8415" y="2161"/>
                    </a:lnTo>
                    <a:lnTo>
                      <a:pt x="8418" y="2200"/>
                    </a:lnTo>
                    <a:lnTo>
                      <a:pt x="8418" y="2239"/>
                    </a:lnTo>
                    <a:lnTo>
                      <a:pt x="8418" y="2277"/>
                    </a:lnTo>
                    <a:lnTo>
                      <a:pt x="8415" y="2316"/>
                    </a:lnTo>
                    <a:lnTo>
                      <a:pt x="8411" y="2356"/>
                    </a:lnTo>
                    <a:lnTo>
                      <a:pt x="8406" y="2395"/>
                    </a:lnTo>
                    <a:lnTo>
                      <a:pt x="8403" y="2435"/>
                    </a:lnTo>
                    <a:lnTo>
                      <a:pt x="8399" y="2475"/>
                    </a:lnTo>
                    <a:lnTo>
                      <a:pt x="8396" y="2513"/>
                    </a:lnTo>
                    <a:lnTo>
                      <a:pt x="8395" y="2553"/>
                    </a:lnTo>
                    <a:lnTo>
                      <a:pt x="8396" y="2592"/>
                    </a:lnTo>
                    <a:lnTo>
                      <a:pt x="8399" y="2631"/>
                    </a:lnTo>
                    <a:lnTo>
                      <a:pt x="8403" y="2669"/>
                    </a:lnTo>
                    <a:lnTo>
                      <a:pt x="8409" y="2707"/>
                    </a:lnTo>
                    <a:lnTo>
                      <a:pt x="8415" y="2744"/>
                    </a:lnTo>
                    <a:lnTo>
                      <a:pt x="8425" y="2782"/>
                    </a:lnTo>
                    <a:lnTo>
                      <a:pt x="8435" y="2819"/>
                    </a:lnTo>
                    <a:lnTo>
                      <a:pt x="8448" y="2856"/>
                    </a:lnTo>
                    <a:lnTo>
                      <a:pt x="8461" y="2893"/>
                    </a:lnTo>
                    <a:lnTo>
                      <a:pt x="8478" y="2929"/>
                    </a:lnTo>
                    <a:lnTo>
                      <a:pt x="8496" y="2964"/>
                    </a:lnTo>
                    <a:lnTo>
                      <a:pt x="8516" y="3000"/>
                    </a:lnTo>
                    <a:lnTo>
                      <a:pt x="8537" y="3035"/>
                    </a:lnTo>
                    <a:lnTo>
                      <a:pt x="8561" y="3069"/>
                    </a:lnTo>
                    <a:lnTo>
                      <a:pt x="8587" y="3104"/>
                    </a:lnTo>
                    <a:lnTo>
                      <a:pt x="8615" y="3136"/>
                    </a:lnTo>
                    <a:lnTo>
                      <a:pt x="8645" y="3170"/>
                    </a:lnTo>
                    <a:lnTo>
                      <a:pt x="8677" y="3202"/>
                    </a:lnTo>
                    <a:lnTo>
                      <a:pt x="8712" y="3235"/>
                    </a:lnTo>
                    <a:lnTo>
                      <a:pt x="8748" y="3266"/>
                    </a:lnTo>
                    <a:lnTo>
                      <a:pt x="8788" y="3297"/>
                    </a:lnTo>
                    <a:lnTo>
                      <a:pt x="8829" y="3327"/>
                    </a:lnTo>
                    <a:lnTo>
                      <a:pt x="8873" y="3357"/>
                    </a:lnTo>
                    <a:lnTo>
                      <a:pt x="8919" y="3386"/>
                    </a:lnTo>
                    <a:lnTo>
                      <a:pt x="8968" y="3414"/>
                    </a:lnTo>
                    <a:lnTo>
                      <a:pt x="9019" y="3443"/>
                    </a:lnTo>
                    <a:lnTo>
                      <a:pt x="9073" y="3471"/>
                    </a:lnTo>
                    <a:lnTo>
                      <a:pt x="9129" y="3497"/>
                    </a:lnTo>
                    <a:lnTo>
                      <a:pt x="9184" y="3524"/>
                    </a:lnTo>
                    <a:lnTo>
                      <a:pt x="9234" y="3555"/>
                    </a:lnTo>
                    <a:lnTo>
                      <a:pt x="9279" y="3589"/>
                    </a:lnTo>
                    <a:lnTo>
                      <a:pt x="9319" y="3624"/>
                    </a:lnTo>
                    <a:lnTo>
                      <a:pt x="9356" y="3663"/>
                    </a:lnTo>
                    <a:lnTo>
                      <a:pt x="9387" y="3703"/>
                    </a:lnTo>
                    <a:lnTo>
                      <a:pt x="9416" y="3744"/>
                    </a:lnTo>
                    <a:lnTo>
                      <a:pt x="9440" y="3788"/>
                    </a:lnTo>
                    <a:lnTo>
                      <a:pt x="9460" y="3833"/>
                    </a:lnTo>
                    <a:lnTo>
                      <a:pt x="9477" y="3879"/>
                    </a:lnTo>
                    <a:lnTo>
                      <a:pt x="9491" y="3926"/>
                    </a:lnTo>
                    <a:lnTo>
                      <a:pt x="9501" y="3975"/>
                    </a:lnTo>
                    <a:lnTo>
                      <a:pt x="9508" y="4025"/>
                    </a:lnTo>
                    <a:lnTo>
                      <a:pt x="9512" y="4075"/>
                    </a:lnTo>
                    <a:lnTo>
                      <a:pt x="9515" y="4125"/>
                    </a:lnTo>
                    <a:lnTo>
                      <a:pt x="9513" y="4176"/>
                    </a:lnTo>
                    <a:lnTo>
                      <a:pt x="9511" y="4226"/>
                    </a:lnTo>
                    <a:lnTo>
                      <a:pt x="9506" y="4277"/>
                    </a:lnTo>
                    <a:lnTo>
                      <a:pt x="9498" y="4327"/>
                    </a:lnTo>
                    <a:lnTo>
                      <a:pt x="9490" y="4377"/>
                    </a:lnTo>
                    <a:lnTo>
                      <a:pt x="9480" y="4427"/>
                    </a:lnTo>
                    <a:lnTo>
                      <a:pt x="9467" y="4475"/>
                    </a:lnTo>
                    <a:lnTo>
                      <a:pt x="9453" y="4523"/>
                    </a:lnTo>
                    <a:lnTo>
                      <a:pt x="9440" y="4569"/>
                    </a:lnTo>
                    <a:lnTo>
                      <a:pt x="9425" y="4614"/>
                    </a:lnTo>
                    <a:lnTo>
                      <a:pt x="9408" y="4658"/>
                    </a:lnTo>
                    <a:lnTo>
                      <a:pt x="9392" y="4699"/>
                    </a:lnTo>
                    <a:lnTo>
                      <a:pt x="9375" y="4739"/>
                    </a:lnTo>
                    <a:lnTo>
                      <a:pt x="9357" y="4776"/>
                    </a:lnTo>
                    <a:lnTo>
                      <a:pt x="9340" y="4812"/>
                    </a:lnTo>
                    <a:lnTo>
                      <a:pt x="9324" y="4845"/>
                    </a:lnTo>
                    <a:lnTo>
                      <a:pt x="9306" y="4876"/>
                    </a:lnTo>
                    <a:lnTo>
                      <a:pt x="9290" y="4905"/>
                    </a:lnTo>
                    <a:lnTo>
                      <a:pt x="9272" y="4931"/>
                    </a:lnTo>
                    <a:lnTo>
                      <a:pt x="9255" y="4956"/>
                    </a:lnTo>
                    <a:lnTo>
                      <a:pt x="9236" y="4980"/>
                    </a:lnTo>
                    <a:lnTo>
                      <a:pt x="9201" y="5022"/>
                    </a:lnTo>
                    <a:lnTo>
                      <a:pt x="9166" y="5061"/>
                    </a:lnTo>
                    <a:lnTo>
                      <a:pt x="9134" y="5096"/>
                    </a:lnTo>
                    <a:lnTo>
                      <a:pt x="9103" y="5129"/>
                    </a:lnTo>
                    <a:lnTo>
                      <a:pt x="9089" y="5147"/>
                    </a:lnTo>
                    <a:lnTo>
                      <a:pt x="9077" y="5163"/>
                    </a:lnTo>
                    <a:lnTo>
                      <a:pt x="9065" y="5180"/>
                    </a:lnTo>
                    <a:lnTo>
                      <a:pt x="9055" y="5198"/>
                    </a:lnTo>
                    <a:lnTo>
                      <a:pt x="9045" y="5215"/>
                    </a:lnTo>
                    <a:lnTo>
                      <a:pt x="9039" y="5234"/>
                    </a:lnTo>
                    <a:lnTo>
                      <a:pt x="9033" y="5254"/>
                    </a:lnTo>
                    <a:lnTo>
                      <a:pt x="9029" y="5275"/>
                    </a:lnTo>
                    <a:lnTo>
                      <a:pt x="9027" y="5297"/>
                    </a:lnTo>
                    <a:lnTo>
                      <a:pt x="9027" y="5320"/>
                    </a:lnTo>
                    <a:lnTo>
                      <a:pt x="9029" y="5345"/>
                    </a:lnTo>
                    <a:lnTo>
                      <a:pt x="9033" y="5373"/>
                    </a:lnTo>
                    <a:lnTo>
                      <a:pt x="9040" y="5401"/>
                    </a:lnTo>
                    <a:lnTo>
                      <a:pt x="9049" y="5433"/>
                    </a:lnTo>
                    <a:lnTo>
                      <a:pt x="9060" y="5465"/>
                    </a:lnTo>
                    <a:lnTo>
                      <a:pt x="9075" y="5501"/>
                    </a:lnTo>
                    <a:lnTo>
                      <a:pt x="9093" y="5540"/>
                    </a:lnTo>
                    <a:lnTo>
                      <a:pt x="9113" y="5580"/>
                    </a:lnTo>
                    <a:lnTo>
                      <a:pt x="9136" y="5625"/>
                    </a:lnTo>
                    <a:lnTo>
                      <a:pt x="9163" y="5671"/>
                    </a:lnTo>
                    <a:lnTo>
                      <a:pt x="9189" y="5720"/>
                    </a:lnTo>
                    <a:lnTo>
                      <a:pt x="9213" y="5770"/>
                    </a:lnTo>
                    <a:lnTo>
                      <a:pt x="9232" y="5818"/>
                    </a:lnTo>
                    <a:lnTo>
                      <a:pt x="9249" y="5868"/>
                    </a:lnTo>
                    <a:lnTo>
                      <a:pt x="9262" y="5918"/>
                    </a:lnTo>
                    <a:lnTo>
                      <a:pt x="9272" y="5967"/>
                    </a:lnTo>
                    <a:lnTo>
                      <a:pt x="9280" y="6015"/>
                    </a:lnTo>
                    <a:lnTo>
                      <a:pt x="9284" y="6064"/>
                    </a:lnTo>
                    <a:lnTo>
                      <a:pt x="9285" y="6113"/>
                    </a:lnTo>
                    <a:lnTo>
                      <a:pt x="9284" y="6160"/>
                    </a:lnTo>
                    <a:lnTo>
                      <a:pt x="9280" y="6208"/>
                    </a:lnTo>
                    <a:lnTo>
                      <a:pt x="9272" y="6254"/>
                    </a:lnTo>
                    <a:lnTo>
                      <a:pt x="9264" y="6299"/>
                    </a:lnTo>
                    <a:lnTo>
                      <a:pt x="9252" y="6342"/>
                    </a:lnTo>
                    <a:lnTo>
                      <a:pt x="9237" y="6386"/>
                    </a:lnTo>
                    <a:lnTo>
                      <a:pt x="9221" y="6429"/>
                    </a:lnTo>
                    <a:lnTo>
                      <a:pt x="9203" y="6469"/>
                    </a:lnTo>
                    <a:lnTo>
                      <a:pt x="9183" y="6508"/>
                    </a:lnTo>
                    <a:lnTo>
                      <a:pt x="9159" y="6546"/>
                    </a:lnTo>
                    <a:lnTo>
                      <a:pt x="9135" y="6582"/>
                    </a:lnTo>
                    <a:lnTo>
                      <a:pt x="9108" y="6616"/>
                    </a:lnTo>
                    <a:lnTo>
                      <a:pt x="9080" y="6648"/>
                    </a:lnTo>
                    <a:lnTo>
                      <a:pt x="9049" y="6679"/>
                    </a:lnTo>
                    <a:lnTo>
                      <a:pt x="9018" y="6708"/>
                    </a:lnTo>
                    <a:lnTo>
                      <a:pt x="8984" y="6734"/>
                    </a:lnTo>
                    <a:lnTo>
                      <a:pt x="8949" y="6758"/>
                    </a:lnTo>
                    <a:lnTo>
                      <a:pt x="8913" y="6779"/>
                    </a:lnTo>
                    <a:lnTo>
                      <a:pt x="8876" y="6798"/>
                    </a:lnTo>
                    <a:lnTo>
                      <a:pt x="8837" y="6816"/>
                    </a:lnTo>
                    <a:lnTo>
                      <a:pt x="8797" y="6829"/>
                    </a:lnTo>
                    <a:lnTo>
                      <a:pt x="8756" y="6839"/>
                    </a:lnTo>
                    <a:lnTo>
                      <a:pt x="8713" y="6848"/>
                    </a:lnTo>
                    <a:lnTo>
                      <a:pt x="8673" y="6858"/>
                    </a:lnTo>
                    <a:lnTo>
                      <a:pt x="8637" y="6874"/>
                    </a:lnTo>
                    <a:lnTo>
                      <a:pt x="8606" y="6895"/>
                    </a:lnTo>
                    <a:lnTo>
                      <a:pt x="8580" y="6922"/>
                    </a:lnTo>
                    <a:lnTo>
                      <a:pt x="8556" y="6954"/>
                    </a:lnTo>
                    <a:lnTo>
                      <a:pt x="8537" y="6990"/>
                    </a:lnTo>
                    <a:lnTo>
                      <a:pt x="8522" y="7029"/>
                    </a:lnTo>
                    <a:lnTo>
                      <a:pt x="8510" y="7073"/>
                    </a:lnTo>
                    <a:lnTo>
                      <a:pt x="8501" y="7119"/>
                    </a:lnTo>
                    <a:lnTo>
                      <a:pt x="8495" y="7169"/>
                    </a:lnTo>
                    <a:lnTo>
                      <a:pt x="8491" y="7220"/>
                    </a:lnTo>
                    <a:lnTo>
                      <a:pt x="8490" y="7272"/>
                    </a:lnTo>
                    <a:lnTo>
                      <a:pt x="8491" y="7327"/>
                    </a:lnTo>
                    <a:lnTo>
                      <a:pt x="8494" y="7383"/>
                    </a:lnTo>
                    <a:lnTo>
                      <a:pt x="8499" y="7440"/>
                    </a:lnTo>
                    <a:lnTo>
                      <a:pt x="8506" y="7496"/>
                    </a:lnTo>
                    <a:lnTo>
                      <a:pt x="8514" y="7552"/>
                    </a:lnTo>
                    <a:lnTo>
                      <a:pt x="8522" y="7608"/>
                    </a:lnTo>
                    <a:lnTo>
                      <a:pt x="8532" y="7662"/>
                    </a:lnTo>
                    <a:lnTo>
                      <a:pt x="8542" y="7715"/>
                    </a:lnTo>
                    <a:lnTo>
                      <a:pt x="8565" y="7815"/>
                    </a:lnTo>
                    <a:lnTo>
                      <a:pt x="8587" y="7905"/>
                    </a:lnTo>
                    <a:lnTo>
                      <a:pt x="8607" y="7980"/>
                    </a:lnTo>
                    <a:lnTo>
                      <a:pt x="8624" y="8037"/>
                    </a:lnTo>
                    <a:lnTo>
                      <a:pt x="8635" y="8075"/>
                    </a:lnTo>
                    <a:lnTo>
                      <a:pt x="8640" y="8089"/>
                    </a:lnTo>
                    <a:lnTo>
                      <a:pt x="8535" y="8181"/>
                    </a:lnTo>
                    <a:lnTo>
                      <a:pt x="8400" y="8268"/>
                    </a:lnTo>
                    <a:lnTo>
                      <a:pt x="8238" y="8351"/>
                    </a:lnTo>
                    <a:lnTo>
                      <a:pt x="8051" y="8428"/>
                    </a:lnTo>
                    <a:lnTo>
                      <a:pt x="7840" y="8500"/>
                    </a:lnTo>
                    <a:lnTo>
                      <a:pt x="7608" y="8567"/>
                    </a:lnTo>
                    <a:lnTo>
                      <a:pt x="7357" y="8629"/>
                    </a:lnTo>
                    <a:lnTo>
                      <a:pt x="7090" y="8685"/>
                    </a:lnTo>
                    <a:lnTo>
                      <a:pt x="6808" y="8736"/>
                    </a:lnTo>
                    <a:lnTo>
                      <a:pt x="6513" y="8783"/>
                    </a:lnTo>
                    <a:lnTo>
                      <a:pt x="6209" y="8824"/>
                    </a:lnTo>
                    <a:lnTo>
                      <a:pt x="5896" y="8860"/>
                    </a:lnTo>
                    <a:lnTo>
                      <a:pt x="5578" y="8890"/>
                    </a:lnTo>
                    <a:lnTo>
                      <a:pt x="5256" y="8916"/>
                    </a:lnTo>
                    <a:lnTo>
                      <a:pt x="4933" y="8936"/>
                    </a:lnTo>
                    <a:lnTo>
                      <a:pt x="4611" y="8951"/>
                    </a:lnTo>
                    <a:lnTo>
                      <a:pt x="4290" y="8961"/>
                    </a:lnTo>
                    <a:lnTo>
                      <a:pt x="3975" y="8966"/>
                    </a:lnTo>
                    <a:lnTo>
                      <a:pt x="3668" y="8966"/>
                    </a:lnTo>
                    <a:lnTo>
                      <a:pt x="3371" y="8961"/>
                    </a:lnTo>
                    <a:lnTo>
                      <a:pt x="3086" y="8950"/>
                    </a:lnTo>
                    <a:lnTo>
                      <a:pt x="2814" y="8935"/>
                    </a:lnTo>
                    <a:lnTo>
                      <a:pt x="2557" y="8914"/>
                    </a:lnTo>
                    <a:lnTo>
                      <a:pt x="2320" y="8887"/>
                    </a:lnTo>
                    <a:lnTo>
                      <a:pt x="2102" y="8857"/>
                    </a:lnTo>
                    <a:lnTo>
                      <a:pt x="1908" y="8821"/>
                    </a:lnTo>
                    <a:lnTo>
                      <a:pt x="1738" y="8780"/>
                    </a:lnTo>
                    <a:lnTo>
                      <a:pt x="1595" y="8734"/>
                    </a:lnTo>
                    <a:lnTo>
                      <a:pt x="1481" y="8683"/>
                    </a:lnTo>
                    <a:lnTo>
                      <a:pt x="1399" y="8627"/>
                    </a:lnTo>
                    <a:lnTo>
                      <a:pt x="1350" y="8564"/>
                    </a:lnTo>
                    <a:lnTo>
                      <a:pt x="1336" y="8498"/>
                    </a:lnTo>
                    <a:lnTo>
                      <a:pt x="1343" y="8431"/>
                    </a:lnTo>
                    <a:lnTo>
                      <a:pt x="1346" y="8368"/>
                    </a:lnTo>
                    <a:lnTo>
                      <a:pt x="1349" y="8308"/>
                    </a:lnTo>
                    <a:lnTo>
                      <a:pt x="1350" y="8252"/>
                    </a:lnTo>
                    <a:lnTo>
                      <a:pt x="1350" y="8198"/>
                    </a:lnTo>
                    <a:lnTo>
                      <a:pt x="1349" y="8149"/>
                    </a:lnTo>
                    <a:lnTo>
                      <a:pt x="1348" y="8101"/>
                    </a:lnTo>
                    <a:lnTo>
                      <a:pt x="1344" y="8056"/>
                    </a:lnTo>
                    <a:lnTo>
                      <a:pt x="1340" y="8015"/>
                    </a:lnTo>
                    <a:lnTo>
                      <a:pt x="1336" y="7975"/>
                    </a:lnTo>
                    <a:lnTo>
                      <a:pt x="1331" y="7936"/>
                    </a:lnTo>
                    <a:lnTo>
                      <a:pt x="1325" y="7900"/>
                    </a:lnTo>
                    <a:lnTo>
                      <a:pt x="1313" y="7834"/>
                    </a:lnTo>
                    <a:lnTo>
                      <a:pt x="1299" y="7772"/>
                    </a:lnTo>
                    <a:lnTo>
                      <a:pt x="1285" y="7714"/>
                    </a:lnTo>
                    <a:lnTo>
                      <a:pt x="1270" y="7658"/>
                    </a:lnTo>
                    <a:lnTo>
                      <a:pt x="1258" y="7602"/>
                    </a:lnTo>
                    <a:lnTo>
                      <a:pt x="1245" y="7546"/>
                    </a:lnTo>
                    <a:lnTo>
                      <a:pt x="1240" y="7517"/>
                    </a:lnTo>
                    <a:lnTo>
                      <a:pt x="1236" y="7487"/>
                    </a:lnTo>
                    <a:lnTo>
                      <a:pt x="1233" y="7457"/>
                    </a:lnTo>
                    <a:lnTo>
                      <a:pt x="1230" y="7425"/>
                    </a:lnTo>
                    <a:lnTo>
                      <a:pt x="1228" y="7392"/>
                    </a:lnTo>
                    <a:lnTo>
                      <a:pt x="1226" y="7357"/>
                    </a:lnTo>
                    <a:lnTo>
                      <a:pt x="1226" y="7321"/>
                    </a:lnTo>
                    <a:lnTo>
                      <a:pt x="1228" y="7282"/>
                    </a:lnTo>
                    <a:lnTo>
                      <a:pt x="1228" y="7244"/>
                    </a:lnTo>
                    <a:lnTo>
                      <a:pt x="1221" y="7207"/>
                    </a:lnTo>
                    <a:lnTo>
                      <a:pt x="1212" y="7172"/>
                    </a:lnTo>
                    <a:lnTo>
                      <a:pt x="1198" y="7140"/>
                    </a:lnTo>
                    <a:lnTo>
                      <a:pt x="1179" y="7109"/>
                    </a:lnTo>
                    <a:lnTo>
                      <a:pt x="1157" y="7079"/>
                    </a:lnTo>
                    <a:lnTo>
                      <a:pt x="1132" y="7049"/>
                    </a:lnTo>
                    <a:lnTo>
                      <a:pt x="1103" y="7020"/>
                    </a:lnTo>
                    <a:lnTo>
                      <a:pt x="1071" y="6993"/>
                    </a:lnTo>
                    <a:lnTo>
                      <a:pt x="1037" y="6965"/>
                    </a:lnTo>
                    <a:lnTo>
                      <a:pt x="1001" y="6938"/>
                    </a:lnTo>
                    <a:lnTo>
                      <a:pt x="963" y="6910"/>
                    </a:lnTo>
                    <a:lnTo>
                      <a:pt x="882" y="6853"/>
                    </a:lnTo>
                    <a:lnTo>
                      <a:pt x="797" y="6793"/>
                    </a:lnTo>
                    <a:lnTo>
                      <a:pt x="755" y="6761"/>
                    </a:lnTo>
                    <a:lnTo>
                      <a:pt x="711" y="6727"/>
                    </a:lnTo>
                    <a:lnTo>
                      <a:pt x="669" y="6692"/>
                    </a:lnTo>
                    <a:lnTo>
                      <a:pt x="625" y="6653"/>
                    </a:lnTo>
                    <a:lnTo>
                      <a:pt x="584" y="6615"/>
                    </a:lnTo>
                    <a:lnTo>
                      <a:pt x="543" y="6572"/>
                    </a:lnTo>
                    <a:lnTo>
                      <a:pt x="504" y="6526"/>
                    </a:lnTo>
                    <a:lnTo>
                      <a:pt x="465" y="6479"/>
                    </a:lnTo>
                    <a:lnTo>
                      <a:pt x="430" y="6427"/>
                    </a:lnTo>
                    <a:lnTo>
                      <a:pt x="397" y="6372"/>
                    </a:lnTo>
                    <a:lnTo>
                      <a:pt x="365" y="6314"/>
                    </a:lnTo>
                    <a:lnTo>
                      <a:pt x="338" y="6251"/>
                    </a:lnTo>
                    <a:lnTo>
                      <a:pt x="313" y="6185"/>
                    </a:lnTo>
                    <a:lnTo>
                      <a:pt x="291" y="6114"/>
                    </a:lnTo>
                    <a:lnTo>
                      <a:pt x="273" y="6038"/>
                    </a:lnTo>
                    <a:lnTo>
                      <a:pt x="259" y="5958"/>
                    </a:lnTo>
                    <a:lnTo>
                      <a:pt x="248" y="5879"/>
                    </a:lnTo>
                    <a:lnTo>
                      <a:pt x="236" y="5807"/>
                    </a:lnTo>
                    <a:lnTo>
                      <a:pt x="222" y="5740"/>
                    </a:lnTo>
                    <a:lnTo>
                      <a:pt x="210" y="5678"/>
                    </a:lnTo>
                    <a:lnTo>
                      <a:pt x="196" y="5622"/>
                    </a:lnTo>
                    <a:lnTo>
                      <a:pt x="182" y="5571"/>
                    </a:lnTo>
                    <a:lnTo>
                      <a:pt x="167" y="5524"/>
                    </a:lnTo>
                    <a:lnTo>
                      <a:pt x="153" y="5481"/>
                    </a:lnTo>
                    <a:lnTo>
                      <a:pt x="140" y="5441"/>
                    </a:lnTo>
                    <a:lnTo>
                      <a:pt x="126" y="5405"/>
                    </a:lnTo>
                    <a:lnTo>
                      <a:pt x="112" y="5373"/>
                    </a:lnTo>
                    <a:lnTo>
                      <a:pt x="100" y="5343"/>
                    </a:lnTo>
                    <a:lnTo>
                      <a:pt x="74" y="5288"/>
                    </a:lnTo>
                    <a:lnTo>
                      <a:pt x="51" y="5239"/>
                    </a:lnTo>
                    <a:lnTo>
                      <a:pt x="41" y="5217"/>
                    </a:lnTo>
                    <a:lnTo>
                      <a:pt x="32" y="5194"/>
                    </a:lnTo>
                    <a:lnTo>
                      <a:pt x="24" y="5173"/>
                    </a:lnTo>
                    <a:lnTo>
                      <a:pt x="17" y="5151"/>
                    </a:lnTo>
                    <a:lnTo>
                      <a:pt x="11" y="5127"/>
                    </a:lnTo>
                    <a:lnTo>
                      <a:pt x="6" y="5103"/>
                    </a:lnTo>
                    <a:lnTo>
                      <a:pt x="2" y="5078"/>
                    </a:lnTo>
                    <a:lnTo>
                      <a:pt x="1" y="5051"/>
                    </a:lnTo>
                    <a:lnTo>
                      <a:pt x="0" y="5022"/>
                    </a:lnTo>
                    <a:lnTo>
                      <a:pt x="1" y="4991"/>
                    </a:lnTo>
                    <a:lnTo>
                      <a:pt x="4" y="4957"/>
                    </a:lnTo>
                    <a:lnTo>
                      <a:pt x="9" y="4920"/>
                    </a:lnTo>
                    <a:lnTo>
                      <a:pt x="15" y="4878"/>
                    </a:lnTo>
                    <a:lnTo>
                      <a:pt x="24" y="4835"/>
                    </a:lnTo>
                    <a:lnTo>
                      <a:pt x="35" y="4786"/>
                    </a:lnTo>
                    <a:lnTo>
                      <a:pt x="47" y="4732"/>
                    </a:lnTo>
                    <a:lnTo>
                      <a:pt x="62" y="4677"/>
                    </a:lnTo>
                    <a:lnTo>
                      <a:pt x="81" y="4624"/>
                    </a:lnTo>
                    <a:lnTo>
                      <a:pt x="102" y="4573"/>
                    </a:lnTo>
                    <a:lnTo>
                      <a:pt x="127" y="4523"/>
                    </a:lnTo>
                    <a:lnTo>
                      <a:pt x="155" y="4475"/>
                    </a:lnTo>
                    <a:lnTo>
                      <a:pt x="183" y="4428"/>
                    </a:lnTo>
                    <a:lnTo>
                      <a:pt x="216" y="4383"/>
                    </a:lnTo>
                    <a:lnTo>
                      <a:pt x="249" y="4339"/>
                    </a:lnTo>
                    <a:lnTo>
                      <a:pt x="284" y="4297"/>
                    </a:lnTo>
                    <a:lnTo>
                      <a:pt x="321" y="4256"/>
                    </a:lnTo>
                    <a:lnTo>
                      <a:pt x="358" y="4217"/>
                    </a:lnTo>
                    <a:lnTo>
                      <a:pt x="398" y="4177"/>
                    </a:lnTo>
                    <a:lnTo>
                      <a:pt x="437" y="4140"/>
                    </a:lnTo>
                    <a:lnTo>
                      <a:pt x="477" y="4103"/>
                    </a:lnTo>
                    <a:lnTo>
                      <a:pt x="516" y="4067"/>
                    </a:lnTo>
                    <a:lnTo>
                      <a:pt x="556" y="4032"/>
                    </a:lnTo>
                    <a:lnTo>
                      <a:pt x="636" y="3964"/>
                    </a:lnTo>
                    <a:lnTo>
                      <a:pt x="712" y="3897"/>
                    </a:lnTo>
                    <a:lnTo>
                      <a:pt x="749" y="3866"/>
                    </a:lnTo>
                    <a:lnTo>
                      <a:pt x="782" y="3834"/>
                    </a:lnTo>
                    <a:lnTo>
                      <a:pt x="816" y="3803"/>
                    </a:lnTo>
                    <a:lnTo>
                      <a:pt x="847" y="3770"/>
                    </a:lnTo>
                    <a:lnTo>
                      <a:pt x="876" y="3739"/>
                    </a:lnTo>
                    <a:lnTo>
                      <a:pt x="902" y="3708"/>
                    </a:lnTo>
                    <a:lnTo>
                      <a:pt x="926" y="3676"/>
                    </a:lnTo>
                    <a:lnTo>
                      <a:pt x="947" y="3645"/>
                    </a:lnTo>
                    <a:lnTo>
                      <a:pt x="964" y="3614"/>
                    </a:lnTo>
                    <a:lnTo>
                      <a:pt x="978" y="3582"/>
                    </a:lnTo>
                    <a:lnTo>
                      <a:pt x="989" y="3549"/>
                    </a:lnTo>
                    <a:lnTo>
                      <a:pt x="996" y="3517"/>
                    </a:lnTo>
                    <a:lnTo>
                      <a:pt x="1002" y="3482"/>
                    </a:lnTo>
                    <a:lnTo>
                      <a:pt x="1009" y="3446"/>
                    </a:lnTo>
                    <a:lnTo>
                      <a:pt x="1021" y="3406"/>
                    </a:lnTo>
                    <a:lnTo>
                      <a:pt x="1034" y="3364"/>
                    </a:lnTo>
                    <a:lnTo>
                      <a:pt x="1049" y="3320"/>
                    </a:lnTo>
                    <a:lnTo>
                      <a:pt x="1067" y="3275"/>
                    </a:lnTo>
                    <a:lnTo>
                      <a:pt x="1087" y="3227"/>
                    </a:lnTo>
                    <a:lnTo>
                      <a:pt x="1109" y="3178"/>
                    </a:lnTo>
                    <a:lnTo>
                      <a:pt x="1132" y="3130"/>
                    </a:lnTo>
                    <a:lnTo>
                      <a:pt x="1158" y="3079"/>
                    </a:lnTo>
                    <a:lnTo>
                      <a:pt x="1184" y="3029"/>
                    </a:lnTo>
                    <a:lnTo>
                      <a:pt x="1212" y="2978"/>
                    </a:lnTo>
                    <a:lnTo>
                      <a:pt x="1241" y="2926"/>
                    </a:lnTo>
                    <a:lnTo>
                      <a:pt x="1271" y="2875"/>
                    </a:lnTo>
                    <a:lnTo>
                      <a:pt x="1304" y="2825"/>
                    </a:lnTo>
                    <a:lnTo>
                      <a:pt x="1335" y="2775"/>
                    </a:lnTo>
                    <a:lnTo>
                      <a:pt x="1369" y="2725"/>
                    </a:lnTo>
                    <a:lnTo>
                      <a:pt x="1402" y="2678"/>
                    </a:lnTo>
                    <a:lnTo>
                      <a:pt x="1436" y="2632"/>
                    </a:lnTo>
                    <a:lnTo>
                      <a:pt x="1471" y="2587"/>
                    </a:lnTo>
                    <a:lnTo>
                      <a:pt x="1505" y="2544"/>
                    </a:lnTo>
                    <a:lnTo>
                      <a:pt x="1540" y="2503"/>
                    </a:lnTo>
                    <a:lnTo>
                      <a:pt x="1575" y="2465"/>
                    </a:lnTo>
                    <a:lnTo>
                      <a:pt x="1608" y="2430"/>
                    </a:lnTo>
                    <a:lnTo>
                      <a:pt x="1643" y="2396"/>
                    </a:lnTo>
                    <a:lnTo>
                      <a:pt x="1676" y="2366"/>
                    </a:lnTo>
                    <a:lnTo>
                      <a:pt x="1709" y="2340"/>
                    </a:lnTo>
                    <a:lnTo>
                      <a:pt x="1742" y="2317"/>
                    </a:lnTo>
                    <a:lnTo>
                      <a:pt x="1773" y="2299"/>
                    </a:lnTo>
                    <a:lnTo>
                      <a:pt x="1803" y="2284"/>
                    </a:lnTo>
                    <a:lnTo>
                      <a:pt x="1833" y="2272"/>
                    </a:lnTo>
                    <a:lnTo>
                      <a:pt x="1860" y="2266"/>
                    </a:lnTo>
                    <a:lnTo>
                      <a:pt x="1976" y="2251"/>
                    </a:lnTo>
                    <a:lnTo>
                      <a:pt x="2085" y="2231"/>
                    </a:lnTo>
                    <a:lnTo>
                      <a:pt x="2185" y="2206"/>
                    </a:lnTo>
                    <a:lnTo>
                      <a:pt x="2277" y="2177"/>
                    </a:lnTo>
                    <a:lnTo>
                      <a:pt x="2362" y="2144"/>
                    </a:lnTo>
                    <a:lnTo>
                      <a:pt x="2439" y="2106"/>
                    </a:lnTo>
                    <a:lnTo>
                      <a:pt x="2510" y="2065"/>
                    </a:lnTo>
                    <a:lnTo>
                      <a:pt x="2575" y="2021"/>
                    </a:lnTo>
                    <a:lnTo>
                      <a:pt x="2634" y="1975"/>
                    </a:lnTo>
                    <a:lnTo>
                      <a:pt x="2688" y="1925"/>
                    </a:lnTo>
                    <a:lnTo>
                      <a:pt x="2736" y="1873"/>
                    </a:lnTo>
                    <a:lnTo>
                      <a:pt x="2780" y="1819"/>
                    </a:lnTo>
                    <a:lnTo>
                      <a:pt x="2820" y="1763"/>
                    </a:lnTo>
                    <a:lnTo>
                      <a:pt x="2856" y="1706"/>
                    </a:lnTo>
                    <a:lnTo>
                      <a:pt x="2889" y="1647"/>
                    </a:lnTo>
                    <a:lnTo>
                      <a:pt x="2917" y="1587"/>
                    </a:lnTo>
                    <a:lnTo>
                      <a:pt x="2943" y="1527"/>
                    </a:lnTo>
                    <a:lnTo>
                      <a:pt x="2967" y="1467"/>
                    </a:lnTo>
                    <a:lnTo>
                      <a:pt x="2990" y="1406"/>
                    </a:lnTo>
                    <a:lnTo>
                      <a:pt x="3010" y="1346"/>
                    </a:lnTo>
                    <a:lnTo>
                      <a:pt x="3048" y="1228"/>
                    </a:lnTo>
                    <a:lnTo>
                      <a:pt x="3084" y="1113"/>
                    </a:lnTo>
                    <a:lnTo>
                      <a:pt x="3102" y="1059"/>
                    </a:lnTo>
                    <a:lnTo>
                      <a:pt x="3122" y="1007"/>
                    </a:lnTo>
                    <a:lnTo>
                      <a:pt x="3142" y="956"/>
                    </a:lnTo>
                    <a:lnTo>
                      <a:pt x="3163" y="908"/>
                    </a:lnTo>
                    <a:lnTo>
                      <a:pt x="3187" y="863"/>
                    </a:lnTo>
                    <a:lnTo>
                      <a:pt x="3213" y="822"/>
                    </a:lnTo>
                    <a:lnTo>
                      <a:pt x="3242" y="783"/>
                    </a:lnTo>
                    <a:lnTo>
                      <a:pt x="3274" y="750"/>
                    </a:lnTo>
                    <a:lnTo>
                      <a:pt x="3307" y="718"/>
                    </a:lnTo>
                    <a:lnTo>
                      <a:pt x="3339" y="691"/>
                    </a:lnTo>
                    <a:lnTo>
                      <a:pt x="3371" y="666"/>
                    </a:lnTo>
                    <a:lnTo>
                      <a:pt x="3404" y="645"/>
                    </a:lnTo>
                    <a:lnTo>
                      <a:pt x="3438" y="626"/>
                    </a:lnTo>
                    <a:lnTo>
                      <a:pt x="3471" y="610"/>
                    </a:lnTo>
                    <a:lnTo>
                      <a:pt x="3506" y="596"/>
                    </a:lnTo>
                    <a:lnTo>
                      <a:pt x="3541" y="584"/>
                    </a:lnTo>
                    <a:lnTo>
                      <a:pt x="3577" y="574"/>
                    </a:lnTo>
                    <a:lnTo>
                      <a:pt x="3615" y="565"/>
                    </a:lnTo>
                    <a:lnTo>
                      <a:pt x="3655" y="557"/>
                    </a:lnTo>
                    <a:lnTo>
                      <a:pt x="3695" y="550"/>
                    </a:lnTo>
                    <a:lnTo>
                      <a:pt x="3782" y="539"/>
                    </a:lnTo>
                    <a:lnTo>
                      <a:pt x="3877" y="526"/>
                    </a:lnTo>
                    <a:lnTo>
                      <a:pt x="3982" y="514"/>
                    </a:lnTo>
                    <a:lnTo>
                      <a:pt x="4098" y="496"/>
                    </a:lnTo>
                    <a:lnTo>
                      <a:pt x="4160" y="486"/>
                    </a:lnTo>
                    <a:lnTo>
                      <a:pt x="4226" y="474"/>
                    </a:lnTo>
                    <a:lnTo>
                      <a:pt x="4296" y="460"/>
                    </a:lnTo>
                    <a:lnTo>
                      <a:pt x="4370" y="444"/>
                    </a:lnTo>
                    <a:lnTo>
                      <a:pt x="4446" y="425"/>
                    </a:lnTo>
                    <a:lnTo>
                      <a:pt x="4527" y="403"/>
                    </a:lnTo>
                    <a:lnTo>
                      <a:pt x="4612" y="378"/>
                    </a:lnTo>
                    <a:lnTo>
                      <a:pt x="4702" y="350"/>
                    </a:lnTo>
                    <a:lnTo>
                      <a:pt x="4795" y="319"/>
                    </a:lnTo>
                    <a:lnTo>
                      <a:pt x="4894" y="284"/>
                    </a:lnTo>
                    <a:lnTo>
                      <a:pt x="4997" y="244"/>
                    </a:lnTo>
                    <a:lnTo>
                      <a:pt x="5106" y="200"/>
                    </a:lnTo>
                    <a:lnTo>
                      <a:pt x="5215" y="158"/>
                    </a:lnTo>
                    <a:lnTo>
                      <a:pt x="5316" y="121"/>
                    </a:lnTo>
                    <a:lnTo>
                      <a:pt x="5410" y="88"/>
                    </a:lnTo>
                    <a:lnTo>
                      <a:pt x="5498" y="62"/>
                    </a:lnTo>
                    <a:lnTo>
                      <a:pt x="5579" y="39"/>
                    </a:lnTo>
                    <a:lnTo>
                      <a:pt x="5655" y="23"/>
                    </a:lnTo>
                    <a:lnTo>
                      <a:pt x="5725" y="11"/>
                    </a:lnTo>
                    <a:lnTo>
                      <a:pt x="5790" y="3"/>
                    </a:lnTo>
                    <a:lnTo>
                      <a:pt x="5850" y="0"/>
                    </a:lnTo>
                    <a:lnTo>
                      <a:pt x="5905" y="0"/>
                    </a:lnTo>
                    <a:lnTo>
                      <a:pt x="5954" y="5"/>
                    </a:lnTo>
                    <a:lnTo>
                      <a:pt x="6001" y="13"/>
                    </a:lnTo>
                    <a:lnTo>
                      <a:pt x="6042" y="24"/>
                    </a:lnTo>
                    <a:lnTo>
                      <a:pt x="6081" y="41"/>
                    </a:lnTo>
                    <a:lnTo>
                      <a:pt x="6114" y="59"/>
                    </a:lnTo>
                    <a:lnTo>
                      <a:pt x="6145" y="81"/>
                    </a:lnTo>
                    <a:lnTo>
                      <a:pt x="6174" y="106"/>
                    </a:lnTo>
                    <a:lnTo>
                      <a:pt x="6200" y="133"/>
                    </a:lnTo>
                    <a:lnTo>
                      <a:pt x="6223" y="162"/>
                    </a:lnTo>
                    <a:lnTo>
                      <a:pt x="6244" y="194"/>
                    </a:lnTo>
                    <a:lnTo>
                      <a:pt x="6263" y="229"/>
                    </a:lnTo>
                    <a:lnTo>
                      <a:pt x="6280" y="265"/>
                    </a:lnTo>
                    <a:lnTo>
                      <a:pt x="6296" y="303"/>
                    </a:lnTo>
                    <a:lnTo>
                      <a:pt x="6313" y="343"/>
                    </a:lnTo>
                    <a:lnTo>
                      <a:pt x="6340" y="425"/>
                    </a:lnTo>
                    <a:lnTo>
                      <a:pt x="6366" y="512"/>
                    </a:lnTo>
                    <a:lnTo>
                      <a:pt x="6380" y="557"/>
                    </a:lnTo>
                    <a:lnTo>
                      <a:pt x="6395" y="604"/>
                    </a:lnTo>
                    <a:lnTo>
                      <a:pt x="6410" y="649"/>
                    </a:lnTo>
                    <a:lnTo>
                      <a:pt x="6426" y="695"/>
                    </a:lnTo>
                    <a:close/>
                  </a:path>
                </a:pathLst>
              </a:custGeom>
              <a:solidFill>
                <a:srgbClr val="36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3" name="Freeform 24"/>
              <p:cNvSpPr>
                <a:spLocks/>
              </p:cNvSpPr>
              <p:nvPr/>
            </p:nvSpPr>
            <p:spPr bwMode="auto">
              <a:xfrm>
                <a:off x="1957" y="991"/>
                <a:ext cx="1856" cy="1763"/>
              </a:xfrm>
              <a:custGeom>
                <a:avLst/>
                <a:gdLst>
                  <a:gd name="T0" fmla="*/ 0 w 9280"/>
                  <a:gd name="T1" fmla="*/ 0 h 8818"/>
                  <a:gd name="T2" fmla="*/ 0 w 9280"/>
                  <a:gd name="T3" fmla="*/ 0 h 8818"/>
                  <a:gd name="T4" fmla="*/ 0 w 9280"/>
                  <a:gd name="T5" fmla="*/ 0 h 8818"/>
                  <a:gd name="T6" fmla="*/ 0 w 9280"/>
                  <a:gd name="T7" fmla="*/ 0 h 8818"/>
                  <a:gd name="T8" fmla="*/ 0 w 9280"/>
                  <a:gd name="T9" fmla="*/ 0 h 8818"/>
                  <a:gd name="T10" fmla="*/ 0 w 9280"/>
                  <a:gd name="T11" fmla="*/ 0 h 8818"/>
                  <a:gd name="T12" fmla="*/ 0 w 9280"/>
                  <a:gd name="T13" fmla="*/ 0 h 8818"/>
                  <a:gd name="T14" fmla="*/ 0 w 9280"/>
                  <a:gd name="T15" fmla="*/ 0 h 8818"/>
                  <a:gd name="T16" fmla="*/ 0 w 9280"/>
                  <a:gd name="T17" fmla="*/ 0 h 8818"/>
                  <a:gd name="T18" fmla="*/ 0 w 9280"/>
                  <a:gd name="T19" fmla="*/ 0 h 8818"/>
                  <a:gd name="T20" fmla="*/ 0 w 9280"/>
                  <a:gd name="T21" fmla="*/ 0 h 8818"/>
                  <a:gd name="T22" fmla="*/ 0 w 9280"/>
                  <a:gd name="T23" fmla="*/ 0 h 8818"/>
                  <a:gd name="T24" fmla="*/ 0 w 9280"/>
                  <a:gd name="T25" fmla="*/ 0 h 8818"/>
                  <a:gd name="T26" fmla="*/ 0 w 9280"/>
                  <a:gd name="T27" fmla="*/ 0 h 8818"/>
                  <a:gd name="T28" fmla="*/ 0 w 9280"/>
                  <a:gd name="T29" fmla="*/ 0 h 8818"/>
                  <a:gd name="T30" fmla="*/ 0 w 9280"/>
                  <a:gd name="T31" fmla="*/ 0 h 8818"/>
                  <a:gd name="T32" fmla="*/ 0 w 9280"/>
                  <a:gd name="T33" fmla="*/ 0 h 8818"/>
                  <a:gd name="T34" fmla="*/ 0 w 9280"/>
                  <a:gd name="T35" fmla="*/ 0 h 8818"/>
                  <a:gd name="T36" fmla="*/ 0 w 9280"/>
                  <a:gd name="T37" fmla="*/ 0 h 8818"/>
                  <a:gd name="T38" fmla="*/ 0 w 9280"/>
                  <a:gd name="T39" fmla="*/ 0 h 8818"/>
                  <a:gd name="T40" fmla="*/ 0 w 9280"/>
                  <a:gd name="T41" fmla="*/ 0 h 8818"/>
                  <a:gd name="T42" fmla="*/ 0 w 9280"/>
                  <a:gd name="T43" fmla="*/ 0 h 8818"/>
                  <a:gd name="T44" fmla="*/ 0 w 9280"/>
                  <a:gd name="T45" fmla="*/ 0 h 8818"/>
                  <a:gd name="T46" fmla="*/ 0 w 9280"/>
                  <a:gd name="T47" fmla="*/ 0 h 8818"/>
                  <a:gd name="T48" fmla="*/ 0 w 9280"/>
                  <a:gd name="T49" fmla="*/ 0 h 8818"/>
                  <a:gd name="T50" fmla="*/ 0 w 9280"/>
                  <a:gd name="T51" fmla="*/ 0 h 8818"/>
                  <a:gd name="T52" fmla="*/ 0 w 9280"/>
                  <a:gd name="T53" fmla="*/ 0 h 8818"/>
                  <a:gd name="T54" fmla="*/ 0 w 9280"/>
                  <a:gd name="T55" fmla="*/ 0 h 8818"/>
                  <a:gd name="T56" fmla="*/ 0 w 9280"/>
                  <a:gd name="T57" fmla="*/ 0 h 8818"/>
                  <a:gd name="T58" fmla="*/ 0 w 9280"/>
                  <a:gd name="T59" fmla="*/ 0 h 8818"/>
                  <a:gd name="T60" fmla="*/ 0 w 9280"/>
                  <a:gd name="T61" fmla="*/ 0 h 8818"/>
                  <a:gd name="T62" fmla="*/ 0 w 9280"/>
                  <a:gd name="T63" fmla="*/ 0 h 8818"/>
                  <a:gd name="T64" fmla="*/ 0 w 9280"/>
                  <a:gd name="T65" fmla="*/ 0 h 8818"/>
                  <a:gd name="T66" fmla="*/ 0 w 9280"/>
                  <a:gd name="T67" fmla="*/ 0 h 8818"/>
                  <a:gd name="T68" fmla="*/ 0 w 9280"/>
                  <a:gd name="T69" fmla="*/ 0 h 8818"/>
                  <a:gd name="T70" fmla="*/ 0 w 9280"/>
                  <a:gd name="T71" fmla="*/ 0 h 8818"/>
                  <a:gd name="T72" fmla="*/ 0 w 9280"/>
                  <a:gd name="T73" fmla="*/ 0 h 8818"/>
                  <a:gd name="T74" fmla="*/ 0 w 9280"/>
                  <a:gd name="T75" fmla="*/ 0 h 8818"/>
                  <a:gd name="T76" fmla="*/ 0 w 9280"/>
                  <a:gd name="T77" fmla="*/ 0 h 8818"/>
                  <a:gd name="T78" fmla="*/ 0 w 9280"/>
                  <a:gd name="T79" fmla="*/ 0 h 8818"/>
                  <a:gd name="T80" fmla="*/ 0 w 9280"/>
                  <a:gd name="T81" fmla="*/ 0 h 8818"/>
                  <a:gd name="T82" fmla="*/ 0 w 9280"/>
                  <a:gd name="T83" fmla="*/ 0 h 8818"/>
                  <a:gd name="T84" fmla="*/ 0 w 9280"/>
                  <a:gd name="T85" fmla="*/ 0 h 8818"/>
                  <a:gd name="T86" fmla="*/ 0 w 9280"/>
                  <a:gd name="T87" fmla="*/ 0 h 8818"/>
                  <a:gd name="T88" fmla="*/ 0 w 9280"/>
                  <a:gd name="T89" fmla="*/ 0 h 8818"/>
                  <a:gd name="T90" fmla="*/ 0 w 9280"/>
                  <a:gd name="T91" fmla="*/ 0 h 8818"/>
                  <a:gd name="T92" fmla="*/ 0 w 9280"/>
                  <a:gd name="T93" fmla="*/ 0 h 8818"/>
                  <a:gd name="T94" fmla="*/ 0 w 9280"/>
                  <a:gd name="T95" fmla="*/ 0 h 8818"/>
                  <a:gd name="T96" fmla="*/ 0 w 9280"/>
                  <a:gd name="T97" fmla="*/ 0 h 8818"/>
                  <a:gd name="T98" fmla="*/ 0 w 9280"/>
                  <a:gd name="T99" fmla="*/ 0 h 8818"/>
                  <a:gd name="T100" fmla="*/ 0 w 9280"/>
                  <a:gd name="T101" fmla="*/ 0 h 8818"/>
                  <a:gd name="T102" fmla="*/ 0 w 9280"/>
                  <a:gd name="T103" fmla="*/ 0 h 8818"/>
                  <a:gd name="T104" fmla="*/ 0 w 9280"/>
                  <a:gd name="T105" fmla="*/ 0 h 8818"/>
                  <a:gd name="T106" fmla="*/ 0 w 9280"/>
                  <a:gd name="T107" fmla="*/ 0 h 8818"/>
                  <a:gd name="T108" fmla="*/ 0 w 9280"/>
                  <a:gd name="T109" fmla="*/ 0 h 8818"/>
                  <a:gd name="T110" fmla="*/ 0 w 9280"/>
                  <a:gd name="T111" fmla="*/ 0 h 8818"/>
                  <a:gd name="T112" fmla="*/ 0 w 9280"/>
                  <a:gd name="T113" fmla="*/ 0 h 8818"/>
                  <a:gd name="T114" fmla="*/ 0 w 9280"/>
                  <a:gd name="T115" fmla="*/ 0 h 8818"/>
                  <a:gd name="T116" fmla="*/ 0 w 9280"/>
                  <a:gd name="T117" fmla="*/ 0 h 88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280"/>
                  <a:gd name="T178" fmla="*/ 0 h 8818"/>
                  <a:gd name="T179" fmla="*/ 9280 w 9280"/>
                  <a:gd name="T180" fmla="*/ 8818 h 88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280" h="8818">
                    <a:moveTo>
                      <a:pt x="8482" y="7938"/>
                    </a:moveTo>
                    <a:lnTo>
                      <a:pt x="8477" y="7924"/>
                    </a:lnTo>
                    <a:lnTo>
                      <a:pt x="8463" y="7885"/>
                    </a:lnTo>
                    <a:lnTo>
                      <a:pt x="8442" y="7827"/>
                    </a:lnTo>
                    <a:lnTo>
                      <a:pt x="8417" y="7749"/>
                    </a:lnTo>
                    <a:lnTo>
                      <a:pt x="8390" y="7658"/>
                    </a:lnTo>
                    <a:lnTo>
                      <a:pt x="8361" y="7554"/>
                    </a:lnTo>
                    <a:lnTo>
                      <a:pt x="8346" y="7501"/>
                    </a:lnTo>
                    <a:lnTo>
                      <a:pt x="8333" y="7445"/>
                    </a:lnTo>
                    <a:lnTo>
                      <a:pt x="8321" y="7388"/>
                    </a:lnTo>
                    <a:lnTo>
                      <a:pt x="8308" y="7331"/>
                    </a:lnTo>
                    <a:lnTo>
                      <a:pt x="8298" y="7272"/>
                    </a:lnTo>
                    <a:lnTo>
                      <a:pt x="8290" y="7215"/>
                    </a:lnTo>
                    <a:lnTo>
                      <a:pt x="8283" y="7159"/>
                    </a:lnTo>
                    <a:lnTo>
                      <a:pt x="8278" y="7103"/>
                    </a:lnTo>
                    <a:lnTo>
                      <a:pt x="8276" y="7049"/>
                    </a:lnTo>
                    <a:lnTo>
                      <a:pt x="8276" y="6997"/>
                    </a:lnTo>
                    <a:lnTo>
                      <a:pt x="8280" y="6947"/>
                    </a:lnTo>
                    <a:lnTo>
                      <a:pt x="8286" y="6899"/>
                    </a:lnTo>
                    <a:lnTo>
                      <a:pt x="8295" y="6854"/>
                    </a:lnTo>
                    <a:lnTo>
                      <a:pt x="8308" y="6814"/>
                    </a:lnTo>
                    <a:lnTo>
                      <a:pt x="8326" y="6778"/>
                    </a:lnTo>
                    <a:lnTo>
                      <a:pt x="8347" y="6746"/>
                    </a:lnTo>
                    <a:lnTo>
                      <a:pt x="8372" y="6719"/>
                    </a:lnTo>
                    <a:lnTo>
                      <a:pt x="8402" y="6697"/>
                    </a:lnTo>
                    <a:lnTo>
                      <a:pt x="8437" y="6682"/>
                    </a:lnTo>
                    <a:lnTo>
                      <a:pt x="8477" y="6672"/>
                    </a:lnTo>
                    <a:lnTo>
                      <a:pt x="8519" y="6663"/>
                    </a:lnTo>
                    <a:lnTo>
                      <a:pt x="8560" y="6652"/>
                    </a:lnTo>
                    <a:lnTo>
                      <a:pt x="8600" y="6638"/>
                    </a:lnTo>
                    <a:lnTo>
                      <a:pt x="8639" y="6621"/>
                    </a:lnTo>
                    <a:lnTo>
                      <a:pt x="8677" y="6601"/>
                    </a:lnTo>
                    <a:lnTo>
                      <a:pt x="8713" y="6578"/>
                    </a:lnTo>
                    <a:lnTo>
                      <a:pt x="8749" y="6553"/>
                    </a:lnTo>
                    <a:lnTo>
                      <a:pt x="8781" y="6526"/>
                    </a:lnTo>
                    <a:lnTo>
                      <a:pt x="8814" y="6497"/>
                    </a:lnTo>
                    <a:lnTo>
                      <a:pt x="8844" y="6465"/>
                    </a:lnTo>
                    <a:lnTo>
                      <a:pt x="8872" y="6431"/>
                    </a:lnTo>
                    <a:lnTo>
                      <a:pt x="8900" y="6395"/>
                    </a:lnTo>
                    <a:lnTo>
                      <a:pt x="8925" y="6357"/>
                    </a:lnTo>
                    <a:lnTo>
                      <a:pt x="8947" y="6319"/>
                    </a:lnTo>
                    <a:lnTo>
                      <a:pt x="8969" y="6278"/>
                    </a:lnTo>
                    <a:lnTo>
                      <a:pt x="8987" y="6235"/>
                    </a:lnTo>
                    <a:lnTo>
                      <a:pt x="9005" y="6191"/>
                    </a:lnTo>
                    <a:lnTo>
                      <a:pt x="9018" y="6147"/>
                    </a:lnTo>
                    <a:lnTo>
                      <a:pt x="9031" y="6100"/>
                    </a:lnTo>
                    <a:lnTo>
                      <a:pt x="9040" y="6054"/>
                    </a:lnTo>
                    <a:lnTo>
                      <a:pt x="9047" y="6007"/>
                    </a:lnTo>
                    <a:lnTo>
                      <a:pt x="9051" y="5958"/>
                    </a:lnTo>
                    <a:lnTo>
                      <a:pt x="9052" y="5909"/>
                    </a:lnTo>
                    <a:lnTo>
                      <a:pt x="9051" y="5859"/>
                    </a:lnTo>
                    <a:lnTo>
                      <a:pt x="9047" y="5810"/>
                    </a:lnTo>
                    <a:lnTo>
                      <a:pt x="9040" y="5760"/>
                    </a:lnTo>
                    <a:lnTo>
                      <a:pt x="9030" y="5710"/>
                    </a:lnTo>
                    <a:lnTo>
                      <a:pt x="9017" y="5660"/>
                    </a:lnTo>
                    <a:lnTo>
                      <a:pt x="9001" y="5610"/>
                    </a:lnTo>
                    <a:lnTo>
                      <a:pt x="8981" y="5560"/>
                    </a:lnTo>
                    <a:lnTo>
                      <a:pt x="8957" y="5510"/>
                    </a:lnTo>
                    <a:lnTo>
                      <a:pt x="8931" y="5461"/>
                    </a:lnTo>
                    <a:lnTo>
                      <a:pt x="8905" y="5414"/>
                    </a:lnTo>
                    <a:lnTo>
                      <a:pt x="8882" y="5370"/>
                    </a:lnTo>
                    <a:lnTo>
                      <a:pt x="8862" y="5330"/>
                    </a:lnTo>
                    <a:lnTo>
                      <a:pt x="8845" y="5293"/>
                    </a:lnTo>
                    <a:lnTo>
                      <a:pt x="8831" y="5259"/>
                    </a:lnTo>
                    <a:lnTo>
                      <a:pt x="8819" y="5227"/>
                    </a:lnTo>
                    <a:lnTo>
                      <a:pt x="8810" y="5197"/>
                    </a:lnTo>
                    <a:lnTo>
                      <a:pt x="8804" y="5171"/>
                    </a:lnTo>
                    <a:lnTo>
                      <a:pt x="8799" y="5146"/>
                    </a:lnTo>
                    <a:lnTo>
                      <a:pt x="8798" y="5122"/>
                    </a:lnTo>
                    <a:lnTo>
                      <a:pt x="8798" y="5101"/>
                    </a:lnTo>
                    <a:lnTo>
                      <a:pt x="8800" y="5081"/>
                    </a:lnTo>
                    <a:lnTo>
                      <a:pt x="8804" y="5062"/>
                    </a:lnTo>
                    <a:lnTo>
                      <a:pt x="8809" y="5044"/>
                    </a:lnTo>
                    <a:lnTo>
                      <a:pt x="8816" y="5028"/>
                    </a:lnTo>
                    <a:lnTo>
                      <a:pt x="8825" y="5012"/>
                    </a:lnTo>
                    <a:lnTo>
                      <a:pt x="8835" y="4997"/>
                    </a:lnTo>
                    <a:lnTo>
                      <a:pt x="8846" y="4982"/>
                    </a:lnTo>
                    <a:lnTo>
                      <a:pt x="8859" y="4967"/>
                    </a:lnTo>
                    <a:lnTo>
                      <a:pt x="8872" y="4953"/>
                    </a:lnTo>
                    <a:lnTo>
                      <a:pt x="8902" y="4923"/>
                    </a:lnTo>
                    <a:lnTo>
                      <a:pt x="8936" y="4892"/>
                    </a:lnTo>
                    <a:lnTo>
                      <a:pt x="8952" y="4875"/>
                    </a:lnTo>
                    <a:lnTo>
                      <a:pt x="8970" y="4857"/>
                    </a:lnTo>
                    <a:lnTo>
                      <a:pt x="8987" y="4837"/>
                    </a:lnTo>
                    <a:lnTo>
                      <a:pt x="9005" y="4816"/>
                    </a:lnTo>
                    <a:lnTo>
                      <a:pt x="9023" y="4794"/>
                    </a:lnTo>
                    <a:lnTo>
                      <a:pt x="9041" y="4770"/>
                    </a:lnTo>
                    <a:lnTo>
                      <a:pt x="9057" y="4744"/>
                    </a:lnTo>
                    <a:lnTo>
                      <a:pt x="9075" y="4715"/>
                    </a:lnTo>
                    <a:lnTo>
                      <a:pt x="9092" y="4684"/>
                    </a:lnTo>
                    <a:lnTo>
                      <a:pt x="9108" y="4650"/>
                    </a:lnTo>
                    <a:lnTo>
                      <a:pt x="9126" y="4615"/>
                    </a:lnTo>
                    <a:lnTo>
                      <a:pt x="9143" y="4576"/>
                    </a:lnTo>
                    <a:lnTo>
                      <a:pt x="9159" y="4536"/>
                    </a:lnTo>
                    <a:lnTo>
                      <a:pt x="9177" y="4495"/>
                    </a:lnTo>
                    <a:lnTo>
                      <a:pt x="9192" y="4452"/>
                    </a:lnTo>
                    <a:lnTo>
                      <a:pt x="9207" y="4407"/>
                    </a:lnTo>
                    <a:lnTo>
                      <a:pt x="9222" y="4362"/>
                    </a:lnTo>
                    <a:lnTo>
                      <a:pt x="9234" y="4314"/>
                    </a:lnTo>
                    <a:lnTo>
                      <a:pt x="9247" y="4266"/>
                    </a:lnTo>
                    <a:lnTo>
                      <a:pt x="9257" y="4217"/>
                    </a:lnTo>
                    <a:lnTo>
                      <a:pt x="9265" y="4167"/>
                    </a:lnTo>
                    <a:lnTo>
                      <a:pt x="9272" y="4118"/>
                    </a:lnTo>
                    <a:lnTo>
                      <a:pt x="9277" y="4067"/>
                    </a:lnTo>
                    <a:lnTo>
                      <a:pt x="9279" y="4017"/>
                    </a:lnTo>
                    <a:lnTo>
                      <a:pt x="9280" y="3967"/>
                    </a:lnTo>
                    <a:lnTo>
                      <a:pt x="9278" y="3917"/>
                    </a:lnTo>
                    <a:lnTo>
                      <a:pt x="9273" y="3869"/>
                    </a:lnTo>
                    <a:lnTo>
                      <a:pt x="9265" y="3820"/>
                    </a:lnTo>
                    <a:lnTo>
                      <a:pt x="9256" y="3771"/>
                    </a:lnTo>
                    <a:lnTo>
                      <a:pt x="9242" y="3725"/>
                    </a:lnTo>
                    <a:lnTo>
                      <a:pt x="9224" y="3679"/>
                    </a:lnTo>
                    <a:lnTo>
                      <a:pt x="9204" y="3634"/>
                    </a:lnTo>
                    <a:lnTo>
                      <a:pt x="9179" y="3592"/>
                    </a:lnTo>
                    <a:lnTo>
                      <a:pt x="9152" y="3549"/>
                    </a:lnTo>
                    <a:lnTo>
                      <a:pt x="9119" y="3511"/>
                    </a:lnTo>
                    <a:lnTo>
                      <a:pt x="9083" y="3473"/>
                    </a:lnTo>
                    <a:lnTo>
                      <a:pt x="9042" y="3437"/>
                    </a:lnTo>
                    <a:lnTo>
                      <a:pt x="8997" y="3404"/>
                    </a:lnTo>
                    <a:lnTo>
                      <a:pt x="8947" y="3373"/>
                    </a:lnTo>
                    <a:lnTo>
                      <a:pt x="8892" y="3346"/>
                    </a:lnTo>
                    <a:lnTo>
                      <a:pt x="8836" y="3320"/>
                    </a:lnTo>
                    <a:lnTo>
                      <a:pt x="8783" y="3292"/>
                    </a:lnTo>
                    <a:lnTo>
                      <a:pt x="8731" y="3266"/>
                    </a:lnTo>
                    <a:lnTo>
                      <a:pt x="8684" y="3238"/>
                    </a:lnTo>
                    <a:lnTo>
                      <a:pt x="8639" y="3210"/>
                    </a:lnTo>
                    <a:lnTo>
                      <a:pt x="8597" y="3182"/>
                    </a:lnTo>
                    <a:lnTo>
                      <a:pt x="8555" y="3154"/>
                    </a:lnTo>
                    <a:lnTo>
                      <a:pt x="8518" y="3125"/>
                    </a:lnTo>
                    <a:lnTo>
                      <a:pt x="8483" y="3096"/>
                    </a:lnTo>
                    <a:lnTo>
                      <a:pt x="8451" y="3066"/>
                    </a:lnTo>
                    <a:lnTo>
                      <a:pt x="8419" y="3036"/>
                    </a:lnTo>
                    <a:lnTo>
                      <a:pt x="8391" y="3006"/>
                    </a:lnTo>
                    <a:lnTo>
                      <a:pt x="8365" y="2975"/>
                    </a:lnTo>
                    <a:lnTo>
                      <a:pt x="8341" y="2944"/>
                    </a:lnTo>
                    <a:lnTo>
                      <a:pt x="8318" y="2913"/>
                    </a:lnTo>
                    <a:lnTo>
                      <a:pt x="8298" y="2880"/>
                    </a:lnTo>
                    <a:lnTo>
                      <a:pt x="8280" y="2849"/>
                    </a:lnTo>
                    <a:lnTo>
                      <a:pt x="8263" y="2815"/>
                    </a:lnTo>
                    <a:lnTo>
                      <a:pt x="8250" y="2783"/>
                    </a:lnTo>
                    <a:lnTo>
                      <a:pt x="8237" y="2749"/>
                    </a:lnTo>
                    <a:lnTo>
                      <a:pt x="8226" y="2715"/>
                    </a:lnTo>
                    <a:lnTo>
                      <a:pt x="8217" y="2681"/>
                    </a:lnTo>
                    <a:lnTo>
                      <a:pt x="8210" y="2646"/>
                    </a:lnTo>
                    <a:lnTo>
                      <a:pt x="8204" y="2609"/>
                    </a:lnTo>
                    <a:lnTo>
                      <a:pt x="8199" y="2574"/>
                    </a:lnTo>
                    <a:lnTo>
                      <a:pt x="8196" y="2537"/>
                    </a:lnTo>
                    <a:lnTo>
                      <a:pt x="8194" y="2501"/>
                    </a:lnTo>
                    <a:lnTo>
                      <a:pt x="8194" y="2463"/>
                    </a:lnTo>
                    <a:lnTo>
                      <a:pt x="8195" y="2425"/>
                    </a:lnTo>
                    <a:lnTo>
                      <a:pt x="8197" y="2387"/>
                    </a:lnTo>
                    <a:lnTo>
                      <a:pt x="8201" y="2347"/>
                    </a:lnTo>
                    <a:lnTo>
                      <a:pt x="8205" y="2309"/>
                    </a:lnTo>
                    <a:lnTo>
                      <a:pt x="8210" y="2269"/>
                    </a:lnTo>
                    <a:lnTo>
                      <a:pt x="8214" y="2230"/>
                    </a:lnTo>
                    <a:lnTo>
                      <a:pt x="8215" y="2190"/>
                    </a:lnTo>
                    <a:lnTo>
                      <a:pt x="8216" y="2151"/>
                    </a:lnTo>
                    <a:lnTo>
                      <a:pt x="8215" y="2113"/>
                    </a:lnTo>
                    <a:lnTo>
                      <a:pt x="8212" y="2074"/>
                    </a:lnTo>
                    <a:lnTo>
                      <a:pt x="8207" y="2036"/>
                    </a:lnTo>
                    <a:lnTo>
                      <a:pt x="8202" y="1999"/>
                    </a:lnTo>
                    <a:lnTo>
                      <a:pt x="8194" y="1963"/>
                    </a:lnTo>
                    <a:lnTo>
                      <a:pt x="8184" y="1927"/>
                    </a:lnTo>
                    <a:lnTo>
                      <a:pt x="8172" y="1890"/>
                    </a:lnTo>
                    <a:lnTo>
                      <a:pt x="8159" y="1855"/>
                    </a:lnTo>
                    <a:lnTo>
                      <a:pt x="8144" y="1822"/>
                    </a:lnTo>
                    <a:lnTo>
                      <a:pt x="8125" y="1789"/>
                    </a:lnTo>
                    <a:lnTo>
                      <a:pt x="8105" y="1757"/>
                    </a:lnTo>
                    <a:lnTo>
                      <a:pt x="8084" y="1726"/>
                    </a:lnTo>
                    <a:lnTo>
                      <a:pt x="8059" y="1697"/>
                    </a:lnTo>
                    <a:lnTo>
                      <a:pt x="8033" y="1668"/>
                    </a:lnTo>
                    <a:lnTo>
                      <a:pt x="8003" y="1641"/>
                    </a:lnTo>
                    <a:lnTo>
                      <a:pt x="7972" y="1615"/>
                    </a:lnTo>
                    <a:lnTo>
                      <a:pt x="7938" y="1590"/>
                    </a:lnTo>
                    <a:lnTo>
                      <a:pt x="7900" y="1567"/>
                    </a:lnTo>
                    <a:lnTo>
                      <a:pt x="7862" y="1546"/>
                    </a:lnTo>
                    <a:lnTo>
                      <a:pt x="7819" y="1526"/>
                    </a:lnTo>
                    <a:lnTo>
                      <a:pt x="7774" y="1507"/>
                    </a:lnTo>
                    <a:lnTo>
                      <a:pt x="7727" y="1491"/>
                    </a:lnTo>
                    <a:lnTo>
                      <a:pt x="7677" y="1476"/>
                    </a:lnTo>
                    <a:lnTo>
                      <a:pt x="7623" y="1464"/>
                    </a:lnTo>
                    <a:lnTo>
                      <a:pt x="7567" y="1454"/>
                    </a:lnTo>
                    <a:lnTo>
                      <a:pt x="7507" y="1445"/>
                    </a:lnTo>
                    <a:lnTo>
                      <a:pt x="7445" y="1437"/>
                    </a:lnTo>
                    <a:lnTo>
                      <a:pt x="7380" y="1434"/>
                    </a:lnTo>
                    <a:lnTo>
                      <a:pt x="7314" y="1429"/>
                    </a:lnTo>
                    <a:lnTo>
                      <a:pt x="7252" y="1424"/>
                    </a:lnTo>
                    <a:lnTo>
                      <a:pt x="7190" y="1416"/>
                    </a:lnTo>
                    <a:lnTo>
                      <a:pt x="7132" y="1409"/>
                    </a:lnTo>
                    <a:lnTo>
                      <a:pt x="7076" y="1399"/>
                    </a:lnTo>
                    <a:lnTo>
                      <a:pt x="7021" y="1387"/>
                    </a:lnTo>
                    <a:lnTo>
                      <a:pt x="6968" y="1375"/>
                    </a:lnTo>
                    <a:lnTo>
                      <a:pt x="6918" y="1362"/>
                    </a:lnTo>
                    <a:lnTo>
                      <a:pt x="6870" y="1348"/>
                    </a:lnTo>
                    <a:lnTo>
                      <a:pt x="6824" y="1331"/>
                    </a:lnTo>
                    <a:lnTo>
                      <a:pt x="6779" y="1314"/>
                    </a:lnTo>
                    <a:lnTo>
                      <a:pt x="6736" y="1295"/>
                    </a:lnTo>
                    <a:lnTo>
                      <a:pt x="6695" y="1274"/>
                    </a:lnTo>
                    <a:lnTo>
                      <a:pt x="6655" y="1253"/>
                    </a:lnTo>
                    <a:lnTo>
                      <a:pt x="6618" y="1230"/>
                    </a:lnTo>
                    <a:lnTo>
                      <a:pt x="6581" y="1206"/>
                    </a:lnTo>
                    <a:lnTo>
                      <a:pt x="6548" y="1180"/>
                    </a:lnTo>
                    <a:lnTo>
                      <a:pt x="6514" y="1154"/>
                    </a:lnTo>
                    <a:lnTo>
                      <a:pt x="6483" y="1125"/>
                    </a:lnTo>
                    <a:lnTo>
                      <a:pt x="6453" y="1097"/>
                    </a:lnTo>
                    <a:lnTo>
                      <a:pt x="6424" y="1065"/>
                    </a:lnTo>
                    <a:lnTo>
                      <a:pt x="6397" y="1033"/>
                    </a:lnTo>
                    <a:lnTo>
                      <a:pt x="6371" y="999"/>
                    </a:lnTo>
                    <a:lnTo>
                      <a:pt x="6346" y="966"/>
                    </a:lnTo>
                    <a:lnTo>
                      <a:pt x="6322" y="929"/>
                    </a:lnTo>
                    <a:lnTo>
                      <a:pt x="6299" y="891"/>
                    </a:lnTo>
                    <a:lnTo>
                      <a:pt x="6278" y="852"/>
                    </a:lnTo>
                    <a:lnTo>
                      <a:pt x="6257" y="812"/>
                    </a:lnTo>
                    <a:lnTo>
                      <a:pt x="6238" y="771"/>
                    </a:lnTo>
                    <a:lnTo>
                      <a:pt x="6220" y="727"/>
                    </a:lnTo>
                    <a:lnTo>
                      <a:pt x="6201" y="684"/>
                    </a:lnTo>
                    <a:lnTo>
                      <a:pt x="6185" y="637"/>
                    </a:lnTo>
                    <a:lnTo>
                      <a:pt x="6170" y="592"/>
                    </a:lnTo>
                    <a:lnTo>
                      <a:pt x="6156" y="547"/>
                    </a:lnTo>
                    <a:lnTo>
                      <a:pt x="6143" y="503"/>
                    </a:lnTo>
                    <a:lnTo>
                      <a:pt x="6133" y="459"/>
                    </a:lnTo>
                    <a:lnTo>
                      <a:pt x="6113" y="375"/>
                    </a:lnTo>
                    <a:lnTo>
                      <a:pt x="6096" y="297"/>
                    </a:lnTo>
                    <a:lnTo>
                      <a:pt x="6086" y="260"/>
                    </a:lnTo>
                    <a:lnTo>
                      <a:pt x="6076" y="225"/>
                    </a:lnTo>
                    <a:lnTo>
                      <a:pt x="6065" y="192"/>
                    </a:lnTo>
                    <a:lnTo>
                      <a:pt x="6052" y="161"/>
                    </a:lnTo>
                    <a:lnTo>
                      <a:pt x="6037" y="132"/>
                    </a:lnTo>
                    <a:lnTo>
                      <a:pt x="6021" y="106"/>
                    </a:lnTo>
                    <a:lnTo>
                      <a:pt x="6002" y="82"/>
                    </a:lnTo>
                    <a:lnTo>
                      <a:pt x="5980" y="61"/>
                    </a:lnTo>
                    <a:lnTo>
                      <a:pt x="5956" y="42"/>
                    </a:lnTo>
                    <a:lnTo>
                      <a:pt x="5929" y="27"/>
                    </a:lnTo>
                    <a:lnTo>
                      <a:pt x="5896" y="16"/>
                    </a:lnTo>
                    <a:lnTo>
                      <a:pt x="5861" y="7"/>
                    </a:lnTo>
                    <a:lnTo>
                      <a:pt x="5822" y="1"/>
                    </a:lnTo>
                    <a:lnTo>
                      <a:pt x="5778" y="0"/>
                    </a:lnTo>
                    <a:lnTo>
                      <a:pt x="5729" y="2"/>
                    </a:lnTo>
                    <a:lnTo>
                      <a:pt x="5674" y="8"/>
                    </a:lnTo>
                    <a:lnTo>
                      <a:pt x="5614" y="18"/>
                    </a:lnTo>
                    <a:lnTo>
                      <a:pt x="5548" y="33"/>
                    </a:lnTo>
                    <a:lnTo>
                      <a:pt x="5477" y="52"/>
                    </a:lnTo>
                    <a:lnTo>
                      <a:pt x="5398" y="76"/>
                    </a:lnTo>
                    <a:lnTo>
                      <a:pt x="5314" y="103"/>
                    </a:lnTo>
                    <a:lnTo>
                      <a:pt x="5221" y="137"/>
                    </a:lnTo>
                    <a:lnTo>
                      <a:pt x="5121" y="174"/>
                    </a:lnTo>
                    <a:lnTo>
                      <a:pt x="5013" y="218"/>
                    </a:lnTo>
                    <a:lnTo>
                      <a:pt x="4904" y="262"/>
                    </a:lnTo>
                    <a:lnTo>
                      <a:pt x="4801" y="300"/>
                    </a:lnTo>
                    <a:lnTo>
                      <a:pt x="4702" y="335"/>
                    </a:lnTo>
                    <a:lnTo>
                      <a:pt x="4609" y="366"/>
                    </a:lnTo>
                    <a:lnTo>
                      <a:pt x="4519" y="395"/>
                    </a:lnTo>
                    <a:lnTo>
                      <a:pt x="4434" y="419"/>
                    </a:lnTo>
                    <a:lnTo>
                      <a:pt x="4354" y="441"/>
                    </a:lnTo>
                    <a:lnTo>
                      <a:pt x="4278" y="460"/>
                    </a:lnTo>
                    <a:lnTo>
                      <a:pt x="4206" y="476"/>
                    </a:lnTo>
                    <a:lnTo>
                      <a:pt x="4137" y="490"/>
                    </a:lnTo>
                    <a:lnTo>
                      <a:pt x="4072" y="501"/>
                    </a:lnTo>
                    <a:lnTo>
                      <a:pt x="4011" y="513"/>
                    </a:lnTo>
                    <a:lnTo>
                      <a:pt x="3896" y="529"/>
                    </a:lnTo>
                    <a:lnTo>
                      <a:pt x="3794" y="541"/>
                    </a:lnTo>
                    <a:lnTo>
                      <a:pt x="3701" y="552"/>
                    </a:lnTo>
                    <a:lnTo>
                      <a:pt x="3618" y="564"/>
                    </a:lnTo>
                    <a:lnTo>
                      <a:pt x="3578" y="571"/>
                    </a:lnTo>
                    <a:lnTo>
                      <a:pt x="3540" y="579"/>
                    </a:lnTo>
                    <a:lnTo>
                      <a:pt x="3503" y="587"/>
                    </a:lnTo>
                    <a:lnTo>
                      <a:pt x="3468" y="597"/>
                    </a:lnTo>
                    <a:lnTo>
                      <a:pt x="3433" y="609"/>
                    </a:lnTo>
                    <a:lnTo>
                      <a:pt x="3399" y="622"/>
                    </a:lnTo>
                    <a:lnTo>
                      <a:pt x="3367" y="639"/>
                    </a:lnTo>
                    <a:lnTo>
                      <a:pt x="3335" y="657"/>
                    </a:lnTo>
                    <a:lnTo>
                      <a:pt x="3302" y="679"/>
                    </a:lnTo>
                    <a:lnTo>
                      <a:pt x="3270" y="702"/>
                    </a:lnTo>
                    <a:lnTo>
                      <a:pt x="3237" y="730"/>
                    </a:lnTo>
                    <a:lnTo>
                      <a:pt x="3205" y="761"/>
                    </a:lnTo>
                    <a:lnTo>
                      <a:pt x="3174" y="796"/>
                    </a:lnTo>
                    <a:lnTo>
                      <a:pt x="3145" y="835"/>
                    </a:lnTo>
                    <a:lnTo>
                      <a:pt x="3119" y="876"/>
                    </a:lnTo>
                    <a:lnTo>
                      <a:pt x="3095" y="921"/>
                    </a:lnTo>
                    <a:lnTo>
                      <a:pt x="3074" y="968"/>
                    </a:lnTo>
                    <a:lnTo>
                      <a:pt x="3054" y="1019"/>
                    </a:lnTo>
                    <a:lnTo>
                      <a:pt x="3034" y="1072"/>
                    </a:lnTo>
                    <a:lnTo>
                      <a:pt x="3016" y="1127"/>
                    </a:lnTo>
                    <a:lnTo>
                      <a:pt x="2980" y="1240"/>
                    </a:lnTo>
                    <a:lnTo>
                      <a:pt x="2943" y="1359"/>
                    </a:lnTo>
                    <a:lnTo>
                      <a:pt x="2923" y="1419"/>
                    </a:lnTo>
                    <a:lnTo>
                      <a:pt x="2900" y="1480"/>
                    </a:lnTo>
                    <a:lnTo>
                      <a:pt x="2877" y="1540"/>
                    </a:lnTo>
                    <a:lnTo>
                      <a:pt x="2850" y="1600"/>
                    </a:lnTo>
                    <a:lnTo>
                      <a:pt x="2822" y="1660"/>
                    </a:lnTo>
                    <a:lnTo>
                      <a:pt x="2789" y="1718"/>
                    </a:lnTo>
                    <a:lnTo>
                      <a:pt x="2753" y="1776"/>
                    </a:lnTo>
                    <a:lnTo>
                      <a:pt x="2714" y="1831"/>
                    </a:lnTo>
                    <a:lnTo>
                      <a:pt x="2671" y="1884"/>
                    </a:lnTo>
                    <a:lnTo>
                      <a:pt x="2622" y="1937"/>
                    </a:lnTo>
                    <a:lnTo>
                      <a:pt x="2568" y="1985"/>
                    </a:lnTo>
                    <a:lnTo>
                      <a:pt x="2509" y="2031"/>
                    </a:lnTo>
                    <a:lnTo>
                      <a:pt x="2444" y="2075"/>
                    </a:lnTo>
                    <a:lnTo>
                      <a:pt x="2373" y="2115"/>
                    </a:lnTo>
                    <a:lnTo>
                      <a:pt x="2295" y="2151"/>
                    </a:lnTo>
                    <a:lnTo>
                      <a:pt x="2210" y="2184"/>
                    </a:lnTo>
                    <a:lnTo>
                      <a:pt x="2118" y="2212"/>
                    </a:lnTo>
                    <a:lnTo>
                      <a:pt x="2017" y="2236"/>
                    </a:lnTo>
                    <a:lnTo>
                      <a:pt x="1908" y="2255"/>
                    </a:lnTo>
                    <a:lnTo>
                      <a:pt x="1792" y="2269"/>
                    </a:lnTo>
                    <a:lnTo>
                      <a:pt x="1774" y="2272"/>
                    </a:lnTo>
                    <a:lnTo>
                      <a:pt x="1752" y="2281"/>
                    </a:lnTo>
                    <a:lnTo>
                      <a:pt x="1730" y="2294"/>
                    </a:lnTo>
                    <a:lnTo>
                      <a:pt x="1705" y="2310"/>
                    </a:lnTo>
                    <a:lnTo>
                      <a:pt x="1679" y="2331"/>
                    </a:lnTo>
                    <a:lnTo>
                      <a:pt x="1651" y="2355"/>
                    </a:lnTo>
                    <a:lnTo>
                      <a:pt x="1623" y="2383"/>
                    </a:lnTo>
                    <a:lnTo>
                      <a:pt x="1593" y="2413"/>
                    </a:lnTo>
                    <a:lnTo>
                      <a:pt x="1563" y="2447"/>
                    </a:lnTo>
                    <a:lnTo>
                      <a:pt x="1532" y="2485"/>
                    </a:lnTo>
                    <a:lnTo>
                      <a:pt x="1499" y="2523"/>
                    </a:lnTo>
                    <a:lnTo>
                      <a:pt x="1467" y="2564"/>
                    </a:lnTo>
                    <a:lnTo>
                      <a:pt x="1434" y="2607"/>
                    </a:lnTo>
                    <a:lnTo>
                      <a:pt x="1400" y="2652"/>
                    </a:lnTo>
                    <a:lnTo>
                      <a:pt x="1368" y="2698"/>
                    </a:lnTo>
                    <a:lnTo>
                      <a:pt x="1336" y="2745"/>
                    </a:lnTo>
                    <a:lnTo>
                      <a:pt x="1303" y="2794"/>
                    </a:lnTo>
                    <a:lnTo>
                      <a:pt x="1272" y="2843"/>
                    </a:lnTo>
                    <a:lnTo>
                      <a:pt x="1241" y="2893"/>
                    </a:lnTo>
                    <a:lnTo>
                      <a:pt x="1212" y="2943"/>
                    </a:lnTo>
                    <a:lnTo>
                      <a:pt x="1182" y="2993"/>
                    </a:lnTo>
                    <a:lnTo>
                      <a:pt x="1155" y="3042"/>
                    </a:lnTo>
                    <a:lnTo>
                      <a:pt x="1130" y="3091"/>
                    </a:lnTo>
                    <a:lnTo>
                      <a:pt x="1105" y="3140"/>
                    </a:lnTo>
                    <a:lnTo>
                      <a:pt x="1082" y="3187"/>
                    </a:lnTo>
                    <a:lnTo>
                      <a:pt x="1061" y="3235"/>
                    </a:lnTo>
                    <a:lnTo>
                      <a:pt x="1042" y="3280"/>
                    </a:lnTo>
                    <a:lnTo>
                      <a:pt x="1026" y="3322"/>
                    </a:lnTo>
                    <a:lnTo>
                      <a:pt x="1012" y="3364"/>
                    </a:lnTo>
                    <a:lnTo>
                      <a:pt x="1001" y="3403"/>
                    </a:lnTo>
                    <a:lnTo>
                      <a:pt x="992" y="3441"/>
                    </a:lnTo>
                    <a:lnTo>
                      <a:pt x="986" y="3474"/>
                    </a:lnTo>
                    <a:lnTo>
                      <a:pt x="980" y="3507"/>
                    </a:lnTo>
                    <a:lnTo>
                      <a:pt x="970" y="3539"/>
                    </a:lnTo>
                    <a:lnTo>
                      <a:pt x="956" y="3572"/>
                    </a:lnTo>
                    <a:lnTo>
                      <a:pt x="939" y="3604"/>
                    </a:lnTo>
                    <a:lnTo>
                      <a:pt x="919" y="3635"/>
                    </a:lnTo>
                    <a:lnTo>
                      <a:pt x="895" y="3667"/>
                    </a:lnTo>
                    <a:lnTo>
                      <a:pt x="869" y="3699"/>
                    </a:lnTo>
                    <a:lnTo>
                      <a:pt x="840" y="3730"/>
                    </a:lnTo>
                    <a:lnTo>
                      <a:pt x="809" y="3763"/>
                    </a:lnTo>
                    <a:lnTo>
                      <a:pt x="777" y="3795"/>
                    </a:lnTo>
                    <a:lnTo>
                      <a:pt x="742" y="3828"/>
                    </a:lnTo>
                    <a:lnTo>
                      <a:pt x="705" y="3860"/>
                    </a:lnTo>
                    <a:lnTo>
                      <a:pt x="631" y="3927"/>
                    </a:lnTo>
                    <a:lnTo>
                      <a:pt x="551" y="3997"/>
                    </a:lnTo>
                    <a:lnTo>
                      <a:pt x="511" y="4033"/>
                    </a:lnTo>
                    <a:lnTo>
                      <a:pt x="471" y="4070"/>
                    </a:lnTo>
                    <a:lnTo>
                      <a:pt x="431" y="4107"/>
                    </a:lnTo>
                    <a:lnTo>
                      <a:pt x="391" y="4146"/>
                    </a:lnTo>
                    <a:lnTo>
                      <a:pt x="352" y="4184"/>
                    </a:lnTo>
                    <a:lnTo>
                      <a:pt x="315" y="4226"/>
                    </a:lnTo>
                    <a:lnTo>
                      <a:pt x="277" y="4267"/>
                    </a:lnTo>
                    <a:lnTo>
                      <a:pt x="243" y="4309"/>
                    </a:lnTo>
                    <a:lnTo>
                      <a:pt x="209" y="4354"/>
                    </a:lnTo>
                    <a:lnTo>
                      <a:pt x="176" y="4399"/>
                    </a:lnTo>
                    <a:lnTo>
                      <a:pt x="146" y="4447"/>
                    </a:lnTo>
                    <a:lnTo>
                      <a:pt x="119" y="4495"/>
                    </a:lnTo>
                    <a:lnTo>
                      <a:pt x="94" y="4545"/>
                    </a:lnTo>
                    <a:lnTo>
                      <a:pt x="73" y="4596"/>
                    </a:lnTo>
                    <a:lnTo>
                      <a:pt x="54" y="4650"/>
                    </a:lnTo>
                    <a:lnTo>
                      <a:pt x="38" y="4705"/>
                    </a:lnTo>
                    <a:lnTo>
                      <a:pt x="25" y="4757"/>
                    </a:lnTo>
                    <a:lnTo>
                      <a:pt x="17" y="4805"/>
                    </a:lnTo>
                    <a:lnTo>
                      <a:pt x="9" y="4847"/>
                    </a:lnTo>
                    <a:lnTo>
                      <a:pt x="4" y="4886"/>
                    </a:lnTo>
                    <a:lnTo>
                      <a:pt x="2" y="4920"/>
                    </a:lnTo>
                    <a:lnTo>
                      <a:pt x="0" y="4950"/>
                    </a:lnTo>
                    <a:lnTo>
                      <a:pt x="2" y="4977"/>
                    </a:lnTo>
                    <a:lnTo>
                      <a:pt x="5" y="5001"/>
                    </a:lnTo>
                    <a:lnTo>
                      <a:pt x="10" y="5022"/>
                    </a:lnTo>
                    <a:lnTo>
                      <a:pt x="17" y="5042"/>
                    </a:lnTo>
                    <a:lnTo>
                      <a:pt x="24" y="5059"/>
                    </a:lnTo>
                    <a:lnTo>
                      <a:pt x="34" y="5077"/>
                    </a:lnTo>
                    <a:lnTo>
                      <a:pt x="44" y="5092"/>
                    </a:lnTo>
                    <a:lnTo>
                      <a:pt x="55" y="5108"/>
                    </a:lnTo>
                    <a:lnTo>
                      <a:pt x="68" y="5123"/>
                    </a:lnTo>
                    <a:lnTo>
                      <a:pt x="82" y="5139"/>
                    </a:lnTo>
                    <a:lnTo>
                      <a:pt x="95" y="5156"/>
                    </a:lnTo>
                    <a:lnTo>
                      <a:pt x="110" y="5174"/>
                    </a:lnTo>
                    <a:lnTo>
                      <a:pt x="125" y="5194"/>
                    </a:lnTo>
                    <a:lnTo>
                      <a:pt x="140" y="5215"/>
                    </a:lnTo>
                    <a:lnTo>
                      <a:pt x="156" y="5240"/>
                    </a:lnTo>
                    <a:lnTo>
                      <a:pt x="171" y="5268"/>
                    </a:lnTo>
                    <a:lnTo>
                      <a:pt x="188" y="5298"/>
                    </a:lnTo>
                    <a:lnTo>
                      <a:pt x="204" y="5333"/>
                    </a:lnTo>
                    <a:lnTo>
                      <a:pt x="219" y="5371"/>
                    </a:lnTo>
                    <a:lnTo>
                      <a:pt x="234" y="5414"/>
                    </a:lnTo>
                    <a:lnTo>
                      <a:pt x="249" y="5463"/>
                    </a:lnTo>
                    <a:lnTo>
                      <a:pt x="262" y="5516"/>
                    </a:lnTo>
                    <a:lnTo>
                      <a:pt x="276" y="5575"/>
                    </a:lnTo>
                    <a:lnTo>
                      <a:pt x="287" y="5641"/>
                    </a:lnTo>
                    <a:lnTo>
                      <a:pt x="300" y="5713"/>
                    </a:lnTo>
                    <a:lnTo>
                      <a:pt x="310" y="5792"/>
                    </a:lnTo>
                    <a:lnTo>
                      <a:pt x="321" y="5873"/>
                    </a:lnTo>
                    <a:lnTo>
                      <a:pt x="337" y="5949"/>
                    </a:lnTo>
                    <a:lnTo>
                      <a:pt x="357" y="6020"/>
                    </a:lnTo>
                    <a:lnTo>
                      <a:pt x="381" y="6088"/>
                    </a:lnTo>
                    <a:lnTo>
                      <a:pt x="408" y="6150"/>
                    </a:lnTo>
                    <a:lnTo>
                      <a:pt x="438" y="6209"/>
                    </a:lnTo>
                    <a:lnTo>
                      <a:pt x="471" y="6264"/>
                    </a:lnTo>
                    <a:lnTo>
                      <a:pt x="506" y="6316"/>
                    </a:lnTo>
                    <a:lnTo>
                      <a:pt x="542" y="6365"/>
                    </a:lnTo>
                    <a:lnTo>
                      <a:pt x="581" y="6410"/>
                    </a:lnTo>
                    <a:lnTo>
                      <a:pt x="621" y="6452"/>
                    </a:lnTo>
                    <a:lnTo>
                      <a:pt x="662" y="6494"/>
                    </a:lnTo>
                    <a:lnTo>
                      <a:pt x="704" y="6531"/>
                    </a:lnTo>
                    <a:lnTo>
                      <a:pt x="747" y="6567"/>
                    </a:lnTo>
                    <a:lnTo>
                      <a:pt x="790" y="6601"/>
                    </a:lnTo>
                    <a:lnTo>
                      <a:pt x="833" y="6633"/>
                    </a:lnTo>
                    <a:lnTo>
                      <a:pt x="918" y="6693"/>
                    </a:lnTo>
                    <a:lnTo>
                      <a:pt x="997" y="6751"/>
                    </a:lnTo>
                    <a:lnTo>
                      <a:pt x="1036" y="6779"/>
                    </a:lnTo>
                    <a:lnTo>
                      <a:pt x="1072" y="6807"/>
                    </a:lnTo>
                    <a:lnTo>
                      <a:pt x="1106" y="6834"/>
                    </a:lnTo>
                    <a:lnTo>
                      <a:pt x="1137" y="6862"/>
                    </a:lnTo>
                    <a:lnTo>
                      <a:pt x="1166" y="6890"/>
                    </a:lnTo>
                    <a:lnTo>
                      <a:pt x="1192" y="6919"/>
                    </a:lnTo>
                    <a:lnTo>
                      <a:pt x="1213" y="6949"/>
                    </a:lnTo>
                    <a:lnTo>
                      <a:pt x="1232" y="6980"/>
                    </a:lnTo>
                    <a:lnTo>
                      <a:pt x="1247" y="7013"/>
                    </a:lnTo>
                    <a:lnTo>
                      <a:pt x="1257" y="7048"/>
                    </a:lnTo>
                    <a:lnTo>
                      <a:pt x="1263" y="7084"/>
                    </a:lnTo>
                    <a:lnTo>
                      <a:pt x="1263" y="7121"/>
                    </a:lnTo>
                    <a:lnTo>
                      <a:pt x="1261" y="7196"/>
                    </a:lnTo>
                    <a:lnTo>
                      <a:pt x="1259" y="7265"/>
                    </a:lnTo>
                    <a:lnTo>
                      <a:pt x="1261" y="7329"/>
                    </a:lnTo>
                    <a:lnTo>
                      <a:pt x="1262" y="7387"/>
                    </a:lnTo>
                    <a:lnTo>
                      <a:pt x="1266" y="7445"/>
                    </a:lnTo>
                    <a:lnTo>
                      <a:pt x="1268" y="7502"/>
                    </a:lnTo>
                    <a:lnTo>
                      <a:pt x="1272" y="7558"/>
                    </a:lnTo>
                    <a:lnTo>
                      <a:pt x="1274" y="7618"/>
                    </a:lnTo>
                    <a:lnTo>
                      <a:pt x="1278" y="7682"/>
                    </a:lnTo>
                    <a:lnTo>
                      <a:pt x="1279" y="7750"/>
                    </a:lnTo>
                    <a:lnTo>
                      <a:pt x="1281" y="7825"/>
                    </a:lnTo>
                    <a:lnTo>
                      <a:pt x="1279" y="7909"/>
                    </a:lnTo>
                    <a:lnTo>
                      <a:pt x="1277" y="8001"/>
                    </a:lnTo>
                    <a:lnTo>
                      <a:pt x="1272" y="8105"/>
                    </a:lnTo>
                    <a:lnTo>
                      <a:pt x="1264" y="8222"/>
                    </a:lnTo>
                    <a:lnTo>
                      <a:pt x="1253" y="8352"/>
                    </a:lnTo>
                    <a:lnTo>
                      <a:pt x="1266" y="8418"/>
                    </a:lnTo>
                    <a:lnTo>
                      <a:pt x="1314" y="8481"/>
                    </a:lnTo>
                    <a:lnTo>
                      <a:pt x="1395" y="8537"/>
                    </a:lnTo>
                    <a:lnTo>
                      <a:pt x="1508" y="8588"/>
                    </a:lnTo>
                    <a:lnTo>
                      <a:pt x="1649" y="8634"/>
                    </a:lnTo>
                    <a:lnTo>
                      <a:pt x="1817" y="8674"/>
                    </a:lnTo>
                    <a:lnTo>
                      <a:pt x="2009" y="8710"/>
                    </a:lnTo>
                    <a:lnTo>
                      <a:pt x="2224" y="8741"/>
                    </a:lnTo>
                    <a:lnTo>
                      <a:pt x="2459" y="8766"/>
                    </a:lnTo>
                    <a:lnTo>
                      <a:pt x="2712" y="8788"/>
                    </a:lnTo>
                    <a:lnTo>
                      <a:pt x="2980" y="8803"/>
                    </a:lnTo>
                    <a:lnTo>
                      <a:pt x="3263" y="8813"/>
                    </a:lnTo>
                    <a:lnTo>
                      <a:pt x="3557" y="8818"/>
                    </a:lnTo>
                    <a:lnTo>
                      <a:pt x="3861" y="8818"/>
                    </a:lnTo>
                    <a:lnTo>
                      <a:pt x="4172" y="8813"/>
                    </a:lnTo>
                    <a:lnTo>
                      <a:pt x="4488" y="8803"/>
                    </a:lnTo>
                    <a:lnTo>
                      <a:pt x="4807" y="8788"/>
                    </a:lnTo>
                    <a:lnTo>
                      <a:pt x="5126" y="8766"/>
                    </a:lnTo>
                    <a:lnTo>
                      <a:pt x="5445" y="8741"/>
                    </a:lnTo>
                    <a:lnTo>
                      <a:pt x="5760" y="8710"/>
                    </a:lnTo>
                    <a:lnTo>
                      <a:pt x="6070" y="8674"/>
                    </a:lnTo>
                    <a:lnTo>
                      <a:pt x="6371" y="8633"/>
                    </a:lnTo>
                    <a:lnTo>
                      <a:pt x="6663" y="8587"/>
                    </a:lnTo>
                    <a:lnTo>
                      <a:pt x="6942" y="8535"/>
                    </a:lnTo>
                    <a:lnTo>
                      <a:pt x="7207" y="8478"/>
                    </a:lnTo>
                    <a:lnTo>
                      <a:pt x="7455" y="8417"/>
                    </a:lnTo>
                    <a:lnTo>
                      <a:pt x="7686" y="8349"/>
                    </a:lnTo>
                    <a:lnTo>
                      <a:pt x="7895" y="8277"/>
                    </a:lnTo>
                    <a:lnTo>
                      <a:pt x="8081" y="8200"/>
                    </a:lnTo>
                    <a:lnTo>
                      <a:pt x="8242" y="8117"/>
                    </a:lnTo>
                    <a:lnTo>
                      <a:pt x="8377" y="8030"/>
                    </a:lnTo>
                    <a:lnTo>
                      <a:pt x="8482" y="7938"/>
                    </a:lnTo>
                    <a:close/>
                  </a:path>
                </a:pathLst>
              </a:custGeom>
              <a:solidFill>
                <a:srgbClr val="2B3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4" name="Freeform 25"/>
              <p:cNvSpPr>
                <a:spLocks/>
              </p:cNvSpPr>
              <p:nvPr/>
            </p:nvSpPr>
            <p:spPr bwMode="auto">
              <a:xfrm>
                <a:off x="2002" y="1185"/>
                <a:ext cx="408" cy="782"/>
              </a:xfrm>
              <a:custGeom>
                <a:avLst/>
                <a:gdLst>
                  <a:gd name="T0" fmla="*/ 0 w 2040"/>
                  <a:gd name="T1" fmla="*/ 0 h 3909"/>
                  <a:gd name="T2" fmla="*/ 0 w 2040"/>
                  <a:gd name="T3" fmla="*/ 0 h 3909"/>
                  <a:gd name="T4" fmla="*/ 0 w 2040"/>
                  <a:gd name="T5" fmla="*/ 0 h 3909"/>
                  <a:gd name="T6" fmla="*/ 0 w 2040"/>
                  <a:gd name="T7" fmla="*/ 0 h 3909"/>
                  <a:gd name="T8" fmla="*/ 0 w 2040"/>
                  <a:gd name="T9" fmla="*/ 0 h 3909"/>
                  <a:gd name="T10" fmla="*/ 0 w 2040"/>
                  <a:gd name="T11" fmla="*/ 0 h 3909"/>
                  <a:gd name="T12" fmla="*/ 0 w 2040"/>
                  <a:gd name="T13" fmla="*/ 0 h 3909"/>
                  <a:gd name="T14" fmla="*/ 0 w 2040"/>
                  <a:gd name="T15" fmla="*/ 0 h 3909"/>
                  <a:gd name="T16" fmla="*/ 0 w 2040"/>
                  <a:gd name="T17" fmla="*/ 0 h 3909"/>
                  <a:gd name="T18" fmla="*/ 0 w 2040"/>
                  <a:gd name="T19" fmla="*/ 0 h 3909"/>
                  <a:gd name="T20" fmla="*/ 0 w 2040"/>
                  <a:gd name="T21" fmla="*/ 0 h 3909"/>
                  <a:gd name="T22" fmla="*/ 0 w 2040"/>
                  <a:gd name="T23" fmla="*/ 0 h 3909"/>
                  <a:gd name="T24" fmla="*/ 0 w 2040"/>
                  <a:gd name="T25" fmla="*/ 0 h 3909"/>
                  <a:gd name="T26" fmla="*/ 0 w 2040"/>
                  <a:gd name="T27" fmla="*/ 0 h 3909"/>
                  <a:gd name="T28" fmla="*/ 0 w 2040"/>
                  <a:gd name="T29" fmla="*/ 0 h 3909"/>
                  <a:gd name="T30" fmla="*/ 0 w 2040"/>
                  <a:gd name="T31" fmla="*/ 0 h 3909"/>
                  <a:gd name="T32" fmla="*/ 0 w 2040"/>
                  <a:gd name="T33" fmla="*/ 0 h 3909"/>
                  <a:gd name="T34" fmla="*/ 0 w 2040"/>
                  <a:gd name="T35" fmla="*/ 0 h 3909"/>
                  <a:gd name="T36" fmla="*/ 0 w 2040"/>
                  <a:gd name="T37" fmla="*/ 0 h 3909"/>
                  <a:gd name="T38" fmla="*/ 0 w 2040"/>
                  <a:gd name="T39" fmla="*/ 0 h 3909"/>
                  <a:gd name="T40" fmla="*/ 0 w 2040"/>
                  <a:gd name="T41" fmla="*/ 0 h 3909"/>
                  <a:gd name="T42" fmla="*/ 0 w 2040"/>
                  <a:gd name="T43" fmla="*/ 0 h 3909"/>
                  <a:gd name="T44" fmla="*/ 0 w 2040"/>
                  <a:gd name="T45" fmla="*/ 0 h 3909"/>
                  <a:gd name="T46" fmla="*/ 0 w 2040"/>
                  <a:gd name="T47" fmla="*/ 0 h 3909"/>
                  <a:gd name="T48" fmla="*/ 0 w 2040"/>
                  <a:gd name="T49" fmla="*/ 0 h 3909"/>
                  <a:gd name="T50" fmla="*/ 0 w 2040"/>
                  <a:gd name="T51" fmla="*/ 0 h 3909"/>
                  <a:gd name="T52" fmla="*/ 0 w 2040"/>
                  <a:gd name="T53" fmla="*/ 0 h 3909"/>
                  <a:gd name="T54" fmla="*/ 0 w 2040"/>
                  <a:gd name="T55" fmla="*/ 0 h 3909"/>
                  <a:gd name="T56" fmla="*/ 0 w 2040"/>
                  <a:gd name="T57" fmla="*/ 0 h 3909"/>
                  <a:gd name="T58" fmla="*/ 0 w 2040"/>
                  <a:gd name="T59" fmla="*/ 0 h 3909"/>
                  <a:gd name="T60" fmla="*/ 0 w 2040"/>
                  <a:gd name="T61" fmla="*/ 0 h 39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40"/>
                  <a:gd name="T94" fmla="*/ 0 h 3909"/>
                  <a:gd name="T95" fmla="*/ 2040 w 2040"/>
                  <a:gd name="T96" fmla="*/ 3909 h 390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40" h="3909">
                    <a:moveTo>
                      <a:pt x="0" y="0"/>
                    </a:moveTo>
                    <a:lnTo>
                      <a:pt x="31" y="68"/>
                    </a:lnTo>
                    <a:lnTo>
                      <a:pt x="66" y="138"/>
                    </a:lnTo>
                    <a:lnTo>
                      <a:pt x="105" y="210"/>
                    </a:lnTo>
                    <a:lnTo>
                      <a:pt x="148" y="284"/>
                    </a:lnTo>
                    <a:lnTo>
                      <a:pt x="192" y="361"/>
                    </a:lnTo>
                    <a:lnTo>
                      <a:pt x="240" y="440"/>
                    </a:lnTo>
                    <a:lnTo>
                      <a:pt x="291" y="522"/>
                    </a:lnTo>
                    <a:lnTo>
                      <a:pt x="345" y="607"/>
                    </a:lnTo>
                    <a:lnTo>
                      <a:pt x="459" y="785"/>
                    </a:lnTo>
                    <a:lnTo>
                      <a:pt x="584" y="976"/>
                    </a:lnTo>
                    <a:lnTo>
                      <a:pt x="649" y="1079"/>
                    </a:lnTo>
                    <a:lnTo>
                      <a:pt x="715" y="1184"/>
                    </a:lnTo>
                    <a:lnTo>
                      <a:pt x="784" y="1292"/>
                    </a:lnTo>
                    <a:lnTo>
                      <a:pt x="854" y="1406"/>
                    </a:lnTo>
                    <a:lnTo>
                      <a:pt x="925" y="1523"/>
                    </a:lnTo>
                    <a:lnTo>
                      <a:pt x="996" y="1645"/>
                    </a:lnTo>
                    <a:lnTo>
                      <a:pt x="1070" y="1771"/>
                    </a:lnTo>
                    <a:lnTo>
                      <a:pt x="1143" y="1904"/>
                    </a:lnTo>
                    <a:lnTo>
                      <a:pt x="1218" y="2040"/>
                    </a:lnTo>
                    <a:lnTo>
                      <a:pt x="1293" y="2181"/>
                    </a:lnTo>
                    <a:lnTo>
                      <a:pt x="1369" y="2327"/>
                    </a:lnTo>
                    <a:lnTo>
                      <a:pt x="1445" y="2479"/>
                    </a:lnTo>
                    <a:lnTo>
                      <a:pt x="1521" y="2638"/>
                    </a:lnTo>
                    <a:lnTo>
                      <a:pt x="1596" y="2800"/>
                    </a:lnTo>
                    <a:lnTo>
                      <a:pt x="1672" y="2970"/>
                    </a:lnTo>
                    <a:lnTo>
                      <a:pt x="1747" y="3144"/>
                    </a:lnTo>
                    <a:lnTo>
                      <a:pt x="1822" y="3327"/>
                    </a:lnTo>
                    <a:lnTo>
                      <a:pt x="1896" y="3514"/>
                    </a:lnTo>
                    <a:lnTo>
                      <a:pt x="1968" y="3708"/>
                    </a:lnTo>
                    <a:lnTo>
                      <a:pt x="2040" y="3909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5" name="Freeform 26"/>
              <p:cNvSpPr>
                <a:spLocks/>
              </p:cNvSpPr>
              <p:nvPr/>
            </p:nvSpPr>
            <p:spPr bwMode="auto">
              <a:xfrm>
                <a:off x="2919" y="740"/>
                <a:ext cx="102" cy="908"/>
              </a:xfrm>
              <a:custGeom>
                <a:avLst/>
                <a:gdLst>
                  <a:gd name="T0" fmla="*/ 0 w 514"/>
                  <a:gd name="T1" fmla="*/ 0 h 4542"/>
                  <a:gd name="T2" fmla="*/ 0 w 514"/>
                  <a:gd name="T3" fmla="*/ 0 h 4542"/>
                  <a:gd name="T4" fmla="*/ 0 w 514"/>
                  <a:gd name="T5" fmla="*/ 0 h 4542"/>
                  <a:gd name="T6" fmla="*/ 0 w 514"/>
                  <a:gd name="T7" fmla="*/ 0 h 4542"/>
                  <a:gd name="T8" fmla="*/ 0 w 514"/>
                  <a:gd name="T9" fmla="*/ 0 h 4542"/>
                  <a:gd name="T10" fmla="*/ 0 w 514"/>
                  <a:gd name="T11" fmla="*/ 0 h 4542"/>
                  <a:gd name="T12" fmla="*/ 0 w 514"/>
                  <a:gd name="T13" fmla="*/ 0 h 4542"/>
                  <a:gd name="T14" fmla="*/ 0 w 514"/>
                  <a:gd name="T15" fmla="*/ 0 h 4542"/>
                  <a:gd name="T16" fmla="*/ 0 w 514"/>
                  <a:gd name="T17" fmla="*/ 0 h 4542"/>
                  <a:gd name="T18" fmla="*/ 0 w 514"/>
                  <a:gd name="T19" fmla="*/ 0 h 4542"/>
                  <a:gd name="T20" fmla="*/ 0 w 514"/>
                  <a:gd name="T21" fmla="*/ 0 h 4542"/>
                  <a:gd name="T22" fmla="*/ 0 w 514"/>
                  <a:gd name="T23" fmla="*/ 0 h 4542"/>
                  <a:gd name="T24" fmla="*/ 0 w 514"/>
                  <a:gd name="T25" fmla="*/ 0 h 4542"/>
                  <a:gd name="T26" fmla="*/ 0 w 514"/>
                  <a:gd name="T27" fmla="*/ 0 h 4542"/>
                  <a:gd name="T28" fmla="*/ 0 w 514"/>
                  <a:gd name="T29" fmla="*/ 0 h 4542"/>
                  <a:gd name="T30" fmla="*/ 0 w 514"/>
                  <a:gd name="T31" fmla="*/ 0 h 4542"/>
                  <a:gd name="T32" fmla="*/ 0 w 514"/>
                  <a:gd name="T33" fmla="*/ 0 h 4542"/>
                  <a:gd name="T34" fmla="*/ 0 w 514"/>
                  <a:gd name="T35" fmla="*/ 0 h 4542"/>
                  <a:gd name="T36" fmla="*/ 0 w 514"/>
                  <a:gd name="T37" fmla="*/ 0 h 4542"/>
                  <a:gd name="T38" fmla="*/ 0 w 514"/>
                  <a:gd name="T39" fmla="*/ 0 h 4542"/>
                  <a:gd name="T40" fmla="*/ 0 w 514"/>
                  <a:gd name="T41" fmla="*/ 0 h 4542"/>
                  <a:gd name="T42" fmla="*/ 0 w 514"/>
                  <a:gd name="T43" fmla="*/ 0 h 4542"/>
                  <a:gd name="T44" fmla="*/ 0 w 514"/>
                  <a:gd name="T45" fmla="*/ 0 h 4542"/>
                  <a:gd name="T46" fmla="*/ 0 w 514"/>
                  <a:gd name="T47" fmla="*/ 0 h 4542"/>
                  <a:gd name="T48" fmla="*/ 0 w 514"/>
                  <a:gd name="T49" fmla="*/ 0 h 4542"/>
                  <a:gd name="T50" fmla="*/ 0 w 514"/>
                  <a:gd name="T51" fmla="*/ 0 h 4542"/>
                  <a:gd name="T52" fmla="*/ 0 w 514"/>
                  <a:gd name="T53" fmla="*/ 0 h 4542"/>
                  <a:gd name="T54" fmla="*/ 0 w 514"/>
                  <a:gd name="T55" fmla="*/ 0 h 4542"/>
                  <a:gd name="T56" fmla="*/ 0 w 514"/>
                  <a:gd name="T57" fmla="*/ 0 h 4542"/>
                  <a:gd name="T58" fmla="*/ 0 w 514"/>
                  <a:gd name="T59" fmla="*/ 0 h 4542"/>
                  <a:gd name="T60" fmla="*/ 0 w 514"/>
                  <a:gd name="T61" fmla="*/ 0 h 4542"/>
                  <a:gd name="T62" fmla="*/ 0 w 514"/>
                  <a:gd name="T63" fmla="*/ 0 h 4542"/>
                  <a:gd name="T64" fmla="*/ 0 w 514"/>
                  <a:gd name="T65" fmla="*/ 0 h 45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14"/>
                  <a:gd name="T100" fmla="*/ 0 h 4542"/>
                  <a:gd name="T101" fmla="*/ 514 w 514"/>
                  <a:gd name="T102" fmla="*/ 4542 h 45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14" h="4542">
                    <a:moveTo>
                      <a:pt x="514" y="0"/>
                    </a:moveTo>
                    <a:lnTo>
                      <a:pt x="490" y="61"/>
                    </a:lnTo>
                    <a:lnTo>
                      <a:pt x="468" y="135"/>
                    </a:lnTo>
                    <a:lnTo>
                      <a:pt x="444" y="220"/>
                    </a:lnTo>
                    <a:lnTo>
                      <a:pt x="419" y="316"/>
                    </a:lnTo>
                    <a:lnTo>
                      <a:pt x="395" y="421"/>
                    </a:lnTo>
                    <a:lnTo>
                      <a:pt x="372" y="536"/>
                    </a:lnTo>
                    <a:lnTo>
                      <a:pt x="347" y="658"/>
                    </a:lnTo>
                    <a:lnTo>
                      <a:pt x="323" y="789"/>
                    </a:lnTo>
                    <a:lnTo>
                      <a:pt x="299" y="926"/>
                    </a:lnTo>
                    <a:lnTo>
                      <a:pt x="276" y="1071"/>
                    </a:lnTo>
                    <a:lnTo>
                      <a:pt x="252" y="1222"/>
                    </a:lnTo>
                    <a:lnTo>
                      <a:pt x="229" y="1377"/>
                    </a:lnTo>
                    <a:lnTo>
                      <a:pt x="207" y="1537"/>
                    </a:lnTo>
                    <a:lnTo>
                      <a:pt x="186" y="1701"/>
                    </a:lnTo>
                    <a:lnTo>
                      <a:pt x="164" y="1867"/>
                    </a:lnTo>
                    <a:lnTo>
                      <a:pt x="145" y="2037"/>
                    </a:lnTo>
                    <a:lnTo>
                      <a:pt x="126" y="2208"/>
                    </a:lnTo>
                    <a:lnTo>
                      <a:pt x="108" y="2382"/>
                    </a:lnTo>
                    <a:lnTo>
                      <a:pt x="91" y="2554"/>
                    </a:lnTo>
                    <a:lnTo>
                      <a:pt x="75" y="2727"/>
                    </a:lnTo>
                    <a:lnTo>
                      <a:pt x="61" y="2898"/>
                    </a:lnTo>
                    <a:lnTo>
                      <a:pt x="47" y="3069"/>
                    </a:lnTo>
                    <a:lnTo>
                      <a:pt x="36" y="3238"/>
                    </a:lnTo>
                    <a:lnTo>
                      <a:pt x="25" y="3403"/>
                    </a:lnTo>
                    <a:lnTo>
                      <a:pt x="16" y="3565"/>
                    </a:lnTo>
                    <a:lnTo>
                      <a:pt x="10" y="3722"/>
                    </a:lnTo>
                    <a:lnTo>
                      <a:pt x="5" y="3874"/>
                    </a:lnTo>
                    <a:lnTo>
                      <a:pt x="1" y="4022"/>
                    </a:lnTo>
                    <a:lnTo>
                      <a:pt x="0" y="4163"/>
                    </a:lnTo>
                    <a:lnTo>
                      <a:pt x="1" y="4296"/>
                    </a:lnTo>
                    <a:lnTo>
                      <a:pt x="5" y="4424"/>
                    </a:lnTo>
                    <a:lnTo>
                      <a:pt x="10" y="454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6" name="Freeform 27"/>
              <p:cNvSpPr>
                <a:spLocks/>
              </p:cNvSpPr>
              <p:nvPr/>
            </p:nvSpPr>
            <p:spPr bwMode="auto">
              <a:xfrm>
                <a:off x="3381" y="1613"/>
                <a:ext cx="478" cy="760"/>
              </a:xfrm>
              <a:custGeom>
                <a:avLst/>
                <a:gdLst>
                  <a:gd name="T0" fmla="*/ 0 w 2391"/>
                  <a:gd name="T1" fmla="*/ 0 h 3800"/>
                  <a:gd name="T2" fmla="*/ 0 w 2391"/>
                  <a:gd name="T3" fmla="*/ 0 h 3800"/>
                  <a:gd name="T4" fmla="*/ 0 w 2391"/>
                  <a:gd name="T5" fmla="*/ 0 h 3800"/>
                  <a:gd name="T6" fmla="*/ 0 w 2391"/>
                  <a:gd name="T7" fmla="*/ 0 h 3800"/>
                  <a:gd name="T8" fmla="*/ 0 w 2391"/>
                  <a:gd name="T9" fmla="*/ 0 h 3800"/>
                  <a:gd name="T10" fmla="*/ 0 w 2391"/>
                  <a:gd name="T11" fmla="*/ 0 h 3800"/>
                  <a:gd name="T12" fmla="*/ 0 w 2391"/>
                  <a:gd name="T13" fmla="*/ 0 h 3800"/>
                  <a:gd name="T14" fmla="*/ 0 w 2391"/>
                  <a:gd name="T15" fmla="*/ 0 h 3800"/>
                  <a:gd name="T16" fmla="*/ 0 w 2391"/>
                  <a:gd name="T17" fmla="*/ 0 h 3800"/>
                  <a:gd name="T18" fmla="*/ 0 w 2391"/>
                  <a:gd name="T19" fmla="*/ 0 h 3800"/>
                  <a:gd name="T20" fmla="*/ 0 w 2391"/>
                  <a:gd name="T21" fmla="*/ 0 h 3800"/>
                  <a:gd name="T22" fmla="*/ 0 w 2391"/>
                  <a:gd name="T23" fmla="*/ 0 h 3800"/>
                  <a:gd name="T24" fmla="*/ 0 w 2391"/>
                  <a:gd name="T25" fmla="*/ 0 h 3800"/>
                  <a:gd name="T26" fmla="*/ 0 w 2391"/>
                  <a:gd name="T27" fmla="*/ 0 h 3800"/>
                  <a:gd name="T28" fmla="*/ 0 w 2391"/>
                  <a:gd name="T29" fmla="*/ 0 h 3800"/>
                  <a:gd name="T30" fmla="*/ 0 w 2391"/>
                  <a:gd name="T31" fmla="*/ 0 h 3800"/>
                  <a:gd name="T32" fmla="*/ 0 w 2391"/>
                  <a:gd name="T33" fmla="*/ 0 h 3800"/>
                  <a:gd name="T34" fmla="*/ 0 w 2391"/>
                  <a:gd name="T35" fmla="*/ 0 h 3800"/>
                  <a:gd name="T36" fmla="*/ 0 w 2391"/>
                  <a:gd name="T37" fmla="*/ 0 h 3800"/>
                  <a:gd name="T38" fmla="*/ 0 w 2391"/>
                  <a:gd name="T39" fmla="*/ 0 h 3800"/>
                  <a:gd name="T40" fmla="*/ 0 w 2391"/>
                  <a:gd name="T41" fmla="*/ 0 h 3800"/>
                  <a:gd name="T42" fmla="*/ 0 w 2391"/>
                  <a:gd name="T43" fmla="*/ 0 h 3800"/>
                  <a:gd name="T44" fmla="*/ 0 w 2391"/>
                  <a:gd name="T45" fmla="*/ 0 h 3800"/>
                  <a:gd name="T46" fmla="*/ 0 w 2391"/>
                  <a:gd name="T47" fmla="*/ 0 h 3800"/>
                  <a:gd name="T48" fmla="*/ 0 w 2391"/>
                  <a:gd name="T49" fmla="*/ 0 h 3800"/>
                  <a:gd name="T50" fmla="*/ 0 w 2391"/>
                  <a:gd name="T51" fmla="*/ 0 h 3800"/>
                  <a:gd name="T52" fmla="*/ 0 w 2391"/>
                  <a:gd name="T53" fmla="*/ 0 h 3800"/>
                  <a:gd name="T54" fmla="*/ 0 w 2391"/>
                  <a:gd name="T55" fmla="*/ 0 h 3800"/>
                  <a:gd name="T56" fmla="*/ 0 w 2391"/>
                  <a:gd name="T57" fmla="*/ 0 h 3800"/>
                  <a:gd name="T58" fmla="*/ 0 w 2391"/>
                  <a:gd name="T59" fmla="*/ 0 h 3800"/>
                  <a:gd name="T60" fmla="*/ 0 w 2391"/>
                  <a:gd name="T61" fmla="*/ 0 h 3800"/>
                  <a:gd name="T62" fmla="*/ 0 w 2391"/>
                  <a:gd name="T63" fmla="*/ 0 h 3800"/>
                  <a:gd name="T64" fmla="*/ 0 w 2391"/>
                  <a:gd name="T65" fmla="*/ 0 h 38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91"/>
                  <a:gd name="T100" fmla="*/ 0 h 3800"/>
                  <a:gd name="T101" fmla="*/ 2391 w 2391"/>
                  <a:gd name="T102" fmla="*/ 3800 h 380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91" h="3800">
                    <a:moveTo>
                      <a:pt x="2391" y="0"/>
                    </a:moveTo>
                    <a:lnTo>
                      <a:pt x="2352" y="26"/>
                    </a:lnTo>
                    <a:lnTo>
                      <a:pt x="2303" y="62"/>
                    </a:lnTo>
                    <a:lnTo>
                      <a:pt x="2247" y="106"/>
                    </a:lnTo>
                    <a:lnTo>
                      <a:pt x="2182" y="157"/>
                    </a:lnTo>
                    <a:lnTo>
                      <a:pt x="2113" y="217"/>
                    </a:lnTo>
                    <a:lnTo>
                      <a:pt x="2035" y="284"/>
                    </a:lnTo>
                    <a:lnTo>
                      <a:pt x="1952" y="359"/>
                    </a:lnTo>
                    <a:lnTo>
                      <a:pt x="1864" y="441"/>
                    </a:lnTo>
                    <a:lnTo>
                      <a:pt x="1772" y="530"/>
                    </a:lnTo>
                    <a:lnTo>
                      <a:pt x="1677" y="625"/>
                    </a:lnTo>
                    <a:lnTo>
                      <a:pt x="1578" y="726"/>
                    </a:lnTo>
                    <a:lnTo>
                      <a:pt x="1477" y="833"/>
                    </a:lnTo>
                    <a:lnTo>
                      <a:pt x="1375" y="946"/>
                    </a:lnTo>
                    <a:lnTo>
                      <a:pt x="1272" y="1064"/>
                    </a:lnTo>
                    <a:lnTo>
                      <a:pt x="1168" y="1188"/>
                    </a:lnTo>
                    <a:lnTo>
                      <a:pt x="1064" y="1316"/>
                    </a:lnTo>
                    <a:lnTo>
                      <a:pt x="962" y="1449"/>
                    </a:lnTo>
                    <a:lnTo>
                      <a:pt x="861" y="1586"/>
                    </a:lnTo>
                    <a:lnTo>
                      <a:pt x="762" y="1727"/>
                    </a:lnTo>
                    <a:lnTo>
                      <a:pt x="668" y="1872"/>
                    </a:lnTo>
                    <a:lnTo>
                      <a:pt x="576" y="2020"/>
                    </a:lnTo>
                    <a:lnTo>
                      <a:pt x="489" y="2171"/>
                    </a:lnTo>
                    <a:lnTo>
                      <a:pt x="407" y="2326"/>
                    </a:lnTo>
                    <a:lnTo>
                      <a:pt x="329" y="2483"/>
                    </a:lnTo>
                    <a:lnTo>
                      <a:pt x="260" y="2642"/>
                    </a:lnTo>
                    <a:lnTo>
                      <a:pt x="196" y="2804"/>
                    </a:lnTo>
                    <a:lnTo>
                      <a:pt x="141" y="2966"/>
                    </a:lnTo>
                    <a:lnTo>
                      <a:pt x="94" y="3131"/>
                    </a:lnTo>
                    <a:lnTo>
                      <a:pt x="55" y="3297"/>
                    </a:lnTo>
                    <a:lnTo>
                      <a:pt x="26" y="3464"/>
                    </a:lnTo>
                    <a:lnTo>
                      <a:pt x="7" y="3632"/>
                    </a:lnTo>
                    <a:lnTo>
                      <a:pt x="0" y="3800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7" name="Freeform 28"/>
              <p:cNvSpPr>
                <a:spLocks/>
              </p:cNvSpPr>
              <p:nvPr/>
            </p:nvSpPr>
            <p:spPr bwMode="auto">
              <a:xfrm>
                <a:off x="2361" y="2098"/>
                <a:ext cx="77" cy="671"/>
              </a:xfrm>
              <a:custGeom>
                <a:avLst/>
                <a:gdLst>
                  <a:gd name="T0" fmla="*/ 0 w 385"/>
                  <a:gd name="T1" fmla="*/ 0 h 3356"/>
                  <a:gd name="T2" fmla="*/ 0 w 385"/>
                  <a:gd name="T3" fmla="*/ 0 h 3356"/>
                  <a:gd name="T4" fmla="*/ 0 w 385"/>
                  <a:gd name="T5" fmla="*/ 0 h 3356"/>
                  <a:gd name="T6" fmla="*/ 0 w 385"/>
                  <a:gd name="T7" fmla="*/ 0 h 3356"/>
                  <a:gd name="T8" fmla="*/ 0 w 385"/>
                  <a:gd name="T9" fmla="*/ 0 h 3356"/>
                  <a:gd name="T10" fmla="*/ 0 w 385"/>
                  <a:gd name="T11" fmla="*/ 0 h 3356"/>
                  <a:gd name="T12" fmla="*/ 0 w 385"/>
                  <a:gd name="T13" fmla="*/ 0 h 3356"/>
                  <a:gd name="T14" fmla="*/ 0 w 385"/>
                  <a:gd name="T15" fmla="*/ 0 h 3356"/>
                  <a:gd name="T16" fmla="*/ 0 w 385"/>
                  <a:gd name="T17" fmla="*/ 0 h 3356"/>
                  <a:gd name="T18" fmla="*/ 0 w 385"/>
                  <a:gd name="T19" fmla="*/ 0 h 3356"/>
                  <a:gd name="T20" fmla="*/ 0 w 385"/>
                  <a:gd name="T21" fmla="*/ 0 h 3356"/>
                  <a:gd name="T22" fmla="*/ 0 w 385"/>
                  <a:gd name="T23" fmla="*/ 0 h 3356"/>
                  <a:gd name="T24" fmla="*/ 0 w 385"/>
                  <a:gd name="T25" fmla="*/ 0 h 3356"/>
                  <a:gd name="T26" fmla="*/ 0 w 385"/>
                  <a:gd name="T27" fmla="*/ 0 h 3356"/>
                  <a:gd name="T28" fmla="*/ 0 w 385"/>
                  <a:gd name="T29" fmla="*/ 0 h 3356"/>
                  <a:gd name="T30" fmla="*/ 0 w 385"/>
                  <a:gd name="T31" fmla="*/ 0 h 3356"/>
                  <a:gd name="T32" fmla="*/ 0 w 385"/>
                  <a:gd name="T33" fmla="*/ 0 h 3356"/>
                  <a:gd name="T34" fmla="*/ 0 w 385"/>
                  <a:gd name="T35" fmla="*/ 0 h 3356"/>
                  <a:gd name="T36" fmla="*/ 0 w 385"/>
                  <a:gd name="T37" fmla="*/ 0 h 3356"/>
                  <a:gd name="T38" fmla="*/ 0 w 385"/>
                  <a:gd name="T39" fmla="*/ 0 h 3356"/>
                  <a:gd name="T40" fmla="*/ 0 w 385"/>
                  <a:gd name="T41" fmla="*/ 0 h 3356"/>
                  <a:gd name="T42" fmla="*/ 0 w 385"/>
                  <a:gd name="T43" fmla="*/ 0 h 3356"/>
                  <a:gd name="T44" fmla="*/ 0 w 385"/>
                  <a:gd name="T45" fmla="*/ 0 h 3356"/>
                  <a:gd name="T46" fmla="*/ 0 w 385"/>
                  <a:gd name="T47" fmla="*/ 0 h 3356"/>
                  <a:gd name="T48" fmla="*/ 0 w 385"/>
                  <a:gd name="T49" fmla="*/ 0 h 3356"/>
                  <a:gd name="T50" fmla="*/ 0 w 385"/>
                  <a:gd name="T51" fmla="*/ 0 h 3356"/>
                  <a:gd name="T52" fmla="*/ 0 w 385"/>
                  <a:gd name="T53" fmla="*/ 0 h 3356"/>
                  <a:gd name="T54" fmla="*/ 0 w 385"/>
                  <a:gd name="T55" fmla="*/ 0 h 3356"/>
                  <a:gd name="T56" fmla="*/ 0 w 385"/>
                  <a:gd name="T57" fmla="*/ 0 h 3356"/>
                  <a:gd name="T58" fmla="*/ 0 w 385"/>
                  <a:gd name="T59" fmla="*/ 0 h 3356"/>
                  <a:gd name="T60" fmla="*/ 0 w 385"/>
                  <a:gd name="T61" fmla="*/ 0 h 3356"/>
                  <a:gd name="T62" fmla="*/ 0 w 385"/>
                  <a:gd name="T63" fmla="*/ 0 h 3356"/>
                  <a:gd name="T64" fmla="*/ 0 w 385"/>
                  <a:gd name="T65" fmla="*/ 0 h 33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5"/>
                  <a:gd name="T100" fmla="*/ 0 h 3356"/>
                  <a:gd name="T101" fmla="*/ 385 w 385"/>
                  <a:gd name="T102" fmla="*/ 3356 h 335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5" h="3356">
                    <a:moveTo>
                      <a:pt x="0" y="0"/>
                    </a:moveTo>
                    <a:lnTo>
                      <a:pt x="19" y="59"/>
                    </a:lnTo>
                    <a:lnTo>
                      <a:pt x="39" y="125"/>
                    </a:lnTo>
                    <a:lnTo>
                      <a:pt x="58" y="198"/>
                    </a:lnTo>
                    <a:lnTo>
                      <a:pt x="78" y="278"/>
                    </a:lnTo>
                    <a:lnTo>
                      <a:pt x="96" y="363"/>
                    </a:lnTo>
                    <a:lnTo>
                      <a:pt x="115" y="454"/>
                    </a:lnTo>
                    <a:lnTo>
                      <a:pt x="134" y="550"/>
                    </a:lnTo>
                    <a:lnTo>
                      <a:pt x="153" y="651"/>
                    </a:lnTo>
                    <a:lnTo>
                      <a:pt x="170" y="756"/>
                    </a:lnTo>
                    <a:lnTo>
                      <a:pt x="188" y="865"/>
                    </a:lnTo>
                    <a:lnTo>
                      <a:pt x="204" y="977"/>
                    </a:lnTo>
                    <a:lnTo>
                      <a:pt x="221" y="1092"/>
                    </a:lnTo>
                    <a:lnTo>
                      <a:pt x="237" y="1211"/>
                    </a:lnTo>
                    <a:lnTo>
                      <a:pt x="252" y="1330"/>
                    </a:lnTo>
                    <a:lnTo>
                      <a:pt x="267" y="1452"/>
                    </a:lnTo>
                    <a:lnTo>
                      <a:pt x="281" y="1574"/>
                    </a:lnTo>
                    <a:lnTo>
                      <a:pt x="295" y="1697"/>
                    </a:lnTo>
                    <a:lnTo>
                      <a:pt x="307" y="1822"/>
                    </a:lnTo>
                    <a:lnTo>
                      <a:pt x="319" y="1946"/>
                    </a:lnTo>
                    <a:lnTo>
                      <a:pt x="330" y="2069"/>
                    </a:lnTo>
                    <a:lnTo>
                      <a:pt x="340" y="2192"/>
                    </a:lnTo>
                    <a:lnTo>
                      <a:pt x="350" y="2313"/>
                    </a:lnTo>
                    <a:lnTo>
                      <a:pt x="357" y="2433"/>
                    </a:lnTo>
                    <a:lnTo>
                      <a:pt x="365" y="2550"/>
                    </a:lnTo>
                    <a:lnTo>
                      <a:pt x="371" y="2663"/>
                    </a:lnTo>
                    <a:lnTo>
                      <a:pt x="376" y="2776"/>
                    </a:lnTo>
                    <a:lnTo>
                      <a:pt x="380" y="2883"/>
                    </a:lnTo>
                    <a:lnTo>
                      <a:pt x="382" y="2988"/>
                    </a:lnTo>
                    <a:lnTo>
                      <a:pt x="385" y="3088"/>
                    </a:lnTo>
                    <a:lnTo>
                      <a:pt x="385" y="3183"/>
                    </a:lnTo>
                    <a:lnTo>
                      <a:pt x="383" y="3271"/>
                    </a:lnTo>
                    <a:lnTo>
                      <a:pt x="381" y="3356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8" name="Freeform 29"/>
              <p:cNvSpPr>
                <a:spLocks/>
              </p:cNvSpPr>
              <p:nvPr/>
            </p:nvSpPr>
            <p:spPr bwMode="auto">
              <a:xfrm>
                <a:off x="1775" y="2102"/>
                <a:ext cx="593" cy="566"/>
              </a:xfrm>
              <a:custGeom>
                <a:avLst/>
                <a:gdLst>
                  <a:gd name="T0" fmla="*/ 0 w 2964"/>
                  <a:gd name="T1" fmla="*/ 0 h 2832"/>
                  <a:gd name="T2" fmla="*/ 0 w 2964"/>
                  <a:gd name="T3" fmla="*/ 0 h 2832"/>
                  <a:gd name="T4" fmla="*/ 0 w 2964"/>
                  <a:gd name="T5" fmla="*/ 0 h 2832"/>
                  <a:gd name="T6" fmla="*/ 0 w 2964"/>
                  <a:gd name="T7" fmla="*/ 0 h 2832"/>
                  <a:gd name="T8" fmla="*/ 0 w 2964"/>
                  <a:gd name="T9" fmla="*/ 0 h 2832"/>
                  <a:gd name="T10" fmla="*/ 0 w 2964"/>
                  <a:gd name="T11" fmla="*/ 0 h 2832"/>
                  <a:gd name="T12" fmla="*/ 0 w 2964"/>
                  <a:gd name="T13" fmla="*/ 0 h 2832"/>
                  <a:gd name="T14" fmla="*/ 0 w 2964"/>
                  <a:gd name="T15" fmla="*/ 0 h 2832"/>
                  <a:gd name="T16" fmla="*/ 0 w 2964"/>
                  <a:gd name="T17" fmla="*/ 0 h 2832"/>
                  <a:gd name="T18" fmla="*/ 0 w 2964"/>
                  <a:gd name="T19" fmla="*/ 0 h 2832"/>
                  <a:gd name="T20" fmla="*/ 0 w 2964"/>
                  <a:gd name="T21" fmla="*/ 0 h 2832"/>
                  <a:gd name="T22" fmla="*/ 0 w 2964"/>
                  <a:gd name="T23" fmla="*/ 0 h 2832"/>
                  <a:gd name="T24" fmla="*/ 0 w 2964"/>
                  <a:gd name="T25" fmla="*/ 0 h 2832"/>
                  <a:gd name="T26" fmla="*/ 0 w 2964"/>
                  <a:gd name="T27" fmla="*/ 0 h 2832"/>
                  <a:gd name="T28" fmla="*/ 0 w 2964"/>
                  <a:gd name="T29" fmla="*/ 0 h 2832"/>
                  <a:gd name="T30" fmla="*/ 0 w 2964"/>
                  <a:gd name="T31" fmla="*/ 0 h 2832"/>
                  <a:gd name="T32" fmla="*/ 0 w 2964"/>
                  <a:gd name="T33" fmla="*/ 0 h 2832"/>
                  <a:gd name="T34" fmla="*/ 0 w 2964"/>
                  <a:gd name="T35" fmla="*/ 0 h 2832"/>
                  <a:gd name="T36" fmla="*/ 0 w 2964"/>
                  <a:gd name="T37" fmla="*/ 0 h 2832"/>
                  <a:gd name="T38" fmla="*/ 0 w 2964"/>
                  <a:gd name="T39" fmla="*/ 0 h 2832"/>
                  <a:gd name="T40" fmla="*/ 0 w 2964"/>
                  <a:gd name="T41" fmla="*/ 0 h 2832"/>
                  <a:gd name="T42" fmla="*/ 0 w 2964"/>
                  <a:gd name="T43" fmla="*/ 0 h 2832"/>
                  <a:gd name="T44" fmla="*/ 0 w 2964"/>
                  <a:gd name="T45" fmla="*/ 0 h 2832"/>
                  <a:gd name="T46" fmla="*/ 0 w 2964"/>
                  <a:gd name="T47" fmla="*/ 0 h 2832"/>
                  <a:gd name="T48" fmla="*/ 0 w 2964"/>
                  <a:gd name="T49" fmla="*/ 0 h 2832"/>
                  <a:gd name="T50" fmla="*/ 0 w 2964"/>
                  <a:gd name="T51" fmla="*/ 0 h 2832"/>
                  <a:gd name="T52" fmla="*/ 0 w 2964"/>
                  <a:gd name="T53" fmla="*/ 0 h 2832"/>
                  <a:gd name="T54" fmla="*/ 0 w 2964"/>
                  <a:gd name="T55" fmla="*/ 0 h 2832"/>
                  <a:gd name="T56" fmla="*/ 0 w 2964"/>
                  <a:gd name="T57" fmla="*/ 0 h 2832"/>
                  <a:gd name="T58" fmla="*/ 0 w 2964"/>
                  <a:gd name="T59" fmla="*/ 0 h 2832"/>
                  <a:gd name="T60" fmla="*/ 0 w 2964"/>
                  <a:gd name="T61" fmla="*/ 0 h 28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964"/>
                  <a:gd name="T94" fmla="*/ 0 h 2832"/>
                  <a:gd name="T95" fmla="*/ 2964 w 2964"/>
                  <a:gd name="T96" fmla="*/ 2832 h 28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964" h="2832">
                    <a:moveTo>
                      <a:pt x="0" y="0"/>
                    </a:moveTo>
                    <a:lnTo>
                      <a:pt x="22" y="1"/>
                    </a:lnTo>
                    <a:lnTo>
                      <a:pt x="87" y="7"/>
                    </a:lnTo>
                    <a:lnTo>
                      <a:pt x="134" y="14"/>
                    </a:lnTo>
                    <a:lnTo>
                      <a:pt x="189" y="22"/>
                    </a:lnTo>
                    <a:lnTo>
                      <a:pt x="254" y="35"/>
                    </a:lnTo>
                    <a:lnTo>
                      <a:pt x="325" y="51"/>
                    </a:lnTo>
                    <a:lnTo>
                      <a:pt x="405" y="71"/>
                    </a:lnTo>
                    <a:lnTo>
                      <a:pt x="491" y="96"/>
                    </a:lnTo>
                    <a:lnTo>
                      <a:pt x="584" y="126"/>
                    </a:lnTo>
                    <a:lnTo>
                      <a:pt x="681" y="162"/>
                    </a:lnTo>
                    <a:lnTo>
                      <a:pt x="783" y="205"/>
                    </a:lnTo>
                    <a:lnTo>
                      <a:pt x="890" y="253"/>
                    </a:lnTo>
                    <a:lnTo>
                      <a:pt x="1002" y="309"/>
                    </a:lnTo>
                    <a:lnTo>
                      <a:pt x="1116" y="373"/>
                    </a:lnTo>
                    <a:lnTo>
                      <a:pt x="1234" y="444"/>
                    </a:lnTo>
                    <a:lnTo>
                      <a:pt x="1353" y="524"/>
                    </a:lnTo>
                    <a:lnTo>
                      <a:pt x="1476" y="614"/>
                    </a:lnTo>
                    <a:lnTo>
                      <a:pt x="1598" y="713"/>
                    </a:lnTo>
                    <a:lnTo>
                      <a:pt x="1722" y="822"/>
                    </a:lnTo>
                    <a:lnTo>
                      <a:pt x="1845" y="942"/>
                    </a:lnTo>
                    <a:lnTo>
                      <a:pt x="1969" y="1073"/>
                    </a:lnTo>
                    <a:lnTo>
                      <a:pt x="2090" y="1216"/>
                    </a:lnTo>
                    <a:lnTo>
                      <a:pt x="2211" y="1370"/>
                    </a:lnTo>
                    <a:lnTo>
                      <a:pt x="2329" y="1538"/>
                    </a:lnTo>
                    <a:lnTo>
                      <a:pt x="2444" y="1717"/>
                    </a:lnTo>
                    <a:lnTo>
                      <a:pt x="2558" y="1911"/>
                    </a:lnTo>
                    <a:lnTo>
                      <a:pt x="2666" y="2119"/>
                    </a:lnTo>
                    <a:lnTo>
                      <a:pt x="2770" y="2341"/>
                    </a:lnTo>
                    <a:lnTo>
                      <a:pt x="2870" y="2579"/>
                    </a:lnTo>
                    <a:lnTo>
                      <a:pt x="2964" y="283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9" name="Freeform 30"/>
              <p:cNvSpPr>
                <a:spLocks/>
              </p:cNvSpPr>
              <p:nvPr/>
            </p:nvSpPr>
            <p:spPr bwMode="auto">
              <a:xfrm>
                <a:off x="2350" y="1010"/>
                <a:ext cx="253" cy="648"/>
              </a:xfrm>
              <a:custGeom>
                <a:avLst/>
                <a:gdLst>
                  <a:gd name="T0" fmla="*/ 0 w 1266"/>
                  <a:gd name="T1" fmla="*/ 0 h 3237"/>
                  <a:gd name="T2" fmla="*/ 0 w 1266"/>
                  <a:gd name="T3" fmla="*/ 0 h 3237"/>
                  <a:gd name="T4" fmla="*/ 0 w 1266"/>
                  <a:gd name="T5" fmla="*/ 0 h 3237"/>
                  <a:gd name="T6" fmla="*/ 0 w 1266"/>
                  <a:gd name="T7" fmla="*/ 0 h 3237"/>
                  <a:gd name="T8" fmla="*/ 0 w 1266"/>
                  <a:gd name="T9" fmla="*/ 0 h 3237"/>
                  <a:gd name="T10" fmla="*/ 0 w 1266"/>
                  <a:gd name="T11" fmla="*/ 0 h 3237"/>
                  <a:gd name="T12" fmla="*/ 0 w 1266"/>
                  <a:gd name="T13" fmla="*/ 0 h 3237"/>
                  <a:gd name="T14" fmla="*/ 0 w 1266"/>
                  <a:gd name="T15" fmla="*/ 0 h 3237"/>
                  <a:gd name="T16" fmla="*/ 0 w 1266"/>
                  <a:gd name="T17" fmla="*/ 0 h 3237"/>
                  <a:gd name="T18" fmla="*/ 0 w 1266"/>
                  <a:gd name="T19" fmla="*/ 0 h 3237"/>
                  <a:gd name="T20" fmla="*/ 0 w 1266"/>
                  <a:gd name="T21" fmla="*/ 0 h 3237"/>
                  <a:gd name="T22" fmla="*/ 0 w 1266"/>
                  <a:gd name="T23" fmla="*/ 0 h 3237"/>
                  <a:gd name="T24" fmla="*/ 0 w 1266"/>
                  <a:gd name="T25" fmla="*/ 0 h 3237"/>
                  <a:gd name="T26" fmla="*/ 0 w 1266"/>
                  <a:gd name="T27" fmla="*/ 0 h 3237"/>
                  <a:gd name="T28" fmla="*/ 0 w 1266"/>
                  <a:gd name="T29" fmla="*/ 0 h 3237"/>
                  <a:gd name="T30" fmla="*/ 0 w 1266"/>
                  <a:gd name="T31" fmla="*/ 0 h 3237"/>
                  <a:gd name="T32" fmla="*/ 0 w 1266"/>
                  <a:gd name="T33" fmla="*/ 0 h 3237"/>
                  <a:gd name="T34" fmla="*/ 0 w 1266"/>
                  <a:gd name="T35" fmla="*/ 0 h 3237"/>
                  <a:gd name="T36" fmla="*/ 0 w 1266"/>
                  <a:gd name="T37" fmla="*/ 0 h 3237"/>
                  <a:gd name="T38" fmla="*/ 0 w 1266"/>
                  <a:gd name="T39" fmla="*/ 0 h 3237"/>
                  <a:gd name="T40" fmla="*/ 0 w 1266"/>
                  <a:gd name="T41" fmla="*/ 0 h 3237"/>
                  <a:gd name="T42" fmla="*/ 0 w 1266"/>
                  <a:gd name="T43" fmla="*/ 0 h 3237"/>
                  <a:gd name="T44" fmla="*/ 0 w 1266"/>
                  <a:gd name="T45" fmla="*/ 0 h 3237"/>
                  <a:gd name="T46" fmla="*/ 0 w 1266"/>
                  <a:gd name="T47" fmla="*/ 0 h 3237"/>
                  <a:gd name="T48" fmla="*/ 0 w 1266"/>
                  <a:gd name="T49" fmla="*/ 0 h 3237"/>
                  <a:gd name="T50" fmla="*/ 0 w 1266"/>
                  <a:gd name="T51" fmla="*/ 0 h 3237"/>
                  <a:gd name="T52" fmla="*/ 0 w 1266"/>
                  <a:gd name="T53" fmla="*/ 0 h 3237"/>
                  <a:gd name="T54" fmla="*/ 0 w 1266"/>
                  <a:gd name="T55" fmla="*/ 0 h 3237"/>
                  <a:gd name="T56" fmla="*/ 0 w 1266"/>
                  <a:gd name="T57" fmla="*/ 0 h 3237"/>
                  <a:gd name="T58" fmla="*/ 0 w 1266"/>
                  <a:gd name="T59" fmla="*/ 0 h 3237"/>
                  <a:gd name="T60" fmla="*/ 0 w 1266"/>
                  <a:gd name="T61" fmla="*/ 0 h 3237"/>
                  <a:gd name="T62" fmla="*/ 0 w 1266"/>
                  <a:gd name="T63" fmla="*/ 0 h 3237"/>
                  <a:gd name="T64" fmla="*/ 0 w 1266"/>
                  <a:gd name="T65" fmla="*/ 0 h 3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66"/>
                  <a:gd name="T100" fmla="*/ 0 h 3237"/>
                  <a:gd name="T101" fmla="*/ 1266 w 1266"/>
                  <a:gd name="T102" fmla="*/ 3237 h 3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66" h="3237">
                    <a:moveTo>
                      <a:pt x="0" y="0"/>
                    </a:moveTo>
                    <a:lnTo>
                      <a:pt x="25" y="39"/>
                    </a:lnTo>
                    <a:lnTo>
                      <a:pt x="54" y="88"/>
                    </a:lnTo>
                    <a:lnTo>
                      <a:pt x="87" y="146"/>
                    </a:lnTo>
                    <a:lnTo>
                      <a:pt x="122" y="214"/>
                    </a:lnTo>
                    <a:lnTo>
                      <a:pt x="160" y="289"/>
                    </a:lnTo>
                    <a:lnTo>
                      <a:pt x="201" y="372"/>
                    </a:lnTo>
                    <a:lnTo>
                      <a:pt x="245" y="462"/>
                    </a:lnTo>
                    <a:lnTo>
                      <a:pt x="291" y="558"/>
                    </a:lnTo>
                    <a:lnTo>
                      <a:pt x="339" y="661"/>
                    </a:lnTo>
                    <a:lnTo>
                      <a:pt x="387" y="768"/>
                    </a:lnTo>
                    <a:lnTo>
                      <a:pt x="438" y="879"/>
                    </a:lnTo>
                    <a:lnTo>
                      <a:pt x="490" y="995"/>
                    </a:lnTo>
                    <a:lnTo>
                      <a:pt x="541" y="1115"/>
                    </a:lnTo>
                    <a:lnTo>
                      <a:pt x="593" y="1236"/>
                    </a:lnTo>
                    <a:lnTo>
                      <a:pt x="646" y="1361"/>
                    </a:lnTo>
                    <a:lnTo>
                      <a:pt x="698" y="1487"/>
                    </a:lnTo>
                    <a:lnTo>
                      <a:pt x="750" y="1614"/>
                    </a:lnTo>
                    <a:lnTo>
                      <a:pt x="800" y="1742"/>
                    </a:lnTo>
                    <a:lnTo>
                      <a:pt x="850" y="1869"/>
                    </a:lnTo>
                    <a:lnTo>
                      <a:pt x="899" y="1995"/>
                    </a:lnTo>
                    <a:lnTo>
                      <a:pt x="945" y="2121"/>
                    </a:lnTo>
                    <a:lnTo>
                      <a:pt x="990" y="2243"/>
                    </a:lnTo>
                    <a:lnTo>
                      <a:pt x="1032" y="2364"/>
                    </a:lnTo>
                    <a:lnTo>
                      <a:pt x="1072" y="2482"/>
                    </a:lnTo>
                    <a:lnTo>
                      <a:pt x="1110" y="2595"/>
                    </a:lnTo>
                    <a:lnTo>
                      <a:pt x="1144" y="2705"/>
                    </a:lnTo>
                    <a:lnTo>
                      <a:pt x="1175" y="2810"/>
                    </a:lnTo>
                    <a:lnTo>
                      <a:pt x="1201" y="2909"/>
                    </a:lnTo>
                    <a:lnTo>
                      <a:pt x="1225" y="3001"/>
                    </a:lnTo>
                    <a:lnTo>
                      <a:pt x="1243" y="3087"/>
                    </a:lnTo>
                    <a:lnTo>
                      <a:pt x="1257" y="3166"/>
                    </a:lnTo>
                    <a:lnTo>
                      <a:pt x="1266" y="32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0" name="Freeform 31"/>
              <p:cNvSpPr>
                <a:spLocks/>
              </p:cNvSpPr>
              <p:nvPr/>
            </p:nvSpPr>
            <p:spPr bwMode="auto">
              <a:xfrm>
                <a:off x="2375" y="833"/>
                <a:ext cx="277" cy="836"/>
              </a:xfrm>
              <a:custGeom>
                <a:avLst/>
                <a:gdLst>
                  <a:gd name="T0" fmla="*/ 0 w 1384"/>
                  <a:gd name="T1" fmla="*/ 0 h 4177"/>
                  <a:gd name="T2" fmla="*/ 0 w 1384"/>
                  <a:gd name="T3" fmla="*/ 0 h 4177"/>
                  <a:gd name="T4" fmla="*/ 0 w 1384"/>
                  <a:gd name="T5" fmla="*/ 0 h 4177"/>
                  <a:gd name="T6" fmla="*/ 0 w 1384"/>
                  <a:gd name="T7" fmla="*/ 0 h 4177"/>
                  <a:gd name="T8" fmla="*/ 0 w 1384"/>
                  <a:gd name="T9" fmla="*/ 0 h 4177"/>
                  <a:gd name="T10" fmla="*/ 0 w 1384"/>
                  <a:gd name="T11" fmla="*/ 0 h 4177"/>
                  <a:gd name="T12" fmla="*/ 0 w 1384"/>
                  <a:gd name="T13" fmla="*/ 0 h 4177"/>
                  <a:gd name="T14" fmla="*/ 0 w 1384"/>
                  <a:gd name="T15" fmla="*/ 0 h 4177"/>
                  <a:gd name="T16" fmla="*/ 0 w 1384"/>
                  <a:gd name="T17" fmla="*/ 0 h 4177"/>
                  <a:gd name="T18" fmla="*/ 0 w 1384"/>
                  <a:gd name="T19" fmla="*/ 0 h 4177"/>
                  <a:gd name="T20" fmla="*/ 0 w 1384"/>
                  <a:gd name="T21" fmla="*/ 0 h 4177"/>
                  <a:gd name="T22" fmla="*/ 0 w 1384"/>
                  <a:gd name="T23" fmla="*/ 0 h 4177"/>
                  <a:gd name="T24" fmla="*/ 0 w 1384"/>
                  <a:gd name="T25" fmla="*/ 0 h 4177"/>
                  <a:gd name="T26" fmla="*/ 0 w 1384"/>
                  <a:gd name="T27" fmla="*/ 0 h 4177"/>
                  <a:gd name="T28" fmla="*/ 0 w 1384"/>
                  <a:gd name="T29" fmla="*/ 0 h 4177"/>
                  <a:gd name="T30" fmla="*/ 0 w 1384"/>
                  <a:gd name="T31" fmla="*/ 0 h 4177"/>
                  <a:gd name="T32" fmla="*/ 0 w 1384"/>
                  <a:gd name="T33" fmla="*/ 0 h 4177"/>
                  <a:gd name="T34" fmla="*/ 0 w 1384"/>
                  <a:gd name="T35" fmla="*/ 0 h 4177"/>
                  <a:gd name="T36" fmla="*/ 0 w 1384"/>
                  <a:gd name="T37" fmla="*/ 0 h 4177"/>
                  <a:gd name="T38" fmla="*/ 0 w 1384"/>
                  <a:gd name="T39" fmla="*/ 0 h 4177"/>
                  <a:gd name="T40" fmla="*/ 0 w 1384"/>
                  <a:gd name="T41" fmla="*/ 0 h 4177"/>
                  <a:gd name="T42" fmla="*/ 0 w 1384"/>
                  <a:gd name="T43" fmla="*/ 0 h 4177"/>
                  <a:gd name="T44" fmla="*/ 0 w 1384"/>
                  <a:gd name="T45" fmla="*/ 0 h 4177"/>
                  <a:gd name="T46" fmla="*/ 0 w 1384"/>
                  <a:gd name="T47" fmla="*/ 0 h 4177"/>
                  <a:gd name="T48" fmla="*/ 0 w 1384"/>
                  <a:gd name="T49" fmla="*/ 0 h 4177"/>
                  <a:gd name="T50" fmla="*/ 0 w 1384"/>
                  <a:gd name="T51" fmla="*/ 0 h 4177"/>
                  <a:gd name="T52" fmla="*/ 0 w 1384"/>
                  <a:gd name="T53" fmla="*/ 0 h 4177"/>
                  <a:gd name="T54" fmla="*/ 0 w 1384"/>
                  <a:gd name="T55" fmla="*/ 0 h 4177"/>
                  <a:gd name="T56" fmla="*/ 0 w 1384"/>
                  <a:gd name="T57" fmla="*/ 0 h 41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4"/>
                  <a:gd name="T88" fmla="*/ 0 h 4177"/>
                  <a:gd name="T89" fmla="*/ 1384 w 1384"/>
                  <a:gd name="T90" fmla="*/ 4177 h 417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4" h="4177">
                    <a:moveTo>
                      <a:pt x="0" y="0"/>
                    </a:moveTo>
                    <a:lnTo>
                      <a:pt x="13" y="25"/>
                    </a:lnTo>
                    <a:lnTo>
                      <a:pt x="47" y="99"/>
                    </a:lnTo>
                    <a:lnTo>
                      <a:pt x="102" y="216"/>
                    </a:lnTo>
                    <a:lnTo>
                      <a:pt x="175" y="375"/>
                    </a:lnTo>
                    <a:lnTo>
                      <a:pt x="217" y="469"/>
                    </a:lnTo>
                    <a:lnTo>
                      <a:pt x="262" y="571"/>
                    </a:lnTo>
                    <a:lnTo>
                      <a:pt x="309" y="682"/>
                    </a:lnTo>
                    <a:lnTo>
                      <a:pt x="359" y="801"/>
                    </a:lnTo>
                    <a:lnTo>
                      <a:pt x="413" y="927"/>
                    </a:lnTo>
                    <a:lnTo>
                      <a:pt x="468" y="1060"/>
                    </a:lnTo>
                    <a:lnTo>
                      <a:pt x="524" y="1201"/>
                    </a:lnTo>
                    <a:lnTo>
                      <a:pt x="582" y="1347"/>
                    </a:lnTo>
                    <a:lnTo>
                      <a:pt x="639" y="1499"/>
                    </a:lnTo>
                    <a:lnTo>
                      <a:pt x="698" y="1657"/>
                    </a:lnTo>
                    <a:lnTo>
                      <a:pt x="757" y="1819"/>
                    </a:lnTo>
                    <a:lnTo>
                      <a:pt x="816" y="1986"/>
                    </a:lnTo>
                    <a:lnTo>
                      <a:pt x="874" y="2157"/>
                    </a:lnTo>
                    <a:lnTo>
                      <a:pt x="932" y="2332"/>
                    </a:lnTo>
                    <a:lnTo>
                      <a:pt x="988" y="2509"/>
                    </a:lnTo>
                    <a:lnTo>
                      <a:pt x="1043" y="2690"/>
                    </a:lnTo>
                    <a:lnTo>
                      <a:pt x="1096" y="2872"/>
                    </a:lnTo>
                    <a:lnTo>
                      <a:pt x="1146" y="3057"/>
                    </a:lnTo>
                    <a:lnTo>
                      <a:pt x="1194" y="3243"/>
                    </a:lnTo>
                    <a:lnTo>
                      <a:pt x="1239" y="3429"/>
                    </a:lnTo>
                    <a:lnTo>
                      <a:pt x="1282" y="3616"/>
                    </a:lnTo>
                    <a:lnTo>
                      <a:pt x="1319" y="3804"/>
                    </a:lnTo>
                    <a:lnTo>
                      <a:pt x="1354" y="3991"/>
                    </a:lnTo>
                    <a:lnTo>
                      <a:pt x="1384" y="417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1" name="Freeform 32"/>
              <p:cNvSpPr>
                <a:spLocks/>
              </p:cNvSpPr>
              <p:nvPr/>
            </p:nvSpPr>
            <p:spPr bwMode="auto">
              <a:xfrm>
                <a:off x="3367" y="1222"/>
                <a:ext cx="662" cy="530"/>
              </a:xfrm>
              <a:custGeom>
                <a:avLst/>
                <a:gdLst>
                  <a:gd name="T0" fmla="*/ 0 w 3311"/>
                  <a:gd name="T1" fmla="*/ 0 h 2648"/>
                  <a:gd name="T2" fmla="*/ 0 w 3311"/>
                  <a:gd name="T3" fmla="*/ 0 h 2648"/>
                  <a:gd name="T4" fmla="*/ 0 w 3311"/>
                  <a:gd name="T5" fmla="*/ 0 h 2648"/>
                  <a:gd name="T6" fmla="*/ 0 w 3311"/>
                  <a:gd name="T7" fmla="*/ 0 h 2648"/>
                  <a:gd name="T8" fmla="*/ 0 w 3311"/>
                  <a:gd name="T9" fmla="*/ 0 h 2648"/>
                  <a:gd name="T10" fmla="*/ 0 w 3311"/>
                  <a:gd name="T11" fmla="*/ 0 h 2648"/>
                  <a:gd name="T12" fmla="*/ 0 w 3311"/>
                  <a:gd name="T13" fmla="*/ 0 h 2648"/>
                  <a:gd name="T14" fmla="*/ 0 w 3311"/>
                  <a:gd name="T15" fmla="*/ 0 h 2648"/>
                  <a:gd name="T16" fmla="*/ 0 w 3311"/>
                  <a:gd name="T17" fmla="*/ 0 h 2648"/>
                  <a:gd name="T18" fmla="*/ 0 w 3311"/>
                  <a:gd name="T19" fmla="*/ 0 h 2648"/>
                  <a:gd name="T20" fmla="*/ 0 w 3311"/>
                  <a:gd name="T21" fmla="*/ 0 h 2648"/>
                  <a:gd name="T22" fmla="*/ 0 w 3311"/>
                  <a:gd name="T23" fmla="*/ 0 h 2648"/>
                  <a:gd name="T24" fmla="*/ 0 w 3311"/>
                  <a:gd name="T25" fmla="*/ 0 h 2648"/>
                  <a:gd name="T26" fmla="*/ 0 w 3311"/>
                  <a:gd name="T27" fmla="*/ 0 h 2648"/>
                  <a:gd name="T28" fmla="*/ 0 w 3311"/>
                  <a:gd name="T29" fmla="*/ 0 h 2648"/>
                  <a:gd name="T30" fmla="*/ 0 w 3311"/>
                  <a:gd name="T31" fmla="*/ 0 h 2648"/>
                  <a:gd name="T32" fmla="*/ 0 w 3311"/>
                  <a:gd name="T33" fmla="*/ 0 h 2648"/>
                  <a:gd name="T34" fmla="*/ 0 w 3311"/>
                  <a:gd name="T35" fmla="*/ 0 h 2648"/>
                  <a:gd name="T36" fmla="*/ 0 w 3311"/>
                  <a:gd name="T37" fmla="*/ 0 h 2648"/>
                  <a:gd name="T38" fmla="*/ 0 w 3311"/>
                  <a:gd name="T39" fmla="*/ 0 h 2648"/>
                  <a:gd name="T40" fmla="*/ 0 w 3311"/>
                  <a:gd name="T41" fmla="*/ 0 h 2648"/>
                  <a:gd name="T42" fmla="*/ 0 w 3311"/>
                  <a:gd name="T43" fmla="*/ 0 h 2648"/>
                  <a:gd name="T44" fmla="*/ 0 w 3311"/>
                  <a:gd name="T45" fmla="*/ 0 h 2648"/>
                  <a:gd name="T46" fmla="*/ 0 w 3311"/>
                  <a:gd name="T47" fmla="*/ 0 h 2648"/>
                  <a:gd name="T48" fmla="*/ 0 w 3311"/>
                  <a:gd name="T49" fmla="*/ 0 h 2648"/>
                  <a:gd name="T50" fmla="*/ 0 w 3311"/>
                  <a:gd name="T51" fmla="*/ 0 h 2648"/>
                  <a:gd name="T52" fmla="*/ 0 w 3311"/>
                  <a:gd name="T53" fmla="*/ 0 h 2648"/>
                  <a:gd name="T54" fmla="*/ 0 w 3311"/>
                  <a:gd name="T55" fmla="*/ 0 h 2648"/>
                  <a:gd name="T56" fmla="*/ 0 w 3311"/>
                  <a:gd name="T57" fmla="*/ 0 h 2648"/>
                  <a:gd name="T58" fmla="*/ 0 w 3311"/>
                  <a:gd name="T59" fmla="*/ 0 h 2648"/>
                  <a:gd name="T60" fmla="*/ 0 w 3311"/>
                  <a:gd name="T61" fmla="*/ 0 h 2648"/>
                  <a:gd name="T62" fmla="*/ 0 w 3311"/>
                  <a:gd name="T63" fmla="*/ 0 h 2648"/>
                  <a:gd name="T64" fmla="*/ 0 w 3311"/>
                  <a:gd name="T65" fmla="*/ 0 h 26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11"/>
                  <a:gd name="T100" fmla="*/ 0 h 2648"/>
                  <a:gd name="T101" fmla="*/ 3311 w 3311"/>
                  <a:gd name="T102" fmla="*/ 2648 h 26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11" h="2648">
                    <a:moveTo>
                      <a:pt x="3311" y="0"/>
                    </a:moveTo>
                    <a:lnTo>
                      <a:pt x="3236" y="30"/>
                    </a:lnTo>
                    <a:lnTo>
                      <a:pt x="3155" y="67"/>
                    </a:lnTo>
                    <a:lnTo>
                      <a:pt x="3070" y="109"/>
                    </a:lnTo>
                    <a:lnTo>
                      <a:pt x="2979" y="157"/>
                    </a:lnTo>
                    <a:lnTo>
                      <a:pt x="2883" y="209"/>
                    </a:lnTo>
                    <a:lnTo>
                      <a:pt x="2783" y="268"/>
                    </a:lnTo>
                    <a:lnTo>
                      <a:pt x="2679" y="330"/>
                    </a:lnTo>
                    <a:lnTo>
                      <a:pt x="2572" y="398"/>
                    </a:lnTo>
                    <a:lnTo>
                      <a:pt x="2461" y="469"/>
                    </a:lnTo>
                    <a:lnTo>
                      <a:pt x="2349" y="544"/>
                    </a:lnTo>
                    <a:lnTo>
                      <a:pt x="2233" y="624"/>
                    </a:lnTo>
                    <a:lnTo>
                      <a:pt x="2115" y="705"/>
                    </a:lnTo>
                    <a:lnTo>
                      <a:pt x="1997" y="791"/>
                    </a:lnTo>
                    <a:lnTo>
                      <a:pt x="1877" y="879"/>
                    </a:lnTo>
                    <a:lnTo>
                      <a:pt x="1757" y="969"/>
                    </a:lnTo>
                    <a:lnTo>
                      <a:pt x="1636" y="1063"/>
                    </a:lnTo>
                    <a:lnTo>
                      <a:pt x="1516" y="1158"/>
                    </a:lnTo>
                    <a:lnTo>
                      <a:pt x="1395" y="1255"/>
                    </a:lnTo>
                    <a:lnTo>
                      <a:pt x="1277" y="1354"/>
                    </a:lnTo>
                    <a:lnTo>
                      <a:pt x="1160" y="1452"/>
                    </a:lnTo>
                    <a:lnTo>
                      <a:pt x="1044" y="1553"/>
                    </a:lnTo>
                    <a:lnTo>
                      <a:pt x="930" y="1655"/>
                    </a:lnTo>
                    <a:lnTo>
                      <a:pt x="819" y="1757"/>
                    </a:lnTo>
                    <a:lnTo>
                      <a:pt x="710" y="1859"/>
                    </a:lnTo>
                    <a:lnTo>
                      <a:pt x="606" y="1960"/>
                    </a:lnTo>
                    <a:lnTo>
                      <a:pt x="504" y="2061"/>
                    </a:lnTo>
                    <a:lnTo>
                      <a:pt x="407" y="2163"/>
                    </a:lnTo>
                    <a:lnTo>
                      <a:pt x="315" y="2262"/>
                    </a:lnTo>
                    <a:lnTo>
                      <a:pt x="227" y="2362"/>
                    </a:lnTo>
                    <a:lnTo>
                      <a:pt x="146" y="2460"/>
                    </a:lnTo>
                    <a:lnTo>
                      <a:pt x="70" y="2554"/>
                    </a:lnTo>
                    <a:lnTo>
                      <a:pt x="0" y="2648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2" name="Freeform 33"/>
              <p:cNvSpPr>
                <a:spLocks/>
              </p:cNvSpPr>
              <p:nvPr/>
            </p:nvSpPr>
            <p:spPr bwMode="auto">
              <a:xfrm>
                <a:off x="3302" y="983"/>
                <a:ext cx="270" cy="512"/>
              </a:xfrm>
              <a:custGeom>
                <a:avLst/>
                <a:gdLst>
                  <a:gd name="T0" fmla="*/ 0 w 1349"/>
                  <a:gd name="T1" fmla="*/ 0 h 2560"/>
                  <a:gd name="T2" fmla="*/ 0 w 1349"/>
                  <a:gd name="T3" fmla="*/ 0 h 2560"/>
                  <a:gd name="T4" fmla="*/ 0 w 1349"/>
                  <a:gd name="T5" fmla="*/ 0 h 2560"/>
                  <a:gd name="T6" fmla="*/ 0 w 1349"/>
                  <a:gd name="T7" fmla="*/ 0 h 2560"/>
                  <a:gd name="T8" fmla="*/ 0 w 1349"/>
                  <a:gd name="T9" fmla="*/ 0 h 2560"/>
                  <a:gd name="T10" fmla="*/ 0 w 1349"/>
                  <a:gd name="T11" fmla="*/ 0 h 2560"/>
                  <a:gd name="T12" fmla="*/ 0 w 1349"/>
                  <a:gd name="T13" fmla="*/ 0 h 2560"/>
                  <a:gd name="T14" fmla="*/ 0 w 1349"/>
                  <a:gd name="T15" fmla="*/ 0 h 2560"/>
                  <a:gd name="T16" fmla="*/ 0 w 1349"/>
                  <a:gd name="T17" fmla="*/ 0 h 2560"/>
                  <a:gd name="T18" fmla="*/ 0 w 1349"/>
                  <a:gd name="T19" fmla="*/ 0 h 2560"/>
                  <a:gd name="T20" fmla="*/ 0 w 1349"/>
                  <a:gd name="T21" fmla="*/ 0 h 2560"/>
                  <a:gd name="T22" fmla="*/ 0 w 1349"/>
                  <a:gd name="T23" fmla="*/ 0 h 2560"/>
                  <a:gd name="T24" fmla="*/ 0 w 1349"/>
                  <a:gd name="T25" fmla="*/ 0 h 2560"/>
                  <a:gd name="T26" fmla="*/ 0 w 1349"/>
                  <a:gd name="T27" fmla="*/ 0 h 2560"/>
                  <a:gd name="T28" fmla="*/ 0 w 1349"/>
                  <a:gd name="T29" fmla="*/ 0 h 2560"/>
                  <a:gd name="T30" fmla="*/ 0 w 1349"/>
                  <a:gd name="T31" fmla="*/ 0 h 2560"/>
                  <a:gd name="T32" fmla="*/ 0 w 1349"/>
                  <a:gd name="T33" fmla="*/ 0 h 2560"/>
                  <a:gd name="T34" fmla="*/ 0 w 1349"/>
                  <a:gd name="T35" fmla="*/ 0 h 2560"/>
                  <a:gd name="T36" fmla="*/ 0 w 1349"/>
                  <a:gd name="T37" fmla="*/ 0 h 2560"/>
                  <a:gd name="T38" fmla="*/ 0 w 1349"/>
                  <a:gd name="T39" fmla="*/ 0 h 2560"/>
                  <a:gd name="T40" fmla="*/ 0 w 1349"/>
                  <a:gd name="T41" fmla="*/ 0 h 2560"/>
                  <a:gd name="T42" fmla="*/ 0 w 1349"/>
                  <a:gd name="T43" fmla="*/ 0 h 2560"/>
                  <a:gd name="T44" fmla="*/ 0 w 1349"/>
                  <a:gd name="T45" fmla="*/ 0 h 2560"/>
                  <a:gd name="T46" fmla="*/ 0 w 1349"/>
                  <a:gd name="T47" fmla="*/ 0 h 2560"/>
                  <a:gd name="T48" fmla="*/ 0 w 1349"/>
                  <a:gd name="T49" fmla="*/ 0 h 2560"/>
                  <a:gd name="T50" fmla="*/ 0 w 1349"/>
                  <a:gd name="T51" fmla="*/ 0 h 2560"/>
                  <a:gd name="T52" fmla="*/ 0 w 1349"/>
                  <a:gd name="T53" fmla="*/ 0 h 2560"/>
                  <a:gd name="T54" fmla="*/ 0 w 1349"/>
                  <a:gd name="T55" fmla="*/ 0 h 2560"/>
                  <a:gd name="T56" fmla="*/ 0 w 1349"/>
                  <a:gd name="T57" fmla="*/ 0 h 2560"/>
                  <a:gd name="T58" fmla="*/ 0 w 1349"/>
                  <a:gd name="T59" fmla="*/ 0 h 2560"/>
                  <a:gd name="T60" fmla="*/ 0 w 1349"/>
                  <a:gd name="T61" fmla="*/ 0 h 2560"/>
                  <a:gd name="T62" fmla="*/ 0 w 1349"/>
                  <a:gd name="T63" fmla="*/ 0 h 2560"/>
                  <a:gd name="T64" fmla="*/ 0 w 1349"/>
                  <a:gd name="T65" fmla="*/ 0 h 25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9"/>
                  <a:gd name="T100" fmla="*/ 0 h 2560"/>
                  <a:gd name="T101" fmla="*/ 1349 w 1349"/>
                  <a:gd name="T102" fmla="*/ 2560 h 25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9" h="2560">
                    <a:moveTo>
                      <a:pt x="1349" y="0"/>
                    </a:moveTo>
                    <a:lnTo>
                      <a:pt x="1297" y="50"/>
                    </a:lnTo>
                    <a:lnTo>
                      <a:pt x="1245" y="105"/>
                    </a:lnTo>
                    <a:lnTo>
                      <a:pt x="1191" y="163"/>
                    </a:lnTo>
                    <a:lnTo>
                      <a:pt x="1136" y="225"/>
                    </a:lnTo>
                    <a:lnTo>
                      <a:pt x="1082" y="289"/>
                    </a:lnTo>
                    <a:lnTo>
                      <a:pt x="1027" y="358"/>
                    </a:lnTo>
                    <a:lnTo>
                      <a:pt x="972" y="429"/>
                    </a:lnTo>
                    <a:lnTo>
                      <a:pt x="918" y="503"/>
                    </a:lnTo>
                    <a:lnTo>
                      <a:pt x="864" y="579"/>
                    </a:lnTo>
                    <a:lnTo>
                      <a:pt x="809" y="658"/>
                    </a:lnTo>
                    <a:lnTo>
                      <a:pt x="755" y="737"/>
                    </a:lnTo>
                    <a:lnTo>
                      <a:pt x="703" y="820"/>
                    </a:lnTo>
                    <a:lnTo>
                      <a:pt x="651" y="905"/>
                    </a:lnTo>
                    <a:lnTo>
                      <a:pt x="599" y="990"/>
                    </a:lnTo>
                    <a:lnTo>
                      <a:pt x="549" y="1077"/>
                    </a:lnTo>
                    <a:lnTo>
                      <a:pt x="501" y="1164"/>
                    </a:lnTo>
                    <a:lnTo>
                      <a:pt x="453" y="1254"/>
                    </a:lnTo>
                    <a:lnTo>
                      <a:pt x="407" y="1343"/>
                    </a:lnTo>
                    <a:lnTo>
                      <a:pt x="364" y="1434"/>
                    </a:lnTo>
                    <a:lnTo>
                      <a:pt x="321" y="1524"/>
                    </a:lnTo>
                    <a:lnTo>
                      <a:pt x="280" y="1615"/>
                    </a:lnTo>
                    <a:lnTo>
                      <a:pt x="241" y="1705"/>
                    </a:lnTo>
                    <a:lnTo>
                      <a:pt x="205" y="1795"/>
                    </a:lnTo>
                    <a:lnTo>
                      <a:pt x="171" y="1885"/>
                    </a:lnTo>
                    <a:lnTo>
                      <a:pt x="140" y="1973"/>
                    </a:lnTo>
                    <a:lnTo>
                      <a:pt x="111" y="2062"/>
                    </a:lnTo>
                    <a:lnTo>
                      <a:pt x="85" y="2148"/>
                    </a:lnTo>
                    <a:lnTo>
                      <a:pt x="62" y="2234"/>
                    </a:lnTo>
                    <a:lnTo>
                      <a:pt x="42" y="2318"/>
                    </a:lnTo>
                    <a:lnTo>
                      <a:pt x="24" y="2400"/>
                    </a:lnTo>
                    <a:lnTo>
                      <a:pt x="10" y="2481"/>
                    </a:lnTo>
                    <a:lnTo>
                      <a:pt x="0" y="2560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3" name="Freeform 34"/>
              <p:cNvSpPr>
                <a:spLocks/>
              </p:cNvSpPr>
              <p:nvPr/>
            </p:nvSpPr>
            <p:spPr bwMode="auto">
              <a:xfrm>
                <a:off x="3233" y="1128"/>
                <a:ext cx="138" cy="371"/>
              </a:xfrm>
              <a:custGeom>
                <a:avLst/>
                <a:gdLst>
                  <a:gd name="T0" fmla="*/ 0 w 691"/>
                  <a:gd name="T1" fmla="*/ 0 h 1854"/>
                  <a:gd name="T2" fmla="*/ 0 w 691"/>
                  <a:gd name="T3" fmla="*/ 0 h 1854"/>
                  <a:gd name="T4" fmla="*/ 0 w 691"/>
                  <a:gd name="T5" fmla="*/ 0 h 1854"/>
                  <a:gd name="T6" fmla="*/ 0 w 691"/>
                  <a:gd name="T7" fmla="*/ 0 h 1854"/>
                  <a:gd name="T8" fmla="*/ 0 w 691"/>
                  <a:gd name="T9" fmla="*/ 0 h 1854"/>
                  <a:gd name="T10" fmla="*/ 0 w 691"/>
                  <a:gd name="T11" fmla="*/ 0 h 1854"/>
                  <a:gd name="T12" fmla="*/ 0 w 691"/>
                  <a:gd name="T13" fmla="*/ 0 h 1854"/>
                  <a:gd name="T14" fmla="*/ 0 w 691"/>
                  <a:gd name="T15" fmla="*/ 0 h 1854"/>
                  <a:gd name="T16" fmla="*/ 0 w 691"/>
                  <a:gd name="T17" fmla="*/ 0 h 1854"/>
                  <a:gd name="T18" fmla="*/ 0 w 691"/>
                  <a:gd name="T19" fmla="*/ 0 h 1854"/>
                  <a:gd name="T20" fmla="*/ 0 w 691"/>
                  <a:gd name="T21" fmla="*/ 0 h 1854"/>
                  <a:gd name="T22" fmla="*/ 0 w 691"/>
                  <a:gd name="T23" fmla="*/ 0 h 1854"/>
                  <a:gd name="T24" fmla="*/ 0 w 691"/>
                  <a:gd name="T25" fmla="*/ 0 h 1854"/>
                  <a:gd name="T26" fmla="*/ 0 w 691"/>
                  <a:gd name="T27" fmla="*/ 0 h 1854"/>
                  <a:gd name="T28" fmla="*/ 0 w 691"/>
                  <a:gd name="T29" fmla="*/ 0 h 1854"/>
                  <a:gd name="T30" fmla="*/ 0 w 691"/>
                  <a:gd name="T31" fmla="*/ 0 h 1854"/>
                  <a:gd name="T32" fmla="*/ 0 w 691"/>
                  <a:gd name="T33" fmla="*/ 0 h 1854"/>
                  <a:gd name="T34" fmla="*/ 0 w 691"/>
                  <a:gd name="T35" fmla="*/ 0 h 1854"/>
                  <a:gd name="T36" fmla="*/ 0 w 691"/>
                  <a:gd name="T37" fmla="*/ 0 h 1854"/>
                  <a:gd name="T38" fmla="*/ 0 w 691"/>
                  <a:gd name="T39" fmla="*/ 0 h 1854"/>
                  <a:gd name="T40" fmla="*/ 0 w 691"/>
                  <a:gd name="T41" fmla="*/ 0 h 1854"/>
                  <a:gd name="T42" fmla="*/ 0 w 691"/>
                  <a:gd name="T43" fmla="*/ 0 h 1854"/>
                  <a:gd name="T44" fmla="*/ 0 w 691"/>
                  <a:gd name="T45" fmla="*/ 0 h 1854"/>
                  <a:gd name="T46" fmla="*/ 0 w 691"/>
                  <a:gd name="T47" fmla="*/ 0 h 1854"/>
                  <a:gd name="T48" fmla="*/ 0 w 691"/>
                  <a:gd name="T49" fmla="*/ 0 h 1854"/>
                  <a:gd name="T50" fmla="*/ 0 w 691"/>
                  <a:gd name="T51" fmla="*/ 0 h 1854"/>
                  <a:gd name="T52" fmla="*/ 0 w 691"/>
                  <a:gd name="T53" fmla="*/ 0 h 18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1"/>
                  <a:gd name="T82" fmla="*/ 0 h 1854"/>
                  <a:gd name="T83" fmla="*/ 691 w 691"/>
                  <a:gd name="T84" fmla="*/ 1854 h 18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1" h="1854">
                    <a:moveTo>
                      <a:pt x="691" y="0"/>
                    </a:moveTo>
                    <a:lnTo>
                      <a:pt x="675" y="28"/>
                    </a:lnTo>
                    <a:lnTo>
                      <a:pt x="656" y="60"/>
                    </a:lnTo>
                    <a:lnTo>
                      <a:pt x="636" y="95"/>
                    </a:lnTo>
                    <a:lnTo>
                      <a:pt x="616" y="134"/>
                    </a:lnTo>
                    <a:lnTo>
                      <a:pt x="571" y="221"/>
                    </a:lnTo>
                    <a:lnTo>
                      <a:pt x="523" y="319"/>
                    </a:lnTo>
                    <a:lnTo>
                      <a:pt x="471" y="427"/>
                    </a:lnTo>
                    <a:lnTo>
                      <a:pt x="419" y="544"/>
                    </a:lnTo>
                    <a:lnTo>
                      <a:pt x="365" y="668"/>
                    </a:lnTo>
                    <a:lnTo>
                      <a:pt x="313" y="797"/>
                    </a:lnTo>
                    <a:lnTo>
                      <a:pt x="287" y="863"/>
                    </a:lnTo>
                    <a:lnTo>
                      <a:pt x="261" y="930"/>
                    </a:lnTo>
                    <a:lnTo>
                      <a:pt x="234" y="999"/>
                    </a:lnTo>
                    <a:lnTo>
                      <a:pt x="211" y="1066"/>
                    </a:lnTo>
                    <a:lnTo>
                      <a:pt x="186" y="1135"/>
                    </a:lnTo>
                    <a:lnTo>
                      <a:pt x="163" y="1203"/>
                    </a:lnTo>
                    <a:lnTo>
                      <a:pt x="141" y="1272"/>
                    </a:lnTo>
                    <a:lnTo>
                      <a:pt x="120" y="1339"/>
                    </a:lnTo>
                    <a:lnTo>
                      <a:pt x="100" y="1408"/>
                    </a:lnTo>
                    <a:lnTo>
                      <a:pt x="80" y="1474"/>
                    </a:lnTo>
                    <a:lnTo>
                      <a:pt x="62" y="1542"/>
                    </a:lnTo>
                    <a:lnTo>
                      <a:pt x="47" y="1607"/>
                    </a:lnTo>
                    <a:lnTo>
                      <a:pt x="32" y="1670"/>
                    </a:lnTo>
                    <a:lnTo>
                      <a:pt x="20" y="1733"/>
                    </a:lnTo>
                    <a:lnTo>
                      <a:pt x="9" y="1794"/>
                    </a:lnTo>
                    <a:lnTo>
                      <a:pt x="0" y="18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4" name="Freeform 35"/>
              <p:cNvSpPr>
                <a:spLocks/>
              </p:cNvSpPr>
              <p:nvPr/>
            </p:nvSpPr>
            <p:spPr bwMode="auto">
              <a:xfrm>
                <a:off x="1859" y="1423"/>
                <a:ext cx="357" cy="442"/>
              </a:xfrm>
              <a:custGeom>
                <a:avLst/>
                <a:gdLst>
                  <a:gd name="T0" fmla="*/ 0 w 1784"/>
                  <a:gd name="T1" fmla="*/ 0 h 2214"/>
                  <a:gd name="T2" fmla="*/ 0 w 1784"/>
                  <a:gd name="T3" fmla="*/ 0 h 2214"/>
                  <a:gd name="T4" fmla="*/ 0 w 1784"/>
                  <a:gd name="T5" fmla="*/ 0 h 2214"/>
                  <a:gd name="T6" fmla="*/ 0 w 1784"/>
                  <a:gd name="T7" fmla="*/ 0 h 2214"/>
                  <a:gd name="T8" fmla="*/ 0 w 1784"/>
                  <a:gd name="T9" fmla="*/ 0 h 2214"/>
                  <a:gd name="T10" fmla="*/ 0 w 1784"/>
                  <a:gd name="T11" fmla="*/ 0 h 2214"/>
                  <a:gd name="T12" fmla="*/ 0 w 1784"/>
                  <a:gd name="T13" fmla="*/ 0 h 2214"/>
                  <a:gd name="T14" fmla="*/ 0 w 1784"/>
                  <a:gd name="T15" fmla="*/ 0 h 2214"/>
                  <a:gd name="T16" fmla="*/ 0 w 1784"/>
                  <a:gd name="T17" fmla="*/ 0 h 2214"/>
                  <a:gd name="T18" fmla="*/ 0 w 1784"/>
                  <a:gd name="T19" fmla="*/ 0 h 2214"/>
                  <a:gd name="T20" fmla="*/ 0 w 1784"/>
                  <a:gd name="T21" fmla="*/ 0 h 2214"/>
                  <a:gd name="T22" fmla="*/ 0 w 1784"/>
                  <a:gd name="T23" fmla="*/ 0 h 2214"/>
                  <a:gd name="T24" fmla="*/ 0 w 1784"/>
                  <a:gd name="T25" fmla="*/ 0 h 2214"/>
                  <a:gd name="T26" fmla="*/ 0 w 1784"/>
                  <a:gd name="T27" fmla="*/ 0 h 2214"/>
                  <a:gd name="T28" fmla="*/ 0 w 1784"/>
                  <a:gd name="T29" fmla="*/ 0 h 2214"/>
                  <a:gd name="T30" fmla="*/ 0 w 1784"/>
                  <a:gd name="T31" fmla="*/ 0 h 2214"/>
                  <a:gd name="T32" fmla="*/ 0 w 1784"/>
                  <a:gd name="T33" fmla="*/ 0 h 2214"/>
                  <a:gd name="T34" fmla="*/ 0 w 1784"/>
                  <a:gd name="T35" fmla="*/ 0 h 2214"/>
                  <a:gd name="T36" fmla="*/ 0 w 1784"/>
                  <a:gd name="T37" fmla="*/ 0 h 2214"/>
                  <a:gd name="T38" fmla="*/ 0 w 1784"/>
                  <a:gd name="T39" fmla="*/ 0 h 2214"/>
                  <a:gd name="T40" fmla="*/ 0 w 1784"/>
                  <a:gd name="T41" fmla="*/ 0 h 2214"/>
                  <a:gd name="T42" fmla="*/ 0 w 1784"/>
                  <a:gd name="T43" fmla="*/ 0 h 2214"/>
                  <a:gd name="T44" fmla="*/ 0 w 1784"/>
                  <a:gd name="T45" fmla="*/ 0 h 2214"/>
                  <a:gd name="T46" fmla="*/ 0 w 1784"/>
                  <a:gd name="T47" fmla="*/ 0 h 2214"/>
                  <a:gd name="T48" fmla="*/ 0 w 1784"/>
                  <a:gd name="T49" fmla="*/ 0 h 2214"/>
                  <a:gd name="T50" fmla="*/ 0 w 1784"/>
                  <a:gd name="T51" fmla="*/ 0 h 2214"/>
                  <a:gd name="T52" fmla="*/ 0 w 1784"/>
                  <a:gd name="T53" fmla="*/ 0 h 2214"/>
                  <a:gd name="T54" fmla="*/ 0 w 1784"/>
                  <a:gd name="T55" fmla="*/ 0 h 2214"/>
                  <a:gd name="T56" fmla="*/ 0 w 1784"/>
                  <a:gd name="T57" fmla="*/ 0 h 2214"/>
                  <a:gd name="T58" fmla="*/ 0 w 1784"/>
                  <a:gd name="T59" fmla="*/ 0 h 2214"/>
                  <a:gd name="T60" fmla="*/ 0 w 1784"/>
                  <a:gd name="T61" fmla="*/ 0 h 2214"/>
                  <a:gd name="T62" fmla="*/ 0 w 1784"/>
                  <a:gd name="T63" fmla="*/ 0 h 2214"/>
                  <a:gd name="T64" fmla="*/ 0 w 1784"/>
                  <a:gd name="T65" fmla="*/ 0 h 2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4"/>
                  <a:gd name="T100" fmla="*/ 0 h 2214"/>
                  <a:gd name="T101" fmla="*/ 1784 w 1784"/>
                  <a:gd name="T102" fmla="*/ 2214 h 22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4" h="2214">
                    <a:moveTo>
                      <a:pt x="0" y="0"/>
                    </a:moveTo>
                    <a:lnTo>
                      <a:pt x="41" y="36"/>
                    </a:lnTo>
                    <a:lnTo>
                      <a:pt x="86" y="79"/>
                    </a:lnTo>
                    <a:lnTo>
                      <a:pt x="133" y="125"/>
                    </a:lnTo>
                    <a:lnTo>
                      <a:pt x="184" y="176"/>
                    </a:lnTo>
                    <a:lnTo>
                      <a:pt x="238" y="231"/>
                    </a:lnTo>
                    <a:lnTo>
                      <a:pt x="296" y="291"/>
                    </a:lnTo>
                    <a:lnTo>
                      <a:pt x="354" y="353"/>
                    </a:lnTo>
                    <a:lnTo>
                      <a:pt x="414" y="421"/>
                    </a:lnTo>
                    <a:lnTo>
                      <a:pt x="478" y="489"/>
                    </a:lnTo>
                    <a:lnTo>
                      <a:pt x="541" y="562"/>
                    </a:lnTo>
                    <a:lnTo>
                      <a:pt x="606" y="637"/>
                    </a:lnTo>
                    <a:lnTo>
                      <a:pt x="672" y="713"/>
                    </a:lnTo>
                    <a:lnTo>
                      <a:pt x="740" y="791"/>
                    </a:lnTo>
                    <a:lnTo>
                      <a:pt x="807" y="871"/>
                    </a:lnTo>
                    <a:lnTo>
                      <a:pt x="875" y="952"/>
                    </a:lnTo>
                    <a:lnTo>
                      <a:pt x="942" y="1035"/>
                    </a:lnTo>
                    <a:lnTo>
                      <a:pt x="1009" y="1117"/>
                    </a:lnTo>
                    <a:lnTo>
                      <a:pt x="1075" y="1199"/>
                    </a:lnTo>
                    <a:lnTo>
                      <a:pt x="1142" y="1283"/>
                    </a:lnTo>
                    <a:lnTo>
                      <a:pt x="1205" y="1365"/>
                    </a:lnTo>
                    <a:lnTo>
                      <a:pt x="1268" y="1447"/>
                    </a:lnTo>
                    <a:lnTo>
                      <a:pt x="1329" y="1528"/>
                    </a:lnTo>
                    <a:lnTo>
                      <a:pt x="1389" y="1608"/>
                    </a:lnTo>
                    <a:lnTo>
                      <a:pt x="1445" y="1685"/>
                    </a:lnTo>
                    <a:lnTo>
                      <a:pt x="1498" y="1761"/>
                    </a:lnTo>
                    <a:lnTo>
                      <a:pt x="1551" y="1835"/>
                    </a:lnTo>
                    <a:lnTo>
                      <a:pt x="1598" y="1906"/>
                    </a:lnTo>
                    <a:lnTo>
                      <a:pt x="1643" y="1975"/>
                    </a:lnTo>
                    <a:lnTo>
                      <a:pt x="1684" y="2039"/>
                    </a:lnTo>
                    <a:lnTo>
                      <a:pt x="1722" y="2102"/>
                    </a:lnTo>
                    <a:lnTo>
                      <a:pt x="1755" y="2159"/>
                    </a:lnTo>
                    <a:lnTo>
                      <a:pt x="1784" y="221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5" name="Freeform 36"/>
              <p:cNvSpPr>
                <a:spLocks/>
              </p:cNvSpPr>
              <p:nvPr/>
            </p:nvSpPr>
            <p:spPr bwMode="auto">
              <a:xfrm>
                <a:off x="2007" y="1564"/>
                <a:ext cx="187" cy="191"/>
              </a:xfrm>
              <a:custGeom>
                <a:avLst/>
                <a:gdLst>
                  <a:gd name="T0" fmla="*/ 0 w 935"/>
                  <a:gd name="T1" fmla="*/ 0 h 954"/>
                  <a:gd name="T2" fmla="*/ 0 w 935"/>
                  <a:gd name="T3" fmla="*/ 0 h 954"/>
                  <a:gd name="T4" fmla="*/ 0 w 935"/>
                  <a:gd name="T5" fmla="*/ 0 h 954"/>
                  <a:gd name="T6" fmla="*/ 0 w 935"/>
                  <a:gd name="T7" fmla="*/ 0 h 954"/>
                  <a:gd name="T8" fmla="*/ 0 w 935"/>
                  <a:gd name="T9" fmla="*/ 0 h 954"/>
                  <a:gd name="T10" fmla="*/ 0 w 935"/>
                  <a:gd name="T11" fmla="*/ 0 h 954"/>
                  <a:gd name="T12" fmla="*/ 0 w 935"/>
                  <a:gd name="T13" fmla="*/ 0 h 954"/>
                  <a:gd name="T14" fmla="*/ 0 w 935"/>
                  <a:gd name="T15" fmla="*/ 0 h 954"/>
                  <a:gd name="T16" fmla="*/ 0 w 935"/>
                  <a:gd name="T17" fmla="*/ 0 h 954"/>
                  <a:gd name="T18" fmla="*/ 0 w 935"/>
                  <a:gd name="T19" fmla="*/ 0 h 954"/>
                  <a:gd name="T20" fmla="*/ 0 w 935"/>
                  <a:gd name="T21" fmla="*/ 0 h 954"/>
                  <a:gd name="T22" fmla="*/ 0 w 935"/>
                  <a:gd name="T23" fmla="*/ 0 h 954"/>
                  <a:gd name="T24" fmla="*/ 0 w 935"/>
                  <a:gd name="T25" fmla="*/ 0 h 954"/>
                  <a:gd name="T26" fmla="*/ 0 w 935"/>
                  <a:gd name="T27" fmla="*/ 0 h 954"/>
                  <a:gd name="T28" fmla="*/ 0 w 935"/>
                  <a:gd name="T29" fmla="*/ 0 h 954"/>
                  <a:gd name="T30" fmla="*/ 0 w 935"/>
                  <a:gd name="T31" fmla="*/ 0 h 954"/>
                  <a:gd name="T32" fmla="*/ 0 w 935"/>
                  <a:gd name="T33" fmla="*/ 0 h 954"/>
                  <a:gd name="T34" fmla="*/ 0 w 935"/>
                  <a:gd name="T35" fmla="*/ 0 h 954"/>
                  <a:gd name="T36" fmla="*/ 0 w 935"/>
                  <a:gd name="T37" fmla="*/ 0 h 954"/>
                  <a:gd name="T38" fmla="*/ 0 w 935"/>
                  <a:gd name="T39" fmla="*/ 0 h 954"/>
                  <a:gd name="T40" fmla="*/ 0 w 935"/>
                  <a:gd name="T41" fmla="*/ 0 h 954"/>
                  <a:gd name="T42" fmla="*/ 0 w 935"/>
                  <a:gd name="T43" fmla="*/ 0 h 954"/>
                  <a:gd name="T44" fmla="*/ 0 w 935"/>
                  <a:gd name="T45" fmla="*/ 0 h 954"/>
                  <a:gd name="T46" fmla="*/ 0 w 935"/>
                  <a:gd name="T47" fmla="*/ 0 h 954"/>
                  <a:gd name="T48" fmla="*/ 0 w 935"/>
                  <a:gd name="T49" fmla="*/ 0 h 9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35"/>
                  <a:gd name="T76" fmla="*/ 0 h 954"/>
                  <a:gd name="T77" fmla="*/ 935 w 935"/>
                  <a:gd name="T78" fmla="*/ 954 h 95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35" h="954">
                    <a:moveTo>
                      <a:pt x="0" y="0"/>
                    </a:moveTo>
                    <a:lnTo>
                      <a:pt x="39" y="29"/>
                    </a:lnTo>
                    <a:lnTo>
                      <a:pt x="84" y="60"/>
                    </a:lnTo>
                    <a:lnTo>
                      <a:pt x="131" y="97"/>
                    </a:lnTo>
                    <a:lnTo>
                      <a:pt x="183" y="135"/>
                    </a:lnTo>
                    <a:lnTo>
                      <a:pt x="240" y="178"/>
                    </a:lnTo>
                    <a:lnTo>
                      <a:pt x="298" y="225"/>
                    </a:lnTo>
                    <a:lnTo>
                      <a:pt x="359" y="275"/>
                    </a:lnTo>
                    <a:lnTo>
                      <a:pt x="423" y="331"/>
                    </a:lnTo>
                    <a:lnTo>
                      <a:pt x="455" y="360"/>
                    </a:lnTo>
                    <a:lnTo>
                      <a:pt x="488" y="391"/>
                    </a:lnTo>
                    <a:lnTo>
                      <a:pt x="520" y="422"/>
                    </a:lnTo>
                    <a:lnTo>
                      <a:pt x="553" y="456"/>
                    </a:lnTo>
                    <a:lnTo>
                      <a:pt x="585" y="490"/>
                    </a:lnTo>
                    <a:lnTo>
                      <a:pt x="619" y="526"/>
                    </a:lnTo>
                    <a:lnTo>
                      <a:pt x="651" y="562"/>
                    </a:lnTo>
                    <a:lnTo>
                      <a:pt x="684" y="601"/>
                    </a:lnTo>
                    <a:lnTo>
                      <a:pt x="716" y="640"/>
                    </a:lnTo>
                    <a:lnTo>
                      <a:pt x="749" y="681"/>
                    </a:lnTo>
                    <a:lnTo>
                      <a:pt x="781" y="723"/>
                    </a:lnTo>
                    <a:lnTo>
                      <a:pt x="812" y="766"/>
                    </a:lnTo>
                    <a:lnTo>
                      <a:pt x="844" y="811"/>
                    </a:lnTo>
                    <a:lnTo>
                      <a:pt x="875" y="857"/>
                    </a:lnTo>
                    <a:lnTo>
                      <a:pt x="905" y="905"/>
                    </a:lnTo>
                    <a:lnTo>
                      <a:pt x="935" y="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6" name="Freeform 37"/>
              <p:cNvSpPr>
                <a:spLocks/>
              </p:cNvSpPr>
              <p:nvPr/>
            </p:nvSpPr>
            <p:spPr bwMode="auto">
              <a:xfrm>
                <a:off x="2136" y="1450"/>
                <a:ext cx="394" cy="468"/>
              </a:xfrm>
              <a:custGeom>
                <a:avLst/>
                <a:gdLst>
                  <a:gd name="T0" fmla="*/ 0 w 1971"/>
                  <a:gd name="T1" fmla="*/ 0 h 2337"/>
                  <a:gd name="T2" fmla="*/ 0 w 1971"/>
                  <a:gd name="T3" fmla="*/ 0 h 2337"/>
                  <a:gd name="T4" fmla="*/ 0 w 1971"/>
                  <a:gd name="T5" fmla="*/ 0 h 2337"/>
                  <a:gd name="T6" fmla="*/ 0 w 1971"/>
                  <a:gd name="T7" fmla="*/ 0 h 2337"/>
                  <a:gd name="T8" fmla="*/ 0 w 1971"/>
                  <a:gd name="T9" fmla="*/ 0 h 2337"/>
                  <a:gd name="T10" fmla="*/ 0 w 1971"/>
                  <a:gd name="T11" fmla="*/ 0 h 2337"/>
                  <a:gd name="T12" fmla="*/ 0 w 1971"/>
                  <a:gd name="T13" fmla="*/ 0 h 2337"/>
                  <a:gd name="T14" fmla="*/ 0 w 1971"/>
                  <a:gd name="T15" fmla="*/ 0 h 2337"/>
                  <a:gd name="T16" fmla="*/ 0 w 1971"/>
                  <a:gd name="T17" fmla="*/ 0 h 2337"/>
                  <a:gd name="T18" fmla="*/ 0 w 1971"/>
                  <a:gd name="T19" fmla="*/ 0 h 2337"/>
                  <a:gd name="T20" fmla="*/ 0 w 1971"/>
                  <a:gd name="T21" fmla="*/ 0 h 2337"/>
                  <a:gd name="T22" fmla="*/ 0 w 1971"/>
                  <a:gd name="T23" fmla="*/ 0 h 2337"/>
                  <a:gd name="T24" fmla="*/ 0 w 1971"/>
                  <a:gd name="T25" fmla="*/ 0 h 2337"/>
                  <a:gd name="T26" fmla="*/ 0 w 1971"/>
                  <a:gd name="T27" fmla="*/ 0 h 2337"/>
                  <a:gd name="T28" fmla="*/ 0 w 1971"/>
                  <a:gd name="T29" fmla="*/ 0 h 2337"/>
                  <a:gd name="T30" fmla="*/ 0 w 1971"/>
                  <a:gd name="T31" fmla="*/ 0 h 2337"/>
                  <a:gd name="T32" fmla="*/ 0 w 1971"/>
                  <a:gd name="T33" fmla="*/ 0 h 2337"/>
                  <a:gd name="T34" fmla="*/ 0 w 1971"/>
                  <a:gd name="T35" fmla="*/ 0 h 2337"/>
                  <a:gd name="T36" fmla="*/ 0 w 1971"/>
                  <a:gd name="T37" fmla="*/ 0 h 2337"/>
                  <a:gd name="T38" fmla="*/ 0 w 1971"/>
                  <a:gd name="T39" fmla="*/ 0 h 2337"/>
                  <a:gd name="T40" fmla="*/ 0 w 1971"/>
                  <a:gd name="T41" fmla="*/ 0 h 2337"/>
                  <a:gd name="T42" fmla="*/ 0 w 1971"/>
                  <a:gd name="T43" fmla="*/ 0 h 2337"/>
                  <a:gd name="T44" fmla="*/ 0 w 1971"/>
                  <a:gd name="T45" fmla="*/ 0 h 2337"/>
                  <a:gd name="T46" fmla="*/ 0 w 1971"/>
                  <a:gd name="T47" fmla="*/ 0 h 2337"/>
                  <a:gd name="T48" fmla="*/ 0 w 1971"/>
                  <a:gd name="T49" fmla="*/ 0 h 2337"/>
                  <a:gd name="T50" fmla="*/ 0 w 1971"/>
                  <a:gd name="T51" fmla="*/ 0 h 2337"/>
                  <a:gd name="T52" fmla="*/ 0 w 1971"/>
                  <a:gd name="T53" fmla="*/ 0 h 2337"/>
                  <a:gd name="T54" fmla="*/ 0 w 1971"/>
                  <a:gd name="T55" fmla="*/ 0 h 2337"/>
                  <a:gd name="T56" fmla="*/ 0 w 1971"/>
                  <a:gd name="T57" fmla="*/ 0 h 2337"/>
                  <a:gd name="T58" fmla="*/ 0 w 1971"/>
                  <a:gd name="T59" fmla="*/ 0 h 2337"/>
                  <a:gd name="T60" fmla="*/ 0 w 1971"/>
                  <a:gd name="T61" fmla="*/ 0 h 2337"/>
                  <a:gd name="T62" fmla="*/ 0 w 1971"/>
                  <a:gd name="T63" fmla="*/ 0 h 2337"/>
                  <a:gd name="T64" fmla="*/ 0 w 1971"/>
                  <a:gd name="T65" fmla="*/ 0 h 2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1"/>
                  <a:gd name="T100" fmla="*/ 0 h 2337"/>
                  <a:gd name="T101" fmla="*/ 1971 w 1971"/>
                  <a:gd name="T102" fmla="*/ 2337 h 23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1" h="2337">
                    <a:moveTo>
                      <a:pt x="0" y="0"/>
                    </a:moveTo>
                    <a:lnTo>
                      <a:pt x="30" y="22"/>
                    </a:lnTo>
                    <a:lnTo>
                      <a:pt x="66" y="51"/>
                    </a:lnTo>
                    <a:lnTo>
                      <a:pt x="106" y="86"/>
                    </a:lnTo>
                    <a:lnTo>
                      <a:pt x="151" y="126"/>
                    </a:lnTo>
                    <a:lnTo>
                      <a:pt x="201" y="171"/>
                    </a:lnTo>
                    <a:lnTo>
                      <a:pt x="254" y="220"/>
                    </a:lnTo>
                    <a:lnTo>
                      <a:pt x="312" y="275"/>
                    </a:lnTo>
                    <a:lnTo>
                      <a:pt x="373" y="335"/>
                    </a:lnTo>
                    <a:lnTo>
                      <a:pt x="436" y="399"/>
                    </a:lnTo>
                    <a:lnTo>
                      <a:pt x="502" y="466"/>
                    </a:lnTo>
                    <a:lnTo>
                      <a:pt x="571" y="538"/>
                    </a:lnTo>
                    <a:lnTo>
                      <a:pt x="642" y="611"/>
                    </a:lnTo>
                    <a:lnTo>
                      <a:pt x="715" y="689"/>
                    </a:lnTo>
                    <a:lnTo>
                      <a:pt x="788" y="768"/>
                    </a:lnTo>
                    <a:lnTo>
                      <a:pt x="863" y="851"/>
                    </a:lnTo>
                    <a:lnTo>
                      <a:pt x="939" y="934"/>
                    </a:lnTo>
                    <a:lnTo>
                      <a:pt x="1015" y="1021"/>
                    </a:lnTo>
                    <a:lnTo>
                      <a:pt x="1091" y="1108"/>
                    </a:lnTo>
                    <a:lnTo>
                      <a:pt x="1166" y="1198"/>
                    </a:lnTo>
                    <a:lnTo>
                      <a:pt x="1242" y="1288"/>
                    </a:lnTo>
                    <a:lnTo>
                      <a:pt x="1316" y="1378"/>
                    </a:lnTo>
                    <a:lnTo>
                      <a:pt x="1388" y="1469"/>
                    </a:lnTo>
                    <a:lnTo>
                      <a:pt x="1460" y="1560"/>
                    </a:lnTo>
                    <a:lnTo>
                      <a:pt x="1529" y="1651"/>
                    </a:lnTo>
                    <a:lnTo>
                      <a:pt x="1596" y="1741"/>
                    </a:lnTo>
                    <a:lnTo>
                      <a:pt x="1660" y="1831"/>
                    </a:lnTo>
                    <a:lnTo>
                      <a:pt x="1722" y="1919"/>
                    </a:lnTo>
                    <a:lnTo>
                      <a:pt x="1779" y="2007"/>
                    </a:lnTo>
                    <a:lnTo>
                      <a:pt x="1834" y="2093"/>
                    </a:lnTo>
                    <a:lnTo>
                      <a:pt x="1884" y="2176"/>
                    </a:lnTo>
                    <a:lnTo>
                      <a:pt x="1930" y="2257"/>
                    </a:lnTo>
                    <a:lnTo>
                      <a:pt x="1971" y="23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7" name="Freeform 38"/>
              <p:cNvSpPr>
                <a:spLocks/>
              </p:cNvSpPr>
              <p:nvPr/>
            </p:nvSpPr>
            <p:spPr bwMode="auto">
              <a:xfrm>
                <a:off x="2233" y="1586"/>
                <a:ext cx="290" cy="1082"/>
              </a:xfrm>
              <a:custGeom>
                <a:avLst/>
                <a:gdLst>
                  <a:gd name="T0" fmla="*/ 0 w 1452"/>
                  <a:gd name="T1" fmla="*/ 0 h 5412"/>
                  <a:gd name="T2" fmla="*/ 0 w 1452"/>
                  <a:gd name="T3" fmla="*/ 0 h 5412"/>
                  <a:gd name="T4" fmla="*/ 0 w 1452"/>
                  <a:gd name="T5" fmla="*/ 0 h 5412"/>
                  <a:gd name="T6" fmla="*/ 0 w 1452"/>
                  <a:gd name="T7" fmla="*/ 0 h 5412"/>
                  <a:gd name="T8" fmla="*/ 0 w 1452"/>
                  <a:gd name="T9" fmla="*/ 0 h 5412"/>
                  <a:gd name="T10" fmla="*/ 0 w 1452"/>
                  <a:gd name="T11" fmla="*/ 0 h 5412"/>
                  <a:gd name="T12" fmla="*/ 0 w 1452"/>
                  <a:gd name="T13" fmla="*/ 0 h 5412"/>
                  <a:gd name="T14" fmla="*/ 0 w 1452"/>
                  <a:gd name="T15" fmla="*/ 0 h 5412"/>
                  <a:gd name="T16" fmla="*/ 0 w 1452"/>
                  <a:gd name="T17" fmla="*/ 0 h 5412"/>
                  <a:gd name="T18" fmla="*/ 0 w 1452"/>
                  <a:gd name="T19" fmla="*/ 0 h 5412"/>
                  <a:gd name="T20" fmla="*/ 0 w 1452"/>
                  <a:gd name="T21" fmla="*/ 0 h 5412"/>
                  <a:gd name="T22" fmla="*/ 0 w 1452"/>
                  <a:gd name="T23" fmla="*/ 0 h 5412"/>
                  <a:gd name="T24" fmla="*/ 0 w 1452"/>
                  <a:gd name="T25" fmla="*/ 0 h 5412"/>
                  <a:gd name="T26" fmla="*/ 0 w 1452"/>
                  <a:gd name="T27" fmla="*/ 0 h 5412"/>
                  <a:gd name="T28" fmla="*/ 0 w 1452"/>
                  <a:gd name="T29" fmla="*/ 0 h 5412"/>
                  <a:gd name="T30" fmla="*/ 0 w 1452"/>
                  <a:gd name="T31" fmla="*/ 0 h 5412"/>
                  <a:gd name="T32" fmla="*/ 0 w 1452"/>
                  <a:gd name="T33" fmla="*/ 0 h 5412"/>
                  <a:gd name="T34" fmla="*/ 0 w 1452"/>
                  <a:gd name="T35" fmla="*/ 0 h 5412"/>
                  <a:gd name="T36" fmla="*/ 0 w 1452"/>
                  <a:gd name="T37" fmla="*/ 0 h 5412"/>
                  <a:gd name="T38" fmla="*/ 0 w 1452"/>
                  <a:gd name="T39" fmla="*/ 0 h 5412"/>
                  <a:gd name="T40" fmla="*/ 0 w 1452"/>
                  <a:gd name="T41" fmla="*/ 0 h 5412"/>
                  <a:gd name="T42" fmla="*/ 0 w 1452"/>
                  <a:gd name="T43" fmla="*/ 0 h 5412"/>
                  <a:gd name="T44" fmla="*/ 0 w 1452"/>
                  <a:gd name="T45" fmla="*/ 0 h 5412"/>
                  <a:gd name="T46" fmla="*/ 0 w 1452"/>
                  <a:gd name="T47" fmla="*/ 0 h 5412"/>
                  <a:gd name="T48" fmla="*/ 0 w 1452"/>
                  <a:gd name="T49" fmla="*/ 0 h 5412"/>
                  <a:gd name="T50" fmla="*/ 0 w 1452"/>
                  <a:gd name="T51" fmla="*/ 0 h 5412"/>
                  <a:gd name="T52" fmla="*/ 0 w 1452"/>
                  <a:gd name="T53" fmla="*/ 0 h 5412"/>
                  <a:gd name="T54" fmla="*/ 0 w 1452"/>
                  <a:gd name="T55" fmla="*/ 0 h 5412"/>
                  <a:gd name="T56" fmla="*/ 0 w 1452"/>
                  <a:gd name="T57" fmla="*/ 0 h 5412"/>
                  <a:gd name="T58" fmla="*/ 0 w 1452"/>
                  <a:gd name="T59" fmla="*/ 0 h 5412"/>
                  <a:gd name="T60" fmla="*/ 0 w 1452"/>
                  <a:gd name="T61" fmla="*/ 0 h 5412"/>
                  <a:gd name="T62" fmla="*/ 0 w 1452"/>
                  <a:gd name="T63" fmla="*/ 0 h 5412"/>
                  <a:gd name="T64" fmla="*/ 0 w 1452"/>
                  <a:gd name="T65" fmla="*/ 0 h 54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52"/>
                  <a:gd name="T100" fmla="*/ 0 h 5412"/>
                  <a:gd name="T101" fmla="*/ 1452 w 1452"/>
                  <a:gd name="T102" fmla="*/ 5412 h 54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52" h="5412">
                    <a:moveTo>
                      <a:pt x="0" y="0"/>
                    </a:moveTo>
                    <a:lnTo>
                      <a:pt x="31" y="70"/>
                    </a:lnTo>
                    <a:lnTo>
                      <a:pt x="63" y="150"/>
                    </a:lnTo>
                    <a:lnTo>
                      <a:pt x="100" y="238"/>
                    </a:lnTo>
                    <a:lnTo>
                      <a:pt x="138" y="337"/>
                    </a:lnTo>
                    <a:lnTo>
                      <a:pt x="179" y="443"/>
                    </a:lnTo>
                    <a:lnTo>
                      <a:pt x="222" y="558"/>
                    </a:lnTo>
                    <a:lnTo>
                      <a:pt x="266" y="682"/>
                    </a:lnTo>
                    <a:lnTo>
                      <a:pt x="313" y="813"/>
                    </a:lnTo>
                    <a:lnTo>
                      <a:pt x="360" y="951"/>
                    </a:lnTo>
                    <a:lnTo>
                      <a:pt x="409" y="1096"/>
                    </a:lnTo>
                    <a:lnTo>
                      <a:pt x="459" y="1248"/>
                    </a:lnTo>
                    <a:lnTo>
                      <a:pt x="510" y="1407"/>
                    </a:lnTo>
                    <a:lnTo>
                      <a:pt x="563" y="1571"/>
                    </a:lnTo>
                    <a:lnTo>
                      <a:pt x="615" y="1741"/>
                    </a:lnTo>
                    <a:lnTo>
                      <a:pt x="667" y="1917"/>
                    </a:lnTo>
                    <a:lnTo>
                      <a:pt x="721" y="2098"/>
                    </a:lnTo>
                    <a:lnTo>
                      <a:pt x="773" y="2284"/>
                    </a:lnTo>
                    <a:lnTo>
                      <a:pt x="827" y="2474"/>
                    </a:lnTo>
                    <a:lnTo>
                      <a:pt x="879" y="2667"/>
                    </a:lnTo>
                    <a:lnTo>
                      <a:pt x="932" y="2866"/>
                    </a:lnTo>
                    <a:lnTo>
                      <a:pt x="983" y="3067"/>
                    </a:lnTo>
                    <a:lnTo>
                      <a:pt x="1034" y="3271"/>
                    </a:lnTo>
                    <a:lnTo>
                      <a:pt x="1083" y="3479"/>
                    </a:lnTo>
                    <a:lnTo>
                      <a:pt x="1132" y="3688"/>
                    </a:lnTo>
                    <a:lnTo>
                      <a:pt x="1179" y="3899"/>
                    </a:lnTo>
                    <a:lnTo>
                      <a:pt x="1224" y="4113"/>
                    </a:lnTo>
                    <a:lnTo>
                      <a:pt x="1268" y="4327"/>
                    </a:lnTo>
                    <a:lnTo>
                      <a:pt x="1309" y="4543"/>
                    </a:lnTo>
                    <a:lnTo>
                      <a:pt x="1349" y="4760"/>
                    </a:lnTo>
                    <a:lnTo>
                      <a:pt x="1386" y="4978"/>
                    </a:lnTo>
                    <a:lnTo>
                      <a:pt x="1421" y="5195"/>
                    </a:lnTo>
                    <a:lnTo>
                      <a:pt x="1452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8" name="Freeform 39"/>
              <p:cNvSpPr>
                <a:spLocks/>
              </p:cNvSpPr>
              <p:nvPr/>
            </p:nvSpPr>
            <p:spPr bwMode="auto">
              <a:xfrm>
                <a:off x="2157" y="1586"/>
                <a:ext cx="329" cy="1082"/>
              </a:xfrm>
              <a:custGeom>
                <a:avLst/>
                <a:gdLst>
                  <a:gd name="T0" fmla="*/ 0 w 1646"/>
                  <a:gd name="T1" fmla="*/ 0 h 5412"/>
                  <a:gd name="T2" fmla="*/ 0 w 1646"/>
                  <a:gd name="T3" fmla="*/ 0 h 5412"/>
                  <a:gd name="T4" fmla="*/ 0 w 1646"/>
                  <a:gd name="T5" fmla="*/ 0 h 5412"/>
                  <a:gd name="T6" fmla="*/ 0 w 1646"/>
                  <a:gd name="T7" fmla="*/ 0 h 5412"/>
                  <a:gd name="T8" fmla="*/ 0 w 1646"/>
                  <a:gd name="T9" fmla="*/ 0 h 5412"/>
                  <a:gd name="T10" fmla="*/ 0 w 1646"/>
                  <a:gd name="T11" fmla="*/ 0 h 5412"/>
                  <a:gd name="T12" fmla="*/ 0 w 1646"/>
                  <a:gd name="T13" fmla="*/ 0 h 5412"/>
                  <a:gd name="T14" fmla="*/ 0 w 1646"/>
                  <a:gd name="T15" fmla="*/ 0 h 5412"/>
                  <a:gd name="T16" fmla="*/ 0 w 1646"/>
                  <a:gd name="T17" fmla="*/ 0 h 5412"/>
                  <a:gd name="T18" fmla="*/ 0 w 1646"/>
                  <a:gd name="T19" fmla="*/ 0 h 5412"/>
                  <a:gd name="T20" fmla="*/ 0 w 1646"/>
                  <a:gd name="T21" fmla="*/ 0 h 5412"/>
                  <a:gd name="T22" fmla="*/ 0 w 1646"/>
                  <a:gd name="T23" fmla="*/ 0 h 5412"/>
                  <a:gd name="T24" fmla="*/ 0 w 1646"/>
                  <a:gd name="T25" fmla="*/ 0 h 5412"/>
                  <a:gd name="T26" fmla="*/ 0 w 1646"/>
                  <a:gd name="T27" fmla="*/ 0 h 5412"/>
                  <a:gd name="T28" fmla="*/ 0 w 1646"/>
                  <a:gd name="T29" fmla="*/ 0 h 5412"/>
                  <a:gd name="T30" fmla="*/ 0 w 1646"/>
                  <a:gd name="T31" fmla="*/ 0 h 5412"/>
                  <a:gd name="T32" fmla="*/ 0 w 1646"/>
                  <a:gd name="T33" fmla="*/ 0 h 5412"/>
                  <a:gd name="T34" fmla="*/ 0 w 1646"/>
                  <a:gd name="T35" fmla="*/ 0 h 5412"/>
                  <a:gd name="T36" fmla="*/ 0 w 1646"/>
                  <a:gd name="T37" fmla="*/ 0 h 5412"/>
                  <a:gd name="T38" fmla="*/ 0 w 1646"/>
                  <a:gd name="T39" fmla="*/ 0 h 5412"/>
                  <a:gd name="T40" fmla="*/ 0 w 1646"/>
                  <a:gd name="T41" fmla="*/ 0 h 5412"/>
                  <a:gd name="T42" fmla="*/ 0 w 1646"/>
                  <a:gd name="T43" fmla="*/ 0 h 5412"/>
                  <a:gd name="T44" fmla="*/ 0 w 1646"/>
                  <a:gd name="T45" fmla="*/ 0 h 5412"/>
                  <a:gd name="T46" fmla="*/ 0 w 1646"/>
                  <a:gd name="T47" fmla="*/ 0 h 5412"/>
                  <a:gd name="T48" fmla="*/ 0 w 1646"/>
                  <a:gd name="T49" fmla="*/ 0 h 5412"/>
                  <a:gd name="T50" fmla="*/ 0 w 1646"/>
                  <a:gd name="T51" fmla="*/ 0 h 5412"/>
                  <a:gd name="T52" fmla="*/ 0 w 1646"/>
                  <a:gd name="T53" fmla="*/ 0 h 5412"/>
                  <a:gd name="T54" fmla="*/ 0 w 1646"/>
                  <a:gd name="T55" fmla="*/ 0 h 5412"/>
                  <a:gd name="T56" fmla="*/ 0 w 1646"/>
                  <a:gd name="T57" fmla="*/ 0 h 5412"/>
                  <a:gd name="T58" fmla="*/ 0 w 1646"/>
                  <a:gd name="T59" fmla="*/ 0 h 5412"/>
                  <a:gd name="T60" fmla="*/ 0 w 1646"/>
                  <a:gd name="T61" fmla="*/ 0 h 5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46"/>
                  <a:gd name="T94" fmla="*/ 0 h 5412"/>
                  <a:gd name="T95" fmla="*/ 1646 w 1646"/>
                  <a:gd name="T96" fmla="*/ 5412 h 54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46" h="5412">
                    <a:moveTo>
                      <a:pt x="0" y="0"/>
                    </a:moveTo>
                    <a:lnTo>
                      <a:pt x="66" y="150"/>
                    </a:lnTo>
                    <a:lnTo>
                      <a:pt x="147" y="337"/>
                    </a:lnTo>
                    <a:lnTo>
                      <a:pt x="192" y="443"/>
                    </a:lnTo>
                    <a:lnTo>
                      <a:pt x="240" y="558"/>
                    </a:lnTo>
                    <a:lnTo>
                      <a:pt x="290" y="682"/>
                    </a:lnTo>
                    <a:lnTo>
                      <a:pt x="342" y="813"/>
                    </a:lnTo>
                    <a:lnTo>
                      <a:pt x="397" y="951"/>
                    </a:lnTo>
                    <a:lnTo>
                      <a:pt x="453" y="1096"/>
                    </a:lnTo>
                    <a:lnTo>
                      <a:pt x="512" y="1248"/>
                    </a:lnTo>
                    <a:lnTo>
                      <a:pt x="570" y="1407"/>
                    </a:lnTo>
                    <a:lnTo>
                      <a:pt x="630" y="1571"/>
                    </a:lnTo>
                    <a:lnTo>
                      <a:pt x="691" y="1741"/>
                    </a:lnTo>
                    <a:lnTo>
                      <a:pt x="754" y="1917"/>
                    </a:lnTo>
                    <a:lnTo>
                      <a:pt x="816" y="2098"/>
                    </a:lnTo>
                    <a:lnTo>
                      <a:pt x="877" y="2284"/>
                    </a:lnTo>
                    <a:lnTo>
                      <a:pt x="940" y="2474"/>
                    </a:lnTo>
                    <a:lnTo>
                      <a:pt x="1001" y="2667"/>
                    </a:lnTo>
                    <a:lnTo>
                      <a:pt x="1062" y="2866"/>
                    </a:lnTo>
                    <a:lnTo>
                      <a:pt x="1122" y="3067"/>
                    </a:lnTo>
                    <a:lnTo>
                      <a:pt x="1181" y="3271"/>
                    </a:lnTo>
                    <a:lnTo>
                      <a:pt x="1237" y="3479"/>
                    </a:lnTo>
                    <a:lnTo>
                      <a:pt x="1293" y="3688"/>
                    </a:lnTo>
                    <a:lnTo>
                      <a:pt x="1347" y="3899"/>
                    </a:lnTo>
                    <a:lnTo>
                      <a:pt x="1398" y="4113"/>
                    </a:lnTo>
                    <a:lnTo>
                      <a:pt x="1446" y="4327"/>
                    </a:lnTo>
                    <a:lnTo>
                      <a:pt x="1493" y="4543"/>
                    </a:lnTo>
                    <a:lnTo>
                      <a:pt x="1536" y="4760"/>
                    </a:lnTo>
                    <a:lnTo>
                      <a:pt x="1576" y="4978"/>
                    </a:lnTo>
                    <a:lnTo>
                      <a:pt x="1612" y="5195"/>
                    </a:lnTo>
                    <a:lnTo>
                      <a:pt x="1646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9" name="Freeform 40"/>
              <p:cNvSpPr>
                <a:spLocks/>
              </p:cNvSpPr>
              <p:nvPr/>
            </p:nvSpPr>
            <p:spPr bwMode="auto">
              <a:xfrm>
                <a:off x="2988" y="1374"/>
                <a:ext cx="113" cy="1305"/>
              </a:xfrm>
              <a:custGeom>
                <a:avLst/>
                <a:gdLst>
                  <a:gd name="T0" fmla="*/ 0 w 566"/>
                  <a:gd name="T1" fmla="*/ 0 h 6523"/>
                  <a:gd name="T2" fmla="*/ 0 w 566"/>
                  <a:gd name="T3" fmla="*/ 0 h 6523"/>
                  <a:gd name="T4" fmla="*/ 0 w 566"/>
                  <a:gd name="T5" fmla="*/ 0 h 6523"/>
                  <a:gd name="T6" fmla="*/ 0 w 566"/>
                  <a:gd name="T7" fmla="*/ 0 h 6523"/>
                  <a:gd name="T8" fmla="*/ 0 w 566"/>
                  <a:gd name="T9" fmla="*/ 0 h 6523"/>
                  <a:gd name="T10" fmla="*/ 0 w 566"/>
                  <a:gd name="T11" fmla="*/ 0 h 6523"/>
                  <a:gd name="T12" fmla="*/ 0 w 566"/>
                  <a:gd name="T13" fmla="*/ 0 h 6523"/>
                  <a:gd name="T14" fmla="*/ 0 w 566"/>
                  <a:gd name="T15" fmla="*/ 0 h 6523"/>
                  <a:gd name="T16" fmla="*/ 0 w 566"/>
                  <a:gd name="T17" fmla="*/ 0 h 6523"/>
                  <a:gd name="T18" fmla="*/ 0 w 566"/>
                  <a:gd name="T19" fmla="*/ 0 h 6523"/>
                  <a:gd name="T20" fmla="*/ 0 w 566"/>
                  <a:gd name="T21" fmla="*/ 0 h 6523"/>
                  <a:gd name="T22" fmla="*/ 0 w 566"/>
                  <a:gd name="T23" fmla="*/ 0 h 6523"/>
                  <a:gd name="T24" fmla="*/ 0 w 566"/>
                  <a:gd name="T25" fmla="*/ 0 h 6523"/>
                  <a:gd name="T26" fmla="*/ 0 w 566"/>
                  <a:gd name="T27" fmla="*/ 0 h 6523"/>
                  <a:gd name="T28" fmla="*/ 0 w 566"/>
                  <a:gd name="T29" fmla="*/ 0 h 6523"/>
                  <a:gd name="T30" fmla="*/ 0 w 566"/>
                  <a:gd name="T31" fmla="*/ 0 h 6523"/>
                  <a:gd name="T32" fmla="*/ 0 w 566"/>
                  <a:gd name="T33" fmla="*/ 0 h 6523"/>
                  <a:gd name="T34" fmla="*/ 0 w 566"/>
                  <a:gd name="T35" fmla="*/ 0 h 6523"/>
                  <a:gd name="T36" fmla="*/ 0 w 566"/>
                  <a:gd name="T37" fmla="*/ 0 h 6523"/>
                  <a:gd name="T38" fmla="*/ 0 w 566"/>
                  <a:gd name="T39" fmla="*/ 0 h 6523"/>
                  <a:gd name="T40" fmla="*/ 0 w 566"/>
                  <a:gd name="T41" fmla="*/ 0 h 6523"/>
                  <a:gd name="T42" fmla="*/ 0 w 566"/>
                  <a:gd name="T43" fmla="*/ 0 h 6523"/>
                  <a:gd name="T44" fmla="*/ 0 w 566"/>
                  <a:gd name="T45" fmla="*/ 0 h 6523"/>
                  <a:gd name="T46" fmla="*/ 0 w 566"/>
                  <a:gd name="T47" fmla="*/ 0 h 6523"/>
                  <a:gd name="T48" fmla="*/ 0 w 566"/>
                  <a:gd name="T49" fmla="*/ 0 h 6523"/>
                  <a:gd name="T50" fmla="*/ 0 w 566"/>
                  <a:gd name="T51" fmla="*/ 0 h 6523"/>
                  <a:gd name="T52" fmla="*/ 0 w 566"/>
                  <a:gd name="T53" fmla="*/ 0 h 6523"/>
                  <a:gd name="T54" fmla="*/ 0 w 566"/>
                  <a:gd name="T55" fmla="*/ 0 h 6523"/>
                  <a:gd name="T56" fmla="*/ 0 w 566"/>
                  <a:gd name="T57" fmla="*/ 0 h 6523"/>
                  <a:gd name="T58" fmla="*/ 0 w 566"/>
                  <a:gd name="T59" fmla="*/ 0 h 6523"/>
                  <a:gd name="T60" fmla="*/ 0 w 566"/>
                  <a:gd name="T61" fmla="*/ 0 h 6523"/>
                  <a:gd name="T62" fmla="*/ 0 w 566"/>
                  <a:gd name="T63" fmla="*/ 0 h 6523"/>
                  <a:gd name="T64" fmla="*/ 0 w 566"/>
                  <a:gd name="T65" fmla="*/ 0 h 65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6"/>
                  <a:gd name="T100" fmla="*/ 0 h 6523"/>
                  <a:gd name="T101" fmla="*/ 566 w 566"/>
                  <a:gd name="T102" fmla="*/ 6523 h 65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6" h="6523">
                    <a:moveTo>
                      <a:pt x="566" y="0"/>
                    </a:moveTo>
                    <a:lnTo>
                      <a:pt x="550" y="60"/>
                    </a:lnTo>
                    <a:lnTo>
                      <a:pt x="531" y="132"/>
                    </a:lnTo>
                    <a:lnTo>
                      <a:pt x="510" y="217"/>
                    </a:lnTo>
                    <a:lnTo>
                      <a:pt x="488" y="314"/>
                    </a:lnTo>
                    <a:lnTo>
                      <a:pt x="463" y="423"/>
                    </a:lnTo>
                    <a:lnTo>
                      <a:pt x="437" y="543"/>
                    </a:lnTo>
                    <a:lnTo>
                      <a:pt x="410" y="674"/>
                    </a:lnTo>
                    <a:lnTo>
                      <a:pt x="382" y="816"/>
                    </a:lnTo>
                    <a:lnTo>
                      <a:pt x="353" y="968"/>
                    </a:lnTo>
                    <a:lnTo>
                      <a:pt x="323" y="1131"/>
                    </a:lnTo>
                    <a:lnTo>
                      <a:pt x="294" y="1303"/>
                    </a:lnTo>
                    <a:lnTo>
                      <a:pt x="264" y="1484"/>
                    </a:lnTo>
                    <a:lnTo>
                      <a:pt x="236" y="1674"/>
                    </a:lnTo>
                    <a:lnTo>
                      <a:pt x="207" y="1872"/>
                    </a:lnTo>
                    <a:lnTo>
                      <a:pt x="180" y="2079"/>
                    </a:lnTo>
                    <a:lnTo>
                      <a:pt x="152" y="2294"/>
                    </a:lnTo>
                    <a:lnTo>
                      <a:pt x="127" y="2516"/>
                    </a:lnTo>
                    <a:lnTo>
                      <a:pt x="103" y="2746"/>
                    </a:lnTo>
                    <a:lnTo>
                      <a:pt x="81" y="2983"/>
                    </a:lnTo>
                    <a:lnTo>
                      <a:pt x="61" y="3225"/>
                    </a:lnTo>
                    <a:lnTo>
                      <a:pt x="44" y="3475"/>
                    </a:lnTo>
                    <a:lnTo>
                      <a:pt x="29" y="3729"/>
                    </a:lnTo>
                    <a:lnTo>
                      <a:pt x="17" y="3990"/>
                    </a:lnTo>
                    <a:lnTo>
                      <a:pt x="7" y="4256"/>
                    </a:lnTo>
                    <a:lnTo>
                      <a:pt x="2" y="4526"/>
                    </a:lnTo>
                    <a:lnTo>
                      <a:pt x="0" y="4801"/>
                    </a:lnTo>
                    <a:lnTo>
                      <a:pt x="1" y="5080"/>
                    </a:lnTo>
                    <a:lnTo>
                      <a:pt x="7" y="5362"/>
                    </a:lnTo>
                    <a:lnTo>
                      <a:pt x="17" y="5649"/>
                    </a:lnTo>
                    <a:lnTo>
                      <a:pt x="32" y="5937"/>
                    </a:lnTo>
                    <a:lnTo>
                      <a:pt x="52" y="6229"/>
                    </a:lnTo>
                    <a:lnTo>
                      <a:pt x="77" y="652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0" name="Freeform 41"/>
              <p:cNvSpPr>
                <a:spLocks/>
              </p:cNvSpPr>
              <p:nvPr/>
            </p:nvSpPr>
            <p:spPr bwMode="auto">
              <a:xfrm>
                <a:off x="2928" y="1333"/>
                <a:ext cx="114" cy="1339"/>
              </a:xfrm>
              <a:custGeom>
                <a:avLst/>
                <a:gdLst>
                  <a:gd name="T0" fmla="*/ 0 w 570"/>
                  <a:gd name="T1" fmla="*/ 0 h 6696"/>
                  <a:gd name="T2" fmla="*/ 0 w 570"/>
                  <a:gd name="T3" fmla="*/ 0 h 6696"/>
                  <a:gd name="T4" fmla="*/ 0 w 570"/>
                  <a:gd name="T5" fmla="*/ 0 h 6696"/>
                  <a:gd name="T6" fmla="*/ 0 w 570"/>
                  <a:gd name="T7" fmla="*/ 0 h 6696"/>
                  <a:gd name="T8" fmla="*/ 0 w 570"/>
                  <a:gd name="T9" fmla="*/ 0 h 6696"/>
                  <a:gd name="T10" fmla="*/ 0 w 570"/>
                  <a:gd name="T11" fmla="*/ 0 h 6696"/>
                  <a:gd name="T12" fmla="*/ 0 w 570"/>
                  <a:gd name="T13" fmla="*/ 0 h 6696"/>
                  <a:gd name="T14" fmla="*/ 0 w 570"/>
                  <a:gd name="T15" fmla="*/ 0 h 6696"/>
                  <a:gd name="T16" fmla="*/ 0 w 570"/>
                  <a:gd name="T17" fmla="*/ 0 h 6696"/>
                  <a:gd name="T18" fmla="*/ 0 w 570"/>
                  <a:gd name="T19" fmla="*/ 0 h 6696"/>
                  <a:gd name="T20" fmla="*/ 0 w 570"/>
                  <a:gd name="T21" fmla="*/ 0 h 6696"/>
                  <a:gd name="T22" fmla="*/ 0 w 570"/>
                  <a:gd name="T23" fmla="*/ 0 h 6696"/>
                  <a:gd name="T24" fmla="*/ 0 w 570"/>
                  <a:gd name="T25" fmla="*/ 0 h 6696"/>
                  <a:gd name="T26" fmla="*/ 0 w 570"/>
                  <a:gd name="T27" fmla="*/ 0 h 6696"/>
                  <a:gd name="T28" fmla="*/ 0 w 570"/>
                  <a:gd name="T29" fmla="*/ 0 h 6696"/>
                  <a:gd name="T30" fmla="*/ 0 w 570"/>
                  <a:gd name="T31" fmla="*/ 0 h 6696"/>
                  <a:gd name="T32" fmla="*/ 0 w 570"/>
                  <a:gd name="T33" fmla="*/ 0 h 6696"/>
                  <a:gd name="T34" fmla="*/ 0 w 570"/>
                  <a:gd name="T35" fmla="*/ 0 h 6696"/>
                  <a:gd name="T36" fmla="*/ 0 w 570"/>
                  <a:gd name="T37" fmla="*/ 0 h 6696"/>
                  <a:gd name="T38" fmla="*/ 0 w 570"/>
                  <a:gd name="T39" fmla="*/ 0 h 6696"/>
                  <a:gd name="T40" fmla="*/ 0 w 570"/>
                  <a:gd name="T41" fmla="*/ 0 h 6696"/>
                  <a:gd name="T42" fmla="*/ 0 w 570"/>
                  <a:gd name="T43" fmla="*/ 0 h 6696"/>
                  <a:gd name="T44" fmla="*/ 0 w 570"/>
                  <a:gd name="T45" fmla="*/ 0 h 6696"/>
                  <a:gd name="T46" fmla="*/ 0 w 570"/>
                  <a:gd name="T47" fmla="*/ 0 h 6696"/>
                  <a:gd name="T48" fmla="*/ 0 w 570"/>
                  <a:gd name="T49" fmla="*/ 0 h 6696"/>
                  <a:gd name="T50" fmla="*/ 0 w 570"/>
                  <a:gd name="T51" fmla="*/ 0 h 6696"/>
                  <a:gd name="T52" fmla="*/ 0 w 570"/>
                  <a:gd name="T53" fmla="*/ 0 h 6696"/>
                  <a:gd name="T54" fmla="*/ 0 w 570"/>
                  <a:gd name="T55" fmla="*/ 0 h 6696"/>
                  <a:gd name="T56" fmla="*/ 0 w 570"/>
                  <a:gd name="T57" fmla="*/ 0 h 6696"/>
                  <a:gd name="T58" fmla="*/ 0 w 570"/>
                  <a:gd name="T59" fmla="*/ 0 h 6696"/>
                  <a:gd name="T60" fmla="*/ 0 w 570"/>
                  <a:gd name="T61" fmla="*/ 0 h 6696"/>
                  <a:gd name="T62" fmla="*/ 0 w 570"/>
                  <a:gd name="T63" fmla="*/ 0 h 6696"/>
                  <a:gd name="T64" fmla="*/ 0 w 570"/>
                  <a:gd name="T65" fmla="*/ 0 h 6696"/>
                  <a:gd name="T66" fmla="*/ 0 w 570"/>
                  <a:gd name="T67" fmla="*/ 0 h 6696"/>
                  <a:gd name="T68" fmla="*/ 0 w 570"/>
                  <a:gd name="T69" fmla="*/ 0 h 6696"/>
                  <a:gd name="T70" fmla="*/ 0 w 570"/>
                  <a:gd name="T71" fmla="*/ 0 h 6696"/>
                  <a:gd name="T72" fmla="*/ 0 w 570"/>
                  <a:gd name="T73" fmla="*/ 0 h 6696"/>
                  <a:gd name="T74" fmla="*/ 0 w 570"/>
                  <a:gd name="T75" fmla="*/ 0 h 6696"/>
                  <a:gd name="T76" fmla="*/ 0 w 570"/>
                  <a:gd name="T77" fmla="*/ 0 h 6696"/>
                  <a:gd name="T78" fmla="*/ 0 w 570"/>
                  <a:gd name="T79" fmla="*/ 0 h 6696"/>
                  <a:gd name="T80" fmla="*/ 0 w 570"/>
                  <a:gd name="T81" fmla="*/ 0 h 6696"/>
                  <a:gd name="T82" fmla="*/ 0 w 570"/>
                  <a:gd name="T83" fmla="*/ 0 h 6696"/>
                  <a:gd name="T84" fmla="*/ 0 w 570"/>
                  <a:gd name="T85" fmla="*/ 0 h 6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0"/>
                  <a:gd name="T130" fmla="*/ 0 h 6696"/>
                  <a:gd name="T131" fmla="*/ 570 w 570"/>
                  <a:gd name="T132" fmla="*/ 6696 h 66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0" h="6696">
                    <a:moveTo>
                      <a:pt x="570" y="0"/>
                    </a:moveTo>
                    <a:lnTo>
                      <a:pt x="554" y="81"/>
                    </a:lnTo>
                    <a:lnTo>
                      <a:pt x="533" y="188"/>
                    </a:lnTo>
                    <a:lnTo>
                      <a:pt x="506" y="319"/>
                    </a:lnTo>
                    <a:lnTo>
                      <a:pt x="474" y="474"/>
                    </a:lnTo>
                    <a:lnTo>
                      <a:pt x="441" y="650"/>
                    </a:lnTo>
                    <a:lnTo>
                      <a:pt x="403" y="846"/>
                    </a:lnTo>
                    <a:lnTo>
                      <a:pt x="365" y="1059"/>
                    </a:lnTo>
                    <a:lnTo>
                      <a:pt x="323" y="1289"/>
                    </a:lnTo>
                    <a:lnTo>
                      <a:pt x="283" y="1535"/>
                    </a:lnTo>
                    <a:lnTo>
                      <a:pt x="244" y="1793"/>
                    </a:lnTo>
                    <a:lnTo>
                      <a:pt x="224" y="1927"/>
                    </a:lnTo>
                    <a:lnTo>
                      <a:pt x="204" y="2063"/>
                    </a:lnTo>
                    <a:lnTo>
                      <a:pt x="185" y="2203"/>
                    </a:lnTo>
                    <a:lnTo>
                      <a:pt x="166" y="2344"/>
                    </a:lnTo>
                    <a:lnTo>
                      <a:pt x="149" y="2487"/>
                    </a:lnTo>
                    <a:lnTo>
                      <a:pt x="132" y="2632"/>
                    </a:lnTo>
                    <a:lnTo>
                      <a:pt x="116" y="2779"/>
                    </a:lnTo>
                    <a:lnTo>
                      <a:pt x="101" y="2928"/>
                    </a:lnTo>
                    <a:lnTo>
                      <a:pt x="86" y="3078"/>
                    </a:lnTo>
                    <a:lnTo>
                      <a:pt x="74" y="3229"/>
                    </a:lnTo>
                    <a:lnTo>
                      <a:pt x="63" y="3380"/>
                    </a:lnTo>
                    <a:lnTo>
                      <a:pt x="51" y="3533"/>
                    </a:lnTo>
                    <a:lnTo>
                      <a:pt x="43" y="3684"/>
                    </a:lnTo>
                    <a:lnTo>
                      <a:pt x="34" y="3835"/>
                    </a:lnTo>
                    <a:lnTo>
                      <a:pt x="28" y="3985"/>
                    </a:lnTo>
                    <a:lnTo>
                      <a:pt x="21" y="4134"/>
                    </a:lnTo>
                    <a:lnTo>
                      <a:pt x="15" y="4281"/>
                    </a:lnTo>
                    <a:lnTo>
                      <a:pt x="11" y="4427"/>
                    </a:lnTo>
                    <a:lnTo>
                      <a:pt x="8" y="4570"/>
                    </a:lnTo>
                    <a:lnTo>
                      <a:pt x="5" y="4710"/>
                    </a:lnTo>
                    <a:lnTo>
                      <a:pt x="1" y="4985"/>
                    </a:lnTo>
                    <a:lnTo>
                      <a:pt x="0" y="5246"/>
                    </a:lnTo>
                    <a:lnTo>
                      <a:pt x="0" y="5493"/>
                    </a:lnTo>
                    <a:lnTo>
                      <a:pt x="3" y="5722"/>
                    </a:lnTo>
                    <a:lnTo>
                      <a:pt x="6" y="5933"/>
                    </a:lnTo>
                    <a:lnTo>
                      <a:pt x="10" y="6122"/>
                    </a:lnTo>
                    <a:lnTo>
                      <a:pt x="15" y="6289"/>
                    </a:lnTo>
                    <a:lnTo>
                      <a:pt x="20" y="6429"/>
                    </a:lnTo>
                    <a:lnTo>
                      <a:pt x="25" y="6542"/>
                    </a:lnTo>
                    <a:lnTo>
                      <a:pt x="29" y="6626"/>
                    </a:lnTo>
                    <a:lnTo>
                      <a:pt x="31" y="6678"/>
                    </a:lnTo>
                    <a:lnTo>
                      <a:pt x="31" y="669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1" name="Freeform 42"/>
              <p:cNvSpPr>
                <a:spLocks/>
              </p:cNvSpPr>
              <p:nvPr/>
            </p:nvSpPr>
            <p:spPr bwMode="auto">
              <a:xfrm>
                <a:off x="3021" y="1291"/>
                <a:ext cx="139" cy="1391"/>
              </a:xfrm>
              <a:custGeom>
                <a:avLst/>
                <a:gdLst>
                  <a:gd name="T0" fmla="*/ 0 w 691"/>
                  <a:gd name="T1" fmla="*/ 0 h 6954"/>
                  <a:gd name="T2" fmla="*/ 0 w 691"/>
                  <a:gd name="T3" fmla="*/ 0 h 6954"/>
                  <a:gd name="T4" fmla="*/ 0 w 691"/>
                  <a:gd name="T5" fmla="*/ 0 h 6954"/>
                  <a:gd name="T6" fmla="*/ 0 w 691"/>
                  <a:gd name="T7" fmla="*/ 0 h 6954"/>
                  <a:gd name="T8" fmla="*/ 0 w 691"/>
                  <a:gd name="T9" fmla="*/ 0 h 6954"/>
                  <a:gd name="T10" fmla="*/ 0 w 691"/>
                  <a:gd name="T11" fmla="*/ 0 h 6954"/>
                  <a:gd name="T12" fmla="*/ 0 w 691"/>
                  <a:gd name="T13" fmla="*/ 0 h 6954"/>
                  <a:gd name="T14" fmla="*/ 0 w 691"/>
                  <a:gd name="T15" fmla="*/ 0 h 6954"/>
                  <a:gd name="T16" fmla="*/ 0 w 691"/>
                  <a:gd name="T17" fmla="*/ 0 h 6954"/>
                  <a:gd name="T18" fmla="*/ 0 w 691"/>
                  <a:gd name="T19" fmla="*/ 0 h 6954"/>
                  <a:gd name="T20" fmla="*/ 0 w 691"/>
                  <a:gd name="T21" fmla="*/ 0 h 6954"/>
                  <a:gd name="T22" fmla="*/ 0 w 691"/>
                  <a:gd name="T23" fmla="*/ 0 h 6954"/>
                  <a:gd name="T24" fmla="*/ 0 w 691"/>
                  <a:gd name="T25" fmla="*/ 0 h 6954"/>
                  <a:gd name="T26" fmla="*/ 0 w 691"/>
                  <a:gd name="T27" fmla="*/ 0 h 6954"/>
                  <a:gd name="T28" fmla="*/ 0 w 691"/>
                  <a:gd name="T29" fmla="*/ 0 h 6954"/>
                  <a:gd name="T30" fmla="*/ 0 w 691"/>
                  <a:gd name="T31" fmla="*/ 0 h 6954"/>
                  <a:gd name="T32" fmla="*/ 0 w 691"/>
                  <a:gd name="T33" fmla="*/ 0 h 6954"/>
                  <a:gd name="T34" fmla="*/ 0 w 691"/>
                  <a:gd name="T35" fmla="*/ 0 h 6954"/>
                  <a:gd name="T36" fmla="*/ 0 w 691"/>
                  <a:gd name="T37" fmla="*/ 0 h 6954"/>
                  <a:gd name="T38" fmla="*/ 0 w 691"/>
                  <a:gd name="T39" fmla="*/ 0 h 6954"/>
                  <a:gd name="T40" fmla="*/ 0 w 691"/>
                  <a:gd name="T41" fmla="*/ 0 h 6954"/>
                  <a:gd name="T42" fmla="*/ 0 w 691"/>
                  <a:gd name="T43" fmla="*/ 0 h 6954"/>
                  <a:gd name="T44" fmla="*/ 0 w 691"/>
                  <a:gd name="T45" fmla="*/ 0 h 6954"/>
                  <a:gd name="T46" fmla="*/ 0 w 691"/>
                  <a:gd name="T47" fmla="*/ 0 h 6954"/>
                  <a:gd name="T48" fmla="*/ 0 w 691"/>
                  <a:gd name="T49" fmla="*/ 0 h 6954"/>
                  <a:gd name="T50" fmla="*/ 0 w 691"/>
                  <a:gd name="T51" fmla="*/ 0 h 6954"/>
                  <a:gd name="T52" fmla="*/ 0 w 691"/>
                  <a:gd name="T53" fmla="*/ 0 h 6954"/>
                  <a:gd name="T54" fmla="*/ 0 w 691"/>
                  <a:gd name="T55" fmla="*/ 0 h 6954"/>
                  <a:gd name="T56" fmla="*/ 0 w 691"/>
                  <a:gd name="T57" fmla="*/ 0 h 6954"/>
                  <a:gd name="T58" fmla="*/ 0 w 691"/>
                  <a:gd name="T59" fmla="*/ 0 h 6954"/>
                  <a:gd name="T60" fmla="*/ 0 w 691"/>
                  <a:gd name="T61" fmla="*/ 0 h 6954"/>
                  <a:gd name="T62" fmla="*/ 0 w 691"/>
                  <a:gd name="T63" fmla="*/ 0 h 6954"/>
                  <a:gd name="T64" fmla="*/ 0 w 691"/>
                  <a:gd name="T65" fmla="*/ 0 h 6954"/>
                  <a:gd name="T66" fmla="*/ 0 w 691"/>
                  <a:gd name="T67" fmla="*/ 0 h 6954"/>
                  <a:gd name="T68" fmla="*/ 0 w 691"/>
                  <a:gd name="T69" fmla="*/ 0 h 6954"/>
                  <a:gd name="T70" fmla="*/ 0 w 691"/>
                  <a:gd name="T71" fmla="*/ 0 h 6954"/>
                  <a:gd name="T72" fmla="*/ 0 w 691"/>
                  <a:gd name="T73" fmla="*/ 0 h 6954"/>
                  <a:gd name="T74" fmla="*/ 0 w 691"/>
                  <a:gd name="T75" fmla="*/ 0 h 6954"/>
                  <a:gd name="T76" fmla="*/ 0 w 691"/>
                  <a:gd name="T77" fmla="*/ 0 h 6954"/>
                  <a:gd name="T78" fmla="*/ 0 w 691"/>
                  <a:gd name="T79" fmla="*/ 0 h 6954"/>
                  <a:gd name="T80" fmla="*/ 0 w 691"/>
                  <a:gd name="T81" fmla="*/ 0 h 6954"/>
                  <a:gd name="T82" fmla="*/ 0 w 691"/>
                  <a:gd name="T83" fmla="*/ 0 h 6954"/>
                  <a:gd name="T84" fmla="*/ 0 w 691"/>
                  <a:gd name="T85" fmla="*/ 0 h 6954"/>
                  <a:gd name="T86" fmla="*/ 0 w 691"/>
                  <a:gd name="T87" fmla="*/ 0 h 6954"/>
                  <a:gd name="T88" fmla="*/ 0 w 691"/>
                  <a:gd name="T89" fmla="*/ 0 h 6954"/>
                  <a:gd name="T90" fmla="*/ 0 w 691"/>
                  <a:gd name="T91" fmla="*/ 0 h 6954"/>
                  <a:gd name="T92" fmla="*/ 0 w 691"/>
                  <a:gd name="T93" fmla="*/ 0 h 6954"/>
                  <a:gd name="T94" fmla="*/ 0 w 691"/>
                  <a:gd name="T95" fmla="*/ 0 h 6954"/>
                  <a:gd name="T96" fmla="*/ 0 w 691"/>
                  <a:gd name="T97" fmla="*/ 0 h 69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1"/>
                  <a:gd name="T148" fmla="*/ 0 h 6954"/>
                  <a:gd name="T149" fmla="*/ 691 w 691"/>
                  <a:gd name="T150" fmla="*/ 6954 h 69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1" h="6954">
                    <a:moveTo>
                      <a:pt x="691" y="0"/>
                    </a:moveTo>
                    <a:lnTo>
                      <a:pt x="661" y="121"/>
                    </a:lnTo>
                    <a:lnTo>
                      <a:pt x="630" y="251"/>
                    </a:lnTo>
                    <a:lnTo>
                      <a:pt x="599" y="387"/>
                    </a:lnTo>
                    <a:lnTo>
                      <a:pt x="568" y="531"/>
                    </a:lnTo>
                    <a:lnTo>
                      <a:pt x="538" y="681"/>
                    </a:lnTo>
                    <a:lnTo>
                      <a:pt x="507" y="835"/>
                    </a:lnTo>
                    <a:lnTo>
                      <a:pt x="475" y="996"/>
                    </a:lnTo>
                    <a:lnTo>
                      <a:pt x="445" y="1161"/>
                    </a:lnTo>
                    <a:lnTo>
                      <a:pt x="415" y="1331"/>
                    </a:lnTo>
                    <a:lnTo>
                      <a:pt x="387" y="1503"/>
                    </a:lnTo>
                    <a:lnTo>
                      <a:pt x="358" y="1678"/>
                    </a:lnTo>
                    <a:lnTo>
                      <a:pt x="329" y="1856"/>
                    </a:lnTo>
                    <a:lnTo>
                      <a:pt x="302" y="2035"/>
                    </a:lnTo>
                    <a:lnTo>
                      <a:pt x="274" y="2216"/>
                    </a:lnTo>
                    <a:lnTo>
                      <a:pt x="248" y="2397"/>
                    </a:lnTo>
                    <a:lnTo>
                      <a:pt x="223" y="2578"/>
                    </a:lnTo>
                    <a:lnTo>
                      <a:pt x="200" y="2757"/>
                    </a:lnTo>
                    <a:lnTo>
                      <a:pt x="176" y="2936"/>
                    </a:lnTo>
                    <a:lnTo>
                      <a:pt x="153" y="3113"/>
                    </a:lnTo>
                    <a:lnTo>
                      <a:pt x="132" y="3288"/>
                    </a:lnTo>
                    <a:lnTo>
                      <a:pt x="112" y="3460"/>
                    </a:lnTo>
                    <a:lnTo>
                      <a:pt x="95" y="3629"/>
                    </a:lnTo>
                    <a:lnTo>
                      <a:pt x="77" y="3792"/>
                    </a:lnTo>
                    <a:lnTo>
                      <a:pt x="62" y="3952"/>
                    </a:lnTo>
                    <a:lnTo>
                      <a:pt x="47" y="4105"/>
                    </a:lnTo>
                    <a:lnTo>
                      <a:pt x="36" y="4254"/>
                    </a:lnTo>
                    <a:lnTo>
                      <a:pt x="25" y="4395"/>
                    </a:lnTo>
                    <a:lnTo>
                      <a:pt x="16" y="4530"/>
                    </a:lnTo>
                    <a:lnTo>
                      <a:pt x="9" y="4657"/>
                    </a:lnTo>
                    <a:lnTo>
                      <a:pt x="4" y="4776"/>
                    </a:lnTo>
                    <a:lnTo>
                      <a:pt x="1" y="4887"/>
                    </a:lnTo>
                    <a:lnTo>
                      <a:pt x="0" y="4987"/>
                    </a:lnTo>
                    <a:lnTo>
                      <a:pt x="0" y="5177"/>
                    </a:lnTo>
                    <a:lnTo>
                      <a:pt x="2" y="5363"/>
                    </a:lnTo>
                    <a:lnTo>
                      <a:pt x="5" y="5547"/>
                    </a:lnTo>
                    <a:lnTo>
                      <a:pt x="9" y="5724"/>
                    </a:lnTo>
                    <a:lnTo>
                      <a:pt x="12" y="5894"/>
                    </a:lnTo>
                    <a:lnTo>
                      <a:pt x="17" y="6056"/>
                    </a:lnTo>
                    <a:lnTo>
                      <a:pt x="22" y="6210"/>
                    </a:lnTo>
                    <a:lnTo>
                      <a:pt x="27" y="6352"/>
                    </a:lnTo>
                    <a:lnTo>
                      <a:pt x="32" y="6483"/>
                    </a:lnTo>
                    <a:lnTo>
                      <a:pt x="37" y="6600"/>
                    </a:lnTo>
                    <a:lnTo>
                      <a:pt x="41" y="6703"/>
                    </a:lnTo>
                    <a:lnTo>
                      <a:pt x="46" y="6790"/>
                    </a:lnTo>
                    <a:lnTo>
                      <a:pt x="49" y="6860"/>
                    </a:lnTo>
                    <a:lnTo>
                      <a:pt x="51" y="6911"/>
                    </a:lnTo>
                    <a:lnTo>
                      <a:pt x="54" y="6944"/>
                    </a:lnTo>
                    <a:lnTo>
                      <a:pt x="54" y="6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2" name="Freeform 43"/>
              <p:cNvSpPr>
                <a:spLocks/>
              </p:cNvSpPr>
              <p:nvPr/>
            </p:nvSpPr>
            <p:spPr bwMode="auto">
              <a:xfrm>
                <a:off x="3340" y="1363"/>
                <a:ext cx="229" cy="1063"/>
              </a:xfrm>
              <a:custGeom>
                <a:avLst/>
                <a:gdLst>
                  <a:gd name="T0" fmla="*/ 0 w 1145"/>
                  <a:gd name="T1" fmla="*/ 0 h 5313"/>
                  <a:gd name="T2" fmla="*/ 0 w 1145"/>
                  <a:gd name="T3" fmla="*/ 0 h 5313"/>
                  <a:gd name="T4" fmla="*/ 0 w 1145"/>
                  <a:gd name="T5" fmla="*/ 0 h 5313"/>
                  <a:gd name="T6" fmla="*/ 0 w 1145"/>
                  <a:gd name="T7" fmla="*/ 0 h 5313"/>
                  <a:gd name="T8" fmla="*/ 0 w 1145"/>
                  <a:gd name="T9" fmla="*/ 0 h 5313"/>
                  <a:gd name="T10" fmla="*/ 0 w 1145"/>
                  <a:gd name="T11" fmla="*/ 0 h 5313"/>
                  <a:gd name="T12" fmla="*/ 0 w 1145"/>
                  <a:gd name="T13" fmla="*/ 0 h 5313"/>
                  <a:gd name="T14" fmla="*/ 0 w 1145"/>
                  <a:gd name="T15" fmla="*/ 0 h 5313"/>
                  <a:gd name="T16" fmla="*/ 0 w 1145"/>
                  <a:gd name="T17" fmla="*/ 0 h 5313"/>
                  <a:gd name="T18" fmla="*/ 0 w 1145"/>
                  <a:gd name="T19" fmla="*/ 0 h 5313"/>
                  <a:gd name="T20" fmla="*/ 0 w 1145"/>
                  <a:gd name="T21" fmla="*/ 0 h 5313"/>
                  <a:gd name="T22" fmla="*/ 0 w 1145"/>
                  <a:gd name="T23" fmla="*/ 0 h 5313"/>
                  <a:gd name="T24" fmla="*/ 0 w 1145"/>
                  <a:gd name="T25" fmla="*/ 0 h 5313"/>
                  <a:gd name="T26" fmla="*/ 0 w 1145"/>
                  <a:gd name="T27" fmla="*/ 0 h 5313"/>
                  <a:gd name="T28" fmla="*/ 0 w 1145"/>
                  <a:gd name="T29" fmla="*/ 0 h 5313"/>
                  <a:gd name="T30" fmla="*/ 0 w 1145"/>
                  <a:gd name="T31" fmla="*/ 0 h 5313"/>
                  <a:gd name="T32" fmla="*/ 0 w 1145"/>
                  <a:gd name="T33" fmla="*/ 0 h 5313"/>
                  <a:gd name="T34" fmla="*/ 0 w 1145"/>
                  <a:gd name="T35" fmla="*/ 0 h 5313"/>
                  <a:gd name="T36" fmla="*/ 0 w 1145"/>
                  <a:gd name="T37" fmla="*/ 0 h 5313"/>
                  <a:gd name="T38" fmla="*/ 0 w 1145"/>
                  <a:gd name="T39" fmla="*/ 0 h 5313"/>
                  <a:gd name="T40" fmla="*/ 0 w 1145"/>
                  <a:gd name="T41" fmla="*/ 0 h 5313"/>
                  <a:gd name="T42" fmla="*/ 0 w 1145"/>
                  <a:gd name="T43" fmla="*/ 0 h 5313"/>
                  <a:gd name="T44" fmla="*/ 0 w 1145"/>
                  <a:gd name="T45" fmla="*/ 0 h 5313"/>
                  <a:gd name="T46" fmla="*/ 0 w 1145"/>
                  <a:gd name="T47" fmla="*/ 0 h 5313"/>
                  <a:gd name="T48" fmla="*/ 0 w 1145"/>
                  <a:gd name="T49" fmla="*/ 0 h 5313"/>
                  <a:gd name="T50" fmla="*/ 0 w 1145"/>
                  <a:gd name="T51" fmla="*/ 0 h 5313"/>
                  <a:gd name="T52" fmla="*/ 0 w 1145"/>
                  <a:gd name="T53" fmla="*/ 0 h 5313"/>
                  <a:gd name="T54" fmla="*/ 0 w 1145"/>
                  <a:gd name="T55" fmla="*/ 0 h 5313"/>
                  <a:gd name="T56" fmla="*/ 0 w 1145"/>
                  <a:gd name="T57" fmla="*/ 0 h 5313"/>
                  <a:gd name="T58" fmla="*/ 0 w 1145"/>
                  <a:gd name="T59" fmla="*/ 0 h 5313"/>
                  <a:gd name="T60" fmla="*/ 0 w 1145"/>
                  <a:gd name="T61" fmla="*/ 0 h 5313"/>
                  <a:gd name="T62" fmla="*/ 0 w 1145"/>
                  <a:gd name="T63" fmla="*/ 0 h 5313"/>
                  <a:gd name="T64" fmla="*/ 0 w 1145"/>
                  <a:gd name="T65" fmla="*/ 0 h 53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5"/>
                  <a:gd name="T100" fmla="*/ 0 h 5313"/>
                  <a:gd name="T101" fmla="*/ 1145 w 1145"/>
                  <a:gd name="T102" fmla="*/ 5313 h 53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5" h="5313">
                    <a:moveTo>
                      <a:pt x="1145" y="0"/>
                    </a:moveTo>
                    <a:lnTo>
                      <a:pt x="1090" y="92"/>
                    </a:lnTo>
                    <a:lnTo>
                      <a:pt x="1037" y="188"/>
                    </a:lnTo>
                    <a:lnTo>
                      <a:pt x="982" y="291"/>
                    </a:lnTo>
                    <a:lnTo>
                      <a:pt x="928" y="397"/>
                    </a:lnTo>
                    <a:lnTo>
                      <a:pt x="876" y="508"/>
                    </a:lnTo>
                    <a:lnTo>
                      <a:pt x="823" y="624"/>
                    </a:lnTo>
                    <a:lnTo>
                      <a:pt x="772" y="745"/>
                    </a:lnTo>
                    <a:lnTo>
                      <a:pt x="721" y="871"/>
                    </a:lnTo>
                    <a:lnTo>
                      <a:pt x="672" y="1001"/>
                    </a:lnTo>
                    <a:lnTo>
                      <a:pt x="624" y="1137"/>
                    </a:lnTo>
                    <a:lnTo>
                      <a:pt x="576" y="1277"/>
                    </a:lnTo>
                    <a:lnTo>
                      <a:pt x="530" y="1422"/>
                    </a:lnTo>
                    <a:lnTo>
                      <a:pt x="485" y="1571"/>
                    </a:lnTo>
                    <a:lnTo>
                      <a:pt x="442" y="1726"/>
                    </a:lnTo>
                    <a:lnTo>
                      <a:pt x="400" y="1885"/>
                    </a:lnTo>
                    <a:lnTo>
                      <a:pt x="359" y="2049"/>
                    </a:lnTo>
                    <a:lnTo>
                      <a:pt x="321" y="2218"/>
                    </a:lnTo>
                    <a:lnTo>
                      <a:pt x="284" y="2391"/>
                    </a:lnTo>
                    <a:lnTo>
                      <a:pt x="249" y="2569"/>
                    </a:lnTo>
                    <a:lnTo>
                      <a:pt x="216" y="2752"/>
                    </a:lnTo>
                    <a:lnTo>
                      <a:pt x="185" y="2939"/>
                    </a:lnTo>
                    <a:lnTo>
                      <a:pt x="156" y="3132"/>
                    </a:lnTo>
                    <a:lnTo>
                      <a:pt x="128" y="3329"/>
                    </a:lnTo>
                    <a:lnTo>
                      <a:pt x="105" y="3531"/>
                    </a:lnTo>
                    <a:lnTo>
                      <a:pt x="82" y="3737"/>
                    </a:lnTo>
                    <a:lnTo>
                      <a:pt x="62" y="3948"/>
                    </a:lnTo>
                    <a:lnTo>
                      <a:pt x="45" y="4164"/>
                    </a:lnTo>
                    <a:lnTo>
                      <a:pt x="30" y="4385"/>
                    </a:lnTo>
                    <a:lnTo>
                      <a:pt x="19" y="4609"/>
                    </a:lnTo>
                    <a:lnTo>
                      <a:pt x="10" y="4839"/>
                    </a:lnTo>
                    <a:lnTo>
                      <a:pt x="2" y="5074"/>
                    </a:lnTo>
                    <a:lnTo>
                      <a:pt x="0" y="531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3" name="Freeform 44"/>
              <p:cNvSpPr>
                <a:spLocks/>
              </p:cNvSpPr>
              <p:nvPr/>
            </p:nvSpPr>
            <p:spPr bwMode="auto">
              <a:xfrm>
                <a:off x="3222" y="1561"/>
                <a:ext cx="305" cy="986"/>
              </a:xfrm>
              <a:custGeom>
                <a:avLst/>
                <a:gdLst>
                  <a:gd name="T0" fmla="*/ 0 w 1526"/>
                  <a:gd name="T1" fmla="*/ 0 h 4932"/>
                  <a:gd name="T2" fmla="*/ 0 w 1526"/>
                  <a:gd name="T3" fmla="*/ 0 h 4932"/>
                  <a:gd name="T4" fmla="*/ 0 w 1526"/>
                  <a:gd name="T5" fmla="*/ 0 h 4932"/>
                  <a:gd name="T6" fmla="*/ 0 w 1526"/>
                  <a:gd name="T7" fmla="*/ 0 h 4932"/>
                  <a:gd name="T8" fmla="*/ 0 w 1526"/>
                  <a:gd name="T9" fmla="*/ 0 h 4932"/>
                  <a:gd name="T10" fmla="*/ 0 w 1526"/>
                  <a:gd name="T11" fmla="*/ 0 h 4932"/>
                  <a:gd name="T12" fmla="*/ 0 w 1526"/>
                  <a:gd name="T13" fmla="*/ 0 h 4932"/>
                  <a:gd name="T14" fmla="*/ 0 w 1526"/>
                  <a:gd name="T15" fmla="*/ 0 h 4932"/>
                  <a:gd name="T16" fmla="*/ 0 w 1526"/>
                  <a:gd name="T17" fmla="*/ 0 h 4932"/>
                  <a:gd name="T18" fmla="*/ 0 w 1526"/>
                  <a:gd name="T19" fmla="*/ 0 h 4932"/>
                  <a:gd name="T20" fmla="*/ 0 w 1526"/>
                  <a:gd name="T21" fmla="*/ 0 h 4932"/>
                  <a:gd name="T22" fmla="*/ 0 w 1526"/>
                  <a:gd name="T23" fmla="*/ 0 h 4932"/>
                  <a:gd name="T24" fmla="*/ 0 w 1526"/>
                  <a:gd name="T25" fmla="*/ 0 h 4932"/>
                  <a:gd name="T26" fmla="*/ 0 w 1526"/>
                  <a:gd name="T27" fmla="*/ 0 h 4932"/>
                  <a:gd name="T28" fmla="*/ 0 w 1526"/>
                  <a:gd name="T29" fmla="*/ 0 h 4932"/>
                  <a:gd name="T30" fmla="*/ 0 w 1526"/>
                  <a:gd name="T31" fmla="*/ 0 h 4932"/>
                  <a:gd name="T32" fmla="*/ 0 w 1526"/>
                  <a:gd name="T33" fmla="*/ 0 h 4932"/>
                  <a:gd name="T34" fmla="*/ 0 w 1526"/>
                  <a:gd name="T35" fmla="*/ 0 h 4932"/>
                  <a:gd name="T36" fmla="*/ 0 w 1526"/>
                  <a:gd name="T37" fmla="*/ 0 h 4932"/>
                  <a:gd name="T38" fmla="*/ 0 w 1526"/>
                  <a:gd name="T39" fmla="*/ 0 h 4932"/>
                  <a:gd name="T40" fmla="*/ 0 w 1526"/>
                  <a:gd name="T41" fmla="*/ 0 h 4932"/>
                  <a:gd name="T42" fmla="*/ 0 w 1526"/>
                  <a:gd name="T43" fmla="*/ 0 h 4932"/>
                  <a:gd name="T44" fmla="*/ 0 w 1526"/>
                  <a:gd name="T45" fmla="*/ 0 h 4932"/>
                  <a:gd name="T46" fmla="*/ 0 w 1526"/>
                  <a:gd name="T47" fmla="*/ 0 h 4932"/>
                  <a:gd name="T48" fmla="*/ 0 w 1526"/>
                  <a:gd name="T49" fmla="*/ 0 h 4932"/>
                  <a:gd name="T50" fmla="*/ 0 w 1526"/>
                  <a:gd name="T51" fmla="*/ 0 h 4932"/>
                  <a:gd name="T52" fmla="*/ 0 w 1526"/>
                  <a:gd name="T53" fmla="*/ 0 h 4932"/>
                  <a:gd name="T54" fmla="*/ 0 w 1526"/>
                  <a:gd name="T55" fmla="*/ 0 h 4932"/>
                  <a:gd name="T56" fmla="*/ 0 w 1526"/>
                  <a:gd name="T57" fmla="*/ 0 h 49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6"/>
                  <a:gd name="T88" fmla="*/ 0 h 4932"/>
                  <a:gd name="T89" fmla="*/ 1526 w 1526"/>
                  <a:gd name="T90" fmla="*/ 4932 h 493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6" h="4932">
                    <a:moveTo>
                      <a:pt x="1526" y="0"/>
                    </a:moveTo>
                    <a:lnTo>
                      <a:pt x="1510" y="33"/>
                    </a:lnTo>
                    <a:lnTo>
                      <a:pt x="1461" y="131"/>
                    </a:lnTo>
                    <a:lnTo>
                      <a:pt x="1388" y="285"/>
                    </a:lnTo>
                    <a:lnTo>
                      <a:pt x="1290" y="493"/>
                    </a:lnTo>
                    <a:lnTo>
                      <a:pt x="1235" y="615"/>
                    </a:lnTo>
                    <a:lnTo>
                      <a:pt x="1176" y="747"/>
                    </a:lnTo>
                    <a:lnTo>
                      <a:pt x="1113" y="888"/>
                    </a:lnTo>
                    <a:lnTo>
                      <a:pt x="1048" y="1040"/>
                    </a:lnTo>
                    <a:lnTo>
                      <a:pt x="981" y="1200"/>
                    </a:lnTo>
                    <a:lnTo>
                      <a:pt x="912" y="1369"/>
                    </a:lnTo>
                    <a:lnTo>
                      <a:pt x="841" y="1545"/>
                    </a:lnTo>
                    <a:lnTo>
                      <a:pt x="770" y="1727"/>
                    </a:lnTo>
                    <a:lnTo>
                      <a:pt x="699" y="1914"/>
                    </a:lnTo>
                    <a:lnTo>
                      <a:pt x="629" y="2106"/>
                    </a:lnTo>
                    <a:lnTo>
                      <a:pt x="559" y="2304"/>
                    </a:lnTo>
                    <a:lnTo>
                      <a:pt x="492" y="2504"/>
                    </a:lnTo>
                    <a:lnTo>
                      <a:pt x="426" y="2708"/>
                    </a:lnTo>
                    <a:lnTo>
                      <a:pt x="362" y="2914"/>
                    </a:lnTo>
                    <a:lnTo>
                      <a:pt x="302" y="3121"/>
                    </a:lnTo>
                    <a:lnTo>
                      <a:pt x="246" y="3329"/>
                    </a:lnTo>
                    <a:lnTo>
                      <a:pt x="195" y="3537"/>
                    </a:lnTo>
                    <a:lnTo>
                      <a:pt x="147" y="3744"/>
                    </a:lnTo>
                    <a:lnTo>
                      <a:pt x="106" y="3950"/>
                    </a:lnTo>
                    <a:lnTo>
                      <a:pt x="71" y="4153"/>
                    </a:lnTo>
                    <a:lnTo>
                      <a:pt x="41" y="4354"/>
                    </a:lnTo>
                    <a:lnTo>
                      <a:pt x="20" y="4551"/>
                    </a:lnTo>
                    <a:lnTo>
                      <a:pt x="5" y="4744"/>
                    </a:lnTo>
                    <a:lnTo>
                      <a:pt x="0" y="49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4" name="Freeform 45"/>
              <p:cNvSpPr>
                <a:spLocks/>
              </p:cNvSpPr>
              <p:nvPr/>
            </p:nvSpPr>
            <p:spPr bwMode="auto">
              <a:xfrm>
                <a:off x="3194" y="1658"/>
                <a:ext cx="364" cy="906"/>
              </a:xfrm>
              <a:custGeom>
                <a:avLst/>
                <a:gdLst>
                  <a:gd name="T0" fmla="*/ 0 w 1818"/>
                  <a:gd name="T1" fmla="*/ 0 h 4532"/>
                  <a:gd name="T2" fmla="*/ 0 w 1818"/>
                  <a:gd name="T3" fmla="*/ 0 h 4532"/>
                  <a:gd name="T4" fmla="*/ 0 w 1818"/>
                  <a:gd name="T5" fmla="*/ 0 h 4532"/>
                  <a:gd name="T6" fmla="*/ 0 w 1818"/>
                  <a:gd name="T7" fmla="*/ 0 h 4532"/>
                  <a:gd name="T8" fmla="*/ 0 w 1818"/>
                  <a:gd name="T9" fmla="*/ 0 h 4532"/>
                  <a:gd name="T10" fmla="*/ 0 w 1818"/>
                  <a:gd name="T11" fmla="*/ 0 h 4532"/>
                  <a:gd name="T12" fmla="*/ 0 w 1818"/>
                  <a:gd name="T13" fmla="*/ 0 h 4532"/>
                  <a:gd name="T14" fmla="*/ 0 w 1818"/>
                  <a:gd name="T15" fmla="*/ 0 h 4532"/>
                  <a:gd name="T16" fmla="*/ 0 w 1818"/>
                  <a:gd name="T17" fmla="*/ 0 h 4532"/>
                  <a:gd name="T18" fmla="*/ 0 w 1818"/>
                  <a:gd name="T19" fmla="*/ 0 h 4532"/>
                  <a:gd name="T20" fmla="*/ 0 w 1818"/>
                  <a:gd name="T21" fmla="*/ 0 h 4532"/>
                  <a:gd name="T22" fmla="*/ 0 w 1818"/>
                  <a:gd name="T23" fmla="*/ 0 h 4532"/>
                  <a:gd name="T24" fmla="*/ 0 w 1818"/>
                  <a:gd name="T25" fmla="*/ 0 h 4532"/>
                  <a:gd name="T26" fmla="*/ 0 w 1818"/>
                  <a:gd name="T27" fmla="*/ 0 h 4532"/>
                  <a:gd name="T28" fmla="*/ 0 w 1818"/>
                  <a:gd name="T29" fmla="*/ 0 h 4532"/>
                  <a:gd name="T30" fmla="*/ 0 w 1818"/>
                  <a:gd name="T31" fmla="*/ 0 h 4532"/>
                  <a:gd name="T32" fmla="*/ 0 w 1818"/>
                  <a:gd name="T33" fmla="*/ 0 h 4532"/>
                  <a:gd name="T34" fmla="*/ 0 w 1818"/>
                  <a:gd name="T35" fmla="*/ 0 h 4532"/>
                  <a:gd name="T36" fmla="*/ 0 w 1818"/>
                  <a:gd name="T37" fmla="*/ 0 h 4532"/>
                  <a:gd name="T38" fmla="*/ 0 w 1818"/>
                  <a:gd name="T39" fmla="*/ 0 h 4532"/>
                  <a:gd name="T40" fmla="*/ 0 w 1818"/>
                  <a:gd name="T41" fmla="*/ 0 h 4532"/>
                  <a:gd name="T42" fmla="*/ 0 w 1818"/>
                  <a:gd name="T43" fmla="*/ 0 h 4532"/>
                  <a:gd name="T44" fmla="*/ 0 w 1818"/>
                  <a:gd name="T45" fmla="*/ 0 h 4532"/>
                  <a:gd name="T46" fmla="*/ 0 w 1818"/>
                  <a:gd name="T47" fmla="*/ 0 h 4532"/>
                  <a:gd name="T48" fmla="*/ 0 w 1818"/>
                  <a:gd name="T49" fmla="*/ 0 h 4532"/>
                  <a:gd name="T50" fmla="*/ 0 w 1818"/>
                  <a:gd name="T51" fmla="*/ 0 h 4532"/>
                  <a:gd name="T52" fmla="*/ 0 w 1818"/>
                  <a:gd name="T53" fmla="*/ 0 h 4532"/>
                  <a:gd name="T54" fmla="*/ 0 w 1818"/>
                  <a:gd name="T55" fmla="*/ 0 h 4532"/>
                  <a:gd name="T56" fmla="*/ 0 w 1818"/>
                  <a:gd name="T57" fmla="*/ 0 h 4532"/>
                  <a:gd name="T58" fmla="*/ 0 w 1818"/>
                  <a:gd name="T59" fmla="*/ 0 h 4532"/>
                  <a:gd name="T60" fmla="*/ 0 w 1818"/>
                  <a:gd name="T61" fmla="*/ 0 h 45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818"/>
                  <a:gd name="T94" fmla="*/ 0 h 4532"/>
                  <a:gd name="T95" fmla="*/ 1818 w 1818"/>
                  <a:gd name="T96" fmla="*/ 4532 h 45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818" h="4532">
                    <a:moveTo>
                      <a:pt x="1818" y="0"/>
                    </a:moveTo>
                    <a:lnTo>
                      <a:pt x="1780" y="75"/>
                    </a:lnTo>
                    <a:lnTo>
                      <a:pt x="1738" y="153"/>
                    </a:lnTo>
                    <a:lnTo>
                      <a:pt x="1692" y="238"/>
                    </a:lnTo>
                    <a:lnTo>
                      <a:pt x="1643" y="327"/>
                    </a:lnTo>
                    <a:lnTo>
                      <a:pt x="1536" y="520"/>
                    </a:lnTo>
                    <a:lnTo>
                      <a:pt x="1417" y="734"/>
                    </a:lnTo>
                    <a:lnTo>
                      <a:pt x="1355" y="846"/>
                    </a:lnTo>
                    <a:lnTo>
                      <a:pt x="1290" y="965"/>
                    </a:lnTo>
                    <a:lnTo>
                      <a:pt x="1224" y="1087"/>
                    </a:lnTo>
                    <a:lnTo>
                      <a:pt x="1158" y="1213"/>
                    </a:lnTo>
                    <a:lnTo>
                      <a:pt x="1089" y="1344"/>
                    </a:lnTo>
                    <a:lnTo>
                      <a:pt x="1020" y="1479"/>
                    </a:lnTo>
                    <a:lnTo>
                      <a:pt x="952" y="1619"/>
                    </a:lnTo>
                    <a:lnTo>
                      <a:pt x="882" y="1762"/>
                    </a:lnTo>
                    <a:lnTo>
                      <a:pt x="813" y="1909"/>
                    </a:lnTo>
                    <a:lnTo>
                      <a:pt x="745" y="2060"/>
                    </a:lnTo>
                    <a:lnTo>
                      <a:pt x="677" y="2215"/>
                    </a:lnTo>
                    <a:lnTo>
                      <a:pt x="611" y="2374"/>
                    </a:lnTo>
                    <a:lnTo>
                      <a:pt x="546" y="2536"/>
                    </a:lnTo>
                    <a:lnTo>
                      <a:pt x="483" y="2701"/>
                    </a:lnTo>
                    <a:lnTo>
                      <a:pt x="420" y="2870"/>
                    </a:lnTo>
                    <a:lnTo>
                      <a:pt x="361" y="3043"/>
                    </a:lnTo>
                    <a:lnTo>
                      <a:pt x="304" y="3219"/>
                    </a:lnTo>
                    <a:lnTo>
                      <a:pt x="250" y="3397"/>
                    </a:lnTo>
                    <a:lnTo>
                      <a:pt x="199" y="3579"/>
                    </a:lnTo>
                    <a:lnTo>
                      <a:pt x="151" y="3764"/>
                    </a:lnTo>
                    <a:lnTo>
                      <a:pt x="107" y="3951"/>
                    </a:lnTo>
                    <a:lnTo>
                      <a:pt x="67" y="4142"/>
                    </a:lnTo>
                    <a:lnTo>
                      <a:pt x="31" y="4336"/>
                    </a:lnTo>
                    <a:lnTo>
                      <a:pt x="0" y="45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5" name="Freeform 46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6" name="Freeform 47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7" name="Freeform 48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8" name="Freeform 49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9" name="Freeform 50"/>
              <p:cNvSpPr>
                <a:spLocks/>
              </p:cNvSpPr>
              <p:nvPr/>
            </p:nvSpPr>
            <p:spPr bwMode="auto">
              <a:xfrm>
                <a:off x="2146" y="2838"/>
                <a:ext cx="1509" cy="1129"/>
              </a:xfrm>
              <a:custGeom>
                <a:avLst/>
                <a:gdLst>
                  <a:gd name="T0" fmla="*/ 0 w 7544"/>
                  <a:gd name="T1" fmla="*/ 0 h 5642"/>
                  <a:gd name="T2" fmla="*/ 0 w 7544"/>
                  <a:gd name="T3" fmla="*/ 0 h 5642"/>
                  <a:gd name="T4" fmla="*/ 0 w 7544"/>
                  <a:gd name="T5" fmla="*/ 0 h 5642"/>
                  <a:gd name="T6" fmla="*/ 0 w 7544"/>
                  <a:gd name="T7" fmla="*/ 0 h 5642"/>
                  <a:gd name="T8" fmla="*/ 0 w 7544"/>
                  <a:gd name="T9" fmla="*/ 0 h 5642"/>
                  <a:gd name="T10" fmla="*/ 0 w 7544"/>
                  <a:gd name="T11" fmla="*/ 0 h 5642"/>
                  <a:gd name="T12" fmla="*/ 0 w 7544"/>
                  <a:gd name="T13" fmla="*/ 0 h 5642"/>
                  <a:gd name="T14" fmla="*/ 0 w 7544"/>
                  <a:gd name="T15" fmla="*/ 0 h 5642"/>
                  <a:gd name="T16" fmla="*/ 0 w 7544"/>
                  <a:gd name="T17" fmla="*/ 0 h 5642"/>
                  <a:gd name="T18" fmla="*/ 0 w 7544"/>
                  <a:gd name="T19" fmla="*/ 0 h 5642"/>
                  <a:gd name="T20" fmla="*/ 0 w 7544"/>
                  <a:gd name="T21" fmla="*/ 0 h 5642"/>
                  <a:gd name="T22" fmla="*/ 0 w 7544"/>
                  <a:gd name="T23" fmla="*/ 0 h 5642"/>
                  <a:gd name="T24" fmla="*/ 0 w 7544"/>
                  <a:gd name="T25" fmla="*/ 0 h 5642"/>
                  <a:gd name="T26" fmla="*/ 0 w 7544"/>
                  <a:gd name="T27" fmla="*/ 0 h 5642"/>
                  <a:gd name="T28" fmla="*/ 0 w 7544"/>
                  <a:gd name="T29" fmla="*/ 0 h 5642"/>
                  <a:gd name="T30" fmla="*/ 0 w 7544"/>
                  <a:gd name="T31" fmla="*/ 0 h 5642"/>
                  <a:gd name="T32" fmla="*/ 0 w 7544"/>
                  <a:gd name="T33" fmla="*/ 0 h 5642"/>
                  <a:gd name="T34" fmla="*/ 0 w 7544"/>
                  <a:gd name="T35" fmla="*/ 0 h 5642"/>
                  <a:gd name="T36" fmla="*/ 0 w 7544"/>
                  <a:gd name="T37" fmla="*/ 0 h 5642"/>
                  <a:gd name="T38" fmla="*/ 0 w 7544"/>
                  <a:gd name="T39" fmla="*/ 0 h 5642"/>
                  <a:gd name="T40" fmla="*/ 0 w 7544"/>
                  <a:gd name="T41" fmla="*/ 0 h 5642"/>
                  <a:gd name="T42" fmla="*/ 0 w 7544"/>
                  <a:gd name="T43" fmla="*/ 0 h 5642"/>
                  <a:gd name="T44" fmla="*/ 0 w 7544"/>
                  <a:gd name="T45" fmla="*/ 0 h 5642"/>
                  <a:gd name="T46" fmla="*/ 0 w 7544"/>
                  <a:gd name="T47" fmla="*/ 0 h 5642"/>
                  <a:gd name="T48" fmla="*/ 0 w 7544"/>
                  <a:gd name="T49" fmla="*/ 0 h 5642"/>
                  <a:gd name="T50" fmla="*/ 0 w 7544"/>
                  <a:gd name="T51" fmla="*/ 0 h 5642"/>
                  <a:gd name="T52" fmla="*/ 0 w 7544"/>
                  <a:gd name="T53" fmla="*/ 0 h 5642"/>
                  <a:gd name="T54" fmla="*/ 0 w 7544"/>
                  <a:gd name="T55" fmla="*/ 0 h 5642"/>
                  <a:gd name="T56" fmla="*/ 0 w 7544"/>
                  <a:gd name="T57" fmla="*/ 0 h 5642"/>
                  <a:gd name="T58" fmla="*/ 0 w 7544"/>
                  <a:gd name="T59" fmla="*/ 0 h 5642"/>
                  <a:gd name="T60" fmla="*/ 0 w 7544"/>
                  <a:gd name="T61" fmla="*/ 0 h 5642"/>
                  <a:gd name="T62" fmla="*/ 0 w 7544"/>
                  <a:gd name="T63" fmla="*/ 0 h 5642"/>
                  <a:gd name="T64" fmla="*/ 0 w 7544"/>
                  <a:gd name="T65" fmla="*/ 0 h 5642"/>
                  <a:gd name="T66" fmla="*/ 0 w 7544"/>
                  <a:gd name="T67" fmla="*/ 0 h 5642"/>
                  <a:gd name="T68" fmla="*/ 0 w 7544"/>
                  <a:gd name="T69" fmla="*/ 0 h 5642"/>
                  <a:gd name="T70" fmla="*/ 0 w 7544"/>
                  <a:gd name="T71" fmla="*/ 0 h 5642"/>
                  <a:gd name="T72" fmla="*/ 0 w 7544"/>
                  <a:gd name="T73" fmla="*/ 0 h 5642"/>
                  <a:gd name="T74" fmla="*/ 0 w 7544"/>
                  <a:gd name="T75" fmla="*/ 0 h 5642"/>
                  <a:gd name="T76" fmla="*/ 0 w 7544"/>
                  <a:gd name="T77" fmla="*/ 0 h 5642"/>
                  <a:gd name="T78" fmla="*/ 0 w 7544"/>
                  <a:gd name="T79" fmla="*/ 0 h 5642"/>
                  <a:gd name="T80" fmla="*/ 0 w 7544"/>
                  <a:gd name="T81" fmla="*/ 0 h 5642"/>
                  <a:gd name="T82" fmla="*/ 0 w 7544"/>
                  <a:gd name="T83" fmla="*/ 0 h 5642"/>
                  <a:gd name="T84" fmla="*/ 0 w 7544"/>
                  <a:gd name="T85" fmla="*/ 0 h 5642"/>
                  <a:gd name="T86" fmla="*/ 0 w 7544"/>
                  <a:gd name="T87" fmla="*/ 0 h 5642"/>
                  <a:gd name="T88" fmla="*/ 0 w 7544"/>
                  <a:gd name="T89" fmla="*/ 0 h 5642"/>
                  <a:gd name="T90" fmla="*/ 0 w 7544"/>
                  <a:gd name="T91" fmla="*/ 0 h 5642"/>
                  <a:gd name="T92" fmla="*/ 0 w 7544"/>
                  <a:gd name="T93" fmla="*/ 0 h 5642"/>
                  <a:gd name="T94" fmla="*/ 0 w 7544"/>
                  <a:gd name="T95" fmla="*/ 0 h 5642"/>
                  <a:gd name="T96" fmla="*/ 0 w 7544"/>
                  <a:gd name="T97" fmla="*/ 0 h 5642"/>
                  <a:gd name="T98" fmla="*/ 0 w 7544"/>
                  <a:gd name="T99" fmla="*/ 0 h 5642"/>
                  <a:gd name="T100" fmla="*/ 0 w 7544"/>
                  <a:gd name="T101" fmla="*/ 0 h 5642"/>
                  <a:gd name="T102" fmla="*/ 0 w 7544"/>
                  <a:gd name="T103" fmla="*/ 0 h 5642"/>
                  <a:gd name="T104" fmla="*/ 0 w 7544"/>
                  <a:gd name="T105" fmla="*/ 0 h 5642"/>
                  <a:gd name="T106" fmla="*/ 0 w 7544"/>
                  <a:gd name="T107" fmla="*/ 0 h 5642"/>
                  <a:gd name="T108" fmla="*/ 0 w 7544"/>
                  <a:gd name="T109" fmla="*/ 0 h 5642"/>
                  <a:gd name="T110" fmla="*/ 0 w 7544"/>
                  <a:gd name="T111" fmla="*/ 0 h 5642"/>
                  <a:gd name="T112" fmla="*/ 0 w 7544"/>
                  <a:gd name="T113" fmla="*/ 0 h 5642"/>
                  <a:gd name="T114" fmla="*/ 0 w 7544"/>
                  <a:gd name="T115" fmla="*/ 0 h 5642"/>
                  <a:gd name="T116" fmla="*/ 0 w 7544"/>
                  <a:gd name="T117" fmla="*/ 0 h 5642"/>
                  <a:gd name="T118" fmla="*/ 0 w 7544"/>
                  <a:gd name="T119" fmla="*/ 0 h 5642"/>
                  <a:gd name="T120" fmla="*/ 0 w 7544"/>
                  <a:gd name="T121" fmla="*/ 0 h 5642"/>
                  <a:gd name="T122" fmla="*/ 0 w 7544"/>
                  <a:gd name="T123" fmla="*/ 0 h 5642"/>
                  <a:gd name="T124" fmla="*/ 0 w 7544"/>
                  <a:gd name="T125" fmla="*/ 0 h 56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544"/>
                  <a:gd name="T190" fmla="*/ 0 h 5642"/>
                  <a:gd name="T191" fmla="*/ 7544 w 7544"/>
                  <a:gd name="T192" fmla="*/ 5642 h 56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544" h="5642">
                    <a:moveTo>
                      <a:pt x="7544" y="606"/>
                    </a:moveTo>
                    <a:lnTo>
                      <a:pt x="7544" y="689"/>
                    </a:lnTo>
                    <a:lnTo>
                      <a:pt x="7544" y="759"/>
                    </a:lnTo>
                    <a:lnTo>
                      <a:pt x="7543" y="818"/>
                    </a:lnTo>
                    <a:lnTo>
                      <a:pt x="7540" y="867"/>
                    </a:lnTo>
                    <a:lnTo>
                      <a:pt x="7538" y="908"/>
                    </a:lnTo>
                    <a:lnTo>
                      <a:pt x="7533" y="941"/>
                    </a:lnTo>
                    <a:lnTo>
                      <a:pt x="7530" y="958"/>
                    </a:lnTo>
                    <a:lnTo>
                      <a:pt x="7528" y="973"/>
                    </a:lnTo>
                    <a:lnTo>
                      <a:pt x="7524" y="988"/>
                    </a:lnTo>
                    <a:lnTo>
                      <a:pt x="7519" y="1001"/>
                    </a:lnTo>
                    <a:lnTo>
                      <a:pt x="7514" y="1014"/>
                    </a:lnTo>
                    <a:lnTo>
                      <a:pt x="7506" y="1025"/>
                    </a:lnTo>
                    <a:lnTo>
                      <a:pt x="7499" y="1034"/>
                    </a:lnTo>
                    <a:lnTo>
                      <a:pt x="7490" y="1041"/>
                    </a:lnTo>
                    <a:lnTo>
                      <a:pt x="7470" y="1051"/>
                    </a:lnTo>
                    <a:lnTo>
                      <a:pt x="7450" y="1060"/>
                    </a:lnTo>
                    <a:lnTo>
                      <a:pt x="7440" y="1065"/>
                    </a:lnTo>
                    <a:lnTo>
                      <a:pt x="7432" y="1071"/>
                    </a:lnTo>
                    <a:lnTo>
                      <a:pt x="7423" y="1079"/>
                    </a:lnTo>
                    <a:lnTo>
                      <a:pt x="7415" y="1088"/>
                    </a:lnTo>
                    <a:lnTo>
                      <a:pt x="7409" y="1099"/>
                    </a:lnTo>
                    <a:lnTo>
                      <a:pt x="7404" y="1112"/>
                    </a:lnTo>
                    <a:lnTo>
                      <a:pt x="7402" y="1129"/>
                    </a:lnTo>
                    <a:lnTo>
                      <a:pt x="7400" y="1150"/>
                    </a:lnTo>
                    <a:lnTo>
                      <a:pt x="7400" y="1197"/>
                    </a:lnTo>
                    <a:lnTo>
                      <a:pt x="7400" y="1245"/>
                    </a:lnTo>
                    <a:lnTo>
                      <a:pt x="7400" y="1290"/>
                    </a:lnTo>
                    <a:lnTo>
                      <a:pt x="7398" y="1327"/>
                    </a:lnTo>
                    <a:lnTo>
                      <a:pt x="7397" y="1342"/>
                    </a:lnTo>
                    <a:lnTo>
                      <a:pt x="7394" y="1355"/>
                    </a:lnTo>
                    <a:lnTo>
                      <a:pt x="7392" y="1363"/>
                    </a:lnTo>
                    <a:lnTo>
                      <a:pt x="7388" y="1368"/>
                    </a:lnTo>
                    <a:lnTo>
                      <a:pt x="7385" y="1370"/>
                    </a:lnTo>
                    <a:lnTo>
                      <a:pt x="7384" y="1370"/>
                    </a:lnTo>
                    <a:lnTo>
                      <a:pt x="7382" y="1368"/>
                    </a:lnTo>
                    <a:lnTo>
                      <a:pt x="7379" y="1366"/>
                    </a:lnTo>
                    <a:lnTo>
                      <a:pt x="7373" y="1357"/>
                    </a:lnTo>
                    <a:lnTo>
                      <a:pt x="7365" y="1342"/>
                    </a:lnTo>
                    <a:lnTo>
                      <a:pt x="7350" y="1303"/>
                    </a:lnTo>
                    <a:lnTo>
                      <a:pt x="7335" y="1266"/>
                    </a:lnTo>
                    <a:lnTo>
                      <a:pt x="7328" y="1249"/>
                    </a:lnTo>
                    <a:lnTo>
                      <a:pt x="7319" y="1231"/>
                    </a:lnTo>
                    <a:lnTo>
                      <a:pt x="7312" y="1215"/>
                    </a:lnTo>
                    <a:lnTo>
                      <a:pt x="7302" y="1201"/>
                    </a:lnTo>
                    <a:lnTo>
                      <a:pt x="7292" y="1190"/>
                    </a:lnTo>
                    <a:lnTo>
                      <a:pt x="7282" y="1180"/>
                    </a:lnTo>
                    <a:lnTo>
                      <a:pt x="7276" y="1176"/>
                    </a:lnTo>
                    <a:lnTo>
                      <a:pt x="7269" y="1174"/>
                    </a:lnTo>
                    <a:lnTo>
                      <a:pt x="7262" y="1171"/>
                    </a:lnTo>
                    <a:lnTo>
                      <a:pt x="7256" y="1170"/>
                    </a:lnTo>
                    <a:lnTo>
                      <a:pt x="7248" y="1169"/>
                    </a:lnTo>
                    <a:lnTo>
                      <a:pt x="7241" y="1170"/>
                    </a:lnTo>
                    <a:lnTo>
                      <a:pt x="7232" y="1171"/>
                    </a:lnTo>
                    <a:lnTo>
                      <a:pt x="7223" y="1174"/>
                    </a:lnTo>
                    <a:lnTo>
                      <a:pt x="7214" y="1177"/>
                    </a:lnTo>
                    <a:lnTo>
                      <a:pt x="7204" y="1181"/>
                    </a:lnTo>
                    <a:lnTo>
                      <a:pt x="7193" y="1187"/>
                    </a:lnTo>
                    <a:lnTo>
                      <a:pt x="7183" y="1194"/>
                    </a:lnTo>
                    <a:lnTo>
                      <a:pt x="7161" y="1210"/>
                    </a:lnTo>
                    <a:lnTo>
                      <a:pt x="7141" y="1226"/>
                    </a:lnTo>
                    <a:lnTo>
                      <a:pt x="7132" y="1235"/>
                    </a:lnTo>
                    <a:lnTo>
                      <a:pt x="7123" y="1244"/>
                    </a:lnTo>
                    <a:lnTo>
                      <a:pt x="7115" y="1254"/>
                    </a:lnTo>
                    <a:lnTo>
                      <a:pt x="7107" y="1264"/>
                    </a:lnTo>
                    <a:lnTo>
                      <a:pt x="7100" y="1275"/>
                    </a:lnTo>
                    <a:lnTo>
                      <a:pt x="7093" y="1286"/>
                    </a:lnTo>
                    <a:lnTo>
                      <a:pt x="7087" y="1297"/>
                    </a:lnTo>
                    <a:lnTo>
                      <a:pt x="7082" y="1308"/>
                    </a:lnTo>
                    <a:lnTo>
                      <a:pt x="7076" y="1321"/>
                    </a:lnTo>
                    <a:lnTo>
                      <a:pt x="7072" y="1335"/>
                    </a:lnTo>
                    <a:lnTo>
                      <a:pt x="7068" y="1348"/>
                    </a:lnTo>
                    <a:lnTo>
                      <a:pt x="7065" y="1362"/>
                    </a:lnTo>
                    <a:lnTo>
                      <a:pt x="7058" y="1392"/>
                    </a:lnTo>
                    <a:lnTo>
                      <a:pt x="7056" y="1425"/>
                    </a:lnTo>
                    <a:lnTo>
                      <a:pt x="7055" y="1459"/>
                    </a:lnTo>
                    <a:lnTo>
                      <a:pt x="7055" y="1497"/>
                    </a:lnTo>
                    <a:lnTo>
                      <a:pt x="7058" y="1537"/>
                    </a:lnTo>
                    <a:lnTo>
                      <a:pt x="7063" y="1581"/>
                    </a:lnTo>
                    <a:lnTo>
                      <a:pt x="7070" y="1628"/>
                    </a:lnTo>
                    <a:lnTo>
                      <a:pt x="7080" y="1678"/>
                    </a:lnTo>
                    <a:lnTo>
                      <a:pt x="7098" y="1789"/>
                    </a:lnTo>
                    <a:lnTo>
                      <a:pt x="7121" y="1908"/>
                    </a:lnTo>
                    <a:lnTo>
                      <a:pt x="7132" y="1967"/>
                    </a:lnTo>
                    <a:lnTo>
                      <a:pt x="7145" y="2027"/>
                    </a:lnTo>
                    <a:lnTo>
                      <a:pt x="7158" y="2085"/>
                    </a:lnTo>
                    <a:lnTo>
                      <a:pt x="7172" y="2138"/>
                    </a:lnTo>
                    <a:lnTo>
                      <a:pt x="7187" y="2190"/>
                    </a:lnTo>
                    <a:lnTo>
                      <a:pt x="7203" y="2236"/>
                    </a:lnTo>
                    <a:lnTo>
                      <a:pt x="7212" y="2257"/>
                    </a:lnTo>
                    <a:lnTo>
                      <a:pt x="7221" y="2276"/>
                    </a:lnTo>
                    <a:lnTo>
                      <a:pt x="7229" y="2293"/>
                    </a:lnTo>
                    <a:lnTo>
                      <a:pt x="7238" y="2309"/>
                    </a:lnTo>
                    <a:lnTo>
                      <a:pt x="7248" y="2323"/>
                    </a:lnTo>
                    <a:lnTo>
                      <a:pt x="7257" y="2334"/>
                    </a:lnTo>
                    <a:lnTo>
                      <a:pt x="7267" y="2344"/>
                    </a:lnTo>
                    <a:lnTo>
                      <a:pt x="7278" y="2352"/>
                    </a:lnTo>
                    <a:lnTo>
                      <a:pt x="7288" y="2357"/>
                    </a:lnTo>
                    <a:lnTo>
                      <a:pt x="7299" y="2359"/>
                    </a:lnTo>
                    <a:lnTo>
                      <a:pt x="7311" y="2358"/>
                    </a:lnTo>
                    <a:lnTo>
                      <a:pt x="7322" y="2356"/>
                    </a:lnTo>
                    <a:lnTo>
                      <a:pt x="7342" y="2347"/>
                    </a:lnTo>
                    <a:lnTo>
                      <a:pt x="7358" y="2343"/>
                    </a:lnTo>
                    <a:lnTo>
                      <a:pt x="7364" y="2342"/>
                    </a:lnTo>
                    <a:lnTo>
                      <a:pt x="7370" y="2342"/>
                    </a:lnTo>
                    <a:lnTo>
                      <a:pt x="7375" y="2343"/>
                    </a:lnTo>
                    <a:lnTo>
                      <a:pt x="7379" y="2344"/>
                    </a:lnTo>
                    <a:lnTo>
                      <a:pt x="7383" y="2347"/>
                    </a:lnTo>
                    <a:lnTo>
                      <a:pt x="7385" y="2349"/>
                    </a:lnTo>
                    <a:lnTo>
                      <a:pt x="7388" y="2353"/>
                    </a:lnTo>
                    <a:lnTo>
                      <a:pt x="7389" y="2357"/>
                    </a:lnTo>
                    <a:lnTo>
                      <a:pt x="7389" y="2367"/>
                    </a:lnTo>
                    <a:lnTo>
                      <a:pt x="7388" y="2378"/>
                    </a:lnTo>
                    <a:lnTo>
                      <a:pt x="7384" y="2391"/>
                    </a:lnTo>
                    <a:lnTo>
                      <a:pt x="7379" y="2406"/>
                    </a:lnTo>
                    <a:lnTo>
                      <a:pt x="7372" y="2419"/>
                    </a:lnTo>
                    <a:lnTo>
                      <a:pt x="7363" y="2435"/>
                    </a:lnTo>
                    <a:lnTo>
                      <a:pt x="7353" y="2450"/>
                    </a:lnTo>
                    <a:lnTo>
                      <a:pt x="7343" y="2465"/>
                    </a:lnTo>
                    <a:lnTo>
                      <a:pt x="7333" y="2480"/>
                    </a:lnTo>
                    <a:lnTo>
                      <a:pt x="7322" y="2493"/>
                    </a:lnTo>
                    <a:lnTo>
                      <a:pt x="7309" y="2509"/>
                    </a:lnTo>
                    <a:lnTo>
                      <a:pt x="7297" y="2530"/>
                    </a:lnTo>
                    <a:lnTo>
                      <a:pt x="7284" y="2554"/>
                    </a:lnTo>
                    <a:lnTo>
                      <a:pt x="7271" y="2582"/>
                    </a:lnTo>
                    <a:lnTo>
                      <a:pt x="7246" y="2640"/>
                    </a:lnTo>
                    <a:lnTo>
                      <a:pt x="7223" y="2696"/>
                    </a:lnTo>
                    <a:lnTo>
                      <a:pt x="7213" y="2721"/>
                    </a:lnTo>
                    <a:lnTo>
                      <a:pt x="7203" y="2743"/>
                    </a:lnTo>
                    <a:lnTo>
                      <a:pt x="7194" y="2759"/>
                    </a:lnTo>
                    <a:lnTo>
                      <a:pt x="7187" y="2770"/>
                    </a:lnTo>
                    <a:lnTo>
                      <a:pt x="7184" y="2774"/>
                    </a:lnTo>
                    <a:lnTo>
                      <a:pt x="7181" y="2774"/>
                    </a:lnTo>
                    <a:lnTo>
                      <a:pt x="7178" y="2774"/>
                    </a:lnTo>
                    <a:lnTo>
                      <a:pt x="7177" y="2771"/>
                    </a:lnTo>
                    <a:lnTo>
                      <a:pt x="7176" y="2766"/>
                    </a:lnTo>
                    <a:lnTo>
                      <a:pt x="7174" y="2759"/>
                    </a:lnTo>
                    <a:lnTo>
                      <a:pt x="7173" y="2749"/>
                    </a:lnTo>
                    <a:lnTo>
                      <a:pt x="7173" y="2736"/>
                    </a:lnTo>
                    <a:lnTo>
                      <a:pt x="7172" y="2701"/>
                    </a:lnTo>
                    <a:lnTo>
                      <a:pt x="7168" y="2654"/>
                    </a:lnTo>
                    <a:lnTo>
                      <a:pt x="7162" y="2595"/>
                    </a:lnTo>
                    <a:lnTo>
                      <a:pt x="7155" y="2528"/>
                    </a:lnTo>
                    <a:lnTo>
                      <a:pt x="7145" y="2453"/>
                    </a:lnTo>
                    <a:lnTo>
                      <a:pt x="7133" y="2371"/>
                    </a:lnTo>
                    <a:lnTo>
                      <a:pt x="7121" y="2283"/>
                    </a:lnTo>
                    <a:lnTo>
                      <a:pt x="7107" y="2193"/>
                    </a:lnTo>
                    <a:lnTo>
                      <a:pt x="7093" y="2101"/>
                    </a:lnTo>
                    <a:lnTo>
                      <a:pt x="7078" y="2010"/>
                    </a:lnTo>
                    <a:lnTo>
                      <a:pt x="7063" y="1919"/>
                    </a:lnTo>
                    <a:lnTo>
                      <a:pt x="7048" y="1831"/>
                    </a:lnTo>
                    <a:lnTo>
                      <a:pt x="7032" y="1748"/>
                    </a:lnTo>
                    <a:lnTo>
                      <a:pt x="7019" y="1670"/>
                    </a:lnTo>
                    <a:lnTo>
                      <a:pt x="7004" y="1601"/>
                    </a:lnTo>
                    <a:lnTo>
                      <a:pt x="6990" y="1539"/>
                    </a:lnTo>
                    <a:lnTo>
                      <a:pt x="6976" y="1483"/>
                    </a:lnTo>
                    <a:lnTo>
                      <a:pt x="6959" y="1426"/>
                    </a:lnTo>
                    <a:lnTo>
                      <a:pt x="6939" y="1367"/>
                    </a:lnTo>
                    <a:lnTo>
                      <a:pt x="6916" y="1310"/>
                    </a:lnTo>
                    <a:lnTo>
                      <a:pt x="6892" y="1255"/>
                    </a:lnTo>
                    <a:lnTo>
                      <a:pt x="6868" y="1202"/>
                    </a:lnTo>
                    <a:lnTo>
                      <a:pt x="6855" y="1177"/>
                    </a:lnTo>
                    <a:lnTo>
                      <a:pt x="6843" y="1154"/>
                    </a:lnTo>
                    <a:lnTo>
                      <a:pt x="6829" y="1131"/>
                    </a:lnTo>
                    <a:lnTo>
                      <a:pt x="6815" y="1110"/>
                    </a:lnTo>
                    <a:lnTo>
                      <a:pt x="6803" y="1091"/>
                    </a:lnTo>
                    <a:lnTo>
                      <a:pt x="6789" y="1073"/>
                    </a:lnTo>
                    <a:lnTo>
                      <a:pt x="6775" y="1058"/>
                    </a:lnTo>
                    <a:lnTo>
                      <a:pt x="6763" y="1043"/>
                    </a:lnTo>
                    <a:lnTo>
                      <a:pt x="6749" y="1031"/>
                    </a:lnTo>
                    <a:lnTo>
                      <a:pt x="6737" y="1021"/>
                    </a:lnTo>
                    <a:lnTo>
                      <a:pt x="6724" y="1014"/>
                    </a:lnTo>
                    <a:lnTo>
                      <a:pt x="6712" y="1008"/>
                    </a:lnTo>
                    <a:lnTo>
                      <a:pt x="6700" y="1005"/>
                    </a:lnTo>
                    <a:lnTo>
                      <a:pt x="6688" y="1005"/>
                    </a:lnTo>
                    <a:lnTo>
                      <a:pt x="6677" y="1009"/>
                    </a:lnTo>
                    <a:lnTo>
                      <a:pt x="6667" y="1014"/>
                    </a:lnTo>
                    <a:lnTo>
                      <a:pt x="6657" y="1024"/>
                    </a:lnTo>
                    <a:lnTo>
                      <a:pt x="6647" y="1035"/>
                    </a:lnTo>
                    <a:lnTo>
                      <a:pt x="6638" y="1051"/>
                    </a:lnTo>
                    <a:lnTo>
                      <a:pt x="6629" y="1070"/>
                    </a:lnTo>
                    <a:lnTo>
                      <a:pt x="6620" y="1090"/>
                    </a:lnTo>
                    <a:lnTo>
                      <a:pt x="6612" y="1106"/>
                    </a:lnTo>
                    <a:lnTo>
                      <a:pt x="6602" y="1120"/>
                    </a:lnTo>
                    <a:lnTo>
                      <a:pt x="6592" y="1131"/>
                    </a:lnTo>
                    <a:lnTo>
                      <a:pt x="6581" y="1140"/>
                    </a:lnTo>
                    <a:lnTo>
                      <a:pt x="6569" y="1146"/>
                    </a:lnTo>
                    <a:lnTo>
                      <a:pt x="6558" y="1150"/>
                    </a:lnTo>
                    <a:lnTo>
                      <a:pt x="6546" y="1152"/>
                    </a:lnTo>
                    <a:lnTo>
                      <a:pt x="6534" y="1154"/>
                    </a:lnTo>
                    <a:lnTo>
                      <a:pt x="6522" y="1154"/>
                    </a:lnTo>
                    <a:lnTo>
                      <a:pt x="6509" y="1152"/>
                    </a:lnTo>
                    <a:lnTo>
                      <a:pt x="6498" y="1151"/>
                    </a:lnTo>
                    <a:lnTo>
                      <a:pt x="6473" y="1145"/>
                    </a:lnTo>
                    <a:lnTo>
                      <a:pt x="6451" y="1140"/>
                    </a:lnTo>
                    <a:lnTo>
                      <a:pt x="6440" y="1137"/>
                    </a:lnTo>
                    <a:lnTo>
                      <a:pt x="6428" y="1135"/>
                    </a:lnTo>
                    <a:lnTo>
                      <a:pt x="6418" y="1134"/>
                    </a:lnTo>
                    <a:lnTo>
                      <a:pt x="6408" y="1134"/>
                    </a:lnTo>
                    <a:lnTo>
                      <a:pt x="6400" y="1135"/>
                    </a:lnTo>
                    <a:lnTo>
                      <a:pt x="6391" y="1137"/>
                    </a:lnTo>
                    <a:lnTo>
                      <a:pt x="6382" y="1141"/>
                    </a:lnTo>
                    <a:lnTo>
                      <a:pt x="6376" y="1149"/>
                    </a:lnTo>
                    <a:lnTo>
                      <a:pt x="6368" y="1156"/>
                    </a:lnTo>
                    <a:lnTo>
                      <a:pt x="6363" y="1167"/>
                    </a:lnTo>
                    <a:lnTo>
                      <a:pt x="6358" y="1181"/>
                    </a:lnTo>
                    <a:lnTo>
                      <a:pt x="6356" y="1197"/>
                    </a:lnTo>
                    <a:lnTo>
                      <a:pt x="6353" y="1217"/>
                    </a:lnTo>
                    <a:lnTo>
                      <a:pt x="6352" y="1241"/>
                    </a:lnTo>
                    <a:lnTo>
                      <a:pt x="6352" y="1267"/>
                    </a:lnTo>
                    <a:lnTo>
                      <a:pt x="6353" y="1297"/>
                    </a:lnTo>
                    <a:lnTo>
                      <a:pt x="6356" y="1358"/>
                    </a:lnTo>
                    <a:lnTo>
                      <a:pt x="6360" y="1412"/>
                    </a:lnTo>
                    <a:lnTo>
                      <a:pt x="6363" y="1458"/>
                    </a:lnTo>
                    <a:lnTo>
                      <a:pt x="6368" y="1501"/>
                    </a:lnTo>
                    <a:lnTo>
                      <a:pt x="6373" y="1538"/>
                    </a:lnTo>
                    <a:lnTo>
                      <a:pt x="6378" y="1572"/>
                    </a:lnTo>
                    <a:lnTo>
                      <a:pt x="6385" y="1604"/>
                    </a:lnTo>
                    <a:lnTo>
                      <a:pt x="6392" y="1637"/>
                    </a:lnTo>
                    <a:lnTo>
                      <a:pt x="6407" y="1702"/>
                    </a:lnTo>
                    <a:lnTo>
                      <a:pt x="6426" y="1775"/>
                    </a:lnTo>
                    <a:lnTo>
                      <a:pt x="6436" y="1819"/>
                    </a:lnTo>
                    <a:lnTo>
                      <a:pt x="6447" y="1869"/>
                    </a:lnTo>
                    <a:lnTo>
                      <a:pt x="6459" y="1925"/>
                    </a:lnTo>
                    <a:lnTo>
                      <a:pt x="6472" y="1990"/>
                    </a:lnTo>
                    <a:lnTo>
                      <a:pt x="6484" y="2064"/>
                    </a:lnTo>
                    <a:lnTo>
                      <a:pt x="6498" y="2146"/>
                    </a:lnTo>
                    <a:lnTo>
                      <a:pt x="6511" y="2237"/>
                    </a:lnTo>
                    <a:lnTo>
                      <a:pt x="6526" y="2333"/>
                    </a:lnTo>
                    <a:lnTo>
                      <a:pt x="6539" y="2433"/>
                    </a:lnTo>
                    <a:lnTo>
                      <a:pt x="6554" y="2537"/>
                    </a:lnTo>
                    <a:lnTo>
                      <a:pt x="6571" y="2640"/>
                    </a:lnTo>
                    <a:lnTo>
                      <a:pt x="6588" y="2744"/>
                    </a:lnTo>
                    <a:lnTo>
                      <a:pt x="6607" y="2845"/>
                    </a:lnTo>
                    <a:lnTo>
                      <a:pt x="6627" y="2941"/>
                    </a:lnTo>
                    <a:lnTo>
                      <a:pt x="6637" y="2987"/>
                    </a:lnTo>
                    <a:lnTo>
                      <a:pt x="6648" y="3032"/>
                    </a:lnTo>
                    <a:lnTo>
                      <a:pt x="6659" y="3075"/>
                    </a:lnTo>
                    <a:lnTo>
                      <a:pt x="6670" y="3114"/>
                    </a:lnTo>
                    <a:lnTo>
                      <a:pt x="6683" y="3153"/>
                    </a:lnTo>
                    <a:lnTo>
                      <a:pt x="6695" y="3188"/>
                    </a:lnTo>
                    <a:lnTo>
                      <a:pt x="6709" y="3222"/>
                    </a:lnTo>
                    <a:lnTo>
                      <a:pt x="6723" y="3252"/>
                    </a:lnTo>
                    <a:lnTo>
                      <a:pt x="6737" y="3279"/>
                    </a:lnTo>
                    <a:lnTo>
                      <a:pt x="6751" y="3302"/>
                    </a:lnTo>
                    <a:lnTo>
                      <a:pt x="6766" y="3323"/>
                    </a:lnTo>
                    <a:lnTo>
                      <a:pt x="6783" y="3339"/>
                    </a:lnTo>
                    <a:lnTo>
                      <a:pt x="6799" y="3355"/>
                    </a:lnTo>
                    <a:lnTo>
                      <a:pt x="6813" y="3375"/>
                    </a:lnTo>
                    <a:lnTo>
                      <a:pt x="6828" y="3398"/>
                    </a:lnTo>
                    <a:lnTo>
                      <a:pt x="6840" y="3423"/>
                    </a:lnTo>
                    <a:lnTo>
                      <a:pt x="6851" y="3451"/>
                    </a:lnTo>
                    <a:lnTo>
                      <a:pt x="6863" y="3481"/>
                    </a:lnTo>
                    <a:lnTo>
                      <a:pt x="6874" y="3514"/>
                    </a:lnTo>
                    <a:lnTo>
                      <a:pt x="6883" y="3549"/>
                    </a:lnTo>
                    <a:lnTo>
                      <a:pt x="6891" y="3585"/>
                    </a:lnTo>
                    <a:lnTo>
                      <a:pt x="6900" y="3624"/>
                    </a:lnTo>
                    <a:lnTo>
                      <a:pt x="6906" y="3662"/>
                    </a:lnTo>
                    <a:lnTo>
                      <a:pt x="6914" y="3702"/>
                    </a:lnTo>
                    <a:lnTo>
                      <a:pt x="6925" y="3785"/>
                    </a:lnTo>
                    <a:lnTo>
                      <a:pt x="6934" y="3870"/>
                    </a:lnTo>
                    <a:lnTo>
                      <a:pt x="6941" y="3953"/>
                    </a:lnTo>
                    <a:lnTo>
                      <a:pt x="6946" y="4036"/>
                    </a:lnTo>
                    <a:lnTo>
                      <a:pt x="6950" y="4115"/>
                    </a:lnTo>
                    <a:lnTo>
                      <a:pt x="6954" y="4189"/>
                    </a:lnTo>
                    <a:lnTo>
                      <a:pt x="6955" y="4255"/>
                    </a:lnTo>
                    <a:lnTo>
                      <a:pt x="6955" y="4313"/>
                    </a:lnTo>
                    <a:lnTo>
                      <a:pt x="6956" y="4361"/>
                    </a:lnTo>
                    <a:lnTo>
                      <a:pt x="6956" y="4396"/>
                    </a:lnTo>
                    <a:lnTo>
                      <a:pt x="6956" y="4428"/>
                    </a:lnTo>
                    <a:lnTo>
                      <a:pt x="6956" y="4460"/>
                    </a:lnTo>
                    <a:lnTo>
                      <a:pt x="6955" y="4494"/>
                    </a:lnTo>
                    <a:lnTo>
                      <a:pt x="6955" y="4527"/>
                    </a:lnTo>
                    <a:lnTo>
                      <a:pt x="6955" y="4557"/>
                    </a:lnTo>
                    <a:lnTo>
                      <a:pt x="6954" y="4585"/>
                    </a:lnTo>
                    <a:lnTo>
                      <a:pt x="6952" y="4607"/>
                    </a:lnTo>
                    <a:lnTo>
                      <a:pt x="6951" y="4622"/>
                    </a:lnTo>
                    <a:lnTo>
                      <a:pt x="6951" y="4627"/>
                    </a:lnTo>
                    <a:lnTo>
                      <a:pt x="6950" y="4630"/>
                    </a:lnTo>
                    <a:lnTo>
                      <a:pt x="6949" y="4631"/>
                    </a:lnTo>
                    <a:lnTo>
                      <a:pt x="6947" y="4628"/>
                    </a:lnTo>
                    <a:lnTo>
                      <a:pt x="6945" y="4617"/>
                    </a:lnTo>
                    <a:lnTo>
                      <a:pt x="6941" y="4594"/>
                    </a:lnTo>
                    <a:lnTo>
                      <a:pt x="6937" y="4556"/>
                    </a:lnTo>
                    <a:lnTo>
                      <a:pt x="6932" y="4505"/>
                    </a:lnTo>
                    <a:lnTo>
                      <a:pt x="6927" y="4437"/>
                    </a:lnTo>
                    <a:lnTo>
                      <a:pt x="6921" y="4351"/>
                    </a:lnTo>
                    <a:lnTo>
                      <a:pt x="6920" y="4326"/>
                    </a:lnTo>
                    <a:lnTo>
                      <a:pt x="6915" y="4257"/>
                    </a:lnTo>
                    <a:lnTo>
                      <a:pt x="6907" y="4154"/>
                    </a:lnTo>
                    <a:lnTo>
                      <a:pt x="6896" y="4032"/>
                    </a:lnTo>
                    <a:lnTo>
                      <a:pt x="6890" y="3967"/>
                    </a:lnTo>
                    <a:lnTo>
                      <a:pt x="6883" y="3902"/>
                    </a:lnTo>
                    <a:lnTo>
                      <a:pt x="6875" y="3837"/>
                    </a:lnTo>
                    <a:lnTo>
                      <a:pt x="6868" y="3775"/>
                    </a:lnTo>
                    <a:lnTo>
                      <a:pt x="6858" y="3715"/>
                    </a:lnTo>
                    <a:lnTo>
                      <a:pt x="6849" y="3661"/>
                    </a:lnTo>
                    <a:lnTo>
                      <a:pt x="6838" y="3615"/>
                    </a:lnTo>
                    <a:lnTo>
                      <a:pt x="6828" y="3576"/>
                    </a:lnTo>
                    <a:lnTo>
                      <a:pt x="6805" y="3510"/>
                    </a:lnTo>
                    <a:lnTo>
                      <a:pt x="6783" y="3451"/>
                    </a:lnTo>
                    <a:lnTo>
                      <a:pt x="6771" y="3427"/>
                    </a:lnTo>
                    <a:lnTo>
                      <a:pt x="6760" y="3404"/>
                    </a:lnTo>
                    <a:lnTo>
                      <a:pt x="6750" y="3384"/>
                    </a:lnTo>
                    <a:lnTo>
                      <a:pt x="6742" y="3368"/>
                    </a:lnTo>
                    <a:lnTo>
                      <a:pt x="6733" y="3355"/>
                    </a:lnTo>
                    <a:lnTo>
                      <a:pt x="6725" y="3347"/>
                    </a:lnTo>
                    <a:lnTo>
                      <a:pt x="6722" y="3343"/>
                    </a:lnTo>
                    <a:lnTo>
                      <a:pt x="6718" y="3342"/>
                    </a:lnTo>
                    <a:lnTo>
                      <a:pt x="6715" y="3342"/>
                    </a:lnTo>
                    <a:lnTo>
                      <a:pt x="6713" y="3342"/>
                    </a:lnTo>
                    <a:lnTo>
                      <a:pt x="6710" y="3343"/>
                    </a:lnTo>
                    <a:lnTo>
                      <a:pt x="6708" y="3347"/>
                    </a:lnTo>
                    <a:lnTo>
                      <a:pt x="6707" y="3350"/>
                    </a:lnTo>
                    <a:lnTo>
                      <a:pt x="6705" y="3357"/>
                    </a:lnTo>
                    <a:lnTo>
                      <a:pt x="6704" y="3372"/>
                    </a:lnTo>
                    <a:lnTo>
                      <a:pt x="6704" y="3393"/>
                    </a:lnTo>
                    <a:lnTo>
                      <a:pt x="6707" y="3440"/>
                    </a:lnTo>
                    <a:lnTo>
                      <a:pt x="6708" y="3481"/>
                    </a:lnTo>
                    <a:lnTo>
                      <a:pt x="6707" y="3498"/>
                    </a:lnTo>
                    <a:lnTo>
                      <a:pt x="6707" y="3511"/>
                    </a:lnTo>
                    <a:lnTo>
                      <a:pt x="6704" y="3520"/>
                    </a:lnTo>
                    <a:lnTo>
                      <a:pt x="6703" y="3525"/>
                    </a:lnTo>
                    <a:lnTo>
                      <a:pt x="6702" y="3525"/>
                    </a:lnTo>
                    <a:lnTo>
                      <a:pt x="6700" y="3524"/>
                    </a:lnTo>
                    <a:lnTo>
                      <a:pt x="6698" y="3520"/>
                    </a:lnTo>
                    <a:lnTo>
                      <a:pt x="6697" y="3516"/>
                    </a:lnTo>
                    <a:lnTo>
                      <a:pt x="6693" y="3501"/>
                    </a:lnTo>
                    <a:lnTo>
                      <a:pt x="6688" y="3480"/>
                    </a:lnTo>
                    <a:lnTo>
                      <a:pt x="6683" y="3450"/>
                    </a:lnTo>
                    <a:lnTo>
                      <a:pt x="6678" y="3412"/>
                    </a:lnTo>
                    <a:lnTo>
                      <a:pt x="6672" y="3363"/>
                    </a:lnTo>
                    <a:lnTo>
                      <a:pt x="6664" y="3304"/>
                    </a:lnTo>
                    <a:lnTo>
                      <a:pt x="6660" y="3298"/>
                    </a:lnTo>
                    <a:lnTo>
                      <a:pt x="6652" y="3280"/>
                    </a:lnTo>
                    <a:lnTo>
                      <a:pt x="6638" y="3251"/>
                    </a:lnTo>
                    <a:lnTo>
                      <a:pt x="6622" y="3211"/>
                    </a:lnTo>
                    <a:lnTo>
                      <a:pt x="6614" y="3187"/>
                    </a:lnTo>
                    <a:lnTo>
                      <a:pt x="6605" y="3159"/>
                    </a:lnTo>
                    <a:lnTo>
                      <a:pt x="6597" y="3129"/>
                    </a:lnTo>
                    <a:lnTo>
                      <a:pt x="6589" y="3097"/>
                    </a:lnTo>
                    <a:lnTo>
                      <a:pt x="6582" y="3063"/>
                    </a:lnTo>
                    <a:lnTo>
                      <a:pt x="6576" y="3026"/>
                    </a:lnTo>
                    <a:lnTo>
                      <a:pt x="6569" y="2986"/>
                    </a:lnTo>
                    <a:lnTo>
                      <a:pt x="6566" y="2943"/>
                    </a:lnTo>
                    <a:lnTo>
                      <a:pt x="6562" y="2896"/>
                    </a:lnTo>
                    <a:lnTo>
                      <a:pt x="6557" y="2844"/>
                    </a:lnTo>
                    <a:lnTo>
                      <a:pt x="6549" y="2787"/>
                    </a:lnTo>
                    <a:lnTo>
                      <a:pt x="6541" y="2728"/>
                    </a:lnTo>
                    <a:lnTo>
                      <a:pt x="6531" y="2664"/>
                    </a:lnTo>
                    <a:lnTo>
                      <a:pt x="6519" y="2598"/>
                    </a:lnTo>
                    <a:lnTo>
                      <a:pt x="6508" y="2529"/>
                    </a:lnTo>
                    <a:lnTo>
                      <a:pt x="6494" y="2459"/>
                    </a:lnTo>
                    <a:lnTo>
                      <a:pt x="6481" y="2389"/>
                    </a:lnTo>
                    <a:lnTo>
                      <a:pt x="6466" y="2318"/>
                    </a:lnTo>
                    <a:lnTo>
                      <a:pt x="6450" y="2248"/>
                    </a:lnTo>
                    <a:lnTo>
                      <a:pt x="6435" y="2178"/>
                    </a:lnTo>
                    <a:lnTo>
                      <a:pt x="6418" y="2110"/>
                    </a:lnTo>
                    <a:lnTo>
                      <a:pt x="6401" y="2044"/>
                    </a:lnTo>
                    <a:lnTo>
                      <a:pt x="6385" y="1980"/>
                    </a:lnTo>
                    <a:lnTo>
                      <a:pt x="6367" y="1920"/>
                    </a:lnTo>
                    <a:lnTo>
                      <a:pt x="6337" y="1808"/>
                    </a:lnTo>
                    <a:lnTo>
                      <a:pt x="6311" y="1705"/>
                    </a:lnTo>
                    <a:lnTo>
                      <a:pt x="6300" y="1657"/>
                    </a:lnTo>
                    <a:lnTo>
                      <a:pt x="6290" y="1610"/>
                    </a:lnTo>
                    <a:lnTo>
                      <a:pt x="6281" y="1566"/>
                    </a:lnTo>
                    <a:lnTo>
                      <a:pt x="6272" y="1522"/>
                    </a:lnTo>
                    <a:lnTo>
                      <a:pt x="6266" y="1481"/>
                    </a:lnTo>
                    <a:lnTo>
                      <a:pt x="6260" y="1441"/>
                    </a:lnTo>
                    <a:lnTo>
                      <a:pt x="6255" y="1403"/>
                    </a:lnTo>
                    <a:lnTo>
                      <a:pt x="6251" y="1366"/>
                    </a:lnTo>
                    <a:lnTo>
                      <a:pt x="6249" y="1330"/>
                    </a:lnTo>
                    <a:lnTo>
                      <a:pt x="6246" y="1295"/>
                    </a:lnTo>
                    <a:lnTo>
                      <a:pt x="6245" y="1261"/>
                    </a:lnTo>
                    <a:lnTo>
                      <a:pt x="6245" y="1229"/>
                    </a:lnTo>
                    <a:lnTo>
                      <a:pt x="6242" y="1194"/>
                    </a:lnTo>
                    <a:lnTo>
                      <a:pt x="6239" y="1156"/>
                    </a:lnTo>
                    <a:lnTo>
                      <a:pt x="6234" y="1116"/>
                    </a:lnTo>
                    <a:lnTo>
                      <a:pt x="6225" y="1073"/>
                    </a:lnTo>
                    <a:lnTo>
                      <a:pt x="6216" y="1029"/>
                    </a:lnTo>
                    <a:lnTo>
                      <a:pt x="6205" y="984"/>
                    </a:lnTo>
                    <a:lnTo>
                      <a:pt x="6194" y="938"/>
                    </a:lnTo>
                    <a:lnTo>
                      <a:pt x="6181" y="893"/>
                    </a:lnTo>
                    <a:lnTo>
                      <a:pt x="6155" y="807"/>
                    </a:lnTo>
                    <a:lnTo>
                      <a:pt x="6130" y="729"/>
                    </a:lnTo>
                    <a:lnTo>
                      <a:pt x="6108" y="666"/>
                    </a:lnTo>
                    <a:lnTo>
                      <a:pt x="6091" y="621"/>
                    </a:lnTo>
                    <a:lnTo>
                      <a:pt x="6084" y="604"/>
                    </a:lnTo>
                    <a:lnTo>
                      <a:pt x="6076" y="588"/>
                    </a:lnTo>
                    <a:lnTo>
                      <a:pt x="6068" y="572"/>
                    </a:lnTo>
                    <a:lnTo>
                      <a:pt x="6059" y="556"/>
                    </a:lnTo>
                    <a:lnTo>
                      <a:pt x="6049" y="541"/>
                    </a:lnTo>
                    <a:lnTo>
                      <a:pt x="6040" y="527"/>
                    </a:lnTo>
                    <a:lnTo>
                      <a:pt x="6030" y="515"/>
                    </a:lnTo>
                    <a:lnTo>
                      <a:pt x="6022" y="505"/>
                    </a:lnTo>
                    <a:lnTo>
                      <a:pt x="6013" y="496"/>
                    </a:lnTo>
                    <a:lnTo>
                      <a:pt x="6004" y="491"/>
                    </a:lnTo>
                    <a:lnTo>
                      <a:pt x="6000" y="490"/>
                    </a:lnTo>
                    <a:lnTo>
                      <a:pt x="5997" y="488"/>
                    </a:lnTo>
                    <a:lnTo>
                      <a:pt x="5994" y="488"/>
                    </a:lnTo>
                    <a:lnTo>
                      <a:pt x="5990" y="490"/>
                    </a:lnTo>
                    <a:lnTo>
                      <a:pt x="5988" y="492"/>
                    </a:lnTo>
                    <a:lnTo>
                      <a:pt x="5985" y="495"/>
                    </a:lnTo>
                    <a:lnTo>
                      <a:pt x="5983" y="498"/>
                    </a:lnTo>
                    <a:lnTo>
                      <a:pt x="5980" y="505"/>
                    </a:lnTo>
                    <a:lnTo>
                      <a:pt x="5978" y="518"/>
                    </a:lnTo>
                    <a:lnTo>
                      <a:pt x="5978" y="537"/>
                    </a:lnTo>
                    <a:lnTo>
                      <a:pt x="5978" y="560"/>
                    </a:lnTo>
                    <a:lnTo>
                      <a:pt x="5979" y="588"/>
                    </a:lnTo>
                    <a:lnTo>
                      <a:pt x="5982" y="621"/>
                    </a:lnTo>
                    <a:lnTo>
                      <a:pt x="5985" y="656"/>
                    </a:lnTo>
                    <a:lnTo>
                      <a:pt x="5994" y="736"/>
                    </a:lnTo>
                    <a:lnTo>
                      <a:pt x="6005" y="819"/>
                    </a:lnTo>
                    <a:lnTo>
                      <a:pt x="6012" y="862"/>
                    </a:lnTo>
                    <a:lnTo>
                      <a:pt x="6019" y="902"/>
                    </a:lnTo>
                    <a:lnTo>
                      <a:pt x="6027" y="941"/>
                    </a:lnTo>
                    <a:lnTo>
                      <a:pt x="6034" y="978"/>
                    </a:lnTo>
                    <a:lnTo>
                      <a:pt x="6041" y="1010"/>
                    </a:lnTo>
                    <a:lnTo>
                      <a:pt x="6050" y="1039"/>
                    </a:lnTo>
                    <a:lnTo>
                      <a:pt x="6058" y="1063"/>
                    </a:lnTo>
                    <a:lnTo>
                      <a:pt x="6066" y="1080"/>
                    </a:lnTo>
                    <a:lnTo>
                      <a:pt x="6075" y="1101"/>
                    </a:lnTo>
                    <a:lnTo>
                      <a:pt x="6084" y="1132"/>
                    </a:lnTo>
                    <a:lnTo>
                      <a:pt x="6095" y="1171"/>
                    </a:lnTo>
                    <a:lnTo>
                      <a:pt x="6106" y="1219"/>
                    </a:lnTo>
                    <a:lnTo>
                      <a:pt x="6130" y="1323"/>
                    </a:lnTo>
                    <a:lnTo>
                      <a:pt x="6151" y="1431"/>
                    </a:lnTo>
                    <a:lnTo>
                      <a:pt x="6170" y="1527"/>
                    </a:lnTo>
                    <a:lnTo>
                      <a:pt x="6180" y="1596"/>
                    </a:lnTo>
                    <a:lnTo>
                      <a:pt x="6182" y="1615"/>
                    </a:lnTo>
                    <a:lnTo>
                      <a:pt x="6181" y="1622"/>
                    </a:lnTo>
                    <a:lnTo>
                      <a:pt x="6177" y="1614"/>
                    </a:lnTo>
                    <a:lnTo>
                      <a:pt x="6170" y="1589"/>
                    </a:lnTo>
                    <a:lnTo>
                      <a:pt x="6150" y="1519"/>
                    </a:lnTo>
                    <a:lnTo>
                      <a:pt x="6129" y="1444"/>
                    </a:lnTo>
                    <a:lnTo>
                      <a:pt x="6108" y="1365"/>
                    </a:lnTo>
                    <a:lnTo>
                      <a:pt x="6088" y="1285"/>
                    </a:lnTo>
                    <a:lnTo>
                      <a:pt x="6068" y="1207"/>
                    </a:lnTo>
                    <a:lnTo>
                      <a:pt x="6048" y="1135"/>
                    </a:lnTo>
                    <a:lnTo>
                      <a:pt x="6029" y="1073"/>
                    </a:lnTo>
                    <a:lnTo>
                      <a:pt x="6012" y="1021"/>
                    </a:lnTo>
                    <a:lnTo>
                      <a:pt x="5995" y="971"/>
                    </a:lnTo>
                    <a:lnTo>
                      <a:pt x="5977" y="915"/>
                    </a:lnTo>
                    <a:lnTo>
                      <a:pt x="5959" y="857"/>
                    </a:lnTo>
                    <a:lnTo>
                      <a:pt x="5943" y="795"/>
                    </a:lnTo>
                    <a:lnTo>
                      <a:pt x="5929" y="737"/>
                    </a:lnTo>
                    <a:lnTo>
                      <a:pt x="5918" y="681"/>
                    </a:lnTo>
                    <a:lnTo>
                      <a:pt x="5914" y="654"/>
                    </a:lnTo>
                    <a:lnTo>
                      <a:pt x="5910" y="629"/>
                    </a:lnTo>
                    <a:lnTo>
                      <a:pt x="5909" y="607"/>
                    </a:lnTo>
                    <a:lnTo>
                      <a:pt x="5908" y="586"/>
                    </a:lnTo>
                    <a:lnTo>
                      <a:pt x="5908" y="576"/>
                    </a:lnTo>
                    <a:lnTo>
                      <a:pt x="5905" y="566"/>
                    </a:lnTo>
                    <a:lnTo>
                      <a:pt x="5903" y="556"/>
                    </a:lnTo>
                    <a:lnTo>
                      <a:pt x="5899" y="546"/>
                    </a:lnTo>
                    <a:lnTo>
                      <a:pt x="5894" y="535"/>
                    </a:lnTo>
                    <a:lnTo>
                      <a:pt x="5889" y="525"/>
                    </a:lnTo>
                    <a:lnTo>
                      <a:pt x="5882" y="515"/>
                    </a:lnTo>
                    <a:lnTo>
                      <a:pt x="5876" y="505"/>
                    </a:lnTo>
                    <a:lnTo>
                      <a:pt x="5858" y="485"/>
                    </a:lnTo>
                    <a:lnTo>
                      <a:pt x="5841" y="466"/>
                    </a:lnTo>
                    <a:lnTo>
                      <a:pt x="5819" y="448"/>
                    </a:lnTo>
                    <a:lnTo>
                      <a:pt x="5798" y="434"/>
                    </a:lnTo>
                    <a:lnTo>
                      <a:pt x="5777" y="421"/>
                    </a:lnTo>
                    <a:lnTo>
                      <a:pt x="5754" y="410"/>
                    </a:lnTo>
                    <a:lnTo>
                      <a:pt x="5743" y="406"/>
                    </a:lnTo>
                    <a:lnTo>
                      <a:pt x="5733" y="404"/>
                    </a:lnTo>
                    <a:lnTo>
                      <a:pt x="5722" y="401"/>
                    </a:lnTo>
                    <a:lnTo>
                      <a:pt x="5712" y="400"/>
                    </a:lnTo>
                    <a:lnTo>
                      <a:pt x="5702" y="400"/>
                    </a:lnTo>
                    <a:lnTo>
                      <a:pt x="5693" y="401"/>
                    </a:lnTo>
                    <a:lnTo>
                      <a:pt x="5685" y="404"/>
                    </a:lnTo>
                    <a:lnTo>
                      <a:pt x="5677" y="407"/>
                    </a:lnTo>
                    <a:lnTo>
                      <a:pt x="5670" y="411"/>
                    </a:lnTo>
                    <a:lnTo>
                      <a:pt x="5662" y="417"/>
                    </a:lnTo>
                    <a:lnTo>
                      <a:pt x="5656" y="425"/>
                    </a:lnTo>
                    <a:lnTo>
                      <a:pt x="5651" y="432"/>
                    </a:lnTo>
                    <a:lnTo>
                      <a:pt x="5647" y="442"/>
                    </a:lnTo>
                    <a:lnTo>
                      <a:pt x="5643" y="451"/>
                    </a:lnTo>
                    <a:lnTo>
                      <a:pt x="5640" y="461"/>
                    </a:lnTo>
                    <a:lnTo>
                      <a:pt x="5637" y="472"/>
                    </a:lnTo>
                    <a:lnTo>
                      <a:pt x="5635" y="493"/>
                    </a:lnTo>
                    <a:lnTo>
                      <a:pt x="5635" y="515"/>
                    </a:lnTo>
                    <a:lnTo>
                      <a:pt x="5637" y="556"/>
                    </a:lnTo>
                    <a:lnTo>
                      <a:pt x="5641" y="591"/>
                    </a:lnTo>
                    <a:lnTo>
                      <a:pt x="5643" y="602"/>
                    </a:lnTo>
                    <a:lnTo>
                      <a:pt x="5643" y="611"/>
                    </a:lnTo>
                    <a:lnTo>
                      <a:pt x="5642" y="613"/>
                    </a:lnTo>
                    <a:lnTo>
                      <a:pt x="5641" y="614"/>
                    </a:lnTo>
                    <a:lnTo>
                      <a:pt x="5640" y="614"/>
                    </a:lnTo>
                    <a:lnTo>
                      <a:pt x="5637" y="613"/>
                    </a:lnTo>
                    <a:lnTo>
                      <a:pt x="5631" y="604"/>
                    </a:lnTo>
                    <a:lnTo>
                      <a:pt x="5620" y="590"/>
                    </a:lnTo>
                    <a:lnTo>
                      <a:pt x="5606" y="567"/>
                    </a:lnTo>
                    <a:lnTo>
                      <a:pt x="5587" y="537"/>
                    </a:lnTo>
                    <a:lnTo>
                      <a:pt x="5567" y="503"/>
                    </a:lnTo>
                    <a:lnTo>
                      <a:pt x="5549" y="476"/>
                    </a:lnTo>
                    <a:lnTo>
                      <a:pt x="5532" y="455"/>
                    </a:lnTo>
                    <a:lnTo>
                      <a:pt x="5516" y="437"/>
                    </a:lnTo>
                    <a:lnTo>
                      <a:pt x="5509" y="431"/>
                    </a:lnTo>
                    <a:lnTo>
                      <a:pt x="5502" y="426"/>
                    </a:lnTo>
                    <a:lnTo>
                      <a:pt x="5496" y="422"/>
                    </a:lnTo>
                    <a:lnTo>
                      <a:pt x="5490" y="419"/>
                    </a:lnTo>
                    <a:lnTo>
                      <a:pt x="5484" y="417"/>
                    </a:lnTo>
                    <a:lnTo>
                      <a:pt x="5479" y="416"/>
                    </a:lnTo>
                    <a:lnTo>
                      <a:pt x="5474" y="416"/>
                    </a:lnTo>
                    <a:lnTo>
                      <a:pt x="5469" y="416"/>
                    </a:lnTo>
                    <a:lnTo>
                      <a:pt x="5465" y="419"/>
                    </a:lnTo>
                    <a:lnTo>
                      <a:pt x="5461" y="421"/>
                    </a:lnTo>
                    <a:lnTo>
                      <a:pt x="5459" y="425"/>
                    </a:lnTo>
                    <a:lnTo>
                      <a:pt x="5455" y="429"/>
                    </a:lnTo>
                    <a:lnTo>
                      <a:pt x="5451" y="440"/>
                    </a:lnTo>
                    <a:lnTo>
                      <a:pt x="5449" y="453"/>
                    </a:lnTo>
                    <a:lnTo>
                      <a:pt x="5449" y="468"/>
                    </a:lnTo>
                    <a:lnTo>
                      <a:pt x="5450" y="486"/>
                    </a:lnTo>
                    <a:lnTo>
                      <a:pt x="5454" y="506"/>
                    </a:lnTo>
                    <a:lnTo>
                      <a:pt x="5459" y="527"/>
                    </a:lnTo>
                    <a:lnTo>
                      <a:pt x="5476" y="578"/>
                    </a:lnTo>
                    <a:lnTo>
                      <a:pt x="5502" y="644"/>
                    </a:lnTo>
                    <a:lnTo>
                      <a:pt x="5532" y="726"/>
                    </a:lnTo>
                    <a:lnTo>
                      <a:pt x="5565" y="818"/>
                    </a:lnTo>
                    <a:lnTo>
                      <a:pt x="5580" y="869"/>
                    </a:lnTo>
                    <a:lnTo>
                      <a:pt x="5595" y="922"/>
                    </a:lnTo>
                    <a:lnTo>
                      <a:pt x="5610" y="976"/>
                    </a:lnTo>
                    <a:lnTo>
                      <a:pt x="5622" y="1033"/>
                    </a:lnTo>
                    <a:lnTo>
                      <a:pt x="5633" y="1091"/>
                    </a:lnTo>
                    <a:lnTo>
                      <a:pt x="5642" y="1150"/>
                    </a:lnTo>
                    <a:lnTo>
                      <a:pt x="5645" y="1181"/>
                    </a:lnTo>
                    <a:lnTo>
                      <a:pt x="5648" y="1211"/>
                    </a:lnTo>
                    <a:lnTo>
                      <a:pt x="5650" y="1242"/>
                    </a:lnTo>
                    <a:lnTo>
                      <a:pt x="5651" y="1272"/>
                    </a:lnTo>
                    <a:lnTo>
                      <a:pt x="5652" y="1303"/>
                    </a:lnTo>
                    <a:lnTo>
                      <a:pt x="5655" y="1335"/>
                    </a:lnTo>
                    <a:lnTo>
                      <a:pt x="5657" y="1366"/>
                    </a:lnTo>
                    <a:lnTo>
                      <a:pt x="5661" y="1397"/>
                    </a:lnTo>
                    <a:lnTo>
                      <a:pt x="5665" y="1428"/>
                    </a:lnTo>
                    <a:lnTo>
                      <a:pt x="5670" y="1459"/>
                    </a:lnTo>
                    <a:lnTo>
                      <a:pt x="5675" y="1491"/>
                    </a:lnTo>
                    <a:lnTo>
                      <a:pt x="5681" y="1523"/>
                    </a:lnTo>
                    <a:lnTo>
                      <a:pt x="5696" y="1587"/>
                    </a:lnTo>
                    <a:lnTo>
                      <a:pt x="5711" y="1649"/>
                    </a:lnTo>
                    <a:lnTo>
                      <a:pt x="5728" y="1713"/>
                    </a:lnTo>
                    <a:lnTo>
                      <a:pt x="5747" y="1775"/>
                    </a:lnTo>
                    <a:lnTo>
                      <a:pt x="5766" y="1838"/>
                    </a:lnTo>
                    <a:lnTo>
                      <a:pt x="5786" y="1899"/>
                    </a:lnTo>
                    <a:lnTo>
                      <a:pt x="5804" y="1960"/>
                    </a:lnTo>
                    <a:lnTo>
                      <a:pt x="5823" y="2020"/>
                    </a:lnTo>
                    <a:lnTo>
                      <a:pt x="5841" y="2077"/>
                    </a:lnTo>
                    <a:lnTo>
                      <a:pt x="5857" y="2133"/>
                    </a:lnTo>
                    <a:lnTo>
                      <a:pt x="5872" y="2188"/>
                    </a:lnTo>
                    <a:lnTo>
                      <a:pt x="5883" y="2242"/>
                    </a:lnTo>
                    <a:lnTo>
                      <a:pt x="5895" y="2297"/>
                    </a:lnTo>
                    <a:lnTo>
                      <a:pt x="5909" y="2358"/>
                    </a:lnTo>
                    <a:lnTo>
                      <a:pt x="5925" y="2424"/>
                    </a:lnTo>
                    <a:lnTo>
                      <a:pt x="5942" y="2495"/>
                    </a:lnTo>
                    <a:lnTo>
                      <a:pt x="5958" y="2569"/>
                    </a:lnTo>
                    <a:lnTo>
                      <a:pt x="5977" y="2648"/>
                    </a:lnTo>
                    <a:lnTo>
                      <a:pt x="5994" y="2728"/>
                    </a:lnTo>
                    <a:lnTo>
                      <a:pt x="6012" y="2809"/>
                    </a:lnTo>
                    <a:lnTo>
                      <a:pt x="6029" y="2891"/>
                    </a:lnTo>
                    <a:lnTo>
                      <a:pt x="6045" y="2973"/>
                    </a:lnTo>
                    <a:lnTo>
                      <a:pt x="6060" y="3055"/>
                    </a:lnTo>
                    <a:lnTo>
                      <a:pt x="6073" y="3136"/>
                    </a:lnTo>
                    <a:lnTo>
                      <a:pt x="6085" y="3213"/>
                    </a:lnTo>
                    <a:lnTo>
                      <a:pt x="6095" y="3289"/>
                    </a:lnTo>
                    <a:lnTo>
                      <a:pt x="6101" y="3360"/>
                    </a:lnTo>
                    <a:lnTo>
                      <a:pt x="6106" y="3428"/>
                    </a:lnTo>
                    <a:lnTo>
                      <a:pt x="6111" y="3495"/>
                    </a:lnTo>
                    <a:lnTo>
                      <a:pt x="6119" y="3569"/>
                    </a:lnTo>
                    <a:lnTo>
                      <a:pt x="6128" y="3645"/>
                    </a:lnTo>
                    <a:lnTo>
                      <a:pt x="6139" y="3726"/>
                    </a:lnTo>
                    <a:lnTo>
                      <a:pt x="6151" y="3808"/>
                    </a:lnTo>
                    <a:lnTo>
                      <a:pt x="6165" y="3892"/>
                    </a:lnTo>
                    <a:lnTo>
                      <a:pt x="6179" y="3977"/>
                    </a:lnTo>
                    <a:lnTo>
                      <a:pt x="6192" y="4061"/>
                    </a:lnTo>
                    <a:lnTo>
                      <a:pt x="6206" y="4142"/>
                    </a:lnTo>
                    <a:lnTo>
                      <a:pt x="6219" y="4222"/>
                    </a:lnTo>
                    <a:lnTo>
                      <a:pt x="6231" y="4298"/>
                    </a:lnTo>
                    <a:lnTo>
                      <a:pt x="6242" y="4369"/>
                    </a:lnTo>
                    <a:lnTo>
                      <a:pt x="6251" y="4434"/>
                    </a:lnTo>
                    <a:lnTo>
                      <a:pt x="6259" y="4494"/>
                    </a:lnTo>
                    <a:lnTo>
                      <a:pt x="6262" y="4546"/>
                    </a:lnTo>
                    <a:lnTo>
                      <a:pt x="6264" y="4589"/>
                    </a:lnTo>
                    <a:lnTo>
                      <a:pt x="6265" y="4632"/>
                    </a:lnTo>
                    <a:lnTo>
                      <a:pt x="6267" y="4685"/>
                    </a:lnTo>
                    <a:lnTo>
                      <a:pt x="6270" y="4742"/>
                    </a:lnTo>
                    <a:lnTo>
                      <a:pt x="6274" y="4803"/>
                    </a:lnTo>
                    <a:lnTo>
                      <a:pt x="6277" y="4866"/>
                    </a:lnTo>
                    <a:lnTo>
                      <a:pt x="6282" y="4927"/>
                    </a:lnTo>
                    <a:lnTo>
                      <a:pt x="6286" y="4984"/>
                    </a:lnTo>
                    <a:lnTo>
                      <a:pt x="6290" y="5037"/>
                    </a:lnTo>
                    <a:lnTo>
                      <a:pt x="6292" y="5079"/>
                    </a:lnTo>
                    <a:lnTo>
                      <a:pt x="6295" y="5111"/>
                    </a:lnTo>
                    <a:lnTo>
                      <a:pt x="6295" y="5131"/>
                    </a:lnTo>
                    <a:lnTo>
                      <a:pt x="6294" y="5135"/>
                    </a:lnTo>
                    <a:lnTo>
                      <a:pt x="6290" y="5121"/>
                    </a:lnTo>
                    <a:lnTo>
                      <a:pt x="6284" y="5088"/>
                    </a:lnTo>
                    <a:lnTo>
                      <a:pt x="6275" y="5032"/>
                    </a:lnTo>
                    <a:lnTo>
                      <a:pt x="6264" y="4949"/>
                    </a:lnTo>
                    <a:lnTo>
                      <a:pt x="6251" y="4858"/>
                    </a:lnTo>
                    <a:lnTo>
                      <a:pt x="6240" y="4771"/>
                    </a:lnTo>
                    <a:lnTo>
                      <a:pt x="6230" y="4688"/>
                    </a:lnTo>
                    <a:lnTo>
                      <a:pt x="6220" y="4608"/>
                    </a:lnTo>
                    <a:lnTo>
                      <a:pt x="6211" y="4532"/>
                    </a:lnTo>
                    <a:lnTo>
                      <a:pt x="6201" y="4460"/>
                    </a:lnTo>
                    <a:lnTo>
                      <a:pt x="6194" y="4391"/>
                    </a:lnTo>
                    <a:lnTo>
                      <a:pt x="6185" y="4325"/>
                    </a:lnTo>
                    <a:lnTo>
                      <a:pt x="6176" y="4262"/>
                    </a:lnTo>
                    <a:lnTo>
                      <a:pt x="6168" y="4200"/>
                    </a:lnTo>
                    <a:lnTo>
                      <a:pt x="6159" y="4142"/>
                    </a:lnTo>
                    <a:lnTo>
                      <a:pt x="6150" y="4086"/>
                    </a:lnTo>
                    <a:lnTo>
                      <a:pt x="6140" y="4031"/>
                    </a:lnTo>
                    <a:lnTo>
                      <a:pt x="6130" y="3978"/>
                    </a:lnTo>
                    <a:lnTo>
                      <a:pt x="6119" y="3927"/>
                    </a:lnTo>
                    <a:lnTo>
                      <a:pt x="6106" y="3877"/>
                    </a:lnTo>
                    <a:lnTo>
                      <a:pt x="6100" y="3851"/>
                    </a:lnTo>
                    <a:lnTo>
                      <a:pt x="6094" y="3821"/>
                    </a:lnTo>
                    <a:lnTo>
                      <a:pt x="6088" y="3788"/>
                    </a:lnTo>
                    <a:lnTo>
                      <a:pt x="6081" y="3752"/>
                    </a:lnTo>
                    <a:lnTo>
                      <a:pt x="6070" y="3674"/>
                    </a:lnTo>
                    <a:lnTo>
                      <a:pt x="6060" y="3588"/>
                    </a:lnTo>
                    <a:lnTo>
                      <a:pt x="6050" y="3498"/>
                    </a:lnTo>
                    <a:lnTo>
                      <a:pt x="6040" y="3405"/>
                    </a:lnTo>
                    <a:lnTo>
                      <a:pt x="6030" y="3314"/>
                    </a:lnTo>
                    <a:lnTo>
                      <a:pt x="6022" y="3227"/>
                    </a:lnTo>
                    <a:lnTo>
                      <a:pt x="6013" y="3147"/>
                    </a:lnTo>
                    <a:lnTo>
                      <a:pt x="6005" y="3076"/>
                    </a:lnTo>
                    <a:lnTo>
                      <a:pt x="5997" y="3016"/>
                    </a:lnTo>
                    <a:lnTo>
                      <a:pt x="5988" y="2971"/>
                    </a:lnTo>
                    <a:lnTo>
                      <a:pt x="5984" y="2955"/>
                    </a:lnTo>
                    <a:lnTo>
                      <a:pt x="5979" y="2943"/>
                    </a:lnTo>
                    <a:lnTo>
                      <a:pt x="5975" y="2937"/>
                    </a:lnTo>
                    <a:lnTo>
                      <a:pt x="5970" y="2936"/>
                    </a:lnTo>
                    <a:lnTo>
                      <a:pt x="5967" y="2941"/>
                    </a:lnTo>
                    <a:lnTo>
                      <a:pt x="5962" y="2952"/>
                    </a:lnTo>
                    <a:lnTo>
                      <a:pt x="5958" y="2968"/>
                    </a:lnTo>
                    <a:lnTo>
                      <a:pt x="5953" y="2992"/>
                    </a:lnTo>
                    <a:lnTo>
                      <a:pt x="5942" y="3053"/>
                    </a:lnTo>
                    <a:lnTo>
                      <a:pt x="5928" y="3121"/>
                    </a:lnTo>
                    <a:lnTo>
                      <a:pt x="5914" y="3193"/>
                    </a:lnTo>
                    <a:lnTo>
                      <a:pt x="5898" y="3268"/>
                    </a:lnTo>
                    <a:lnTo>
                      <a:pt x="5882" y="3344"/>
                    </a:lnTo>
                    <a:lnTo>
                      <a:pt x="5866" y="3419"/>
                    </a:lnTo>
                    <a:lnTo>
                      <a:pt x="5849" y="3489"/>
                    </a:lnTo>
                    <a:lnTo>
                      <a:pt x="5834" y="3554"/>
                    </a:lnTo>
                    <a:lnTo>
                      <a:pt x="5821" y="3609"/>
                    </a:lnTo>
                    <a:lnTo>
                      <a:pt x="5808" y="3654"/>
                    </a:lnTo>
                    <a:lnTo>
                      <a:pt x="5803" y="3671"/>
                    </a:lnTo>
                    <a:lnTo>
                      <a:pt x="5798" y="3685"/>
                    </a:lnTo>
                    <a:lnTo>
                      <a:pt x="5794" y="3696"/>
                    </a:lnTo>
                    <a:lnTo>
                      <a:pt x="5791" y="3701"/>
                    </a:lnTo>
                    <a:lnTo>
                      <a:pt x="5788" y="3704"/>
                    </a:lnTo>
                    <a:lnTo>
                      <a:pt x="5786" y="3700"/>
                    </a:lnTo>
                    <a:lnTo>
                      <a:pt x="5786" y="3692"/>
                    </a:lnTo>
                    <a:lnTo>
                      <a:pt x="5784" y="3679"/>
                    </a:lnTo>
                    <a:lnTo>
                      <a:pt x="5788" y="3635"/>
                    </a:lnTo>
                    <a:lnTo>
                      <a:pt x="5794" y="3566"/>
                    </a:lnTo>
                    <a:lnTo>
                      <a:pt x="5806" y="3485"/>
                    </a:lnTo>
                    <a:lnTo>
                      <a:pt x="5817" y="3407"/>
                    </a:lnTo>
                    <a:lnTo>
                      <a:pt x="5831" y="3329"/>
                    </a:lnTo>
                    <a:lnTo>
                      <a:pt x="5843" y="3254"/>
                    </a:lnTo>
                    <a:lnTo>
                      <a:pt x="5856" y="3181"/>
                    </a:lnTo>
                    <a:lnTo>
                      <a:pt x="5867" y="3108"/>
                    </a:lnTo>
                    <a:lnTo>
                      <a:pt x="5878" y="3038"/>
                    </a:lnTo>
                    <a:lnTo>
                      <a:pt x="5887" y="2971"/>
                    </a:lnTo>
                    <a:lnTo>
                      <a:pt x="5894" y="2905"/>
                    </a:lnTo>
                    <a:lnTo>
                      <a:pt x="5898" y="2840"/>
                    </a:lnTo>
                    <a:lnTo>
                      <a:pt x="5899" y="2809"/>
                    </a:lnTo>
                    <a:lnTo>
                      <a:pt x="5900" y="2777"/>
                    </a:lnTo>
                    <a:lnTo>
                      <a:pt x="5899" y="2746"/>
                    </a:lnTo>
                    <a:lnTo>
                      <a:pt x="5898" y="2716"/>
                    </a:lnTo>
                    <a:lnTo>
                      <a:pt x="5895" y="2688"/>
                    </a:lnTo>
                    <a:lnTo>
                      <a:pt x="5893" y="2658"/>
                    </a:lnTo>
                    <a:lnTo>
                      <a:pt x="5888" y="2629"/>
                    </a:lnTo>
                    <a:lnTo>
                      <a:pt x="5883" y="2601"/>
                    </a:lnTo>
                    <a:lnTo>
                      <a:pt x="5877" y="2574"/>
                    </a:lnTo>
                    <a:lnTo>
                      <a:pt x="5868" y="2547"/>
                    </a:lnTo>
                    <a:lnTo>
                      <a:pt x="5859" y="2519"/>
                    </a:lnTo>
                    <a:lnTo>
                      <a:pt x="5849" y="2493"/>
                    </a:lnTo>
                    <a:lnTo>
                      <a:pt x="5846" y="2487"/>
                    </a:lnTo>
                    <a:lnTo>
                      <a:pt x="5836" y="2467"/>
                    </a:lnTo>
                    <a:lnTo>
                      <a:pt x="5821" y="2434"/>
                    </a:lnTo>
                    <a:lnTo>
                      <a:pt x="5804" y="2393"/>
                    </a:lnTo>
                    <a:lnTo>
                      <a:pt x="5796" y="2369"/>
                    </a:lnTo>
                    <a:lnTo>
                      <a:pt x="5787" y="2343"/>
                    </a:lnTo>
                    <a:lnTo>
                      <a:pt x="5779" y="2316"/>
                    </a:lnTo>
                    <a:lnTo>
                      <a:pt x="5772" y="2287"/>
                    </a:lnTo>
                    <a:lnTo>
                      <a:pt x="5766" y="2257"/>
                    </a:lnTo>
                    <a:lnTo>
                      <a:pt x="5761" y="2226"/>
                    </a:lnTo>
                    <a:lnTo>
                      <a:pt x="5757" y="2195"/>
                    </a:lnTo>
                    <a:lnTo>
                      <a:pt x="5756" y="2162"/>
                    </a:lnTo>
                    <a:lnTo>
                      <a:pt x="5753" y="2130"/>
                    </a:lnTo>
                    <a:lnTo>
                      <a:pt x="5749" y="2097"/>
                    </a:lnTo>
                    <a:lnTo>
                      <a:pt x="5744" y="2064"/>
                    </a:lnTo>
                    <a:lnTo>
                      <a:pt x="5740" y="2030"/>
                    </a:lnTo>
                    <a:lnTo>
                      <a:pt x="5727" y="1965"/>
                    </a:lnTo>
                    <a:lnTo>
                      <a:pt x="5713" y="1901"/>
                    </a:lnTo>
                    <a:lnTo>
                      <a:pt x="5698" y="1841"/>
                    </a:lnTo>
                    <a:lnTo>
                      <a:pt x="5683" y="1788"/>
                    </a:lnTo>
                    <a:lnTo>
                      <a:pt x="5668" y="1742"/>
                    </a:lnTo>
                    <a:lnTo>
                      <a:pt x="5656" y="1703"/>
                    </a:lnTo>
                    <a:lnTo>
                      <a:pt x="5651" y="1685"/>
                    </a:lnTo>
                    <a:lnTo>
                      <a:pt x="5643" y="1665"/>
                    </a:lnTo>
                    <a:lnTo>
                      <a:pt x="5636" y="1643"/>
                    </a:lnTo>
                    <a:lnTo>
                      <a:pt x="5626" y="1619"/>
                    </a:lnTo>
                    <a:lnTo>
                      <a:pt x="5615" y="1594"/>
                    </a:lnTo>
                    <a:lnTo>
                      <a:pt x="5602" y="1571"/>
                    </a:lnTo>
                    <a:lnTo>
                      <a:pt x="5589" y="1548"/>
                    </a:lnTo>
                    <a:lnTo>
                      <a:pt x="5574" y="1526"/>
                    </a:lnTo>
                    <a:lnTo>
                      <a:pt x="5566" y="1517"/>
                    </a:lnTo>
                    <a:lnTo>
                      <a:pt x="5557" y="1507"/>
                    </a:lnTo>
                    <a:lnTo>
                      <a:pt x="5550" y="1498"/>
                    </a:lnTo>
                    <a:lnTo>
                      <a:pt x="5541" y="1491"/>
                    </a:lnTo>
                    <a:lnTo>
                      <a:pt x="5532" y="1484"/>
                    </a:lnTo>
                    <a:lnTo>
                      <a:pt x="5524" y="1479"/>
                    </a:lnTo>
                    <a:lnTo>
                      <a:pt x="5514" y="1476"/>
                    </a:lnTo>
                    <a:lnTo>
                      <a:pt x="5505" y="1472"/>
                    </a:lnTo>
                    <a:lnTo>
                      <a:pt x="5495" y="1471"/>
                    </a:lnTo>
                    <a:lnTo>
                      <a:pt x="5486" y="1471"/>
                    </a:lnTo>
                    <a:lnTo>
                      <a:pt x="5476" y="1472"/>
                    </a:lnTo>
                    <a:lnTo>
                      <a:pt x="5466" y="1474"/>
                    </a:lnTo>
                    <a:lnTo>
                      <a:pt x="5455" y="1479"/>
                    </a:lnTo>
                    <a:lnTo>
                      <a:pt x="5445" y="1486"/>
                    </a:lnTo>
                    <a:lnTo>
                      <a:pt x="5435" y="1494"/>
                    </a:lnTo>
                    <a:lnTo>
                      <a:pt x="5424" y="1506"/>
                    </a:lnTo>
                    <a:lnTo>
                      <a:pt x="5411" y="1507"/>
                    </a:lnTo>
                    <a:lnTo>
                      <a:pt x="5378" y="1512"/>
                    </a:lnTo>
                    <a:lnTo>
                      <a:pt x="5355" y="1517"/>
                    </a:lnTo>
                    <a:lnTo>
                      <a:pt x="5329" y="1522"/>
                    </a:lnTo>
                    <a:lnTo>
                      <a:pt x="5300" y="1529"/>
                    </a:lnTo>
                    <a:lnTo>
                      <a:pt x="5270" y="1537"/>
                    </a:lnTo>
                    <a:lnTo>
                      <a:pt x="5239" y="1547"/>
                    </a:lnTo>
                    <a:lnTo>
                      <a:pt x="5208" y="1558"/>
                    </a:lnTo>
                    <a:lnTo>
                      <a:pt x="5177" y="1571"/>
                    </a:lnTo>
                    <a:lnTo>
                      <a:pt x="5147" y="1584"/>
                    </a:lnTo>
                    <a:lnTo>
                      <a:pt x="5133" y="1592"/>
                    </a:lnTo>
                    <a:lnTo>
                      <a:pt x="5119" y="1601"/>
                    </a:lnTo>
                    <a:lnTo>
                      <a:pt x="5106" y="1609"/>
                    </a:lnTo>
                    <a:lnTo>
                      <a:pt x="5093" y="1618"/>
                    </a:lnTo>
                    <a:lnTo>
                      <a:pt x="5082" y="1627"/>
                    </a:lnTo>
                    <a:lnTo>
                      <a:pt x="5072" y="1637"/>
                    </a:lnTo>
                    <a:lnTo>
                      <a:pt x="5062" y="1648"/>
                    </a:lnTo>
                    <a:lnTo>
                      <a:pt x="5053" y="1658"/>
                    </a:lnTo>
                    <a:lnTo>
                      <a:pt x="5044" y="1669"/>
                    </a:lnTo>
                    <a:lnTo>
                      <a:pt x="5036" y="1679"/>
                    </a:lnTo>
                    <a:lnTo>
                      <a:pt x="5027" y="1689"/>
                    </a:lnTo>
                    <a:lnTo>
                      <a:pt x="5017" y="1698"/>
                    </a:lnTo>
                    <a:lnTo>
                      <a:pt x="4996" y="1713"/>
                    </a:lnTo>
                    <a:lnTo>
                      <a:pt x="4975" y="1727"/>
                    </a:lnTo>
                    <a:lnTo>
                      <a:pt x="4952" y="1738"/>
                    </a:lnTo>
                    <a:lnTo>
                      <a:pt x="4928" y="1748"/>
                    </a:lnTo>
                    <a:lnTo>
                      <a:pt x="4906" y="1758"/>
                    </a:lnTo>
                    <a:lnTo>
                      <a:pt x="4884" y="1767"/>
                    </a:lnTo>
                    <a:lnTo>
                      <a:pt x="4861" y="1775"/>
                    </a:lnTo>
                    <a:lnTo>
                      <a:pt x="4839" y="1785"/>
                    </a:lnTo>
                    <a:lnTo>
                      <a:pt x="4819" y="1796"/>
                    </a:lnTo>
                    <a:lnTo>
                      <a:pt x="4799" y="1809"/>
                    </a:lnTo>
                    <a:lnTo>
                      <a:pt x="4790" y="1816"/>
                    </a:lnTo>
                    <a:lnTo>
                      <a:pt x="4781" y="1824"/>
                    </a:lnTo>
                    <a:lnTo>
                      <a:pt x="4774" y="1833"/>
                    </a:lnTo>
                    <a:lnTo>
                      <a:pt x="4766" y="1841"/>
                    </a:lnTo>
                    <a:lnTo>
                      <a:pt x="4759" y="1851"/>
                    </a:lnTo>
                    <a:lnTo>
                      <a:pt x="4752" y="1861"/>
                    </a:lnTo>
                    <a:lnTo>
                      <a:pt x="4747" y="1873"/>
                    </a:lnTo>
                    <a:lnTo>
                      <a:pt x="4742" y="1885"/>
                    </a:lnTo>
                    <a:lnTo>
                      <a:pt x="4734" y="1910"/>
                    </a:lnTo>
                    <a:lnTo>
                      <a:pt x="4729" y="1930"/>
                    </a:lnTo>
                    <a:lnTo>
                      <a:pt x="4728" y="1939"/>
                    </a:lnTo>
                    <a:lnTo>
                      <a:pt x="4728" y="1947"/>
                    </a:lnTo>
                    <a:lnTo>
                      <a:pt x="4728" y="1955"/>
                    </a:lnTo>
                    <a:lnTo>
                      <a:pt x="4729" y="1962"/>
                    </a:lnTo>
                    <a:lnTo>
                      <a:pt x="4730" y="1969"/>
                    </a:lnTo>
                    <a:lnTo>
                      <a:pt x="4733" y="1975"/>
                    </a:lnTo>
                    <a:lnTo>
                      <a:pt x="4735" y="1981"/>
                    </a:lnTo>
                    <a:lnTo>
                      <a:pt x="4739" y="1986"/>
                    </a:lnTo>
                    <a:lnTo>
                      <a:pt x="4747" y="1997"/>
                    </a:lnTo>
                    <a:lnTo>
                      <a:pt x="4757" y="2006"/>
                    </a:lnTo>
                    <a:lnTo>
                      <a:pt x="4784" y="2027"/>
                    </a:lnTo>
                    <a:lnTo>
                      <a:pt x="4814" y="2051"/>
                    </a:lnTo>
                    <a:lnTo>
                      <a:pt x="4830" y="2066"/>
                    </a:lnTo>
                    <a:lnTo>
                      <a:pt x="4847" y="2084"/>
                    </a:lnTo>
                    <a:lnTo>
                      <a:pt x="4864" y="2103"/>
                    </a:lnTo>
                    <a:lnTo>
                      <a:pt x="4881" y="2127"/>
                    </a:lnTo>
                    <a:lnTo>
                      <a:pt x="4898" y="2157"/>
                    </a:lnTo>
                    <a:lnTo>
                      <a:pt x="4921" y="2193"/>
                    </a:lnTo>
                    <a:lnTo>
                      <a:pt x="4947" y="2235"/>
                    </a:lnTo>
                    <a:lnTo>
                      <a:pt x="4975" y="2279"/>
                    </a:lnTo>
                    <a:lnTo>
                      <a:pt x="5003" y="2326"/>
                    </a:lnTo>
                    <a:lnTo>
                      <a:pt x="5032" y="2372"/>
                    </a:lnTo>
                    <a:lnTo>
                      <a:pt x="5059" y="2417"/>
                    </a:lnTo>
                    <a:lnTo>
                      <a:pt x="5084" y="2459"/>
                    </a:lnTo>
                    <a:lnTo>
                      <a:pt x="5106" y="2497"/>
                    </a:lnTo>
                    <a:lnTo>
                      <a:pt x="5122" y="2528"/>
                    </a:lnTo>
                    <a:lnTo>
                      <a:pt x="5133" y="2550"/>
                    </a:lnTo>
                    <a:lnTo>
                      <a:pt x="5138" y="2564"/>
                    </a:lnTo>
                    <a:lnTo>
                      <a:pt x="5138" y="2567"/>
                    </a:lnTo>
                    <a:lnTo>
                      <a:pt x="5136" y="2567"/>
                    </a:lnTo>
                    <a:lnTo>
                      <a:pt x="5131" y="2564"/>
                    </a:lnTo>
                    <a:lnTo>
                      <a:pt x="5123" y="2558"/>
                    </a:lnTo>
                    <a:lnTo>
                      <a:pt x="5102" y="2533"/>
                    </a:lnTo>
                    <a:lnTo>
                      <a:pt x="5068" y="2493"/>
                    </a:lnTo>
                    <a:lnTo>
                      <a:pt x="5031" y="2445"/>
                    </a:lnTo>
                    <a:lnTo>
                      <a:pt x="4997" y="2398"/>
                    </a:lnTo>
                    <a:lnTo>
                      <a:pt x="4965" y="2352"/>
                    </a:lnTo>
                    <a:lnTo>
                      <a:pt x="4936" y="2308"/>
                    </a:lnTo>
                    <a:lnTo>
                      <a:pt x="4882" y="2228"/>
                    </a:lnTo>
                    <a:lnTo>
                      <a:pt x="4835" y="2160"/>
                    </a:lnTo>
                    <a:lnTo>
                      <a:pt x="4812" y="2131"/>
                    </a:lnTo>
                    <a:lnTo>
                      <a:pt x="4791" y="2106"/>
                    </a:lnTo>
                    <a:lnTo>
                      <a:pt x="4780" y="2095"/>
                    </a:lnTo>
                    <a:lnTo>
                      <a:pt x="4769" y="2085"/>
                    </a:lnTo>
                    <a:lnTo>
                      <a:pt x="4759" y="2076"/>
                    </a:lnTo>
                    <a:lnTo>
                      <a:pt x="4747" y="2069"/>
                    </a:lnTo>
                    <a:lnTo>
                      <a:pt x="4736" y="2062"/>
                    </a:lnTo>
                    <a:lnTo>
                      <a:pt x="4725" y="2059"/>
                    </a:lnTo>
                    <a:lnTo>
                      <a:pt x="4714" y="2055"/>
                    </a:lnTo>
                    <a:lnTo>
                      <a:pt x="4703" y="2052"/>
                    </a:lnTo>
                    <a:lnTo>
                      <a:pt x="4690" y="2052"/>
                    </a:lnTo>
                    <a:lnTo>
                      <a:pt x="4679" y="2052"/>
                    </a:lnTo>
                    <a:lnTo>
                      <a:pt x="4666" y="2055"/>
                    </a:lnTo>
                    <a:lnTo>
                      <a:pt x="4654" y="2059"/>
                    </a:lnTo>
                    <a:lnTo>
                      <a:pt x="4629" y="2069"/>
                    </a:lnTo>
                    <a:lnTo>
                      <a:pt x="4606" y="2080"/>
                    </a:lnTo>
                    <a:lnTo>
                      <a:pt x="4587" y="2090"/>
                    </a:lnTo>
                    <a:lnTo>
                      <a:pt x="4568" y="2101"/>
                    </a:lnTo>
                    <a:lnTo>
                      <a:pt x="4534" y="2122"/>
                    </a:lnTo>
                    <a:lnTo>
                      <a:pt x="4500" y="2141"/>
                    </a:lnTo>
                    <a:lnTo>
                      <a:pt x="4483" y="2150"/>
                    </a:lnTo>
                    <a:lnTo>
                      <a:pt x="4465" y="2157"/>
                    </a:lnTo>
                    <a:lnTo>
                      <a:pt x="4446" y="2165"/>
                    </a:lnTo>
                    <a:lnTo>
                      <a:pt x="4423" y="2171"/>
                    </a:lnTo>
                    <a:lnTo>
                      <a:pt x="4399" y="2176"/>
                    </a:lnTo>
                    <a:lnTo>
                      <a:pt x="4372" y="2180"/>
                    </a:lnTo>
                    <a:lnTo>
                      <a:pt x="4342" y="2181"/>
                    </a:lnTo>
                    <a:lnTo>
                      <a:pt x="4307" y="2182"/>
                    </a:lnTo>
                    <a:lnTo>
                      <a:pt x="4290" y="2182"/>
                    </a:lnTo>
                    <a:lnTo>
                      <a:pt x="4273" y="2180"/>
                    </a:lnTo>
                    <a:lnTo>
                      <a:pt x="4257" y="2177"/>
                    </a:lnTo>
                    <a:lnTo>
                      <a:pt x="4242" y="2175"/>
                    </a:lnTo>
                    <a:lnTo>
                      <a:pt x="4227" y="2171"/>
                    </a:lnTo>
                    <a:lnTo>
                      <a:pt x="4213" y="2166"/>
                    </a:lnTo>
                    <a:lnTo>
                      <a:pt x="4201" y="2161"/>
                    </a:lnTo>
                    <a:lnTo>
                      <a:pt x="4188" y="2155"/>
                    </a:lnTo>
                    <a:lnTo>
                      <a:pt x="4165" y="2143"/>
                    </a:lnTo>
                    <a:lnTo>
                      <a:pt x="4145" y="2131"/>
                    </a:lnTo>
                    <a:lnTo>
                      <a:pt x="4127" y="2120"/>
                    </a:lnTo>
                    <a:lnTo>
                      <a:pt x="4111" y="2110"/>
                    </a:lnTo>
                    <a:lnTo>
                      <a:pt x="4099" y="2102"/>
                    </a:lnTo>
                    <a:lnTo>
                      <a:pt x="4086" y="2097"/>
                    </a:lnTo>
                    <a:lnTo>
                      <a:pt x="4081" y="2096"/>
                    </a:lnTo>
                    <a:lnTo>
                      <a:pt x="4076" y="2097"/>
                    </a:lnTo>
                    <a:lnTo>
                      <a:pt x="4072" y="2099"/>
                    </a:lnTo>
                    <a:lnTo>
                      <a:pt x="4067" y="2101"/>
                    </a:lnTo>
                    <a:lnTo>
                      <a:pt x="4064" y="2105"/>
                    </a:lnTo>
                    <a:lnTo>
                      <a:pt x="4061" y="2111"/>
                    </a:lnTo>
                    <a:lnTo>
                      <a:pt x="4057" y="2118"/>
                    </a:lnTo>
                    <a:lnTo>
                      <a:pt x="4055" y="2127"/>
                    </a:lnTo>
                    <a:lnTo>
                      <a:pt x="4050" y="2151"/>
                    </a:lnTo>
                    <a:lnTo>
                      <a:pt x="4046" y="2182"/>
                    </a:lnTo>
                    <a:lnTo>
                      <a:pt x="4045" y="2200"/>
                    </a:lnTo>
                    <a:lnTo>
                      <a:pt x="4046" y="2217"/>
                    </a:lnTo>
                    <a:lnTo>
                      <a:pt x="4049" y="2235"/>
                    </a:lnTo>
                    <a:lnTo>
                      <a:pt x="4054" y="2252"/>
                    </a:lnTo>
                    <a:lnTo>
                      <a:pt x="4060" y="2268"/>
                    </a:lnTo>
                    <a:lnTo>
                      <a:pt x="4066" y="2286"/>
                    </a:lnTo>
                    <a:lnTo>
                      <a:pt x="4075" y="2302"/>
                    </a:lnTo>
                    <a:lnTo>
                      <a:pt x="4085" y="2319"/>
                    </a:lnTo>
                    <a:lnTo>
                      <a:pt x="4096" y="2336"/>
                    </a:lnTo>
                    <a:lnTo>
                      <a:pt x="4107" y="2352"/>
                    </a:lnTo>
                    <a:lnTo>
                      <a:pt x="4120" y="2369"/>
                    </a:lnTo>
                    <a:lnTo>
                      <a:pt x="4134" y="2386"/>
                    </a:lnTo>
                    <a:lnTo>
                      <a:pt x="4162" y="2419"/>
                    </a:lnTo>
                    <a:lnTo>
                      <a:pt x="4193" y="2453"/>
                    </a:lnTo>
                    <a:lnTo>
                      <a:pt x="4260" y="2523"/>
                    </a:lnTo>
                    <a:lnTo>
                      <a:pt x="4324" y="2594"/>
                    </a:lnTo>
                    <a:lnTo>
                      <a:pt x="4356" y="2631"/>
                    </a:lnTo>
                    <a:lnTo>
                      <a:pt x="4384" y="2670"/>
                    </a:lnTo>
                    <a:lnTo>
                      <a:pt x="4397" y="2690"/>
                    </a:lnTo>
                    <a:lnTo>
                      <a:pt x="4409" y="2710"/>
                    </a:lnTo>
                    <a:lnTo>
                      <a:pt x="4421" y="2730"/>
                    </a:lnTo>
                    <a:lnTo>
                      <a:pt x="4431" y="2750"/>
                    </a:lnTo>
                    <a:lnTo>
                      <a:pt x="4442" y="2772"/>
                    </a:lnTo>
                    <a:lnTo>
                      <a:pt x="4454" y="2797"/>
                    </a:lnTo>
                    <a:lnTo>
                      <a:pt x="4469" y="2822"/>
                    </a:lnTo>
                    <a:lnTo>
                      <a:pt x="4484" y="2851"/>
                    </a:lnTo>
                    <a:lnTo>
                      <a:pt x="4522" y="2911"/>
                    </a:lnTo>
                    <a:lnTo>
                      <a:pt x="4563" y="2977"/>
                    </a:lnTo>
                    <a:lnTo>
                      <a:pt x="4609" y="3047"/>
                    </a:lnTo>
                    <a:lnTo>
                      <a:pt x="4658" y="3122"/>
                    </a:lnTo>
                    <a:lnTo>
                      <a:pt x="4709" y="3201"/>
                    </a:lnTo>
                    <a:lnTo>
                      <a:pt x="4761" y="3282"/>
                    </a:lnTo>
                    <a:lnTo>
                      <a:pt x="4814" y="3364"/>
                    </a:lnTo>
                    <a:lnTo>
                      <a:pt x="4866" y="3449"/>
                    </a:lnTo>
                    <a:lnTo>
                      <a:pt x="4916" y="3533"/>
                    </a:lnTo>
                    <a:lnTo>
                      <a:pt x="4962" y="3616"/>
                    </a:lnTo>
                    <a:lnTo>
                      <a:pt x="4985" y="3657"/>
                    </a:lnTo>
                    <a:lnTo>
                      <a:pt x="5006" y="3699"/>
                    </a:lnTo>
                    <a:lnTo>
                      <a:pt x="5026" y="3740"/>
                    </a:lnTo>
                    <a:lnTo>
                      <a:pt x="5044" y="3780"/>
                    </a:lnTo>
                    <a:lnTo>
                      <a:pt x="5062" y="3818"/>
                    </a:lnTo>
                    <a:lnTo>
                      <a:pt x="5077" y="3857"/>
                    </a:lnTo>
                    <a:lnTo>
                      <a:pt x="5091" y="3895"/>
                    </a:lnTo>
                    <a:lnTo>
                      <a:pt x="5103" y="3932"/>
                    </a:lnTo>
                    <a:lnTo>
                      <a:pt x="5097" y="3921"/>
                    </a:lnTo>
                    <a:lnTo>
                      <a:pt x="5078" y="3887"/>
                    </a:lnTo>
                    <a:lnTo>
                      <a:pt x="5049" y="3837"/>
                    </a:lnTo>
                    <a:lnTo>
                      <a:pt x="5012" y="3770"/>
                    </a:lnTo>
                    <a:lnTo>
                      <a:pt x="4966" y="3691"/>
                    </a:lnTo>
                    <a:lnTo>
                      <a:pt x="4913" y="3602"/>
                    </a:lnTo>
                    <a:lnTo>
                      <a:pt x="4857" y="3506"/>
                    </a:lnTo>
                    <a:lnTo>
                      <a:pt x="4797" y="3408"/>
                    </a:lnTo>
                    <a:lnTo>
                      <a:pt x="4735" y="3307"/>
                    </a:lnTo>
                    <a:lnTo>
                      <a:pt x="4673" y="3207"/>
                    </a:lnTo>
                    <a:lnTo>
                      <a:pt x="4610" y="3112"/>
                    </a:lnTo>
                    <a:lnTo>
                      <a:pt x="4550" y="3025"/>
                    </a:lnTo>
                    <a:lnTo>
                      <a:pt x="4522" y="2985"/>
                    </a:lnTo>
                    <a:lnTo>
                      <a:pt x="4494" y="2947"/>
                    </a:lnTo>
                    <a:lnTo>
                      <a:pt x="4468" y="2914"/>
                    </a:lnTo>
                    <a:lnTo>
                      <a:pt x="4443" y="2884"/>
                    </a:lnTo>
                    <a:lnTo>
                      <a:pt x="4421" y="2856"/>
                    </a:lnTo>
                    <a:lnTo>
                      <a:pt x="4398" y="2835"/>
                    </a:lnTo>
                    <a:lnTo>
                      <a:pt x="4379" y="2817"/>
                    </a:lnTo>
                    <a:lnTo>
                      <a:pt x="4362" y="2805"/>
                    </a:lnTo>
                    <a:lnTo>
                      <a:pt x="4346" y="2795"/>
                    </a:lnTo>
                    <a:lnTo>
                      <a:pt x="4331" y="2785"/>
                    </a:lnTo>
                    <a:lnTo>
                      <a:pt x="4317" y="2775"/>
                    </a:lnTo>
                    <a:lnTo>
                      <a:pt x="4303" y="2765"/>
                    </a:lnTo>
                    <a:lnTo>
                      <a:pt x="4280" y="2744"/>
                    </a:lnTo>
                    <a:lnTo>
                      <a:pt x="4258" y="2723"/>
                    </a:lnTo>
                    <a:lnTo>
                      <a:pt x="4240" y="2701"/>
                    </a:lnTo>
                    <a:lnTo>
                      <a:pt x="4222" y="2678"/>
                    </a:lnTo>
                    <a:lnTo>
                      <a:pt x="4206" y="2655"/>
                    </a:lnTo>
                    <a:lnTo>
                      <a:pt x="4190" y="2630"/>
                    </a:lnTo>
                    <a:lnTo>
                      <a:pt x="4173" y="2605"/>
                    </a:lnTo>
                    <a:lnTo>
                      <a:pt x="4156" y="2580"/>
                    </a:lnTo>
                    <a:lnTo>
                      <a:pt x="4137" y="2553"/>
                    </a:lnTo>
                    <a:lnTo>
                      <a:pt x="4116" y="2525"/>
                    </a:lnTo>
                    <a:lnTo>
                      <a:pt x="4091" y="2497"/>
                    </a:lnTo>
                    <a:lnTo>
                      <a:pt x="4064" y="2467"/>
                    </a:lnTo>
                    <a:lnTo>
                      <a:pt x="4032" y="2437"/>
                    </a:lnTo>
                    <a:lnTo>
                      <a:pt x="3996" y="2404"/>
                    </a:lnTo>
                    <a:lnTo>
                      <a:pt x="3978" y="2388"/>
                    </a:lnTo>
                    <a:lnTo>
                      <a:pt x="3960" y="2373"/>
                    </a:lnTo>
                    <a:lnTo>
                      <a:pt x="3944" y="2357"/>
                    </a:lnTo>
                    <a:lnTo>
                      <a:pt x="3929" y="2342"/>
                    </a:lnTo>
                    <a:lnTo>
                      <a:pt x="3903" y="2312"/>
                    </a:lnTo>
                    <a:lnTo>
                      <a:pt x="3880" y="2283"/>
                    </a:lnTo>
                    <a:lnTo>
                      <a:pt x="3844" y="2232"/>
                    </a:lnTo>
                    <a:lnTo>
                      <a:pt x="3812" y="2188"/>
                    </a:lnTo>
                    <a:lnTo>
                      <a:pt x="3797" y="2170"/>
                    </a:lnTo>
                    <a:lnTo>
                      <a:pt x="3780" y="2155"/>
                    </a:lnTo>
                    <a:lnTo>
                      <a:pt x="3772" y="2148"/>
                    </a:lnTo>
                    <a:lnTo>
                      <a:pt x="3763" y="2142"/>
                    </a:lnTo>
                    <a:lnTo>
                      <a:pt x="3753" y="2137"/>
                    </a:lnTo>
                    <a:lnTo>
                      <a:pt x="3742" y="2132"/>
                    </a:lnTo>
                    <a:lnTo>
                      <a:pt x="3731" y="2128"/>
                    </a:lnTo>
                    <a:lnTo>
                      <a:pt x="3718" y="2126"/>
                    </a:lnTo>
                    <a:lnTo>
                      <a:pt x="3706" y="2123"/>
                    </a:lnTo>
                    <a:lnTo>
                      <a:pt x="3691" y="2122"/>
                    </a:lnTo>
                    <a:lnTo>
                      <a:pt x="3676" y="2122"/>
                    </a:lnTo>
                    <a:lnTo>
                      <a:pt x="3658" y="2123"/>
                    </a:lnTo>
                    <a:lnTo>
                      <a:pt x="3641" y="2125"/>
                    </a:lnTo>
                    <a:lnTo>
                      <a:pt x="3621" y="2127"/>
                    </a:lnTo>
                    <a:lnTo>
                      <a:pt x="3599" y="2131"/>
                    </a:lnTo>
                    <a:lnTo>
                      <a:pt x="3578" y="2132"/>
                    </a:lnTo>
                    <a:lnTo>
                      <a:pt x="3557" y="2133"/>
                    </a:lnTo>
                    <a:lnTo>
                      <a:pt x="3537" y="2133"/>
                    </a:lnTo>
                    <a:lnTo>
                      <a:pt x="3496" y="2131"/>
                    </a:lnTo>
                    <a:lnTo>
                      <a:pt x="3457" y="2128"/>
                    </a:lnTo>
                    <a:lnTo>
                      <a:pt x="3419" y="2125"/>
                    </a:lnTo>
                    <a:lnTo>
                      <a:pt x="3384" y="2120"/>
                    </a:lnTo>
                    <a:lnTo>
                      <a:pt x="3350" y="2117"/>
                    </a:lnTo>
                    <a:lnTo>
                      <a:pt x="3317" y="2116"/>
                    </a:lnTo>
                    <a:lnTo>
                      <a:pt x="3304" y="2116"/>
                    </a:lnTo>
                    <a:lnTo>
                      <a:pt x="3289" y="2118"/>
                    </a:lnTo>
                    <a:lnTo>
                      <a:pt x="3276" y="2120"/>
                    </a:lnTo>
                    <a:lnTo>
                      <a:pt x="3264" y="2123"/>
                    </a:lnTo>
                    <a:lnTo>
                      <a:pt x="3251" y="2128"/>
                    </a:lnTo>
                    <a:lnTo>
                      <a:pt x="3241" y="2133"/>
                    </a:lnTo>
                    <a:lnTo>
                      <a:pt x="3231" y="2141"/>
                    </a:lnTo>
                    <a:lnTo>
                      <a:pt x="3221" y="2150"/>
                    </a:lnTo>
                    <a:lnTo>
                      <a:pt x="3214" y="2160"/>
                    </a:lnTo>
                    <a:lnTo>
                      <a:pt x="3206" y="2172"/>
                    </a:lnTo>
                    <a:lnTo>
                      <a:pt x="3200" y="2186"/>
                    </a:lnTo>
                    <a:lnTo>
                      <a:pt x="3195" y="2201"/>
                    </a:lnTo>
                    <a:lnTo>
                      <a:pt x="3191" y="2220"/>
                    </a:lnTo>
                    <a:lnTo>
                      <a:pt x="3188" y="2240"/>
                    </a:lnTo>
                    <a:lnTo>
                      <a:pt x="3186" y="2261"/>
                    </a:lnTo>
                    <a:lnTo>
                      <a:pt x="3186" y="2286"/>
                    </a:lnTo>
                    <a:lnTo>
                      <a:pt x="3186" y="2312"/>
                    </a:lnTo>
                    <a:lnTo>
                      <a:pt x="3190" y="2341"/>
                    </a:lnTo>
                    <a:lnTo>
                      <a:pt x="3194" y="2369"/>
                    </a:lnTo>
                    <a:lnTo>
                      <a:pt x="3200" y="2399"/>
                    </a:lnTo>
                    <a:lnTo>
                      <a:pt x="3208" y="2431"/>
                    </a:lnTo>
                    <a:lnTo>
                      <a:pt x="3216" y="2462"/>
                    </a:lnTo>
                    <a:lnTo>
                      <a:pt x="3228" y="2495"/>
                    </a:lnTo>
                    <a:lnTo>
                      <a:pt x="3239" y="2529"/>
                    </a:lnTo>
                    <a:lnTo>
                      <a:pt x="3265" y="2600"/>
                    </a:lnTo>
                    <a:lnTo>
                      <a:pt x="3294" y="2675"/>
                    </a:lnTo>
                    <a:lnTo>
                      <a:pt x="3326" y="2753"/>
                    </a:lnTo>
                    <a:lnTo>
                      <a:pt x="3360" y="2832"/>
                    </a:lnTo>
                    <a:lnTo>
                      <a:pt x="3395" y="2916"/>
                    </a:lnTo>
                    <a:lnTo>
                      <a:pt x="3429" y="3001"/>
                    </a:lnTo>
                    <a:lnTo>
                      <a:pt x="3462" y="3088"/>
                    </a:lnTo>
                    <a:lnTo>
                      <a:pt x="3495" y="3178"/>
                    </a:lnTo>
                    <a:lnTo>
                      <a:pt x="3510" y="3223"/>
                    </a:lnTo>
                    <a:lnTo>
                      <a:pt x="3523" y="3268"/>
                    </a:lnTo>
                    <a:lnTo>
                      <a:pt x="3537" y="3314"/>
                    </a:lnTo>
                    <a:lnTo>
                      <a:pt x="3550" y="3360"/>
                    </a:lnTo>
                    <a:lnTo>
                      <a:pt x="3561" y="3407"/>
                    </a:lnTo>
                    <a:lnTo>
                      <a:pt x="3571" y="3453"/>
                    </a:lnTo>
                    <a:lnTo>
                      <a:pt x="3578" y="3499"/>
                    </a:lnTo>
                    <a:lnTo>
                      <a:pt x="3586" y="3546"/>
                    </a:lnTo>
                    <a:lnTo>
                      <a:pt x="3593" y="3595"/>
                    </a:lnTo>
                    <a:lnTo>
                      <a:pt x="3604" y="3645"/>
                    </a:lnTo>
                    <a:lnTo>
                      <a:pt x="3616" y="3696"/>
                    </a:lnTo>
                    <a:lnTo>
                      <a:pt x="3631" y="3749"/>
                    </a:lnTo>
                    <a:lnTo>
                      <a:pt x="3647" y="3803"/>
                    </a:lnTo>
                    <a:lnTo>
                      <a:pt x="3666" y="3858"/>
                    </a:lnTo>
                    <a:lnTo>
                      <a:pt x="3686" y="3915"/>
                    </a:lnTo>
                    <a:lnTo>
                      <a:pt x="3707" y="3972"/>
                    </a:lnTo>
                    <a:lnTo>
                      <a:pt x="3731" y="4029"/>
                    </a:lnTo>
                    <a:lnTo>
                      <a:pt x="3754" y="4088"/>
                    </a:lnTo>
                    <a:lnTo>
                      <a:pt x="3780" y="4147"/>
                    </a:lnTo>
                    <a:lnTo>
                      <a:pt x="3807" y="4205"/>
                    </a:lnTo>
                    <a:lnTo>
                      <a:pt x="3834" y="4264"/>
                    </a:lnTo>
                    <a:lnTo>
                      <a:pt x="3863" y="4323"/>
                    </a:lnTo>
                    <a:lnTo>
                      <a:pt x="3893" y="4381"/>
                    </a:lnTo>
                    <a:lnTo>
                      <a:pt x="3923" y="4440"/>
                    </a:lnTo>
                    <a:lnTo>
                      <a:pt x="3953" y="4497"/>
                    </a:lnTo>
                    <a:lnTo>
                      <a:pt x="3983" y="4554"/>
                    </a:lnTo>
                    <a:lnTo>
                      <a:pt x="4014" y="4608"/>
                    </a:lnTo>
                    <a:lnTo>
                      <a:pt x="4045" y="4663"/>
                    </a:lnTo>
                    <a:lnTo>
                      <a:pt x="4106" y="4769"/>
                    </a:lnTo>
                    <a:lnTo>
                      <a:pt x="4167" y="4868"/>
                    </a:lnTo>
                    <a:lnTo>
                      <a:pt x="4225" y="4959"/>
                    </a:lnTo>
                    <a:lnTo>
                      <a:pt x="4281" y="5043"/>
                    </a:lnTo>
                    <a:lnTo>
                      <a:pt x="4331" y="5115"/>
                    </a:lnTo>
                    <a:lnTo>
                      <a:pt x="4377" y="5178"/>
                    </a:lnTo>
                    <a:lnTo>
                      <a:pt x="4368" y="5169"/>
                    </a:lnTo>
                    <a:lnTo>
                      <a:pt x="4346" y="5143"/>
                    </a:lnTo>
                    <a:lnTo>
                      <a:pt x="4311" y="5101"/>
                    </a:lnTo>
                    <a:lnTo>
                      <a:pt x="4263" y="5044"/>
                    </a:lnTo>
                    <a:lnTo>
                      <a:pt x="4207" y="4974"/>
                    </a:lnTo>
                    <a:lnTo>
                      <a:pt x="4144" y="4891"/>
                    </a:lnTo>
                    <a:lnTo>
                      <a:pt x="4110" y="4844"/>
                    </a:lnTo>
                    <a:lnTo>
                      <a:pt x="4075" y="4794"/>
                    </a:lnTo>
                    <a:lnTo>
                      <a:pt x="4039" y="4742"/>
                    </a:lnTo>
                    <a:lnTo>
                      <a:pt x="4001" y="4688"/>
                    </a:lnTo>
                    <a:lnTo>
                      <a:pt x="3964" y="4631"/>
                    </a:lnTo>
                    <a:lnTo>
                      <a:pt x="3926" y="4571"/>
                    </a:lnTo>
                    <a:lnTo>
                      <a:pt x="3889" y="4509"/>
                    </a:lnTo>
                    <a:lnTo>
                      <a:pt x="3852" y="4445"/>
                    </a:lnTo>
                    <a:lnTo>
                      <a:pt x="3814" y="4378"/>
                    </a:lnTo>
                    <a:lnTo>
                      <a:pt x="3778" y="4310"/>
                    </a:lnTo>
                    <a:lnTo>
                      <a:pt x="3742" y="4240"/>
                    </a:lnTo>
                    <a:lnTo>
                      <a:pt x="3708" y="4168"/>
                    </a:lnTo>
                    <a:lnTo>
                      <a:pt x="3674" y="4094"/>
                    </a:lnTo>
                    <a:lnTo>
                      <a:pt x="3643" y="4019"/>
                    </a:lnTo>
                    <a:lnTo>
                      <a:pt x="3613" y="3943"/>
                    </a:lnTo>
                    <a:lnTo>
                      <a:pt x="3585" y="3866"/>
                    </a:lnTo>
                    <a:lnTo>
                      <a:pt x="3558" y="3787"/>
                    </a:lnTo>
                    <a:lnTo>
                      <a:pt x="3536" y="3707"/>
                    </a:lnTo>
                    <a:lnTo>
                      <a:pt x="3515" y="3627"/>
                    </a:lnTo>
                    <a:lnTo>
                      <a:pt x="3497" y="3546"/>
                    </a:lnTo>
                    <a:lnTo>
                      <a:pt x="3490" y="3524"/>
                    </a:lnTo>
                    <a:lnTo>
                      <a:pt x="3471" y="3463"/>
                    </a:lnTo>
                    <a:lnTo>
                      <a:pt x="3440" y="3370"/>
                    </a:lnTo>
                    <a:lnTo>
                      <a:pt x="3399" y="3253"/>
                    </a:lnTo>
                    <a:lnTo>
                      <a:pt x="3376" y="3188"/>
                    </a:lnTo>
                    <a:lnTo>
                      <a:pt x="3350" y="3121"/>
                    </a:lnTo>
                    <a:lnTo>
                      <a:pt x="3324" y="3051"/>
                    </a:lnTo>
                    <a:lnTo>
                      <a:pt x="3295" y="2980"/>
                    </a:lnTo>
                    <a:lnTo>
                      <a:pt x="3265" y="2907"/>
                    </a:lnTo>
                    <a:lnTo>
                      <a:pt x="3235" y="2836"/>
                    </a:lnTo>
                    <a:lnTo>
                      <a:pt x="3203" y="2767"/>
                    </a:lnTo>
                    <a:lnTo>
                      <a:pt x="3171" y="2701"/>
                    </a:lnTo>
                    <a:lnTo>
                      <a:pt x="3155" y="2669"/>
                    </a:lnTo>
                    <a:lnTo>
                      <a:pt x="3142" y="2638"/>
                    </a:lnTo>
                    <a:lnTo>
                      <a:pt x="3128" y="2608"/>
                    </a:lnTo>
                    <a:lnTo>
                      <a:pt x="3117" y="2578"/>
                    </a:lnTo>
                    <a:lnTo>
                      <a:pt x="3095" y="2520"/>
                    </a:lnTo>
                    <a:lnTo>
                      <a:pt x="3078" y="2467"/>
                    </a:lnTo>
                    <a:lnTo>
                      <a:pt x="3062" y="2417"/>
                    </a:lnTo>
                    <a:lnTo>
                      <a:pt x="3047" y="2369"/>
                    </a:lnTo>
                    <a:lnTo>
                      <a:pt x="3032" y="2324"/>
                    </a:lnTo>
                    <a:lnTo>
                      <a:pt x="3017" y="2283"/>
                    </a:lnTo>
                    <a:lnTo>
                      <a:pt x="3009" y="2265"/>
                    </a:lnTo>
                    <a:lnTo>
                      <a:pt x="3001" y="2246"/>
                    </a:lnTo>
                    <a:lnTo>
                      <a:pt x="2992" y="2227"/>
                    </a:lnTo>
                    <a:lnTo>
                      <a:pt x="2982" y="2210"/>
                    </a:lnTo>
                    <a:lnTo>
                      <a:pt x="2972" y="2193"/>
                    </a:lnTo>
                    <a:lnTo>
                      <a:pt x="2961" y="2177"/>
                    </a:lnTo>
                    <a:lnTo>
                      <a:pt x="2948" y="2162"/>
                    </a:lnTo>
                    <a:lnTo>
                      <a:pt x="2934" y="2148"/>
                    </a:lnTo>
                    <a:lnTo>
                      <a:pt x="2919" y="2135"/>
                    </a:lnTo>
                    <a:lnTo>
                      <a:pt x="2903" y="2121"/>
                    </a:lnTo>
                    <a:lnTo>
                      <a:pt x="2886" y="2110"/>
                    </a:lnTo>
                    <a:lnTo>
                      <a:pt x="2866" y="2097"/>
                    </a:lnTo>
                    <a:lnTo>
                      <a:pt x="2845" y="2087"/>
                    </a:lnTo>
                    <a:lnTo>
                      <a:pt x="2822" y="2077"/>
                    </a:lnTo>
                    <a:lnTo>
                      <a:pt x="2797" y="2067"/>
                    </a:lnTo>
                    <a:lnTo>
                      <a:pt x="2771" y="2059"/>
                    </a:lnTo>
                    <a:lnTo>
                      <a:pt x="2743" y="2049"/>
                    </a:lnTo>
                    <a:lnTo>
                      <a:pt x="2715" y="2037"/>
                    </a:lnTo>
                    <a:lnTo>
                      <a:pt x="2685" y="2021"/>
                    </a:lnTo>
                    <a:lnTo>
                      <a:pt x="2655" y="2004"/>
                    </a:lnTo>
                    <a:lnTo>
                      <a:pt x="2624" y="1985"/>
                    </a:lnTo>
                    <a:lnTo>
                      <a:pt x="2593" y="1964"/>
                    </a:lnTo>
                    <a:lnTo>
                      <a:pt x="2561" y="1941"/>
                    </a:lnTo>
                    <a:lnTo>
                      <a:pt x="2530" y="1916"/>
                    </a:lnTo>
                    <a:lnTo>
                      <a:pt x="2469" y="1866"/>
                    </a:lnTo>
                    <a:lnTo>
                      <a:pt x="2408" y="1815"/>
                    </a:lnTo>
                    <a:lnTo>
                      <a:pt x="2349" y="1767"/>
                    </a:lnTo>
                    <a:lnTo>
                      <a:pt x="2294" y="1720"/>
                    </a:lnTo>
                    <a:lnTo>
                      <a:pt x="2268" y="1699"/>
                    </a:lnTo>
                    <a:lnTo>
                      <a:pt x="2244" y="1680"/>
                    </a:lnTo>
                    <a:lnTo>
                      <a:pt x="2221" y="1664"/>
                    </a:lnTo>
                    <a:lnTo>
                      <a:pt x="2199" y="1649"/>
                    </a:lnTo>
                    <a:lnTo>
                      <a:pt x="2179" y="1638"/>
                    </a:lnTo>
                    <a:lnTo>
                      <a:pt x="2162" y="1630"/>
                    </a:lnTo>
                    <a:lnTo>
                      <a:pt x="2146" y="1625"/>
                    </a:lnTo>
                    <a:lnTo>
                      <a:pt x="2132" y="1624"/>
                    </a:lnTo>
                    <a:lnTo>
                      <a:pt x="2120" y="1627"/>
                    </a:lnTo>
                    <a:lnTo>
                      <a:pt x="2111" y="1633"/>
                    </a:lnTo>
                    <a:lnTo>
                      <a:pt x="2105" y="1644"/>
                    </a:lnTo>
                    <a:lnTo>
                      <a:pt x="2101" y="1662"/>
                    </a:lnTo>
                    <a:lnTo>
                      <a:pt x="2100" y="1683"/>
                    </a:lnTo>
                    <a:lnTo>
                      <a:pt x="2101" y="1710"/>
                    </a:lnTo>
                    <a:lnTo>
                      <a:pt x="2106" y="1743"/>
                    </a:lnTo>
                    <a:lnTo>
                      <a:pt x="2113" y="1781"/>
                    </a:lnTo>
                    <a:lnTo>
                      <a:pt x="2123" y="1823"/>
                    </a:lnTo>
                    <a:lnTo>
                      <a:pt x="2133" y="1863"/>
                    </a:lnTo>
                    <a:lnTo>
                      <a:pt x="2145" y="1900"/>
                    </a:lnTo>
                    <a:lnTo>
                      <a:pt x="2155" y="1935"/>
                    </a:lnTo>
                    <a:lnTo>
                      <a:pt x="2177" y="2001"/>
                    </a:lnTo>
                    <a:lnTo>
                      <a:pt x="2199" y="2062"/>
                    </a:lnTo>
                    <a:lnTo>
                      <a:pt x="2222" y="2120"/>
                    </a:lnTo>
                    <a:lnTo>
                      <a:pt x="2244" y="2172"/>
                    </a:lnTo>
                    <a:lnTo>
                      <a:pt x="2268" y="2223"/>
                    </a:lnTo>
                    <a:lnTo>
                      <a:pt x="2289" y="2273"/>
                    </a:lnTo>
                    <a:lnTo>
                      <a:pt x="2312" y="2323"/>
                    </a:lnTo>
                    <a:lnTo>
                      <a:pt x="2332" y="2373"/>
                    </a:lnTo>
                    <a:lnTo>
                      <a:pt x="2352" y="2426"/>
                    </a:lnTo>
                    <a:lnTo>
                      <a:pt x="2370" y="2480"/>
                    </a:lnTo>
                    <a:lnTo>
                      <a:pt x="2379" y="2510"/>
                    </a:lnTo>
                    <a:lnTo>
                      <a:pt x="2387" y="2540"/>
                    </a:lnTo>
                    <a:lnTo>
                      <a:pt x="2394" y="2572"/>
                    </a:lnTo>
                    <a:lnTo>
                      <a:pt x="2402" y="2604"/>
                    </a:lnTo>
                    <a:lnTo>
                      <a:pt x="2408" y="2638"/>
                    </a:lnTo>
                    <a:lnTo>
                      <a:pt x="2414" y="2674"/>
                    </a:lnTo>
                    <a:lnTo>
                      <a:pt x="2420" y="2711"/>
                    </a:lnTo>
                    <a:lnTo>
                      <a:pt x="2425" y="2750"/>
                    </a:lnTo>
                    <a:lnTo>
                      <a:pt x="2432" y="2792"/>
                    </a:lnTo>
                    <a:lnTo>
                      <a:pt x="2440" y="2835"/>
                    </a:lnTo>
                    <a:lnTo>
                      <a:pt x="2450" y="2879"/>
                    </a:lnTo>
                    <a:lnTo>
                      <a:pt x="2463" y="2924"/>
                    </a:lnTo>
                    <a:lnTo>
                      <a:pt x="2476" y="2970"/>
                    </a:lnTo>
                    <a:lnTo>
                      <a:pt x="2491" y="3016"/>
                    </a:lnTo>
                    <a:lnTo>
                      <a:pt x="2509" y="3063"/>
                    </a:lnTo>
                    <a:lnTo>
                      <a:pt x="2526" y="3109"/>
                    </a:lnTo>
                    <a:lnTo>
                      <a:pt x="2546" y="3157"/>
                    </a:lnTo>
                    <a:lnTo>
                      <a:pt x="2566" y="3204"/>
                    </a:lnTo>
                    <a:lnTo>
                      <a:pt x="2586" y="3252"/>
                    </a:lnTo>
                    <a:lnTo>
                      <a:pt x="2609" y="3298"/>
                    </a:lnTo>
                    <a:lnTo>
                      <a:pt x="2652" y="3389"/>
                    </a:lnTo>
                    <a:lnTo>
                      <a:pt x="2697" y="3476"/>
                    </a:lnTo>
                    <a:lnTo>
                      <a:pt x="2741" y="3560"/>
                    </a:lnTo>
                    <a:lnTo>
                      <a:pt x="2783" y="3635"/>
                    </a:lnTo>
                    <a:lnTo>
                      <a:pt x="2823" y="3704"/>
                    </a:lnTo>
                    <a:lnTo>
                      <a:pt x="2858" y="3762"/>
                    </a:lnTo>
                    <a:lnTo>
                      <a:pt x="2887" y="3811"/>
                    </a:lnTo>
                    <a:lnTo>
                      <a:pt x="2909" y="3847"/>
                    </a:lnTo>
                    <a:lnTo>
                      <a:pt x="2924" y="3870"/>
                    </a:lnTo>
                    <a:lnTo>
                      <a:pt x="2929" y="3877"/>
                    </a:lnTo>
                    <a:lnTo>
                      <a:pt x="2924" y="3872"/>
                    </a:lnTo>
                    <a:lnTo>
                      <a:pt x="2912" y="3855"/>
                    </a:lnTo>
                    <a:lnTo>
                      <a:pt x="2892" y="3828"/>
                    </a:lnTo>
                    <a:lnTo>
                      <a:pt x="2866" y="3790"/>
                    </a:lnTo>
                    <a:lnTo>
                      <a:pt x="2833" y="3742"/>
                    </a:lnTo>
                    <a:lnTo>
                      <a:pt x="2796" y="3686"/>
                    </a:lnTo>
                    <a:lnTo>
                      <a:pt x="2753" y="3620"/>
                    </a:lnTo>
                    <a:lnTo>
                      <a:pt x="2709" y="3544"/>
                    </a:lnTo>
                    <a:lnTo>
                      <a:pt x="2660" y="3460"/>
                    </a:lnTo>
                    <a:lnTo>
                      <a:pt x="2610" y="3369"/>
                    </a:lnTo>
                    <a:lnTo>
                      <a:pt x="2584" y="3320"/>
                    </a:lnTo>
                    <a:lnTo>
                      <a:pt x="2558" y="3269"/>
                    </a:lnTo>
                    <a:lnTo>
                      <a:pt x="2533" y="3217"/>
                    </a:lnTo>
                    <a:lnTo>
                      <a:pt x="2506" y="3162"/>
                    </a:lnTo>
                    <a:lnTo>
                      <a:pt x="2480" y="3106"/>
                    </a:lnTo>
                    <a:lnTo>
                      <a:pt x="2454" y="3048"/>
                    </a:lnTo>
                    <a:lnTo>
                      <a:pt x="2428" y="2988"/>
                    </a:lnTo>
                    <a:lnTo>
                      <a:pt x="2403" y="2927"/>
                    </a:lnTo>
                    <a:lnTo>
                      <a:pt x="2378" y="2865"/>
                    </a:lnTo>
                    <a:lnTo>
                      <a:pt x="2353" y="2800"/>
                    </a:lnTo>
                    <a:lnTo>
                      <a:pt x="2329" y="2734"/>
                    </a:lnTo>
                    <a:lnTo>
                      <a:pt x="2307" y="2666"/>
                    </a:lnTo>
                    <a:lnTo>
                      <a:pt x="2262" y="2537"/>
                    </a:lnTo>
                    <a:lnTo>
                      <a:pt x="2221" y="2421"/>
                    </a:lnTo>
                    <a:lnTo>
                      <a:pt x="2183" y="2316"/>
                    </a:lnTo>
                    <a:lnTo>
                      <a:pt x="2150" y="2222"/>
                    </a:lnTo>
                    <a:lnTo>
                      <a:pt x="2118" y="2140"/>
                    </a:lnTo>
                    <a:lnTo>
                      <a:pt x="2091" y="2065"/>
                    </a:lnTo>
                    <a:lnTo>
                      <a:pt x="2065" y="2000"/>
                    </a:lnTo>
                    <a:lnTo>
                      <a:pt x="2041" y="1942"/>
                    </a:lnTo>
                    <a:lnTo>
                      <a:pt x="2021" y="1890"/>
                    </a:lnTo>
                    <a:lnTo>
                      <a:pt x="2002" y="1845"/>
                    </a:lnTo>
                    <a:lnTo>
                      <a:pt x="1985" y="1804"/>
                    </a:lnTo>
                    <a:lnTo>
                      <a:pt x="1970" y="1768"/>
                    </a:lnTo>
                    <a:lnTo>
                      <a:pt x="1956" y="1734"/>
                    </a:lnTo>
                    <a:lnTo>
                      <a:pt x="1944" y="1703"/>
                    </a:lnTo>
                    <a:lnTo>
                      <a:pt x="1931" y="1673"/>
                    </a:lnTo>
                    <a:lnTo>
                      <a:pt x="1921" y="1643"/>
                    </a:lnTo>
                    <a:lnTo>
                      <a:pt x="1912" y="1617"/>
                    </a:lnTo>
                    <a:lnTo>
                      <a:pt x="1905" y="1597"/>
                    </a:lnTo>
                    <a:lnTo>
                      <a:pt x="1896" y="1583"/>
                    </a:lnTo>
                    <a:lnTo>
                      <a:pt x="1889" y="1573"/>
                    </a:lnTo>
                    <a:lnTo>
                      <a:pt x="1885" y="1569"/>
                    </a:lnTo>
                    <a:lnTo>
                      <a:pt x="1881" y="1567"/>
                    </a:lnTo>
                    <a:lnTo>
                      <a:pt x="1878" y="1566"/>
                    </a:lnTo>
                    <a:lnTo>
                      <a:pt x="1873" y="1564"/>
                    </a:lnTo>
                    <a:lnTo>
                      <a:pt x="1863" y="1564"/>
                    </a:lnTo>
                    <a:lnTo>
                      <a:pt x="1853" y="1566"/>
                    </a:lnTo>
                    <a:lnTo>
                      <a:pt x="1839" y="1568"/>
                    </a:lnTo>
                    <a:lnTo>
                      <a:pt x="1824" y="1572"/>
                    </a:lnTo>
                    <a:lnTo>
                      <a:pt x="1806" y="1574"/>
                    </a:lnTo>
                    <a:lnTo>
                      <a:pt x="1785" y="1576"/>
                    </a:lnTo>
                    <a:lnTo>
                      <a:pt x="1760" y="1574"/>
                    </a:lnTo>
                    <a:lnTo>
                      <a:pt x="1733" y="1572"/>
                    </a:lnTo>
                    <a:lnTo>
                      <a:pt x="1718" y="1569"/>
                    </a:lnTo>
                    <a:lnTo>
                      <a:pt x="1700" y="1566"/>
                    </a:lnTo>
                    <a:lnTo>
                      <a:pt x="1683" y="1561"/>
                    </a:lnTo>
                    <a:lnTo>
                      <a:pt x="1664" y="1554"/>
                    </a:lnTo>
                    <a:lnTo>
                      <a:pt x="1645" y="1548"/>
                    </a:lnTo>
                    <a:lnTo>
                      <a:pt x="1628" y="1539"/>
                    </a:lnTo>
                    <a:lnTo>
                      <a:pt x="1612" y="1531"/>
                    </a:lnTo>
                    <a:lnTo>
                      <a:pt x="1597" y="1519"/>
                    </a:lnTo>
                    <a:lnTo>
                      <a:pt x="1583" y="1509"/>
                    </a:lnTo>
                    <a:lnTo>
                      <a:pt x="1569" y="1497"/>
                    </a:lnTo>
                    <a:lnTo>
                      <a:pt x="1558" y="1484"/>
                    </a:lnTo>
                    <a:lnTo>
                      <a:pt x="1547" y="1471"/>
                    </a:lnTo>
                    <a:lnTo>
                      <a:pt x="1536" y="1458"/>
                    </a:lnTo>
                    <a:lnTo>
                      <a:pt x="1526" y="1443"/>
                    </a:lnTo>
                    <a:lnTo>
                      <a:pt x="1517" y="1430"/>
                    </a:lnTo>
                    <a:lnTo>
                      <a:pt x="1508" y="1415"/>
                    </a:lnTo>
                    <a:lnTo>
                      <a:pt x="1492" y="1385"/>
                    </a:lnTo>
                    <a:lnTo>
                      <a:pt x="1476" y="1356"/>
                    </a:lnTo>
                    <a:lnTo>
                      <a:pt x="1461" y="1327"/>
                    </a:lnTo>
                    <a:lnTo>
                      <a:pt x="1445" y="1300"/>
                    </a:lnTo>
                    <a:lnTo>
                      <a:pt x="1436" y="1287"/>
                    </a:lnTo>
                    <a:lnTo>
                      <a:pt x="1427" y="1275"/>
                    </a:lnTo>
                    <a:lnTo>
                      <a:pt x="1417" y="1264"/>
                    </a:lnTo>
                    <a:lnTo>
                      <a:pt x="1408" y="1254"/>
                    </a:lnTo>
                    <a:lnTo>
                      <a:pt x="1397" y="1244"/>
                    </a:lnTo>
                    <a:lnTo>
                      <a:pt x="1386" y="1235"/>
                    </a:lnTo>
                    <a:lnTo>
                      <a:pt x="1375" y="1227"/>
                    </a:lnTo>
                    <a:lnTo>
                      <a:pt x="1361" y="1221"/>
                    </a:lnTo>
                    <a:lnTo>
                      <a:pt x="1347" y="1216"/>
                    </a:lnTo>
                    <a:lnTo>
                      <a:pt x="1332" y="1212"/>
                    </a:lnTo>
                    <a:lnTo>
                      <a:pt x="1316" y="1210"/>
                    </a:lnTo>
                    <a:lnTo>
                      <a:pt x="1299" y="1209"/>
                    </a:lnTo>
                    <a:lnTo>
                      <a:pt x="1265" y="1209"/>
                    </a:lnTo>
                    <a:lnTo>
                      <a:pt x="1236" y="1210"/>
                    </a:lnTo>
                    <a:lnTo>
                      <a:pt x="1210" y="1212"/>
                    </a:lnTo>
                    <a:lnTo>
                      <a:pt x="1187" y="1216"/>
                    </a:lnTo>
                    <a:lnTo>
                      <a:pt x="1169" y="1221"/>
                    </a:lnTo>
                    <a:lnTo>
                      <a:pt x="1154" y="1227"/>
                    </a:lnTo>
                    <a:lnTo>
                      <a:pt x="1148" y="1232"/>
                    </a:lnTo>
                    <a:lnTo>
                      <a:pt x="1143" y="1236"/>
                    </a:lnTo>
                    <a:lnTo>
                      <a:pt x="1138" y="1241"/>
                    </a:lnTo>
                    <a:lnTo>
                      <a:pt x="1133" y="1246"/>
                    </a:lnTo>
                    <a:lnTo>
                      <a:pt x="1130" y="1251"/>
                    </a:lnTo>
                    <a:lnTo>
                      <a:pt x="1128" y="1257"/>
                    </a:lnTo>
                    <a:lnTo>
                      <a:pt x="1125" y="1264"/>
                    </a:lnTo>
                    <a:lnTo>
                      <a:pt x="1124" y="1271"/>
                    </a:lnTo>
                    <a:lnTo>
                      <a:pt x="1124" y="1278"/>
                    </a:lnTo>
                    <a:lnTo>
                      <a:pt x="1124" y="1286"/>
                    </a:lnTo>
                    <a:lnTo>
                      <a:pt x="1125" y="1295"/>
                    </a:lnTo>
                    <a:lnTo>
                      <a:pt x="1126" y="1305"/>
                    </a:lnTo>
                    <a:lnTo>
                      <a:pt x="1131" y="1325"/>
                    </a:lnTo>
                    <a:lnTo>
                      <a:pt x="1139" y="1347"/>
                    </a:lnTo>
                    <a:lnTo>
                      <a:pt x="1149" y="1373"/>
                    </a:lnTo>
                    <a:lnTo>
                      <a:pt x="1160" y="1401"/>
                    </a:lnTo>
                    <a:lnTo>
                      <a:pt x="1177" y="1443"/>
                    </a:lnTo>
                    <a:lnTo>
                      <a:pt x="1202" y="1509"/>
                    </a:lnTo>
                    <a:lnTo>
                      <a:pt x="1234" y="1594"/>
                    </a:lnTo>
                    <a:lnTo>
                      <a:pt x="1270" y="1694"/>
                    </a:lnTo>
                    <a:lnTo>
                      <a:pt x="1308" y="1804"/>
                    </a:lnTo>
                    <a:lnTo>
                      <a:pt x="1348" y="1920"/>
                    </a:lnTo>
                    <a:lnTo>
                      <a:pt x="1388" y="2037"/>
                    </a:lnTo>
                    <a:lnTo>
                      <a:pt x="1427" y="2152"/>
                    </a:lnTo>
                    <a:lnTo>
                      <a:pt x="1462" y="2260"/>
                    </a:lnTo>
                    <a:lnTo>
                      <a:pt x="1491" y="2354"/>
                    </a:lnTo>
                    <a:lnTo>
                      <a:pt x="1514" y="2433"/>
                    </a:lnTo>
                    <a:lnTo>
                      <a:pt x="1528" y="2490"/>
                    </a:lnTo>
                    <a:lnTo>
                      <a:pt x="1532" y="2510"/>
                    </a:lnTo>
                    <a:lnTo>
                      <a:pt x="1533" y="2523"/>
                    </a:lnTo>
                    <a:lnTo>
                      <a:pt x="1531" y="2528"/>
                    </a:lnTo>
                    <a:lnTo>
                      <a:pt x="1526" y="2525"/>
                    </a:lnTo>
                    <a:lnTo>
                      <a:pt x="1518" y="2514"/>
                    </a:lnTo>
                    <a:lnTo>
                      <a:pt x="1506" y="2494"/>
                    </a:lnTo>
                    <a:lnTo>
                      <a:pt x="1491" y="2464"/>
                    </a:lnTo>
                    <a:lnTo>
                      <a:pt x="1472" y="2424"/>
                    </a:lnTo>
                    <a:lnTo>
                      <a:pt x="1432" y="2336"/>
                    </a:lnTo>
                    <a:lnTo>
                      <a:pt x="1398" y="2253"/>
                    </a:lnTo>
                    <a:lnTo>
                      <a:pt x="1367" y="2175"/>
                    </a:lnTo>
                    <a:lnTo>
                      <a:pt x="1341" y="2101"/>
                    </a:lnTo>
                    <a:lnTo>
                      <a:pt x="1317" y="2031"/>
                    </a:lnTo>
                    <a:lnTo>
                      <a:pt x="1296" y="1965"/>
                    </a:lnTo>
                    <a:lnTo>
                      <a:pt x="1277" y="1904"/>
                    </a:lnTo>
                    <a:lnTo>
                      <a:pt x="1260" y="1845"/>
                    </a:lnTo>
                    <a:lnTo>
                      <a:pt x="1244" y="1791"/>
                    </a:lnTo>
                    <a:lnTo>
                      <a:pt x="1227" y="1739"/>
                    </a:lnTo>
                    <a:lnTo>
                      <a:pt x="1211" y="1692"/>
                    </a:lnTo>
                    <a:lnTo>
                      <a:pt x="1194" y="1645"/>
                    </a:lnTo>
                    <a:lnTo>
                      <a:pt x="1176" y="1602"/>
                    </a:lnTo>
                    <a:lnTo>
                      <a:pt x="1158" y="1561"/>
                    </a:lnTo>
                    <a:lnTo>
                      <a:pt x="1146" y="1542"/>
                    </a:lnTo>
                    <a:lnTo>
                      <a:pt x="1135" y="1522"/>
                    </a:lnTo>
                    <a:lnTo>
                      <a:pt x="1124" y="1503"/>
                    </a:lnTo>
                    <a:lnTo>
                      <a:pt x="1111" y="1486"/>
                    </a:lnTo>
                    <a:lnTo>
                      <a:pt x="1065" y="1421"/>
                    </a:lnTo>
                    <a:lnTo>
                      <a:pt x="1029" y="1367"/>
                    </a:lnTo>
                    <a:lnTo>
                      <a:pt x="999" y="1323"/>
                    </a:lnTo>
                    <a:lnTo>
                      <a:pt x="973" y="1287"/>
                    </a:lnTo>
                    <a:lnTo>
                      <a:pt x="959" y="1272"/>
                    </a:lnTo>
                    <a:lnTo>
                      <a:pt x="945" y="1259"/>
                    </a:lnTo>
                    <a:lnTo>
                      <a:pt x="932" y="1246"/>
                    </a:lnTo>
                    <a:lnTo>
                      <a:pt x="917" y="1234"/>
                    </a:lnTo>
                    <a:lnTo>
                      <a:pt x="899" y="1224"/>
                    </a:lnTo>
                    <a:lnTo>
                      <a:pt x="880" y="1212"/>
                    </a:lnTo>
                    <a:lnTo>
                      <a:pt x="858" y="1204"/>
                    </a:lnTo>
                    <a:lnTo>
                      <a:pt x="834" y="1194"/>
                    </a:lnTo>
                    <a:lnTo>
                      <a:pt x="821" y="1189"/>
                    </a:lnTo>
                    <a:lnTo>
                      <a:pt x="807" y="1181"/>
                    </a:lnTo>
                    <a:lnTo>
                      <a:pt x="793" y="1174"/>
                    </a:lnTo>
                    <a:lnTo>
                      <a:pt x="779" y="1165"/>
                    </a:lnTo>
                    <a:lnTo>
                      <a:pt x="751" y="1145"/>
                    </a:lnTo>
                    <a:lnTo>
                      <a:pt x="722" y="1124"/>
                    </a:lnTo>
                    <a:lnTo>
                      <a:pt x="665" y="1079"/>
                    </a:lnTo>
                    <a:lnTo>
                      <a:pt x="611" y="1040"/>
                    </a:lnTo>
                    <a:lnTo>
                      <a:pt x="598" y="1033"/>
                    </a:lnTo>
                    <a:lnTo>
                      <a:pt x="587" y="1026"/>
                    </a:lnTo>
                    <a:lnTo>
                      <a:pt x="576" y="1021"/>
                    </a:lnTo>
                    <a:lnTo>
                      <a:pt x="565" y="1018"/>
                    </a:lnTo>
                    <a:lnTo>
                      <a:pt x="555" y="1015"/>
                    </a:lnTo>
                    <a:lnTo>
                      <a:pt x="545" y="1014"/>
                    </a:lnTo>
                    <a:lnTo>
                      <a:pt x="537" y="1015"/>
                    </a:lnTo>
                    <a:lnTo>
                      <a:pt x="529" y="1018"/>
                    </a:lnTo>
                    <a:lnTo>
                      <a:pt x="522" y="1023"/>
                    </a:lnTo>
                    <a:lnTo>
                      <a:pt x="516" y="1029"/>
                    </a:lnTo>
                    <a:lnTo>
                      <a:pt x="511" y="1039"/>
                    </a:lnTo>
                    <a:lnTo>
                      <a:pt x="507" y="1050"/>
                    </a:lnTo>
                    <a:lnTo>
                      <a:pt x="505" y="1065"/>
                    </a:lnTo>
                    <a:lnTo>
                      <a:pt x="502" y="1081"/>
                    </a:lnTo>
                    <a:lnTo>
                      <a:pt x="502" y="1101"/>
                    </a:lnTo>
                    <a:lnTo>
                      <a:pt x="504" y="1125"/>
                    </a:lnTo>
                    <a:lnTo>
                      <a:pt x="506" y="1149"/>
                    </a:lnTo>
                    <a:lnTo>
                      <a:pt x="509" y="1174"/>
                    </a:lnTo>
                    <a:lnTo>
                      <a:pt x="514" y="1200"/>
                    </a:lnTo>
                    <a:lnTo>
                      <a:pt x="519" y="1226"/>
                    </a:lnTo>
                    <a:lnTo>
                      <a:pt x="532" y="1280"/>
                    </a:lnTo>
                    <a:lnTo>
                      <a:pt x="550" y="1336"/>
                    </a:lnTo>
                    <a:lnTo>
                      <a:pt x="569" y="1395"/>
                    </a:lnTo>
                    <a:lnTo>
                      <a:pt x="589" y="1454"/>
                    </a:lnTo>
                    <a:lnTo>
                      <a:pt x="610" y="1516"/>
                    </a:lnTo>
                    <a:lnTo>
                      <a:pt x="632" y="1578"/>
                    </a:lnTo>
                    <a:lnTo>
                      <a:pt x="653" y="1642"/>
                    </a:lnTo>
                    <a:lnTo>
                      <a:pt x="673" y="1708"/>
                    </a:lnTo>
                    <a:lnTo>
                      <a:pt x="693" y="1774"/>
                    </a:lnTo>
                    <a:lnTo>
                      <a:pt x="710" y="1840"/>
                    </a:lnTo>
                    <a:lnTo>
                      <a:pt x="718" y="1874"/>
                    </a:lnTo>
                    <a:lnTo>
                      <a:pt x="725" y="1908"/>
                    </a:lnTo>
                    <a:lnTo>
                      <a:pt x="731" y="1942"/>
                    </a:lnTo>
                    <a:lnTo>
                      <a:pt x="736" y="1976"/>
                    </a:lnTo>
                    <a:lnTo>
                      <a:pt x="739" y="2010"/>
                    </a:lnTo>
                    <a:lnTo>
                      <a:pt x="743" y="2045"/>
                    </a:lnTo>
                    <a:lnTo>
                      <a:pt x="744" y="2079"/>
                    </a:lnTo>
                    <a:lnTo>
                      <a:pt x="746" y="2113"/>
                    </a:lnTo>
                    <a:lnTo>
                      <a:pt x="746" y="2182"/>
                    </a:lnTo>
                    <a:lnTo>
                      <a:pt x="749" y="2255"/>
                    </a:lnTo>
                    <a:lnTo>
                      <a:pt x="754" y="2329"/>
                    </a:lnTo>
                    <a:lnTo>
                      <a:pt x="761" y="2406"/>
                    </a:lnTo>
                    <a:lnTo>
                      <a:pt x="769" y="2482"/>
                    </a:lnTo>
                    <a:lnTo>
                      <a:pt x="779" y="2559"/>
                    </a:lnTo>
                    <a:lnTo>
                      <a:pt x="792" y="2635"/>
                    </a:lnTo>
                    <a:lnTo>
                      <a:pt x="804" y="2710"/>
                    </a:lnTo>
                    <a:lnTo>
                      <a:pt x="819" y="2782"/>
                    </a:lnTo>
                    <a:lnTo>
                      <a:pt x="834" y="2851"/>
                    </a:lnTo>
                    <a:lnTo>
                      <a:pt x="852" y="2917"/>
                    </a:lnTo>
                    <a:lnTo>
                      <a:pt x="871" y="2978"/>
                    </a:lnTo>
                    <a:lnTo>
                      <a:pt x="879" y="3008"/>
                    </a:lnTo>
                    <a:lnTo>
                      <a:pt x="889" y="3035"/>
                    </a:lnTo>
                    <a:lnTo>
                      <a:pt x="899" y="3061"/>
                    </a:lnTo>
                    <a:lnTo>
                      <a:pt x="909" y="3086"/>
                    </a:lnTo>
                    <a:lnTo>
                      <a:pt x="920" y="3108"/>
                    </a:lnTo>
                    <a:lnTo>
                      <a:pt x="930" y="3129"/>
                    </a:lnTo>
                    <a:lnTo>
                      <a:pt x="942" y="3148"/>
                    </a:lnTo>
                    <a:lnTo>
                      <a:pt x="953" y="3166"/>
                    </a:lnTo>
                    <a:lnTo>
                      <a:pt x="965" y="3186"/>
                    </a:lnTo>
                    <a:lnTo>
                      <a:pt x="979" y="3212"/>
                    </a:lnTo>
                    <a:lnTo>
                      <a:pt x="995" y="3244"/>
                    </a:lnTo>
                    <a:lnTo>
                      <a:pt x="1013" y="3283"/>
                    </a:lnTo>
                    <a:lnTo>
                      <a:pt x="1053" y="3375"/>
                    </a:lnTo>
                    <a:lnTo>
                      <a:pt x="1098" y="3488"/>
                    </a:lnTo>
                    <a:lnTo>
                      <a:pt x="1146" y="3614"/>
                    </a:lnTo>
                    <a:lnTo>
                      <a:pt x="1199" y="3751"/>
                    </a:lnTo>
                    <a:lnTo>
                      <a:pt x="1252" y="3897"/>
                    </a:lnTo>
                    <a:lnTo>
                      <a:pt x="1308" y="4048"/>
                    </a:lnTo>
                    <a:lnTo>
                      <a:pt x="1366" y="4200"/>
                    </a:lnTo>
                    <a:lnTo>
                      <a:pt x="1423" y="4350"/>
                    </a:lnTo>
                    <a:lnTo>
                      <a:pt x="1478" y="4495"/>
                    </a:lnTo>
                    <a:lnTo>
                      <a:pt x="1533" y="4631"/>
                    </a:lnTo>
                    <a:lnTo>
                      <a:pt x="1559" y="4695"/>
                    </a:lnTo>
                    <a:lnTo>
                      <a:pt x="1584" y="4755"/>
                    </a:lnTo>
                    <a:lnTo>
                      <a:pt x="1609" y="4811"/>
                    </a:lnTo>
                    <a:lnTo>
                      <a:pt x="1632" y="4863"/>
                    </a:lnTo>
                    <a:lnTo>
                      <a:pt x="1654" y="4909"/>
                    </a:lnTo>
                    <a:lnTo>
                      <a:pt x="1675" y="4952"/>
                    </a:lnTo>
                    <a:lnTo>
                      <a:pt x="1695" y="4988"/>
                    </a:lnTo>
                    <a:lnTo>
                      <a:pt x="1714" y="5019"/>
                    </a:lnTo>
                    <a:lnTo>
                      <a:pt x="1786" y="5130"/>
                    </a:lnTo>
                    <a:lnTo>
                      <a:pt x="1860" y="5241"/>
                    </a:lnTo>
                    <a:lnTo>
                      <a:pt x="1930" y="5346"/>
                    </a:lnTo>
                    <a:lnTo>
                      <a:pt x="1994" y="5441"/>
                    </a:lnTo>
                    <a:lnTo>
                      <a:pt x="2048" y="5523"/>
                    </a:lnTo>
                    <a:lnTo>
                      <a:pt x="2091" y="5586"/>
                    </a:lnTo>
                    <a:lnTo>
                      <a:pt x="2118" y="5627"/>
                    </a:lnTo>
                    <a:lnTo>
                      <a:pt x="2128" y="5642"/>
                    </a:lnTo>
                    <a:lnTo>
                      <a:pt x="2115" y="5624"/>
                    </a:lnTo>
                    <a:lnTo>
                      <a:pt x="2076" y="5576"/>
                    </a:lnTo>
                    <a:lnTo>
                      <a:pt x="2017" y="5501"/>
                    </a:lnTo>
                    <a:lnTo>
                      <a:pt x="1942" y="5402"/>
                    </a:lnTo>
                    <a:lnTo>
                      <a:pt x="1901" y="5345"/>
                    </a:lnTo>
                    <a:lnTo>
                      <a:pt x="1856" y="5285"/>
                    </a:lnTo>
                    <a:lnTo>
                      <a:pt x="1811" y="5221"/>
                    </a:lnTo>
                    <a:lnTo>
                      <a:pt x="1764" y="5154"/>
                    </a:lnTo>
                    <a:lnTo>
                      <a:pt x="1717" y="5084"/>
                    </a:lnTo>
                    <a:lnTo>
                      <a:pt x="1669" y="5013"/>
                    </a:lnTo>
                    <a:lnTo>
                      <a:pt x="1622" y="4939"/>
                    </a:lnTo>
                    <a:lnTo>
                      <a:pt x="1576" y="4866"/>
                    </a:lnTo>
                    <a:lnTo>
                      <a:pt x="1553" y="4827"/>
                    </a:lnTo>
                    <a:lnTo>
                      <a:pt x="1529" y="4784"/>
                    </a:lnTo>
                    <a:lnTo>
                      <a:pt x="1507" y="4741"/>
                    </a:lnTo>
                    <a:lnTo>
                      <a:pt x="1484" y="4693"/>
                    </a:lnTo>
                    <a:lnTo>
                      <a:pt x="1461" y="4645"/>
                    </a:lnTo>
                    <a:lnTo>
                      <a:pt x="1438" y="4594"/>
                    </a:lnTo>
                    <a:lnTo>
                      <a:pt x="1415" y="4540"/>
                    </a:lnTo>
                    <a:lnTo>
                      <a:pt x="1392" y="4485"/>
                    </a:lnTo>
                    <a:lnTo>
                      <a:pt x="1346" y="4371"/>
                    </a:lnTo>
                    <a:lnTo>
                      <a:pt x="1301" y="4254"/>
                    </a:lnTo>
                    <a:lnTo>
                      <a:pt x="1256" y="4134"/>
                    </a:lnTo>
                    <a:lnTo>
                      <a:pt x="1211" y="4013"/>
                    </a:lnTo>
                    <a:lnTo>
                      <a:pt x="1166" y="3892"/>
                    </a:lnTo>
                    <a:lnTo>
                      <a:pt x="1124" y="3773"/>
                    </a:lnTo>
                    <a:lnTo>
                      <a:pt x="1080" y="3659"/>
                    </a:lnTo>
                    <a:lnTo>
                      <a:pt x="1039" y="3550"/>
                    </a:lnTo>
                    <a:lnTo>
                      <a:pt x="998" y="3448"/>
                    </a:lnTo>
                    <a:lnTo>
                      <a:pt x="959" y="3354"/>
                    </a:lnTo>
                    <a:lnTo>
                      <a:pt x="939" y="3312"/>
                    </a:lnTo>
                    <a:lnTo>
                      <a:pt x="920" y="3272"/>
                    </a:lnTo>
                    <a:lnTo>
                      <a:pt x="902" y="3234"/>
                    </a:lnTo>
                    <a:lnTo>
                      <a:pt x="883" y="3201"/>
                    </a:lnTo>
                    <a:lnTo>
                      <a:pt x="851" y="3138"/>
                    </a:lnTo>
                    <a:lnTo>
                      <a:pt x="821" y="3081"/>
                    </a:lnTo>
                    <a:lnTo>
                      <a:pt x="794" y="3028"/>
                    </a:lnTo>
                    <a:lnTo>
                      <a:pt x="772" y="2978"/>
                    </a:lnTo>
                    <a:lnTo>
                      <a:pt x="752" y="2933"/>
                    </a:lnTo>
                    <a:lnTo>
                      <a:pt x="734" y="2892"/>
                    </a:lnTo>
                    <a:lnTo>
                      <a:pt x="720" y="2854"/>
                    </a:lnTo>
                    <a:lnTo>
                      <a:pt x="707" y="2816"/>
                    </a:lnTo>
                    <a:lnTo>
                      <a:pt x="697" y="2782"/>
                    </a:lnTo>
                    <a:lnTo>
                      <a:pt x="688" y="2749"/>
                    </a:lnTo>
                    <a:lnTo>
                      <a:pt x="682" y="2718"/>
                    </a:lnTo>
                    <a:lnTo>
                      <a:pt x="676" y="2686"/>
                    </a:lnTo>
                    <a:lnTo>
                      <a:pt x="671" y="2656"/>
                    </a:lnTo>
                    <a:lnTo>
                      <a:pt x="667" y="2625"/>
                    </a:lnTo>
                    <a:lnTo>
                      <a:pt x="665" y="2594"/>
                    </a:lnTo>
                    <a:lnTo>
                      <a:pt x="661" y="2563"/>
                    </a:lnTo>
                    <a:lnTo>
                      <a:pt x="657" y="2523"/>
                    </a:lnTo>
                    <a:lnTo>
                      <a:pt x="650" y="2472"/>
                    </a:lnTo>
                    <a:lnTo>
                      <a:pt x="642" y="2411"/>
                    </a:lnTo>
                    <a:lnTo>
                      <a:pt x="632" y="2344"/>
                    </a:lnTo>
                    <a:lnTo>
                      <a:pt x="622" y="2274"/>
                    </a:lnTo>
                    <a:lnTo>
                      <a:pt x="610" y="2205"/>
                    </a:lnTo>
                    <a:lnTo>
                      <a:pt x="597" y="2137"/>
                    </a:lnTo>
                    <a:lnTo>
                      <a:pt x="584" y="2075"/>
                    </a:lnTo>
                    <a:lnTo>
                      <a:pt x="576" y="2047"/>
                    </a:lnTo>
                    <a:lnTo>
                      <a:pt x="570" y="2022"/>
                    </a:lnTo>
                    <a:lnTo>
                      <a:pt x="562" y="2000"/>
                    </a:lnTo>
                    <a:lnTo>
                      <a:pt x="555" y="1981"/>
                    </a:lnTo>
                    <a:lnTo>
                      <a:pt x="547" y="1966"/>
                    </a:lnTo>
                    <a:lnTo>
                      <a:pt x="540" y="1955"/>
                    </a:lnTo>
                    <a:lnTo>
                      <a:pt x="532" y="1949"/>
                    </a:lnTo>
                    <a:lnTo>
                      <a:pt x="525" y="1946"/>
                    </a:lnTo>
                    <a:lnTo>
                      <a:pt x="517" y="1950"/>
                    </a:lnTo>
                    <a:lnTo>
                      <a:pt x="510" y="1959"/>
                    </a:lnTo>
                    <a:lnTo>
                      <a:pt x="502" y="1972"/>
                    </a:lnTo>
                    <a:lnTo>
                      <a:pt x="496" y="1994"/>
                    </a:lnTo>
                    <a:lnTo>
                      <a:pt x="489" y="2021"/>
                    </a:lnTo>
                    <a:lnTo>
                      <a:pt x="482" y="2056"/>
                    </a:lnTo>
                    <a:lnTo>
                      <a:pt x="475" y="2097"/>
                    </a:lnTo>
                    <a:lnTo>
                      <a:pt x="469" y="2147"/>
                    </a:lnTo>
                    <a:lnTo>
                      <a:pt x="466" y="2162"/>
                    </a:lnTo>
                    <a:lnTo>
                      <a:pt x="459" y="2202"/>
                    </a:lnTo>
                    <a:lnTo>
                      <a:pt x="455" y="2231"/>
                    </a:lnTo>
                    <a:lnTo>
                      <a:pt x="451" y="2263"/>
                    </a:lnTo>
                    <a:lnTo>
                      <a:pt x="448" y="2299"/>
                    </a:lnTo>
                    <a:lnTo>
                      <a:pt x="445" y="2339"/>
                    </a:lnTo>
                    <a:lnTo>
                      <a:pt x="444" y="2382"/>
                    </a:lnTo>
                    <a:lnTo>
                      <a:pt x="443" y="2426"/>
                    </a:lnTo>
                    <a:lnTo>
                      <a:pt x="444" y="2472"/>
                    </a:lnTo>
                    <a:lnTo>
                      <a:pt x="448" y="2519"/>
                    </a:lnTo>
                    <a:lnTo>
                      <a:pt x="450" y="2542"/>
                    </a:lnTo>
                    <a:lnTo>
                      <a:pt x="454" y="2565"/>
                    </a:lnTo>
                    <a:lnTo>
                      <a:pt x="457" y="2589"/>
                    </a:lnTo>
                    <a:lnTo>
                      <a:pt x="462" y="2611"/>
                    </a:lnTo>
                    <a:lnTo>
                      <a:pt x="467" y="2635"/>
                    </a:lnTo>
                    <a:lnTo>
                      <a:pt x="474" y="2658"/>
                    </a:lnTo>
                    <a:lnTo>
                      <a:pt x="480" y="2680"/>
                    </a:lnTo>
                    <a:lnTo>
                      <a:pt x="489" y="2701"/>
                    </a:lnTo>
                    <a:lnTo>
                      <a:pt x="520" y="2781"/>
                    </a:lnTo>
                    <a:lnTo>
                      <a:pt x="552" y="2857"/>
                    </a:lnTo>
                    <a:lnTo>
                      <a:pt x="584" y="2931"/>
                    </a:lnTo>
                    <a:lnTo>
                      <a:pt x="615" y="3002"/>
                    </a:lnTo>
                    <a:lnTo>
                      <a:pt x="646" y="3075"/>
                    </a:lnTo>
                    <a:lnTo>
                      <a:pt x="675" y="3147"/>
                    </a:lnTo>
                    <a:lnTo>
                      <a:pt x="690" y="3184"/>
                    </a:lnTo>
                    <a:lnTo>
                      <a:pt x="703" y="3223"/>
                    </a:lnTo>
                    <a:lnTo>
                      <a:pt x="717" y="3263"/>
                    </a:lnTo>
                    <a:lnTo>
                      <a:pt x="731" y="3304"/>
                    </a:lnTo>
                    <a:lnTo>
                      <a:pt x="742" y="3345"/>
                    </a:lnTo>
                    <a:lnTo>
                      <a:pt x="752" y="3382"/>
                    </a:lnTo>
                    <a:lnTo>
                      <a:pt x="759" y="3415"/>
                    </a:lnTo>
                    <a:lnTo>
                      <a:pt x="766" y="3443"/>
                    </a:lnTo>
                    <a:lnTo>
                      <a:pt x="768" y="3465"/>
                    </a:lnTo>
                    <a:lnTo>
                      <a:pt x="769" y="3483"/>
                    </a:lnTo>
                    <a:lnTo>
                      <a:pt x="768" y="3489"/>
                    </a:lnTo>
                    <a:lnTo>
                      <a:pt x="768" y="3493"/>
                    </a:lnTo>
                    <a:lnTo>
                      <a:pt x="766" y="3496"/>
                    </a:lnTo>
                    <a:lnTo>
                      <a:pt x="763" y="3498"/>
                    </a:lnTo>
                    <a:lnTo>
                      <a:pt x="761" y="3496"/>
                    </a:lnTo>
                    <a:lnTo>
                      <a:pt x="757" y="3494"/>
                    </a:lnTo>
                    <a:lnTo>
                      <a:pt x="753" y="3490"/>
                    </a:lnTo>
                    <a:lnTo>
                      <a:pt x="748" y="3484"/>
                    </a:lnTo>
                    <a:lnTo>
                      <a:pt x="737" y="3465"/>
                    </a:lnTo>
                    <a:lnTo>
                      <a:pt x="723" y="3438"/>
                    </a:lnTo>
                    <a:lnTo>
                      <a:pt x="707" y="3402"/>
                    </a:lnTo>
                    <a:lnTo>
                      <a:pt x="688" y="3357"/>
                    </a:lnTo>
                    <a:lnTo>
                      <a:pt x="666" y="3300"/>
                    </a:lnTo>
                    <a:lnTo>
                      <a:pt x="641" y="3234"/>
                    </a:lnTo>
                    <a:lnTo>
                      <a:pt x="616" y="3167"/>
                    </a:lnTo>
                    <a:lnTo>
                      <a:pt x="591" y="3104"/>
                    </a:lnTo>
                    <a:lnTo>
                      <a:pt x="566" y="3046"/>
                    </a:lnTo>
                    <a:lnTo>
                      <a:pt x="542" y="2992"/>
                    </a:lnTo>
                    <a:lnTo>
                      <a:pt x="500" y="2895"/>
                    </a:lnTo>
                    <a:lnTo>
                      <a:pt x="461" y="2802"/>
                    </a:lnTo>
                    <a:lnTo>
                      <a:pt x="444" y="2758"/>
                    </a:lnTo>
                    <a:lnTo>
                      <a:pt x="429" y="2710"/>
                    </a:lnTo>
                    <a:lnTo>
                      <a:pt x="423" y="2686"/>
                    </a:lnTo>
                    <a:lnTo>
                      <a:pt x="416" y="2663"/>
                    </a:lnTo>
                    <a:lnTo>
                      <a:pt x="410" y="2638"/>
                    </a:lnTo>
                    <a:lnTo>
                      <a:pt x="405" y="2613"/>
                    </a:lnTo>
                    <a:lnTo>
                      <a:pt x="400" y="2585"/>
                    </a:lnTo>
                    <a:lnTo>
                      <a:pt x="396" y="2559"/>
                    </a:lnTo>
                    <a:lnTo>
                      <a:pt x="393" y="2530"/>
                    </a:lnTo>
                    <a:lnTo>
                      <a:pt x="390" y="2500"/>
                    </a:lnTo>
                    <a:lnTo>
                      <a:pt x="388" y="2470"/>
                    </a:lnTo>
                    <a:lnTo>
                      <a:pt x="386" y="2438"/>
                    </a:lnTo>
                    <a:lnTo>
                      <a:pt x="385" y="2404"/>
                    </a:lnTo>
                    <a:lnTo>
                      <a:pt x="385" y="2371"/>
                    </a:lnTo>
                    <a:lnTo>
                      <a:pt x="385" y="2302"/>
                    </a:lnTo>
                    <a:lnTo>
                      <a:pt x="388" y="2241"/>
                    </a:lnTo>
                    <a:lnTo>
                      <a:pt x="393" y="2183"/>
                    </a:lnTo>
                    <a:lnTo>
                      <a:pt x="398" y="2132"/>
                    </a:lnTo>
                    <a:lnTo>
                      <a:pt x="409" y="2041"/>
                    </a:lnTo>
                    <a:lnTo>
                      <a:pt x="423" y="1960"/>
                    </a:lnTo>
                    <a:lnTo>
                      <a:pt x="429" y="1921"/>
                    </a:lnTo>
                    <a:lnTo>
                      <a:pt x="434" y="1884"/>
                    </a:lnTo>
                    <a:lnTo>
                      <a:pt x="438" y="1845"/>
                    </a:lnTo>
                    <a:lnTo>
                      <a:pt x="441" y="1805"/>
                    </a:lnTo>
                    <a:lnTo>
                      <a:pt x="443" y="1764"/>
                    </a:lnTo>
                    <a:lnTo>
                      <a:pt x="441" y="1722"/>
                    </a:lnTo>
                    <a:lnTo>
                      <a:pt x="439" y="1674"/>
                    </a:lnTo>
                    <a:lnTo>
                      <a:pt x="434" y="1624"/>
                    </a:lnTo>
                    <a:lnTo>
                      <a:pt x="426" y="1571"/>
                    </a:lnTo>
                    <a:lnTo>
                      <a:pt x="419" y="1514"/>
                    </a:lnTo>
                    <a:lnTo>
                      <a:pt x="409" y="1457"/>
                    </a:lnTo>
                    <a:lnTo>
                      <a:pt x="399" y="1398"/>
                    </a:lnTo>
                    <a:lnTo>
                      <a:pt x="388" y="1341"/>
                    </a:lnTo>
                    <a:lnTo>
                      <a:pt x="375" y="1285"/>
                    </a:lnTo>
                    <a:lnTo>
                      <a:pt x="363" y="1231"/>
                    </a:lnTo>
                    <a:lnTo>
                      <a:pt x="348" y="1181"/>
                    </a:lnTo>
                    <a:lnTo>
                      <a:pt x="340" y="1159"/>
                    </a:lnTo>
                    <a:lnTo>
                      <a:pt x="333" y="1136"/>
                    </a:lnTo>
                    <a:lnTo>
                      <a:pt x="325" y="1116"/>
                    </a:lnTo>
                    <a:lnTo>
                      <a:pt x="318" y="1096"/>
                    </a:lnTo>
                    <a:lnTo>
                      <a:pt x="309" y="1079"/>
                    </a:lnTo>
                    <a:lnTo>
                      <a:pt x="300" y="1064"/>
                    </a:lnTo>
                    <a:lnTo>
                      <a:pt x="292" y="1050"/>
                    </a:lnTo>
                    <a:lnTo>
                      <a:pt x="283" y="1039"/>
                    </a:lnTo>
                    <a:lnTo>
                      <a:pt x="274" y="1029"/>
                    </a:lnTo>
                    <a:lnTo>
                      <a:pt x="265" y="1023"/>
                    </a:lnTo>
                    <a:lnTo>
                      <a:pt x="255" y="1018"/>
                    </a:lnTo>
                    <a:lnTo>
                      <a:pt x="247" y="1015"/>
                    </a:lnTo>
                    <a:lnTo>
                      <a:pt x="237" y="1016"/>
                    </a:lnTo>
                    <a:lnTo>
                      <a:pt x="227" y="1020"/>
                    </a:lnTo>
                    <a:lnTo>
                      <a:pt x="217" y="1026"/>
                    </a:lnTo>
                    <a:lnTo>
                      <a:pt x="207" y="1035"/>
                    </a:lnTo>
                    <a:lnTo>
                      <a:pt x="202" y="1041"/>
                    </a:lnTo>
                    <a:lnTo>
                      <a:pt x="189" y="1056"/>
                    </a:lnTo>
                    <a:lnTo>
                      <a:pt x="180" y="1065"/>
                    </a:lnTo>
                    <a:lnTo>
                      <a:pt x="170" y="1074"/>
                    </a:lnTo>
                    <a:lnTo>
                      <a:pt x="159" y="1081"/>
                    </a:lnTo>
                    <a:lnTo>
                      <a:pt x="148" y="1089"/>
                    </a:lnTo>
                    <a:lnTo>
                      <a:pt x="142" y="1091"/>
                    </a:lnTo>
                    <a:lnTo>
                      <a:pt x="136" y="1093"/>
                    </a:lnTo>
                    <a:lnTo>
                      <a:pt x="131" y="1094"/>
                    </a:lnTo>
                    <a:lnTo>
                      <a:pt x="124" y="1095"/>
                    </a:lnTo>
                    <a:lnTo>
                      <a:pt x="118" y="1095"/>
                    </a:lnTo>
                    <a:lnTo>
                      <a:pt x="112" y="1094"/>
                    </a:lnTo>
                    <a:lnTo>
                      <a:pt x="106" y="1091"/>
                    </a:lnTo>
                    <a:lnTo>
                      <a:pt x="101" y="1088"/>
                    </a:lnTo>
                    <a:lnTo>
                      <a:pt x="94" y="1084"/>
                    </a:lnTo>
                    <a:lnTo>
                      <a:pt x="89" y="1078"/>
                    </a:lnTo>
                    <a:lnTo>
                      <a:pt x="84" y="1070"/>
                    </a:lnTo>
                    <a:lnTo>
                      <a:pt x="79" y="1061"/>
                    </a:lnTo>
                    <a:lnTo>
                      <a:pt x="74" y="1051"/>
                    </a:lnTo>
                    <a:lnTo>
                      <a:pt x="71" y="1040"/>
                    </a:lnTo>
                    <a:lnTo>
                      <a:pt x="67" y="1026"/>
                    </a:lnTo>
                    <a:lnTo>
                      <a:pt x="63" y="1011"/>
                    </a:lnTo>
                    <a:lnTo>
                      <a:pt x="51" y="946"/>
                    </a:lnTo>
                    <a:lnTo>
                      <a:pt x="38" y="885"/>
                    </a:lnTo>
                    <a:lnTo>
                      <a:pt x="28" y="829"/>
                    </a:lnTo>
                    <a:lnTo>
                      <a:pt x="18" y="778"/>
                    </a:lnTo>
                    <a:lnTo>
                      <a:pt x="11" y="736"/>
                    </a:lnTo>
                    <a:lnTo>
                      <a:pt x="5" y="703"/>
                    </a:lnTo>
                    <a:lnTo>
                      <a:pt x="1" y="682"/>
                    </a:lnTo>
                    <a:lnTo>
                      <a:pt x="0" y="674"/>
                    </a:lnTo>
                    <a:lnTo>
                      <a:pt x="6" y="668"/>
                    </a:lnTo>
                    <a:lnTo>
                      <a:pt x="26" y="647"/>
                    </a:lnTo>
                    <a:lnTo>
                      <a:pt x="58" y="616"/>
                    </a:lnTo>
                    <a:lnTo>
                      <a:pt x="103" y="575"/>
                    </a:lnTo>
                    <a:lnTo>
                      <a:pt x="131" y="551"/>
                    </a:lnTo>
                    <a:lnTo>
                      <a:pt x="161" y="526"/>
                    </a:lnTo>
                    <a:lnTo>
                      <a:pt x="194" y="500"/>
                    </a:lnTo>
                    <a:lnTo>
                      <a:pt x="232" y="472"/>
                    </a:lnTo>
                    <a:lnTo>
                      <a:pt x="272" y="445"/>
                    </a:lnTo>
                    <a:lnTo>
                      <a:pt x="314" y="415"/>
                    </a:lnTo>
                    <a:lnTo>
                      <a:pt x="360" y="386"/>
                    </a:lnTo>
                    <a:lnTo>
                      <a:pt x="410" y="356"/>
                    </a:lnTo>
                    <a:lnTo>
                      <a:pt x="462" y="326"/>
                    </a:lnTo>
                    <a:lnTo>
                      <a:pt x="517" y="297"/>
                    </a:lnTo>
                    <a:lnTo>
                      <a:pt x="576" y="269"/>
                    </a:lnTo>
                    <a:lnTo>
                      <a:pt x="637" y="240"/>
                    </a:lnTo>
                    <a:lnTo>
                      <a:pt x="702" y="214"/>
                    </a:lnTo>
                    <a:lnTo>
                      <a:pt x="769" y="188"/>
                    </a:lnTo>
                    <a:lnTo>
                      <a:pt x="841" y="164"/>
                    </a:lnTo>
                    <a:lnTo>
                      <a:pt x="914" y="141"/>
                    </a:lnTo>
                    <a:lnTo>
                      <a:pt x="990" y="120"/>
                    </a:lnTo>
                    <a:lnTo>
                      <a:pt x="1070" y="103"/>
                    </a:lnTo>
                    <a:lnTo>
                      <a:pt x="1153" y="87"/>
                    </a:lnTo>
                    <a:lnTo>
                      <a:pt x="1239" y="73"/>
                    </a:lnTo>
                    <a:lnTo>
                      <a:pt x="1327" y="63"/>
                    </a:lnTo>
                    <a:lnTo>
                      <a:pt x="1418" y="55"/>
                    </a:lnTo>
                    <a:lnTo>
                      <a:pt x="1513" y="53"/>
                    </a:lnTo>
                    <a:lnTo>
                      <a:pt x="1610" y="52"/>
                    </a:lnTo>
                    <a:lnTo>
                      <a:pt x="1710" y="54"/>
                    </a:lnTo>
                    <a:lnTo>
                      <a:pt x="1811" y="58"/>
                    </a:lnTo>
                    <a:lnTo>
                      <a:pt x="1915" y="62"/>
                    </a:lnTo>
                    <a:lnTo>
                      <a:pt x="2020" y="67"/>
                    </a:lnTo>
                    <a:lnTo>
                      <a:pt x="2234" y="80"/>
                    </a:lnTo>
                    <a:lnTo>
                      <a:pt x="2456" y="94"/>
                    </a:lnTo>
                    <a:lnTo>
                      <a:pt x="2685" y="110"/>
                    </a:lnTo>
                    <a:lnTo>
                      <a:pt x="2919" y="126"/>
                    </a:lnTo>
                    <a:lnTo>
                      <a:pt x="3039" y="134"/>
                    </a:lnTo>
                    <a:lnTo>
                      <a:pt x="3160" y="141"/>
                    </a:lnTo>
                    <a:lnTo>
                      <a:pt x="3284" y="148"/>
                    </a:lnTo>
                    <a:lnTo>
                      <a:pt x="3409" y="154"/>
                    </a:lnTo>
                    <a:lnTo>
                      <a:pt x="3535" y="159"/>
                    </a:lnTo>
                    <a:lnTo>
                      <a:pt x="3663" y="164"/>
                    </a:lnTo>
                    <a:lnTo>
                      <a:pt x="3792" y="166"/>
                    </a:lnTo>
                    <a:lnTo>
                      <a:pt x="3923" y="169"/>
                    </a:lnTo>
                    <a:lnTo>
                      <a:pt x="4056" y="170"/>
                    </a:lnTo>
                    <a:lnTo>
                      <a:pt x="4191" y="169"/>
                    </a:lnTo>
                    <a:lnTo>
                      <a:pt x="4327" y="166"/>
                    </a:lnTo>
                    <a:lnTo>
                      <a:pt x="4464" y="163"/>
                    </a:lnTo>
                    <a:lnTo>
                      <a:pt x="4603" y="156"/>
                    </a:lnTo>
                    <a:lnTo>
                      <a:pt x="4744" y="149"/>
                    </a:lnTo>
                    <a:lnTo>
                      <a:pt x="4886" y="139"/>
                    </a:lnTo>
                    <a:lnTo>
                      <a:pt x="5031" y="126"/>
                    </a:lnTo>
                    <a:lnTo>
                      <a:pt x="5175" y="111"/>
                    </a:lnTo>
                    <a:lnTo>
                      <a:pt x="5323" y="95"/>
                    </a:lnTo>
                    <a:lnTo>
                      <a:pt x="5471" y="75"/>
                    </a:lnTo>
                    <a:lnTo>
                      <a:pt x="5622" y="52"/>
                    </a:lnTo>
                    <a:lnTo>
                      <a:pt x="5769" y="30"/>
                    </a:lnTo>
                    <a:lnTo>
                      <a:pt x="5909" y="15"/>
                    </a:lnTo>
                    <a:lnTo>
                      <a:pt x="6041" y="5"/>
                    </a:lnTo>
                    <a:lnTo>
                      <a:pt x="6166" y="0"/>
                    </a:lnTo>
                    <a:lnTo>
                      <a:pt x="6285" y="2"/>
                    </a:lnTo>
                    <a:lnTo>
                      <a:pt x="6397" y="5"/>
                    </a:lnTo>
                    <a:lnTo>
                      <a:pt x="6502" y="15"/>
                    </a:lnTo>
                    <a:lnTo>
                      <a:pt x="6602" y="28"/>
                    </a:lnTo>
                    <a:lnTo>
                      <a:pt x="6694" y="45"/>
                    </a:lnTo>
                    <a:lnTo>
                      <a:pt x="6781" y="64"/>
                    </a:lnTo>
                    <a:lnTo>
                      <a:pt x="6863" y="87"/>
                    </a:lnTo>
                    <a:lnTo>
                      <a:pt x="6937" y="113"/>
                    </a:lnTo>
                    <a:lnTo>
                      <a:pt x="7007" y="139"/>
                    </a:lnTo>
                    <a:lnTo>
                      <a:pt x="7072" y="169"/>
                    </a:lnTo>
                    <a:lnTo>
                      <a:pt x="7132" y="199"/>
                    </a:lnTo>
                    <a:lnTo>
                      <a:pt x="7187" y="231"/>
                    </a:lnTo>
                    <a:lnTo>
                      <a:pt x="7237" y="264"/>
                    </a:lnTo>
                    <a:lnTo>
                      <a:pt x="7282" y="296"/>
                    </a:lnTo>
                    <a:lnTo>
                      <a:pt x="7323" y="329"/>
                    </a:lnTo>
                    <a:lnTo>
                      <a:pt x="7360" y="361"/>
                    </a:lnTo>
                    <a:lnTo>
                      <a:pt x="7393" y="394"/>
                    </a:lnTo>
                    <a:lnTo>
                      <a:pt x="7423" y="425"/>
                    </a:lnTo>
                    <a:lnTo>
                      <a:pt x="7448" y="455"/>
                    </a:lnTo>
                    <a:lnTo>
                      <a:pt x="7470" y="482"/>
                    </a:lnTo>
                    <a:lnTo>
                      <a:pt x="7489" y="508"/>
                    </a:lnTo>
                    <a:lnTo>
                      <a:pt x="7504" y="532"/>
                    </a:lnTo>
                    <a:lnTo>
                      <a:pt x="7518" y="553"/>
                    </a:lnTo>
                    <a:lnTo>
                      <a:pt x="7528" y="571"/>
                    </a:lnTo>
                    <a:lnTo>
                      <a:pt x="7540" y="597"/>
                    </a:lnTo>
                    <a:lnTo>
                      <a:pt x="7544" y="60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0" name="Freeform 51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1" name="Freeform 52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2" name="Freeform 53"/>
              <p:cNvSpPr>
                <a:spLocks/>
              </p:cNvSpPr>
              <p:nvPr/>
            </p:nvSpPr>
            <p:spPr bwMode="auto">
              <a:xfrm>
                <a:off x="3733" y="2721"/>
                <a:ext cx="168" cy="276"/>
              </a:xfrm>
              <a:custGeom>
                <a:avLst/>
                <a:gdLst>
                  <a:gd name="T0" fmla="*/ 0 w 838"/>
                  <a:gd name="T1" fmla="*/ 0 h 1378"/>
                  <a:gd name="T2" fmla="*/ 0 w 838"/>
                  <a:gd name="T3" fmla="*/ 0 h 1378"/>
                  <a:gd name="T4" fmla="*/ 0 w 838"/>
                  <a:gd name="T5" fmla="*/ 0 h 1378"/>
                  <a:gd name="T6" fmla="*/ 0 w 838"/>
                  <a:gd name="T7" fmla="*/ 0 h 1378"/>
                  <a:gd name="T8" fmla="*/ 0 w 838"/>
                  <a:gd name="T9" fmla="*/ 0 h 1378"/>
                  <a:gd name="T10" fmla="*/ 0 w 838"/>
                  <a:gd name="T11" fmla="*/ 0 h 1378"/>
                  <a:gd name="T12" fmla="*/ 0 w 838"/>
                  <a:gd name="T13" fmla="*/ 0 h 1378"/>
                  <a:gd name="T14" fmla="*/ 0 w 838"/>
                  <a:gd name="T15" fmla="*/ 0 h 1378"/>
                  <a:gd name="T16" fmla="*/ 0 w 838"/>
                  <a:gd name="T17" fmla="*/ 0 h 1378"/>
                  <a:gd name="T18" fmla="*/ 0 w 838"/>
                  <a:gd name="T19" fmla="*/ 0 h 1378"/>
                  <a:gd name="T20" fmla="*/ 0 w 838"/>
                  <a:gd name="T21" fmla="*/ 0 h 1378"/>
                  <a:gd name="T22" fmla="*/ 0 w 838"/>
                  <a:gd name="T23" fmla="*/ 0 h 1378"/>
                  <a:gd name="T24" fmla="*/ 0 w 838"/>
                  <a:gd name="T25" fmla="*/ 0 h 1378"/>
                  <a:gd name="T26" fmla="*/ 0 w 838"/>
                  <a:gd name="T27" fmla="*/ 0 h 1378"/>
                  <a:gd name="T28" fmla="*/ 0 w 838"/>
                  <a:gd name="T29" fmla="*/ 0 h 1378"/>
                  <a:gd name="T30" fmla="*/ 0 w 838"/>
                  <a:gd name="T31" fmla="*/ 0 h 1378"/>
                  <a:gd name="T32" fmla="*/ 0 w 838"/>
                  <a:gd name="T33" fmla="*/ 0 h 1378"/>
                  <a:gd name="T34" fmla="*/ 0 w 838"/>
                  <a:gd name="T35" fmla="*/ 0 h 1378"/>
                  <a:gd name="T36" fmla="*/ 0 w 838"/>
                  <a:gd name="T37" fmla="*/ 0 h 1378"/>
                  <a:gd name="T38" fmla="*/ 0 w 838"/>
                  <a:gd name="T39" fmla="*/ 0 h 1378"/>
                  <a:gd name="T40" fmla="*/ 0 w 838"/>
                  <a:gd name="T41" fmla="*/ 0 h 1378"/>
                  <a:gd name="T42" fmla="*/ 0 w 838"/>
                  <a:gd name="T43" fmla="*/ 0 h 1378"/>
                  <a:gd name="T44" fmla="*/ 0 w 838"/>
                  <a:gd name="T45" fmla="*/ 0 h 1378"/>
                  <a:gd name="T46" fmla="*/ 0 w 838"/>
                  <a:gd name="T47" fmla="*/ 0 h 1378"/>
                  <a:gd name="T48" fmla="*/ 0 w 838"/>
                  <a:gd name="T49" fmla="*/ 0 h 1378"/>
                  <a:gd name="T50" fmla="*/ 0 w 838"/>
                  <a:gd name="T51" fmla="*/ 0 h 1378"/>
                  <a:gd name="T52" fmla="*/ 0 w 838"/>
                  <a:gd name="T53" fmla="*/ 0 h 1378"/>
                  <a:gd name="T54" fmla="*/ 0 w 838"/>
                  <a:gd name="T55" fmla="*/ 0 h 1378"/>
                  <a:gd name="T56" fmla="*/ 0 w 838"/>
                  <a:gd name="T57" fmla="*/ 0 h 1378"/>
                  <a:gd name="T58" fmla="*/ 0 w 838"/>
                  <a:gd name="T59" fmla="*/ 0 h 1378"/>
                  <a:gd name="T60" fmla="*/ 0 w 838"/>
                  <a:gd name="T61" fmla="*/ 0 h 1378"/>
                  <a:gd name="T62" fmla="*/ 0 w 838"/>
                  <a:gd name="T63" fmla="*/ 0 h 1378"/>
                  <a:gd name="T64" fmla="*/ 0 w 838"/>
                  <a:gd name="T65" fmla="*/ 0 h 1378"/>
                  <a:gd name="T66" fmla="*/ 0 w 838"/>
                  <a:gd name="T67" fmla="*/ 0 h 1378"/>
                  <a:gd name="T68" fmla="*/ 0 w 838"/>
                  <a:gd name="T69" fmla="*/ 0 h 1378"/>
                  <a:gd name="T70" fmla="*/ 0 w 838"/>
                  <a:gd name="T71" fmla="*/ 0 h 1378"/>
                  <a:gd name="T72" fmla="*/ 0 w 838"/>
                  <a:gd name="T73" fmla="*/ 0 h 1378"/>
                  <a:gd name="T74" fmla="*/ 0 w 838"/>
                  <a:gd name="T75" fmla="*/ 0 h 1378"/>
                  <a:gd name="T76" fmla="*/ 0 w 838"/>
                  <a:gd name="T77" fmla="*/ 0 h 1378"/>
                  <a:gd name="T78" fmla="*/ 0 w 838"/>
                  <a:gd name="T79" fmla="*/ 0 h 1378"/>
                  <a:gd name="T80" fmla="*/ 0 w 838"/>
                  <a:gd name="T81" fmla="*/ 0 h 1378"/>
                  <a:gd name="T82" fmla="*/ 0 w 838"/>
                  <a:gd name="T83" fmla="*/ 0 h 1378"/>
                  <a:gd name="T84" fmla="*/ 0 w 838"/>
                  <a:gd name="T85" fmla="*/ 0 h 1378"/>
                  <a:gd name="T86" fmla="*/ 0 w 838"/>
                  <a:gd name="T87" fmla="*/ 0 h 1378"/>
                  <a:gd name="T88" fmla="*/ 0 w 838"/>
                  <a:gd name="T89" fmla="*/ 0 h 1378"/>
                  <a:gd name="T90" fmla="*/ 0 w 838"/>
                  <a:gd name="T91" fmla="*/ 0 h 1378"/>
                  <a:gd name="T92" fmla="*/ 0 w 838"/>
                  <a:gd name="T93" fmla="*/ 0 h 1378"/>
                  <a:gd name="T94" fmla="*/ 0 w 838"/>
                  <a:gd name="T95" fmla="*/ 0 h 1378"/>
                  <a:gd name="T96" fmla="*/ 0 w 838"/>
                  <a:gd name="T97" fmla="*/ 0 h 1378"/>
                  <a:gd name="T98" fmla="*/ 0 w 838"/>
                  <a:gd name="T99" fmla="*/ 0 h 1378"/>
                  <a:gd name="T100" fmla="*/ 0 w 838"/>
                  <a:gd name="T101" fmla="*/ 0 h 1378"/>
                  <a:gd name="T102" fmla="*/ 0 w 838"/>
                  <a:gd name="T103" fmla="*/ 0 h 1378"/>
                  <a:gd name="T104" fmla="*/ 0 w 838"/>
                  <a:gd name="T105" fmla="*/ 0 h 1378"/>
                  <a:gd name="T106" fmla="*/ 0 w 838"/>
                  <a:gd name="T107" fmla="*/ 0 h 1378"/>
                  <a:gd name="T108" fmla="*/ 0 w 838"/>
                  <a:gd name="T109" fmla="*/ 0 h 1378"/>
                  <a:gd name="T110" fmla="*/ 0 w 838"/>
                  <a:gd name="T111" fmla="*/ 0 h 1378"/>
                  <a:gd name="T112" fmla="*/ 0 w 838"/>
                  <a:gd name="T113" fmla="*/ 0 h 1378"/>
                  <a:gd name="T114" fmla="*/ 0 w 838"/>
                  <a:gd name="T115" fmla="*/ 0 h 1378"/>
                  <a:gd name="T116" fmla="*/ 0 w 838"/>
                  <a:gd name="T117" fmla="*/ 0 h 1378"/>
                  <a:gd name="T118" fmla="*/ 0 w 838"/>
                  <a:gd name="T119" fmla="*/ 0 h 13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8"/>
                  <a:gd name="T181" fmla="*/ 0 h 1378"/>
                  <a:gd name="T182" fmla="*/ 838 w 838"/>
                  <a:gd name="T183" fmla="*/ 1378 h 13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8" h="1378">
                    <a:moveTo>
                      <a:pt x="710" y="1378"/>
                    </a:moveTo>
                    <a:lnTo>
                      <a:pt x="708" y="1372"/>
                    </a:lnTo>
                    <a:lnTo>
                      <a:pt x="705" y="1352"/>
                    </a:lnTo>
                    <a:lnTo>
                      <a:pt x="697" y="1322"/>
                    </a:lnTo>
                    <a:lnTo>
                      <a:pt x="687" y="1284"/>
                    </a:lnTo>
                    <a:lnTo>
                      <a:pt x="680" y="1263"/>
                    </a:lnTo>
                    <a:lnTo>
                      <a:pt x="671" y="1242"/>
                    </a:lnTo>
                    <a:lnTo>
                      <a:pt x="661" y="1219"/>
                    </a:lnTo>
                    <a:lnTo>
                      <a:pt x="649" y="1197"/>
                    </a:lnTo>
                    <a:lnTo>
                      <a:pt x="636" y="1175"/>
                    </a:lnTo>
                    <a:lnTo>
                      <a:pt x="621" y="1153"/>
                    </a:lnTo>
                    <a:lnTo>
                      <a:pt x="605" y="1132"/>
                    </a:lnTo>
                    <a:lnTo>
                      <a:pt x="586" y="1112"/>
                    </a:lnTo>
                    <a:lnTo>
                      <a:pt x="550" y="1077"/>
                    </a:lnTo>
                    <a:lnTo>
                      <a:pt x="521" y="1051"/>
                    </a:lnTo>
                    <a:lnTo>
                      <a:pt x="496" y="1028"/>
                    </a:lnTo>
                    <a:lnTo>
                      <a:pt x="474" y="1006"/>
                    </a:lnTo>
                    <a:lnTo>
                      <a:pt x="464" y="995"/>
                    </a:lnTo>
                    <a:lnTo>
                      <a:pt x="454" y="981"/>
                    </a:lnTo>
                    <a:lnTo>
                      <a:pt x="444" y="966"/>
                    </a:lnTo>
                    <a:lnTo>
                      <a:pt x="434" y="949"/>
                    </a:lnTo>
                    <a:lnTo>
                      <a:pt x="424" y="929"/>
                    </a:lnTo>
                    <a:lnTo>
                      <a:pt x="413" y="906"/>
                    </a:lnTo>
                    <a:lnTo>
                      <a:pt x="400" y="880"/>
                    </a:lnTo>
                    <a:lnTo>
                      <a:pt x="388" y="850"/>
                    </a:lnTo>
                    <a:lnTo>
                      <a:pt x="375" y="816"/>
                    </a:lnTo>
                    <a:lnTo>
                      <a:pt x="364" y="780"/>
                    </a:lnTo>
                    <a:lnTo>
                      <a:pt x="353" y="741"/>
                    </a:lnTo>
                    <a:lnTo>
                      <a:pt x="342" y="701"/>
                    </a:lnTo>
                    <a:lnTo>
                      <a:pt x="319" y="619"/>
                    </a:lnTo>
                    <a:lnTo>
                      <a:pt x="297" y="535"/>
                    </a:lnTo>
                    <a:lnTo>
                      <a:pt x="284" y="493"/>
                    </a:lnTo>
                    <a:lnTo>
                      <a:pt x="272" y="453"/>
                    </a:lnTo>
                    <a:lnTo>
                      <a:pt x="258" y="413"/>
                    </a:lnTo>
                    <a:lnTo>
                      <a:pt x="243" y="374"/>
                    </a:lnTo>
                    <a:lnTo>
                      <a:pt x="227" y="340"/>
                    </a:lnTo>
                    <a:lnTo>
                      <a:pt x="211" y="306"/>
                    </a:lnTo>
                    <a:lnTo>
                      <a:pt x="201" y="290"/>
                    </a:lnTo>
                    <a:lnTo>
                      <a:pt x="192" y="275"/>
                    </a:lnTo>
                    <a:lnTo>
                      <a:pt x="182" y="260"/>
                    </a:lnTo>
                    <a:lnTo>
                      <a:pt x="171" y="247"/>
                    </a:lnTo>
                    <a:lnTo>
                      <a:pt x="127" y="192"/>
                    </a:lnTo>
                    <a:lnTo>
                      <a:pt x="85" y="137"/>
                    </a:lnTo>
                    <a:lnTo>
                      <a:pt x="65" y="110"/>
                    </a:lnTo>
                    <a:lnTo>
                      <a:pt x="46" y="85"/>
                    </a:lnTo>
                    <a:lnTo>
                      <a:pt x="30" y="61"/>
                    </a:lnTo>
                    <a:lnTo>
                      <a:pt x="17" y="41"/>
                    </a:lnTo>
                    <a:lnTo>
                      <a:pt x="7" y="24"/>
                    </a:lnTo>
                    <a:lnTo>
                      <a:pt x="1" y="11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27" y="13"/>
                    </a:lnTo>
                    <a:lnTo>
                      <a:pt x="48" y="30"/>
                    </a:lnTo>
                    <a:lnTo>
                      <a:pt x="77" y="54"/>
                    </a:lnTo>
                    <a:lnTo>
                      <a:pt x="93" y="70"/>
                    </a:lnTo>
                    <a:lnTo>
                      <a:pt x="109" y="86"/>
                    </a:lnTo>
                    <a:lnTo>
                      <a:pt x="124" y="102"/>
                    </a:lnTo>
                    <a:lnTo>
                      <a:pt x="141" y="120"/>
                    </a:lnTo>
                    <a:lnTo>
                      <a:pt x="171" y="159"/>
                    </a:lnTo>
                    <a:lnTo>
                      <a:pt x="199" y="198"/>
                    </a:lnTo>
                    <a:lnTo>
                      <a:pt x="227" y="240"/>
                    </a:lnTo>
                    <a:lnTo>
                      <a:pt x="252" y="282"/>
                    </a:lnTo>
                    <a:lnTo>
                      <a:pt x="277" y="326"/>
                    </a:lnTo>
                    <a:lnTo>
                      <a:pt x="299" y="368"/>
                    </a:lnTo>
                    <a:lnTo>
                      <a:pt x="320" y="411"/>
                    </a:lnTo>
                    <a:lnTo>
                      <a:pt x="339" y="452"/>
                    </a:lnTo>
                    <a:lnTo>
                      <a:pt x="355" y="492"/>
                    </a:lnTo>
                    <a:lnTo>
                      <a:pt x="370" y="529"/>
                    </a:lnTo>
                    <a:lnTo>
                      <a:pt x="383" y="563"/>
                    </a:lnTo>
                    <a:lnTo>
                      <a:pt x="391" y="594"/>
                    </a:lnTo>
                    <a:lnTo>
                      <a:pt x="399" y="620"/>
                    </a:lnTo>
                    <a:lnTo>
                      <a:pt x="403" y="642"/>
                    </a:lnTo>
                    <a:lnTo>
                      <a:pt x="408" y="663"/>
                    </a:lnTo>
                    <a:lnTo>
                      <a:pt x="415" y="685"/>
                    </a:lnTo>
                    <a:lnTo>
                      <a:pt x="424" y="709"/>
                    </a:lnTo>
                    <a:lnTo>
                      <a:pt x="434" y="735"/>
                    </a:lnTo>
                    <a:lnTo>
                      <a:pt x="446" y="761"/>
                    </a:lnTo>
                    <a:lnTo>
                      <a:pt x="460" y="789"/>
                    </a:lnTo>
                    <a:lnTo>
                      <a:pt x="475" y="815"/>
                    </a:lnTo>
                    <a:lnTo>
                      <a:pt x="491" y="843"/>
                    </a:lnTo>
                    <a:lnTo>
                      <a:pt x="509" y="870"/>
                    </a:lnTo>
                    <a:lnTo>
                      <a:pt x="527" y="896"/>
                    </a:lnTo>
                    <a:lnTo>
                      <a:pt x="546" y="921"/>
                    </a:lnTo>
                    <a:lnTo>
                      <a:pt x="566" y="945"/>
                    </a:lnTo>
                    <a:lnTo>
                      <a:pt x="587" y="966"/>
                    </a:lnTo>
                    <a:lnTo>
                      <a:pt x="607" y="986"/>
                    </a:lnTo>
                    <a:lnTo>
                      <a:pt x="629" y="1004"/>
                    </a:lnTo>
                    <a:lnTo>
                      <a:pt x="650" y="1017"/>
                    </a:lnTo>
                    <a:lnTo>
                      <a:pt x="670" y="1031"/>
                    </a:lnTo>
                    <a:lnTo>
                      <a:pt x="690" y="1045"/>
                    </a:lnTo>
                    <a:lnTo>
                      <a:pt x="708" y="1060"/>
                    </a:lnTo>
                    <a:lnTo>
                      <a:pt x="727" y="1075"/>
                    </a:lnTo>
                    <a:lnTo>
                      <a:pt x="743" y="1091"/>
                    </a:lnTo>
                    <a:lnTo>
                      <a:pt x="760" y="1106"/>
                    </a:lnTo>
                    <a:lnTo>
                      <a:pt x="775" y="1122"/>
                    </a:lnTo>
                    <a:lnTo>
                      <a:pt x="788" y="1137"/>
                    </a:lnTo>
                    <a:lnTo>
                      <a:pt x="801" y="1153"/>
                    </a:lnTo>
                    <a:lnTo>
                      <a:pt x="812" y="1168"/>
                    </a:lnTo>
                    <a:lnTo>
                      <a:pt x="821" y="1183"/>
                    </a:lnTo>
                    <a:lnTo>
                      <a:pt x="828" y="1198"/>
                    </a:lnTo>
                    <a:lnTo>
                      <a:pt x="833" y="1212"/>
                    </a:lnTo>
                    <a:lnTo>
                      <a:pt x="837" y="1226"/>
                    </a:lnTo>
                    <a:lnTo>
                      <a:pt x="838" y="1238"/>
                    </a:lnTo>
                    <a:lnTo>
                      <a:pt x="838" y="1249"/>
                    </a:lnTo>
                    <a:lnTo>
                      <a:pt x="834" y="1261"/>
                    </a:lnTo>
                    <a:lnTo>
                      <a:pt x="829" y="1271"/>
                    </a:lnTo>
                    <a:lnTo>
                      <a:pt x="823" y="1279"/>
                    </a:lnTo>
                    <a:lnTo>
                      <a:pt x="814" y="1288"/>
                    </a:lnTo>
                    <a:lnTo>
                      <a:pt x="796" y="1303"/>
                    </a:lnTo>
                    <a:lnTo>
                      <a:pt x="773" y="1318"/>
                    </a:lnTo>
                    <a:lnTo>
                      <a:pt x="752" y="1332"/>
                    </a:lnTo>
                    <a:lnTo>
                      <a:pt x="732" y="1346"/>
                    </a:lnTo>
                    <a:lnTo>
                      <a:pt x="725" y="1353"/>
                    </a:lnTo>
                    <a:lnTo>
                      <a:pt x="717" y="1362"/>
                    </a:lnTo>
                    <a:lnTo>
                      <a:pt x="712" y="1369"/>
                    </a:lnTo>
                    <a:lnTo>
                      <a:pt x="710" y="137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3" name="Freeform 54"/>
              <p:cNvSpPr>
                <a:spLocks/>
              </p:cNvSpPr>
              <p:nvPr/>
            </p:nvSpPr>
            <p:spPr bwMode="auto">
              <a:xfrm>
                <a:off x="3540" y="2650"/>
                <a:ext cx="160" cy="262"/>
              </a:xfrm>
              <a:custGeom>
                <a:avLst/>
                <a:gdLst>
                  <a:gd name="T0" fmla="*/ 0 w 800"/>
                  <a:gd name="T1" fmla="*/ 0 h 1310"/>
                  <a:gd name="T2" fmla="*/ 0 w 800"/>
                  <a:gd name="T3" fmla="*/ 0 h 1310"/>
                  <a:gd name="T4" fmla="*/ 0 w 800"/>
                  <a:gd name="T5" fmla="*/ 0 h 1310"/>
                  <a:gd name="T6" fmla="*/ 0 w 800"/>
                  <a:gd name="T7" fmla="*/ 0 h 1310"/>
                  <a:gd name="T8" fmla="*/ 0 w 800"/>
                  <a:gd name="T9" fmla="*/ 0 h 1310"/>
                  <a:gd name="T10" fmla="*/ 0 w 800"/>
                  <a:gd name="T11" fmla="*/ 0 h 1310"/>
                  <a:gd name="T12" fmla="*/ 0 w 800"/>
                  <a:gd name="T13" fmla="*/ 0 h 1310"/>
                  <a:gd name="T14" fmla="*/ 0 w 800"/>
                  <a:gd name="T15" fmla="*/ 0 h 1310"/>
                  <a:gd name="T16" fmla="*/ 0 w 800"/>
                  <a:gd name="T17" fmla="*/ 0 h 1310"/>
                  <a:gd name="T18" fmla="*/ 0 w 800"/>
                  <a:gd name="T19" fmla="*/ 0 h 1310"/>
                  <a:gd name="T20" fmla="*/ 0 w 800"/>
                  <a:gd name="T21" fmla="*/ 0 h 1310"/>
                  <a:gd name="T22" fmla="*/ 0 w 800"/>
                  <a:gd name="T23" fmla="*/ 0 h 1310"/>
                  <a:gd name="T24" fmla="*/ 0 w 800"/>
                  <a:gd name="T25" fmla="*/ 0 h 1310"/>
                  <a:gd name="T26" fmla="*/ 0 w 800"/>
                  <a:gd name="T27" fmla="*/ 0 h 1310"/>
                  <a:gd name="T28" fmla="*/ 0 w 800"/>
                  <a:gd name="T29" fmla="*/ 0 h 1310"/>
                  <a:gd name="T30" fmla="*/ 0 w 800"/>
                  <a:gd name="T31" fmla="*/ 0 h 1310"/>
                  <a:gd name="T32" fmla="*/ 0 w 800"/>
                  <a:gd name="T33" fmla="*/ 0 h 1310"/>
                  <a:gd name="T34" fmla="*/ 0 w 800"/>
                  <a:gd name="T35" fmla="*/ 0 h 1310"/>
                  <a:gd name="T36" fmla="*/ 0 w 800"/>
                  <a:gd name="T37" fmla="*/ 0 h 1310"/>
                  <a:gd name="T38" fmla="*/ 0 w 800"/>
                  <a:gd name="T39" fmla="*/ 0 h 1310"/>
                  <a:gd name="T40" fmla="*/ 0 w 800"/>
                  <a:gd name="T41" fmla="*/ 0 h 1310"/>
                  <a:gd name="T42" fmla="*/ 0 w 800"/>
                  <a:gd name="T43" fmla="*/ 0 h 1310"/>
                  <a:gd name="T44" fmla="*/ 0 w 800"/>
                  <a:gd name="T45" fmla="*/ 0 h 1310"/>
                  <a:gd name="T46" fmla="*/ 0 w 800"/>
                  <a:gd name="T47" fmla="*/ 0 h 1310"/>
                  <a:gd name="T48" fmla="*/ 0 w 800"/>
                  <a:gd name="T49" fmla="*/ 0 h 1310"/>
                  <a:gd name="T50" fmla="*/ 0 w 800"/>
                  <a:gd name="T51" fmla="*/ 0 h 1310"/>
                  <a:gd name="T52" fmla="*/ 0 w 800"/>
                  <a:gd name="T53" fmla="*/ 0 h 1310"/>
                  <a:gd name="T54" fmla="*/ 0 w 800"/>
                  <a:gd name="T55" fmla="*/ 0 h 1310"/>
                  <a:gd name="T56" fmla="*/ 0 w 800"/>
                  <a:gd name="T57" fmla="*/ 0 h 1310"/>
                  <a:gd name="T58" fmla="*/ 0 w 800"/>
                  <a:gd name="T59" fmla="*/ 0 h 1310"/>
                  <a:gd name="T60" fmla="*/ 0 w 800"/>
                  <a:gd name="T61" fmla="*/ 0 h 1310"/>
                  <a:gd name="T62" fmla="*/ 0 w 800"/>
                  <a:gd name="T63" fmla="*/ 0 h 1310"/>
                  <a:gd name="T64" fmla="*/ 0 w 800"/>
                  <a:gd name="T65" fmla="*/ 0 h 1310"/>
                  <a:gd name="T66" fmla="*/ 0 w 800"/>
                  <a:gd name="T67" fmla="*/ 0 h 1310"/>
                  <a:gd name="T68" fmla="*/ 0 w 800"/>
                  <a:gd name="T69" fmla="*/ 0 h 1310"/>
                  <a:gd name="T70" fmla="*/ 0 w 800"/>
                  <a:gd name="T71" fmla="*/ 0 h 1310"/>
                  <a:gd name="T72" fmla="*/ 0 w 800"/>
                  <a:gd name="T73" fmla="*/ 0 h 1310"/>
                  <a:gd name="T74" fmla="*/ 0 w 800"/>
                  <a:gd name="T75" fmla="*/ 0 h 1310"/>
                  <a:gd name="T76" fmla="*/ 0 w 800"/>
                  <a:gd name="T77" fmla="*/ 0 h 1310"/>
                  <a:gd name="T78" fmla="*/ 0 w 800"/>
                  <a:gd name="T79" fmla="*/ 0 h 1310"/>
                  <a:gd name="T80" fmla="*/ 0 w 800"/>
                  <a:gd name="T81" fmla="*/ 0 h 1310"/>
                  <a:gd name="T82" fmla="*/ 0 w 800"/>
                  <a:gd name="T83" fmla="*/ 0 h 1310"/>
                  <a:gd name="T84" fmla="*/ 0 w 800"/>
                  <a:gd name="T85" fmla="*/ 0 h 1310"/>
                  <a:gd name="T86" fmla="*/ 0 w 800"/>
                  <a:gd name="T87" fmla="*/ 0 h 1310"/>
                  <a:gd name="T88" fmla="*/ 0 w 800"/>
                  <a:gd name="T89" fmla="*/ 0 h 1310"/>
                  <a:gd name="T90" fmla="*/ 0 w 800"/>
                  <a:gd name="T91" fmla="*/ 0 h 1310"/>
                  <a:gd name="T92" fmla="*/ 0 w 800"/>
                  <a:gd name="T93" fmla="*/ 0 h 1310"/>
                  <a:gd name="T94" fmla="*/ 0 w 800"/>
                  <a:gd name="T95" fmla="*/ 0 h 13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0"/>
                  <a:gd name="T145" fmla="*/ 0 h 1310"/>
                  <a:gd name="T146" fmla="*/ 800 w 800"/>
                  <a:gd name="T147" fmla="*/ 1310 h 13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0" h="1310">
                    <a:moveTo>
                      <a:pt x="443" y="76"/>
                    </a:moveTo>
                    <a:lnTo>
                      <a:pt x="443" y="86"/>
                    </a:lnTo>
                    <a:lnTo>
                      <a:pt x="446" y="113"/>
                    </a:lnTo>
                    <a:lnTo>
                      <a:pt x="448" y="155"/>
                    </a:lnTo>
                    <a:lnTo>
                      <a:pt x="452" y="208"/>
                    </a:lnTo>
                    <a:lnTo>
                      <a:pt x="458" y="269"/>
                    </a:lnTo>
                    <a:lnTo>
                      <a:pt x="466" y="334"/>
                    </a:lnTo>
                    <a:lnTo>
                      <a:pt x="476" y="402"/>
                    </a:lnTo>
                    <a:lnTo>
                      <a:pt x="488" y="467"/>
                    </a:lnTo>
                    <a:lnTo>
                      <a:pt x="492" y="484"/>
                    </a:lnTo>
                    <a:lnTo>
                      <a:pt x="498" y="504"/>
                    </a:lnTo>
                    <a:lnTo>
                      <a:pt x="506" y="529"/>
                    </a:lnTo>
                    <a:lnTo>
                      <a:pt x="514" y="555"/>
                    </a:lnTo>
                    <a:lnTo>
                      <a:pt x="537" y="618"/>
                    </a:lnTo>
                    <a:lnTo>
                      <a:pt x="564" y="688"/>
                    </a:lnTo>
                    <a:lnTo>
                      <a:pt x="593" y="764"/>
                    </a:lnTo>
                    <a:lnTo>
                      <a:pt x="626" y="844"/>
                    </a:lnTo>
                    <a:lnTo>
                      <a:pt x="657" y="923"/>
                    </a:lnTo>
                    <a:lnTo>
                      <a:pt x="689" y="1002"/>
                    </a:lnTo>
                    <a:lnTo>
                      <a:pt x="719" y="1078"/>
                    </a:lnTo>
                    <a:lnTo>
                      <a:pt x="747" y="1146"/>
                    </a:lnTo>
                    <a:lnTo>
                      <a:pt x="769" y="1206"/>
                    </a:lnTo>
                    <a:lnTo>
                      <a:pt x="786" y="1254"/>
                    </a:lnTo>
                    <a:lnTo>
                      <a:pt x="793" y="1274"/>
                    </a:lnTo>
                    <a:lnTo>
                      <a:pt x="798" y="1289"/>
                    </a:lnTo>
                    <a:lnTo>
                      <a:pt x="800" y="1300"/>
                    </a:lnTo>
                    <a:lnTo>
                      <a:pt x="800" y="1308"/>
                    </a:lnTo>
                    <a:lnTo>
                      <a:pt x="799" y="1310"/>
                    </a:lnTo>
                    <a:lnTo>
                      <a:pt x="795" y="1308"/>
                    </a:lnTo>
                    <a:lnTo>
                      <a:pt x="789" y="1300"/>
                    </a:lnTo>
                    <a:lnTo>
                      <a:pt x="779" y="1287"/>
                    </a:lnTo>
                    <a:lnTo>
                      <a:pt x="769" y="1269"/>
                    </a:lnTo>
                    <a:lnTo>
                      <a:pt x="759" y="1250"/>
                    </a:lnTo>
                    <a:lnTo>
                      <a:pt x="748" y="1229"/>
                    </a:lnTo>
                    <a:lnTo>
                      <a:pt x="738" y="1207"/>
                    </a:lnTo>
                    <a:lnTo>
                      <a:pt x="715" y="1158"/>
                    </a:lnTo>
                    <a:lnTo>
                      <a:pt x="693" y="1106"/>
                    </a:lnTo>
                    <a:lnTo>
                      <a:pt x="647" y="991"/>
                    </a:lnTo>
                    <a:lnTo>
                      <a:pt x="598" y="875"/>
                    </a:lnTo>
                    <a:lnTo>
                      <a:pt x="573" y="819"/>
                    </a:lnTo>
                    <a:lnTo>
                      <a:pt x="548" y="766"/>
                    </a:lnTo>
                    <a:lnTo>
                      <a:pt x="534" y="741"/>
                    </a:lnTo>
                    <a:lnTo>
                      <a:pt x="522" y="717"/>
                    </a:lnTo>
                    <a:lnTo>
                      <a:pt x="508" y="695"/>
                    </a:lnTo>
                    <a:lnTo>
                      <a:pt x="494" y="675"/>
                    </a:lnTo>
                    <a:lnTo>
                      <a:pt x="482" y="655"/>
                    </a:lnTo>
                    <a:lnTo>
                      <a:pt x="468" y="639"/>
                    </a:lnTo>
                    <a:lnTo>
                      <a:pt x="455" y="624"/>
                    </a:lnTo>
                    <a:lnTo>
                      <a:pt x="441" y="611"/>
                    </a:lnTo>
                    <a:lnTo>
                      <a:pt x="426" y="600"/>
                    </a:lnTo>
                    <a:lnTo>
                      <a:pt x="412" y="593"/>
                    </a:lnTo>
                    <a:lnTo>
                      <a:pt x="398" y="588"/>
                    </a:lnTo>
                    <a:lnTo>
                      <a:pt x="383" y="585"/>
                    </a:lnTo>
                    <a:lnTo>
                      <a:pt x="356" y="583"/>
                    </a:lnTo>
                    <a:lnTo>
                      <a:pt x="330" y="579"/>
                    </a:lnTo>
                    <a:lnTo>
                      <a:pt x="305" y="575"/>
                    </a:lnTo>
                    <a:lnTo>
                      <a:pt x="284" y="571"/>
                    </a:lnTo>
                    <a:lnTo>
                      <a:pt x="264" y="568"/>
                    </a:lnTo>
                    <a:lnTo>
                      <a:pt x="246" y="565"/>
                    </a:lnTo>
                    <a:lnTo>
                      <a:pt x="231" y="564"/>
                    </a:lnTo>
                    <a:lnTo>
                      <a:pt x="217" y="565"/>
                    </a:lnTo>
                    <a:lnTo>
                      <a:pt x="211" y="566"/>
                    </a:lnTo>
                    <a:lnTo>
                      <a:pt x="206" y="569"/>
                    </a:lnTo>
                    <a:lnTo>
                      <a:pt x="200" y="571"/>
                    </a:lnTo>
                    <a:lnTo>
                      <a:pt x="196" y="575"/>
                    </a:lnTo>
                    <a:lnTo>
                      <a:pt x="193" y="580"/>
                    </a:lnTo>
                    <a:lnTo>
                      <a:pt x="189" y="586"/>
                    </a:lnTo>
                    <a:lnTo>
                      <a:pt x="185" y="593"/>
                    </a:lnTo>
                    <a:lnTo>
                      <a:pt x="183" y="600"/>
                    </a:lnTo>
                    <a:lnTo>
                      <a:pt x="180" y="609"/>
                    </a:lnTo>
                    <a:lnTo>
                      <a:pt x="179" y="619"/>
                    </a:lnTo>
                    <a:lnTo>
                      <a:pt x="178" y="630"/>
                    </a:lnTo>
                    <a:lnTo>
                      <a:pt x="176" y="644"/>
                    </a:lnTo>
                    <a:lnTo>
                      <a:pt x="175" y="673"/>
                    </a:lnTo>
                    <a:lnTo>
                      <a:pt x="176" y="709"/>
                    </a:lnTo>
                    <a:lnTo>
                      <a:pt x="178" y="727"/>
                    </a:lnTo>
                    <a:lnTo>
                      <a:pt x="179" y="746"/>
                    </a:lnTo>
                    <a:lnTo>
                      <a:pt x="183" y="765"/>
                    </a:lnTo>
                    <a:lnTo>
                      <a:pt x="186" y="782"/>
                    </a:lnTo>
                    <a:lnTo>
                      <a:pt x="190" y="800"/>
                    </a:lnTo>
                    <a:lnTo>
                      <a:pt x="195" y="817"/>
                    </a:lnTo>
                    <a:lnTo>
                      <a:pt x="201" y="834"/>
                    </a:lnTo>
                    <a:lnTo>
                      <a:pt x="209" y="850"/>
                    </a:lnTo>
                    <a:lnTo>
                      <a:pt x="216" y="866"/>
                    </a:lnTo>
                    <a:lnTo>
                      <a:pt x="224" y="881"/>
                    </a:lnTo>
                    <a:lnTo>
                      <a:pt x="232" y="897"/>
                    </a:lnTo>
                    <a:lnTo>
                      <a:pt x="242" y="912"/>
                    </a:lnTo>
                    <a:lnTo>
                      <a:pt x="262" y="941"/>
                    </a:lnTo>
                    <a:lnTo>
                      <a:pt x="284" y="971"/>
                    </a:lnTo>
                    <a:lnTo>
                      <a:pt x="307" y="1000"/>
                    </a:lnTo>
                    <a:lnTo>
                      <a:pt x="332" y="1027"/>
                    </a:lnTo>
                    <a:lnTo>
                      <a:pt x="357" y="1056"/>
                    </a:lnTo>
                    <a:lnTo>
                      <a:pt x="383" y="1084"/>
                    </a:lnTo>
                    <a:lnTo>
                      <a:pt x="410" y="1113"/>
                    </a:lnTo>
                    <a:lnTo>
                      <a:pt x="436" y="1142"/>
                    </a:lnTo>
                    <a:lnTo>
                      <a:pt x="462" y="1172"/>
                    </a:lnTo>
                    <a:lnTo>
                      <a:pt x="488" y="1203"/>
                    </a:lnTo>
                    <a:lnTo>
                      <a:pt x="472" y="1193"/>
                    </a:lnTo>
                    <a:lnTo>
                      <a:pt x="431" y="1164"/>
                    </a:lnTo>
                    <a:lnTo>
                      <a:pt x="403" y="1144"/>
                    </a:lnTo>
                    <a:lnTo>
                      <a:pt x="372" y="1119"/>
                    </a:lnTo>
                    <a:lnTo>
                      <a:pt x="339" y="1092"/>
                    </a:lnTo>
                    <a:lnTo>
                      <a:pt x="302" y="1061"/>
                    </a:lnTo>
                    <a:lnTo>
                      <a:pt x="266" y="1026"/>
                    </a:lnTo>
                    <a:lnTo>
                      <a:pt x="230" y="988"/>
                    </a:lnTo>
                    <a:lnTo>
                      <a:pt x="212" y="970"/>
                    </a:lnTo>
                    <a:lnTo>
                      <a:pt x="195" y="950"/>
                    </a:lnTo>
                    <a:lnTo>
                      <a:pt x="179" y="928"/>
                    </a:lnTo>
                    <a:lnTo>
                      <a:pt x="163" y="907"/>
                    </a:lnTo>
                    <a:lnTo>
                      <a:pt x="148" y="885"/>
                    </a:lnTo>
                    <a:lnTo>
                      <a:pt x="133" y="862"/>
                    </a:lnTo>
                    <a:lnTo>
                      <a:pt x="120" y="840"/>
                    </a:lnTo>
                    <a:lnTo>
                      <a:pt x="108" y="816"/>
                    </a:lnTo>
                    <a:lnTo>
                      <a:pt x="96" y="792"/>
                    </a:lnTo>
                    <a:lnTo>
                      <a:pt x="86" y="767"/>
                    </a:lnTo>
                    <a:lnTo>
                      <a:pt x="79" y="744"/>
                    </a:lnTo>
                    <a:lnTo>
                      <a:pt x="73" y="719"/>
                    </a:lnTo>
                    <a:lnTo>
                      <a:pt x="59" y="663"/>
                    </a:lnTo>
                    <a:lnTo>
                      <a:pt x="45" y="600"/>
                    </a:lnTo>
                    <a:lnTo>
                      <a:pt x="30" y="533"/>
                    </a:lnTo>
                    <a:lnTo>
                      <a:pt x="18" y="460"/>
                    </a:lnTo>
                    <a:lnTo>
                      <a:pt x="13" y="424"/>
                    </a:lnTo>
                    <a:lnTo>
                      <a:pt x="8" y="388"/>
                    </a:lnTo>
                    <a:lnTo>
                      <a:pt x="4" y="352"/>
                    </a:lnTo>
                    <a:lnTo>
                      <a:pt x="2" y="317"/>
                    </a:lnTo>
                    <a:lnTo>
                      <a:pt x="0" y="281"/>
                    </a:lnTo>
                    <a:lnTo>
                      <a:pt x="0" y="247"/>
                    </a:lnTo>
                    <a:lnTo>
                      <a:pt x="3" y="213"/>
                    </a:lnTo>
                    <a:lnTo>
                      <a:pt x="5" y="182"/>
                    </a:lnTo>
                    <a:lnTo>
                      <a:pt x="12" y="152"/>
                    </a:lnTo>
                    <a:lnTo>
                      <a:pt x="19" y="125"/>
                    </a:lnTo>
                    <a:lnTo>
                      <a:pt x="29" y="98"/>
                    </a:lnTo>
                    <a:lnTo>
                      <a:pt x="42" y="75"/>
                    </a:lnTo>
                    <a:lnTo>
                      <a:pt x="57" y="55"/>
                    </a:lnTo>
                    <a:lnTo>
                      <a:pt x="75" y="37"/>
                    </a:lnTo>
                    <a:lnTo>
                      <a:pt x="96" y="22"/>
                    </a:lnTo>
                    <a:lnTo>
                      <a:pt x="120" y="11"/>
                    </a:lnTo>
                    <a:lnTo>
                      <a:pt x="148" y="4"/>
                    </a:lnTo>
                    <a:lnTo>
                      <a:pt x="178" y="0"/>
                    </a:lnTo>
                    <a:lnTo>
                      <a:pt x="212" y="1"/>
                    </a:lnTo>
                    <a:lnTo>
                      <a:pt x="250" y="6"/>
                    </a:lnTo>
                    <a:lnTo>
                      <a:pt x="292" y="16"/>
                    </a:lnTo>
                    <a:lnTo>
                      <a:pt x="339" y="31"/>
                    </a:lnTo>
                    <a:lnTo>
                      <a:pt x="388" y="51"/>
                    </a:lnTo>
                    <a:lnTo>
                      <a:pt x="443" y="7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4" name="Freeform 55"/>
              <p:cNvSpPr>
                <a:spLocks/>
              </p:cNvSpPr>
              <p:nvPr/>
            </p:nvSpPr>
            <p:spPr bwMode="auto">
              <a:xfrm>
                <a:off x="3371" y="2748"/>
                <a:ext cx="164" cy="301"/>
              </a:xfrm>
              <a:custGeom>
                <a:avLst/>
                <a:gdLst>
                  <a:gd name="T0" fmla="*/ 0 w 820"/>
                  <a:gd name="T1" fmla="*/ 0 h 1508"/>
                  <a:gd name="T2" fmla="*/ 0 w 820"/>
                  <a:gd name="T3" fmla="*/ 0 h 1508"/>
                  <a:gd name="T4" fmla="*/ 0 w 820"/>
                  <a:gd name="T5" fmla="*/ 0 h 1508"/>
                  <a:gd name="T6" fmla="*/ 0 w 820"/>
                  <a:gd name="T7" fmla="*/ 0 h 1508"/>
                  <a:gd name="T8" fmla="*/ 0 w 820"/>
                  <a:gd name="T9" fmla="*/ 0 h 1508"/>
                  <a:gd name="T10" fmla="*/ 0 w 820"/>
                  <a:gd name="T11" fmla="*/ 0 h 1508"/>
                  <a:gd name="T12" fmla="*/ 0 w 820"/>
                  <a:gd name="T13" fmla="*/ 0 h 1508"/>
                  <a:gd name="T14" fmla="*/ 0 w 820"/>
                  <a:gd name="T15" fmla="*/ 0 h 1508"/>
                  <a:gd name="T16" fmla="*/ 0 w 820"/>
                  <a:gd name="T17" fmla="*/ 0 h 1508"/>
                  <a:gd name="T18" fmla="*/ 0 w 820"/>
                  <a:gd name="T19" fmla="*/ 0 h 1508"/>
                  <a:gd name="T20" fmla="*/ 0 w 820"/>
                  <a:gd name="T21" fmla="*/ 0 h 1508"/>
                  <a:gd name="T22" fmla="*/ 0 w 820"/>
                  <a:gd name="T23" fmla="*/ 0 h 1508"/>
                  <a:gd name="T24" fmla="*/ 0 w 820"/>
                  <a:gd name="T25" fmla="*/ 0 h 1508"/>
                  <a:gd name="T26" fmla="*/ 0 w 820"/>
                  <a:gd name="T27" fmla="*/ 0 h 1508"/>
                  <a:gd name="T28" fmla="*/ 0 w 820"/>
                  <a:gd name="T29" fmla="*/ 0 h 1508"/>
                  <a:gd name="T30" fmla="*/ 0 w 820"/>
                  <a:gd name="T31" fmla="*/ 0 h 1508"/>
                  <a:gd name="T32" fmla="*/ 0 w 820"/>
                  <a:gd name="T33" fmla="*/ 0 h 1508"/>
                  <a:gd name="T34" fmla="*/ 0 w 820"/>
                  <a:gd name="T35" fmla="*/ 0 h 1508"/>
                  <a:gd name="T36" fmla="*/ 0 w 820"/>
                  <a:gd name="T37" fmla="*/ 0 h 1508"/>
                  <a:gd name="T38" fmla="*/ 0 w 820"/>
                  <a:gd name="T39" fmla="*/ 0 h 1508"/>
                  <a:gd name="T40" fmla="*/ 0 w 820"/>
                  <a:gd name="T41" fmla="*/ 0 h 1508"/>
                  <a:gd name="T42" fmla="*/ 0 w 820"/>
                  <a:gd name="T43" fmla="*/ 0 h 1508"/>
                  <a:gd name="T44" fmla="*/ 0 w 820"/>
                  <a:gd name="T45" fmla="*/ 0 h 1508"/>
                  <a:gd name="T46" fmla="*/ 0 w 820"/>
                  <a:gd name="T47" fmla="*/ 0 h 1508"/>
                  <a:gd name="T48" fmla="*/ 0 w 820"/>
                  <a:gd name="T49" fmla="*/ 0 h 1508"/>
                  <a:gd name="T50" fmla="*/ 0 w 820"/>
                  <a:gd name="T51" fmla="*/ 0 h 1508"/>
                  <a:gd name="T52" fmla="*/ 0 w 820"/>
                  <a:gd name="T53" fmla="*/ 0 h 1508"/>
                  <a:gd name="T54" fmla="*/ 0 w 820"/>
                  <a:gd name="T55" fmla="*/ 0 h 1508"/>
                  <a:gd name="T56" fmla="*/ 0 w 820"/>
                  <a:gd name="T57" fmla="*/ 0 h 1508"/>
                  <a:gd name="T58" fmla="*/ 0 w 820"/>
                  <a:gd name="T59" fmla="*/ 0 h 1508"/>
                  <a:gd name="T60" fmla="*/ 0 w 820"/>
                  <a:gd name="T61" fmla="*/ 0 h 1508"/>
                  <a:gd name="T62" fmla="*/ 0 w 820"/>
                  <a:gd name="T63" fmla="*/ 0 h 1508"/>
                  <a:gd name="T64" fmla="*/ 0 w 820"/>
                  <a:gd name="T65" fmla="*/ 0 h 1508"/>
                  <a:gd name="T66" fmla="*/ 0 w 820"/>
                  <a:gd name="T67" fmla="*/ 0 h 1508"/>
                  <a:gd name="T68" fmla="*/ 0 w 820"/>
                  <a:gd name="T69" fmla="*/ 0 h 1508"/>
                  <a:gd name="T70" fmla="*/ 0 w 820"/>
                  <a:gd name="T71" fmla="*/ 0 h 1508"/>
                  <a:gd name="T72" fmla="*/ 0 w 820"/>
                  <a:gd name="T73" fmla="*/ 0 h 1508"/>
                  <a:gd name="T74" fmla="*/ 0 w 820"/>
                  <a:gd name="T75" fmla="*/ 0 h 1508"/>
                  <a:gd name="T76" fmla="*/ 0 w 820"/>
                  <a:gd name="T77" fmla="*/ 0 h 1508"/>
                  <a:gd name="T78" fmla="*/ 0 w 820"/>
                  <a:gd name="T79" fmla="*/ 0 h 1508"/>
                  <a:gd name="T80" fmla="*/ 0 w 820"/>
                  <a:gd name="T81" fmla="*/ 0 h 1508"/>
                  <a:gd name="T82" fmla="*/ 0 w 820"/>
                  <a:gd name="T83" fmla="*/ 0 h 1508"/>
                  <a:gd name="T84" fmla="*/ 0 w 820"/>
                  <a:gd name="T85" fmla="*/ 0 h 1508"/>
                  <a:gd name="T86" fmla="*/ 0 w 820"/>
                  <a:gd name="T87" fmla="*/ 0 h 1508"/>
                  <a:gd name="T88" fmla="*/ 0 w 820"/>
                  <a:gd name="T89" fmla="*/ 0 h 1508"/>
                  <a:gd name="T90" fmla="*/ 0 w 820"/>
                  <a:gd name="T91" fmla="*/ 0 h 1508"/>
                  <a:gd name="T92" fmla="*/ 0 w 820"/>
                  <a:gd name="T93" fmla="*/ 0 h 1508"/>
                  <a:gd name="T94" fmla="*/ 0 w 820"/>
                  <a:gd name="T95" fmla="*/ 0 h 1508"/>
                  <a:gd name="T96" fmla="*/ 0 w 820"/>
                  <a:gd name="T97" fmla="*/ 0 h 1508"/>
                  <a:gd name="T98" fmla="*/ 0 w 820"/>
                  <a:gd name="T99" fmla="*/ 0 h 1508"/>
                  <a:gd name="T100" fmla="*/ 0 w 820"/>
                  <a:gd name="T101" fmla="*/ 0 h 15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20"/>
                  <a:gd name="T154" fmla="*/ 0 h 1508"/>
                  <a:gd name="T155" fmla="*/ 820 w 820"/>
                  <a:gd name="T156" fmla="*/ 1508 h 15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20" h="1508">
                    <a:moveTo>
                      <a:pt x="682" y="1256"/>
                    </a:moveTo>
                    <a:lnTo>
                      <a:pt x="675" y="1241"/>
                    </a:lnTo>
                    <a:lnTo>
                      <a:pt x="660" y="1199"/>
                    </a:lnTo>
                    <a:lnTo>
                      <a:pt x="637" y="1139"/>
                    </a:lnTo>
                    <a:lnTo>
                      <a:pt x="607" y="1065"/>
                    </a:lnTo>
                    <a:lnTo>
                      <a:pt x="574" y="988"/>
                    </a:lnTo>
                    <a:lnTo>
                      <a:pt x="539" y="913"/>
                    </a:lnTo>
                    <a:lnTo>
                      <a:pt x="522" y="878"/>
                    </a:lnTo>
                    <a:lnTo>
                      <a:pt x="506" y="847"/>
                    </a:lnTo>
                    <a:lnTo>
                      <a:pt x="489" y="819"/>
                    </a:lnTo>
                    <a:lnTo>
                      <a:pt x="475" y="797"/>
                    </a:lnTo>
                    <a:lnTo>
                      <a:pt x="440" y="749"/>
                    </a:lnTo>
                    <a:lnTo>
                      <a:pt x="396" y="691"/>
                    </a:lnTo>
                    <a:lnTo>
                      <a:pt x="371" y="659"/>
                    </a:lnTo>
                    <a:lnTo>
                      <a:pt x="346" y="628"/>
                    </a:lnTo>
                    <a:lnTo>
                      <a:pt x="320" y="597"/>
                    </a:lnTo>
                    <a:lnTo>
                      <a:pt x="295" y="568"/>
                    </a:lnTo>
                    <a:lnTo>
                      <a:pt x="270" y="543"/>
                    </a:lnTo>
                    <a:lnTo>
                      <a:pt x="246" y="522"/>
                    </a:lnTo>
                    <a:lnTo>
                      <a:pt x="235" y="513"/>
                    </a:lnTo>
                    <a:lnTo>
                      <a:pt x="225" y="506"/>
                    </a:lnTo>
                    <a:lnTo>
                      <a:pt x="215" y="500"/>
                    </a:lnTo>
                    <a:lnTo>
                      <a:pt x="205" y="495"/>
                    </a:lnTo>
                    <a:lnTo>
                      <a:pt x="196" y="492"/>
                    </a:lnTo>
                    <a:lnTo>
                      <a:pt x="189" y="491"/>
                    </a:lnTo>
                    <a:lnTo>
                      <a:pt x="181" y="492"/>
                    </a:lnTo>
                    <a:lnTo>
                      <a:pt x="176" y="495"/>
                    </a:lnTo>
                    <a:lnTo>
                      <a:pt x="171" y="500"/>
                    </a:lnTo>
                    <a:lnTo>
                      <a:pt x="168" y="507"/>
                    </a:lnTo>
                    <a:lnTo>
                      <a:pt x="164" y="517"/>
                    </a:lnTo>
                    <a:lnTo>
                      <a:pt x="163" y="530"/>
                    </a:lnTo>
                    <a:lnTo>
                      <a:pt x="161" y="558"/>
                    </a:lnTo>
                    <a:lnTo>
                      <a:pt x="163" y="587"/>
                    </a:lnTo>
                    <a:lnTo>
                      <a:pt x="164" y="614"/>
                    </a:lnTo>
                    <a:lnTo>
                      <a:pt x="165" y="641"/>
                    </a:lnTo>
                    <a:lnTo>
                      <a:pt x="170" y="687"/>
                    </a:lnTo>
                    <a:lnTo>
                      <a:pt x="174" y="719"/>
                    </a:lnTo>
                    <a:lnTo>
                      <a:pt x="174" y="728"/>
                    </a:lnTo>
                    <a:lnTo>
                      <a:pt x="173" y="732"/>
                    </a:lnTo>
                    <a:lnTo>
                      <a:pt x="170" y="728"/>
                    </a:lnTo>
                    <a:lnTo>
                      <a:pt x="165" y="718"/>
                    </a:lnTo>
                    <a:lnTo>
                      <a:pt x="148" y="672"/>
                    </a:lnTo>
                    <a:lnTo>
                      <a:pt x="119" y="589"/>
                    </a:lnTo>
                    <a:lnTo>
                      <a:pt x="101" y="542"/>
                    </a:lnTo>
                    <a:lnTo>
                      <a:pt x="85" y="502"/>
                    </a:lnTo>
                    <a:lnTo>
                      <a:pt x="70" y="470"/>
                    </a:lnTo>
                    <a:lnTo>
                      <a:pt x="56" y="443"/>
                    </a:lnTo>
                    <a:lnTo>
                      <a:pt x="34" y="403"/>
                    </a:lnTo>
                    <a:lnTo>
                      <a:pt x="17" y="376"/>
                    </a:lnTo>
                    <a:lnTo>
                      <a:pt x="10" y="362"/>
                    </a:lnTo>
                    <a:lnTo>
                      <a:pt x="5" y="350"/>
                    </a:lnTo>
                    <a:lnTo>
                      <a:pt x="2" y="335"/>
                    </a:lnTo>
                    <a:lnTo>
                      <a:pt x="0" y="317"/>
                    </a:lnTo>
                    <a:lnTo>
                      <a:pt x="2" y="296"/>
                    </a:lnTo>
                    <a:lnTo>
                      <a:pt x="4" y="270"/>
                    </a:lnTo>
                    <a:lnTo>
                      <a:pt x="8" y="237"/>
                    </a:lnTo>
                    <a:lnTo>
                      <a:pt x="14" y="199"/>
                    </a:lnTo>
                    <a:lnTo>
                      <a:pt x="19" y="179"/>
                    </a:lnTo>
                    <a:lnTo>
                      <a:pt x="24" y="159"/>
                    </a:lnTo>
                    <a:lnTo>
                      <a:pt x="29" y="140"/>
                    </a:lnTo>
                    <a:lnTo>
                      <a:pt x="34" y="123"/>
                    </a:lnTo>
                    <a:lnTo>
                      <a:pt x="40" y="106"/>
                    </a:lnTo>
                    <a:lnTo>
                      <a:pt x="46" y="91"/>
                    </a:lnTo>
                    <a:lnTo>
                      <a:pt x="54" y="78"/>
                    </a:lnTo>
                    <a:lnTo>
                      <a:pt x="61" y="64"/>
                    </a:lnTo>
                    <a:lnTo>
                      <a:pt x="69" y="52"/>
                    </a:lnTo>
                    <a:lnTo>
                      <a:pt x="78" y="42"/>
                    </a:lnTo>
                    <a:lnTo>
                      <a:pt x="86" y="32"/>
                    </a:lnTo>
                    <a:lnTo>
                      <a:pt x="96" y="23"/>
                    </a:lnTo>
                    <a:lnTo>
                      <a:pt x="106" y="17"/>
                    </a:lnTo>
                    <a:lnTo>
                      <a:pt x="116" y="10"/>
                    </a:lnTo>
                    <a:lnTo>
                      <a:pt x="128" y="5"/>
                    </a:lnTo>
                    <a:lnTo>
                      <a:pt x="139" y="3"/>
                    </a:lnTo>
                    <a:lnTo>
                      <a:pt x="151" y="0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205" y="7"/>
                    </a:lnTo>
                    <a:lnTo>
                      <a:pt x="220" y="13"/>
                    </a:lnTo>
                    <a:lnTo>
                      <a:pt x="236" y="19"/>
                    </a:lnTo>
                    <a:lnTo>
                      <a:pt x="252" y="28"/>
                    </a:lnTo>
                    <a:lnTo>
                      <a:pt x="269" y="38"/>
                    </a:lnTo>
                    <a:lnTo>
                      <a:pt x="286" y="49"/>
                    </a:lnTo>
                    <a:lnTo>
                      <a:pt x="305" y="63"/>
                    </a:lnTo>
                    <a:lnTo>
                      <a:pt x="324" y="78"/>
                    </a:lnTo>
                    <a:lnTo>
                      <a:pt x="342" y="94"/>
                    </a:lnTo>
                    <a:lnTo>
                      <a:pt x="362" y="113"/>
                    </a:lnTo>
                    <a:lnTo>
                      <a:pt x="383" y="133"/>
                    </a:lnTo>
                    <a:lnTo>
                      <a:pt x="405" y="154"/>
                    </a:lnTo>
                    <a:lnTo>
                      <a:pt x="426" y="178"/>
                    </a:lnTo>
                    <a:lnTo>
                      <a:pt x="447" y="200"/>
                    </a:lnTo>
                    <a:lnTo>
                      <a:pt x="466" y="224"/>
                    </a:lnTo>
                    <a:lnTo>
                      <a:pt x="483" y="246"/>
                    </a:lnTo>
                    <a:lnTo>
                      <a:pt x="499" y="270"/>
                    </a:lnTo>
                    <a:lnTo>
                      <a:pt x="516" y="292"/>
                    </a:lnTo>
                    <a:lnTo>
                      <a:pt x="531" y="315"/>
                    </a:lnTo>
                    <a:lnTo>
                      <a:pt x="543" y="337"/>
                    </a:lnTo>
                    <a:lnTo>
                      <a:pt x="568" y="381"/>
                    </a:lnTo>
                    <a:lnTo>
                      <a:pt x="589" y="425"/>
                    </a:lnTo>
                    <a:lnTo>
                      <a:pt x="607" y="467"/>
                    </a:lnTo>
                    <a:lnTo>
                      <a:pt x="623" y="507"/>
                    </a:lnTo>
                    <a:lnTo>
                      <a:pt x="648" y="583"/>
                    </a:lnTo>
                    <a:lnTo>
                      <a:pt x="669" y="649"/>
                    </a:lnTo>
                    <a:lnTo>
                      <a:pt x="679" y="679"/>
                    </a:lnTo>
                    <a:lnTo>
                      <a:pt x="689" y="707"/>
                    </a:lnTo>
                    <a:lnTo>
                      <a:pt x="699" y="732"/>
                    </a:lnTo>
                    <a:lnTo>
                      <a:pt x="712" y="752"/>
                    </a:lnTo>
                    <a:lnTo>
                      <a:pt x="735" y="793"/>
                    </a:lnTo>
                    <a:lnTo>
                      <a:pt x="760" y="834"/>
                    </a:lnTo>
                    <a:lnTo>
                      <a:pt x="783" y="873"/>
                    </a:lnTo>
                    <a:lnTo>
                      <a:pt x="801" y="905"/>
                    </a:lnTo>
                    <a:lnTo>
                      <a:pt x="809" y="919"/>
                    </a:lnTo>
                    <a:lnTo>
                      <a:pt x="813" y="929"/>
                    </a:lnTo>
                    <a:lnTo>
                      <a:pt x="814" y="933"/>
                    </a:lnTo>
                    <a:lnTo>
                      <a:pt x="815" y="936"/>
                    </a:lnTo>
                    <a:lnTo>
                      <a:pt x="814" y="939"/>
                    </a:lnTo>
                    <a:lnTo>
                      <a:pt x="813" y="940"/>
                    </a:lnTo>
                    <a:lnTo>
                      <a:pt x="811" y="940"/>
                    </a:lnTo>
                    <a:lnTo>
                      <a:pt x="809" y="940"/>
                    </a:lnTo>
                    <a:lnTo>
                      <a:pt x="805" y="938"/>
                    </a:lnTo>
                    <a:lnTo>
                      <a:pt x="800" y="935"/>
                    </a:lnTo>
                    <a:lnTo>
                      <a:pt x="788" y="925"/>
                    </a:lnTo>
                    <a:lnTo>
                      <a:pt x="770" y="910"/>
                    </a:lnTo>
                    <a:lnTo>
                      <a:pt x="750" y="891"/>
                    </a:lnTo>
                    <a:lnTo>
                      <a:pt x="730" y="872"/>
                    </a:lnTo>
                    <a:lnTo>
                      <a:pt x="710" y="850"/>
                    </a:lnTo>
                    <a:lnTo>
                      <a:pt x="690" y="828"/>
                    </a:lnTo>
                    <a:lnTo>
                      <a:pt x="653" y="787"/>
                    </a:lnTo>
                    <a:lnTo>
                      <a:pt x="619" y="750"/>
                    </a:lnTo>
                    <a:lnTo>
                      <a:pt x="606" y="737"/>
                    </a:lnTo>
                    <a:lnTo>
                      <a:pt x="593" y="725"/>
                    </a:lnTo>
                    <a:lnTo>
                      <a:pt x="587" y="722"/>
                    </a:lnTo>
                    <a:lnTo>
                      <a:pt x="582" y="719"/>
                    </a:lnTo>
                    <a:lnTo>
                      <a:pt x="578" y="718"/>
                    </a:lnTo>
                    <a:lnTo>
                      <a:pt x="574" y="718"/>
                    </a:lnTo>
                    <a:lnTo>
                      <a:pt x="572" y="719"/>
                    </a:lnTo>
                    <a:lnTo>
                      <a:pt x="569" y="722"/>
                    </a:lnTo>
                    <a:lnTo>
                      <a:pt x="568" y="725"/>
                    </a:lnTo>
                    <a:lnTo>
                      <a:pt x="567" y="732"/>
                    </a:lnTo>
                    <a:lnTo>
                      <a:pt x="567" y="739"/>
                    </a:lnTo>
                    <a:lnTo>
                      <a:pt x="568" y="748"/>
                    </a:lnTo>
                    <a:lnTo>
                      <a:pt x="571" y="759"/>
                    </a:lnTo>
                    <a:lnTo>
                      <a:pt x="573" y="772"/>
                    </a:lnTo>
                    <a:lnTo>
                      <a:pt x="582" y="805"/>
                    </a:lnTo>
                    <a:lnTo>
                      <a:pt x="593" y="847"/>
                    </a:lnTo>
                    <a:lnTo>
                      <a:pt x="608" y="895"/>
                    </a:lnTo>
                    <a:lnTo>
                      <a:pt x="625" y="950"/>
                    </a:lnTo>
                    <a:lnTo>
                      <a:pt x="667" y="1070"/>
                    </a:lnTo>
                    <a:lnTo>
                      <a:pt x="709" y="1196"/>
                    </a:lnTo>
                    <a:lnTo>
                      <a:pt x="750" y="1315"/>
                    </a:lnTo>
                    <a:lnTo>
                      <a:pt x="786" y="1414"/>
                    </a:lnTo>
                    <a:lnTo>
                      <a:pt x="810" y="1483"/>
                    </a:lnTo>
                    <a:lnTo>
                      <a:pt x="820" y="1508"/>
                    </a:lnTo>
                    <a:lnTo>
                      <a:pt x="682" y="125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5" name="Freeform 56"/>
              <p:cNvSpPr>
                <a:spLocks/>
              </p:cNvSpPr>
              <p:nvPr/>
            </p:nvSpPr>
            <p:spPr bwMode="auto">
              <a:xfrm>
                <a:off x="3037" y="2908"/>
                <a:ext cx="35" cy="333"/>
              </a:xfrm>
              <a:custGeom>
                <a:avLst/>
                <a:gdLst>
                  <a:gd name="T0" fmla="*/ 0 w 173"/>
                  <a:gd name="T1" fmla="*/ 0 h 1668"/>
                  <a:gd name="T2" fmla="*/ 0 w 173"/>
                  <a:gd name="T3" fmla="*/ 0 h 1668"/>
                  <a:gd name="T4" fmla="*/ 0 w 173"/>
                  <a:gd name="T5" fmla="*/ 0 h 1668"/>
                  <a:gd name="T6" fmla="*/ 0 w 173"/>
                  <a:gd name="T7" fmla="*/ 0 h 1668"/>
                  <a:gd name="T8" fmla="*/ 0 w 173"/>
                  <a:gd name="T9" fmla="*/ 0 h 1668"/>
                  <a:gd name="T10" fmla="*/ 0 w 173"/>
                  <a:gd name="T11" fmla="*/ 0 h 1668"/>
                  <a:gd name="T12" fmla="*/ 0 w 173"/>
                  <a:gd name="T13" fmla="*/ 0 h 1668"/>
                  <a:gd name="T14" fmla="*/ 0 w 173"/>
                  <a:gd name="T15" fmla="*/ 0 h 1668"/>
                  <a:gd name="T16" fmla="*/ 0 w 173"/>
                  <a:gd name="T17" fmla="*/ 0 h 1668"/>
                  <a:gd name="T18" fmla="*/ 0 w 173"/>
                  <a:gd name="T19" fmla="*/ 0 h 1668"/>
                  <a:gd name="T20" fmla="*/ 0 w 173"/>
                  <a:gd name="T21" fmla="*/ 0 h 1668"/>
                  <a:gd name="T22" fmla="*/ 0 w 173"/>
                  <a:gd name="T23" fmla="*/ 0 h 1668"/>
                  <a:gd name="T24" fmla="*/ 0 w 173"/>
                  <a:gd name="T25" fmla="*/ 0 h 1668"/>
                  <a:gd name="T26" fmla="*/ 0 w 173"/>
                  <a:gd name="T27" fmla="*/ 0 h 1668"/>
                  <a:gd name="T28" fmla="*/ 0 w 173"/>
                  <a:gd name="T29" fmla="*/ 0 h 1668"/>
                  <a:gd name="T30" fmla="*/ 0 w 173"/>
                  <a:gd name="T31" fmla="*/ 0 h 1668"/>
                  <a:gd name="T32" fmla="*/ 0 w 173"/>
                  <a:gd name="T33" fmla="*/ 0 h 1668"/>
                  <a:gd name="T34" fmla="*/ 0 w 173"/>
                  <a:gd name="T35" fmla="*/ 0 h 1668"/>
                  <a:gd name="T36" fmla="*/ 0 w 173"/>
                  <a:gd name="T37" fmla="*/ 0 h 1668"/>
                  <a:gd name="T38" fmla="*/ 0 w 173"/>
                  <a:gd name="T39" fmla="*/ 0 h 1668"/>
                  <a:gd name="T40" fmla="*/ 0 w 173"/>
                  <a:gd name="T41" fmla="*/ 0 h 1668"/>
                  <a:gd name="T42" fmla="*/ 0 w 173"/>
                  <a:gd name="T43" fmla="*/ 0 h 1668"/>
                  <a:gd name="T44" fmla="*/ 0 w 173"/>
                  <a:gd name="T45" fmla="*/ 0 h 1668"/>
                  <a:gd name="T46" fmla="*/ 0 w 173"/>
                  <a:gd name="T47" fmla="*/ 0 h 1668"/>
                  <a:gd name="T48" fmla="*/ 0 w 173"/>
                  <a:gd name="T49" fmla="*/ 0 h 1668"/>
                  <a:gd name="T50" fmla="*/ 0 w 173"/>
                  <a:gd name="T51" fmla="*/ 0 h 1668"/>
                  <a:gd name="T52" fmla="*/ 0 w 173"/>
                  <a:gd name="T53" fmla="*/ 0 h 1668"/>
                  <a:gd name="T54" fmla="*/ 0 w 173"/>
                  <a:gd name="T55" fmla="*/ 0 h 1668"/>
                  <a:gd name="T56" fmla="*/ 0 w 173"/>
                  <a:gd name="T57" fmla="*/ 0 h 1668"/>
                  <a:gd name="T58" fmla="*/ 0 w 173"/>
                  <a:gd name="T59" fmla="*/ 0 h 1668"/>
                  <a:gd name="T60" fmla="*/ 0 w 173"/>
                  <a:gd name="T61" fmla="*/ 0 h 1668"/>
                  <a:gd name="T62" fmla="*/ 0 w 173"/>
                  <a:gd name="T63" fmla="*/ 0 h 1668"/>
                  <a:gd name="T64" fmla="*/ 0 w 173"/>
                  <a:gd name="T65" fmla="*/ 0 h 1668"/>
                  <a:gd name="T66" fmla="*/ 0 w 173"/>
                  <a:gd name="T67" fmla="*/ 0 h 1668"/>
                  <a:gd name="T68" fmla="*/ 0 w 173"/>
                  <a:gd name="T69" fmla="*/ 0 h 1668"/>
                  <a:gd name="T70" fmla="*/ 0 w 173"/>
                  <a:gd name="T71" fmla="*/ 0 h 1668"/>
                  <a:gd name="T72" fmla="*/ 0 w 173"/>
                  <a:gd name="T73" fmla="*/ 0 h 1668"/>
                  <a:gd name="T74" fmla="*/ 0 w 173"/>
                  <a:gd name="T75" fmla="*/ 0 h 1668"/>
                  <a:gd name="T76" fmla="*/ 0 w 173"/>
                  <a:gd name="T77" fmla="*/ 0 h 16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3"/>
                  <a:gd name="T118" fmla="*/ 0 h 1668"/>
                  <a:gd name="T119" fmla="*/ 173 w 173"/>
                  <a:gd name="T120" fmla="*/ 1668 h 16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3" h="1668">
                    <a:moveTo>
                      <a:pt x="112" y="1490"/>
                    </a:moveTo>
                    <a:lnTo>
                      <a:pt x="115" y="1482"/>
                    </a:lnTo>
                    <a:lnTo>
                      <a:pt x="118" y="1460"/>
                    </a:lnTo>
                    <a:lnTo>
                      <a:pt x="125" y="1427"/>
                    </a:lnTo>
                    <a:lnTo>
                      <a:pt x="132" y="1384"/>
                    </a:lnTo>
                    <a:lnTo>
                      <a:pt x="140" y="1338"/>
                    </a:lnTo>
                    <a:lnTo>
                      <a:pt x="146" y="1288"/>
                    </a:lnTo>
                    <a:lnTo>
                      <a:pt x="148" y="1263"/>
                    </a:lnTo>
                    <a:lnTo>
                      <a:pt x="151" y="1240"/>
                    </a:lnTo>
                    <a:lnTo>
                      <a:pt x="152" y="1216"/>
                    </a:lnTo>
                    <a:lnTo>
                      <a:pt x="152" y="1193"/>
                    </a:lnTo>
                    <a:lnTo>
                      <a:pt x="153" y="1137"/>
                    </a:lnTo>
                    <a:lnTo>
                      <a:pt x="157" y="1056"/>
                    </a:lnTo>
                    <a:lnTo>
                      <a:pt x="161" y="959"/>
                    </a:lnTo>
                    <a:lnTo>
                      <a:pt x="166" y="851"/>
                    </a:lnTo>
                    <a:lnTo>
                      <a:pt x="169" y="740"/>
                    </a:lnTo>
                    <a:lnTo>
                      <a:pt x="173" y="634"/>
                    </a:lnTo>
                    <a:lnTo>
                      <a:pt x="173" y="583"/>
                    </a:lnTo>
                    <a:lnTo>
                      <a:pt x="173" y="537"/>
                    </a:lnTo>
                    <a:lnTo>
                      <a:pt x="173" y="494"/>
                    </a:lnTo>
                    <a:lnTo>
                      <a:pt x="172" y="457"/>
                    </a:lnTo>
                    <a:lnTo>
                      <a:pt x="169" y="420"/>
                    </a:lnTo>
                    <a:lnTo>
                      <a:pt x="168" y="377"/>
                    </a:lnTo>
                    <a:lnTo>
                      <a:pt x="167" y="331"/>
                    </a:lnTo>
                    <a:lnTo>
                      <a:pt x="166" y="282"/>
                    </a:lnTo>
                    <a:lnTo>
                      <a:pt x="164" y="232"/>
                    </a:lnTo>
                    <a:lnTo>
                      <a:pt x="163" y="185"/>
                    </a:lnTo>
                    <a:lnTo>
                      <a:pt x="163" y="139"/>
                    </a:lnTo>
                    <a:lnTo>
                      <a:pt x="162" y="96"/>
                    </a:lnTo>
                    <a:lnTo>
                      <a:pt x="161" y="60"/>
                    </a:lnTo>
                    <a:lnTo>
                      <a:pt x="159" y="31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7" y="1"/>
                    </a:lnTo>
                    <a:lnTo>
                      <a:pt x="156" y="16"/>
                    </a:lnTo>
                    <a:lnTo>
                      <a:pt x="153" y="46"/>
                    </a:lnTo>
                    <a:lnTo>
                      <a:pt x="152" y="91"/>
                    </a:lnTo>
                    <a:lnTo>
                      <a:pt x="149" y="207"/>
                    </a:lnTo>
                    <a:lnTo>
                      <a:pt x="147" y="330"/>
                    </a:lnTo>
                    <a:lnTo>
                      <a:pt x="144" y="453"/>
                    </a:lnTo>
                    <a:lnTo>
                      <a:pt x="142" y="574"/>
                    </a:lnTo>
                    <a:lnTo>
                      <a:pt x="138" y="690"/>
                    </a:lnTo>
                    <a:lnTo>
                      <a:pt x="135" y="796"/>
                    </a:lnTo>
                    <a:lnTo>
                      <a:pt x="131" y="888"/>
                    </a:lnTo>
                    <a:lnTo>
                      <a:pt x="127" y="961"/>
                    </a:lnTo>
                    <a:lnTo>
                      <a:pt x="122" y="1032"/>
                    </a:lnTo>
                    <a:lnTo>
                      <a:pt x="115" y="1118"/>
                    </a:lnTo>
                    <a:lnTo>
                      <a:pt x="103" y="1215"/>
                    </a:lnTo>
                    <a:lnTo>
                      <a:pt x="91" y="1313"/>
                    </a:lnTo>
                    <a:lnTo>
                      <a:pt x="83" y="1363"/>
                    </a:lnTo>
                    <a:lnTo>
                      <a:pt x="75" y="1411"/>
                    </a:lnTo>
                    <a:lnTo>
                      <a:pt x="66" y="1457"/>
                    </a:lnTo>
                    <a:lnTo>
                      <a:pt x="57" y="1499"/>
                    </a:lnTo>
                    <a:lnTo>
                      <a:pt x="47" y="1539"/>
                    </a:lnTo>
                    <a:lnTo>
                      <a:pt x="36" y="1574"/>
                    </a:lnTo>
                    <a:lnTo>
                      <a:pt x="31" y="1590"/>
                    </a:lnTo>
                    <a:lnTo>
                      <a:pt x="25" y="1604"/>
                    </a:lnTo>
                    <a:lnTo>
                      <a:pt x="20" y="1618"/>
                    </a:lnTo>
                    <a:lnTo>
                      <a:pt x="13" y="1629"/>
                    </a:lnTo>
                    <a:lnTo>
                      <a:pt x="5" y="1646"/>
                    </a:lnTo>
                    <a:lnTo>
                      <a:pt x="0" y="1658"/>
                    </a:lnTo>
                    <a:lnTo>
                      <a:pt x="0" y="1663"/>
                    </a:lnTo>
                    <a:lnTo>
                      <a:pt x="0" y="1665"/>
                    </a:lnTo>
                    <a:lnTo>
                      <a:pt x="1" y="1666"/>
                    </a:lnTo>
                    <a:lnTo>
                      <a:pt x="2" y="1668"/>
                    </a:lnTo>
                    <a:lnTo>
                      <a:pt x="8" y="1665"/>
                    </a:lnTo>
                    <a:lnTo>
                      <a:pt x="16" y="1660"/>
                    </a:lnTo>
                    <a:lnTo>
                      <a:pt x="26" y="1651"/>
                    </a:lnTo>
                    <a:lnTo>
                      <a:pt x="37" y="1639"/>
                    </a:lnTo>
                    <a:lnTo>
                      <a:pt x="48" y="1625"/>
                    </a:lnTo>
                    <a:lnTo>
                      <a:pt x="61" y="1608"/>
                    </a:lnTo>
                    <a:lnTo>
                      <a:pt x="73" y="1590"/>
                    </a:lnTo>
                    <a:lnTo>
                      <a:pt x="85" y="1572"/>
                    </a:lnTo>
                    <a:lnTo>
                      <a:pt x="95" y="1550"/>
                    </a:lnTo>
                    <a:lnTo>
                      <a:pt x="103" y="1530"/>
                    </a:lnTo>
                    <a:lnTo>
                      <a:pt x="106" y="1520"/>
                    </a:lnTo>
                    <a:lnTo>
                      <a:pt x="110" y="1510"/>
                    </a:lnTo>
                    <a:lnTo>
                      <a:pt x="111" y="1500"/>
                    </a:lnTo>
                    <a:lnTo>
                      <a:pt x="112" y="149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6" name="Freeform 57"/>
              <p:cNvSpPr>
                <a:spLocks/>
              </p:cNvSpPr>
              <p:nvPr/>
            </p:nvSpPr>
            <p:spPr bwMode="auto">
              <a:xfrm>
                <a:off x="3080" y="2764"/>
                <a:ext cx="23" cy="194"/>
              </a:xfrm>
              <a:custGeom>
                <a:avLst/>
                <a:gdLst>
                  <a:gd name="T0" fmla="*/ 0 w 116"/>
                  <a:gd name="T1" fmla="*/ 0 h 966"/>
                  <a:gd name="T2" fmla="*/ 0 w 116"/>
                  <a:gd name="T3" fmla="*/ 0 h 966"/>
                  <a:gd name="T4" fmla="*/ 0 w 116"/>
                  <a:gd name="T5" fmla="*/ 0 h 966"/>
                  <a:gd name="T6" fmla="*/ 0 w 116"/>
                  <a:gd name="T7" fmla="*/ 0 h 966"/>
                  <a:gd name="T8" fmla="*/ 0 w 116"/>
                  <a:gd name="T9" fmla="*/ 0 h 966"/>
                  <a:gd name="T10" fmla="*/ 0 w 116"/>
                  <a:gd name="T11" fmla="*/ 0 h 966"/>
                  <a:gd name="T12" fmla="*/ 0 w 116"/>
                  <a:gd name="T13" fmla="*/ 0 h 966"/>
                  <a:gd name="T14" fmla="*/ 0 w 116"/>
                  <a:gd name="T15" fmla="*/ 0 h 966"/>
                  <a:gd name="T16" fmla="*/ 0 w 116"/>
                  <a:gd name="T17" fmla="*/ 0 h 966"/>
                  <a:gd name="T18" fmla="*/ 0 w 116"/>
                  <a:gd name="T19" fmla="*/ 0 h 966"/>
                  <a:gd name="T20" fmla="*/ 0 w 116"/>
                  <a:gd name="T21" fmla="*/ 0 h 966"/>
                  <a:gd name="T22" fmla="*/ 0 w 116"/>
                  <a:gd name="T23" fmla="*/ 0 h 966"/>
                  <a:gd name="T24" fmla="*/ 0 w 116"/>
                  <a:gd name="T25" fmla="*/ 0 h 966"/>
                  <a:gd name="T26" fmla="*/ 0 w 116"/>
                  <a:gd name="T27" fmla="*/ 0 h 966"/>
                  <a:gd name="T28" fmla="*/ 0 w 116"/>
                  <a:gd name="T29" fmla="*/ 0 h 966"/>
                  <a:gd name="T30" fmla="*/ 0 w 116"/>
                  <a:gd name="T31" fmla="*/ 0 h 966"/>
                  <a:gd name="T32" fmla="*/ 0 w 116"/>
                  <a:gd name="T33" fmla="*/ 0 h 966"/>
                  <a:gd name="T34" fmla="*/ 0 w 116"/>
                  <a:gd name="T35" fmla="*/ 0 h 966"/>
                  <a:gd name="T36" fmla="*/ 0 w 116"/>
                  <a:gd name="T37" fmla="*/ 0 h 966"/>
                  <a:gd name="T38" fmla="*/ 0 w 116"/>
                  <a:gd name="T39" fmla="*/ 0 h 966"/>
                  <a:gd name="T40" fmla="*/ 0 w 116"/>
                  <a:gd name="T41" fmla="*/ 0 h 966"/>
                  <a:gd name="T42" fmla="*/ 0 w 116"/>
                  <a:gd name="T43" fmla="*/ 0 h 966"/>
                  <a:gd name="T44" fmla="*/ 0 w 116"/>
                  <a:gd name="T45" fmla="*/ 0 h 966"/>
                  <a:gd name="T46" fmla="*/ 0 w 116"/>
                  <a:gd name="T47" fmla="*/ 0 h 966"/>
                  <a:gd name="T48" fmla="*/ 0 w 116"/>
                  <a:gd name="T49" fmla="*/ 0 h 966"/>
                  <a:gd name="T50" fmla="*/ 0 w 116"/>
                  <a:gd name="T51" fmla="*/ 0 h 966"/>
                  <a:gd name="T52" fmla="*/ 0 w 116"/>
                  <a:gd name="T53" fmla="*/ 0 h 966"/>
                  <a:gd name="T54" fmla="*/ 0 w 116"/>
                  <a:gd name="T55" fmla="*/ 0 h 966"/>
                  <a:gd name="T56" fmla="*/ 0 w 116"/>
                  <a:gd name="T57" fmla="*/ 0 h 966"/>
                  <a:gd name="T58" fmla="*/ 0 w 116"/>
                  <a:gd name="T59" fmla="*/ 0 h 966"/>
                  <a:gd name="T60" fmla="*/ 0 w 116"/>
                  <a:gd name="T61" fmla="*/ 0 h 966"/>
                  <a:gd name="T62" fmla="*/ 0 w 116"/>
                  <a:gd name="T63" fmla="*/ 0 h 966"/>
                  <a:gd name="T64" fmla="*/ 0 w 116"/>
                  <a:gd name="T65" fmla="*/ 0 h 966"/>
                  <a:gd name="T66" fmla="*/ 0 w 116"/>
                  <a:gd name="T67" fmla="*/ 0 h 966"/>
                  <a:gd name="T68" fmla="*/ 0 w 116"/>
                  <a:gd name="T69" fmla="*/ 0 h 966"/>
                  <a:gd name="T70" fmla="*/ 0 w 116"/>
                  <a:gd name="T71" fmla="*/ 0 h 966"/>
                  <a:gd name="T72" fmla="*/ 0 w 116"/>
                  <a:gd name="T73" fmla="*/ 0 h 966"/>
                  <a:gd name="T74" fmla="*/ 0 w 116"/>
                  <a:gd name="T75" fmla="*/ 0 h 966"/>
                  <a:gd name="T76" fmla="*/ 0 w 116"/>
                  <a:gd name="T77" fmla="*/ 0 h 966"/>
                  <a:gd name="T78" fmla="*/ 0 w 116"/>
                  <a:gd name="T79" fmla="*/ 0 h 966"/>
                  <a:gd name="T80" fmla="*/ 0 w 116"/>
                  <a:gd name="T81" fmla="*/ 0 h 966"/>
                  <a:gd name="T82" fmla="*/ 0 w 116"/>
                  <a:gd name="T83" fmla="*/ 0 h 966"/>
                  <a:gd name="T84" fmla="*/ 0 w 116"/>
                  <a:gd name="T85" fmla="*/ 0 h 966"/>
                  <a:gd name="T86" fmla="*/ 0 w 116"/>
                  <a:gd name="T87" fmla="*/ 0 h 966"/>
                  <a:gd name="T88" fmla="*/ 0 w 116"/>
                  <a:gd name="T89" fmla="*/ 0 h 966"/>
                  <a:gd name="T90" fmla="*/ 0 w 116"/>
                  <a:gd name="T91" fmla="*/ 0 h 966"/>
                  <a:gd name="T92" fmla="*/ 0 w 116"/>
                  <a:gd name="T93" fmla="*/ 0 h 966"/>
                  <a:gd name="T94" fmla="*/ 0 w 116"/>
                  <a:gd name="T95" fmla="*/ 0 h 966"/>
                  <a:gd name="T96" fmla="*/ 0 w 116"/>
                  <a:gd name="T97" fmla="*/ 0 h 9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6"/>
                  <a:gd name="T148" fmla="*/ 0 h 966"/>
                  <a:gd name="T149" fmla="*/ 116 w 116"/>
                  <a:gd name="T150" fmla="*/ 966 h 96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6" h="966">
                    <a:moveTo>
                      <a:pt x="8" y="966"/>
                    </a:moveTo>
                    <a:lnTo>
                      <a:pt x="4" y="881"/>
                    </a:lnTo>
                    <a:lnTo>
                      <a:pt x="1" y="802"/>
                    </a:lnTo>
                    <a:lnTo>
                      <a:pt x="0" y="726"/>
                    </a:lnTo>
                    <a:lnTo>
                      <a:pt x="0" y="655"/>
                    </a:lnTo>
                    <a:lnTo>
                      <a:pt x="1" y="586"/>
                    </a:lnTo>
                    <a:lnTo>
                      <a:pt x="1" y="520"/>
                    </a:lnTo>
                    <a:lnTo>
                      <a:pt x="3" y="455"/>
                    </a:lnTo>
                    <a:lnTo>
                      <a:pt x="3" y="393"/>
                    </a:lnTo>
                    <a:lnTo>
                      <a:pt x="5" y="359"/>
                    </a:lnTo>
                    <a:lnTo>
                      <a:pt x="9" y="323"/>
                    </a:lnTo>
                    <a:lnTo>
                      <a:pt x="15" y="284"/>
                    </a:lnTo>
                    <a:lnTo>
                      <a:pt x="24" y="243"/>
                    </a:lnTo>
                    <a:lnTo>
                      <a:pt x="34" y="202"/>
                    </a:lnTo>
                    <a:lnTo>
                      <a:pt x="45" y="162"/>
                    </a:lnTo>
                    <a:lnTo>
                      <a:pt x="56" y="125"/>
                    </a:lnTo>
                    <a:lnTo>
                      <a:pt x="69" y="90"/>
                    </a:lnTo>
                    <a:lnTo>
                      <a:pt x="80" y="58"/>
                    </a:lnTo>
                    <a:lnTo>
                      <a:pt x="90" y="33"/>
                    </a:lnTo>
                    <a:lnTo>
                      <a:pt x="100" y="13"/>
                    </a:lnTo>
                    <a:lnTo>
                      <a:pt x="107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2"/>
                    </a:lnTo>
                    <a:lnTo>
                      <a:pt x="116" y="7"/>
                    </a:lnTo>
                    <a:lnTo>
                      <a:pt x="116" y="15"/>
                    </a:lnTo>
                    <a:lnTo>
                      <a:pt x="115" y="26"/>
                    </a:lnTo>
                    <a:lnTo>
                      <a:pt x="114" y="40"/>
                    </a:lnTo>
                    <a:lnTo>
                      <a:pt x="111" y="56"/>
                    </a:lnTo>
                    <a:lnTo>
                      <a:pt x="107" y="92"/>
                    </a:lnTo>
                    <a:lnTo>
                      <a:pt x="101" y="126"/>
                    </a:lnTo>
                    <a:lnTo>
                      <a:pt x="96" y="157"/>
                    </a:lnTo>
                    <a:lnTo>
                      <a:pt x="90" y="186"/>
                    </a:lnTo>
                    <a:lnTo>
                      <a:pt x="79" y="239"/>
                    </a:lnTo>
                    <a:lnTo>
                      <a:pt x="68" y="289"/>
                    </a:lnTo>
                    <a:lnTo>
                      <a:pt x="58" y="338"/>
                    </a:lnTo>
                    <a:lnTo>
                      <a:pt x="50" y="387"/>
                    </a:lnTo>
                    <a:lnTo>
                      <a:pt x="46" y="412"/>
                    </a:lnTo>
                    <a:lnTo>
                      <a:pt x="45" y="439"/>
                    </a:lnTo>
                    <a:lnTo>
                      <a:pt x="43" y="467"/>
                    </a:lnTo>
                    <a:lnTo>
                      <a:pt x="43" y="496"/>
                    </a:lnTo>
                    <a:lnTo>
                      <a:pt x="41" y="565"/>
                    </a:lnTo>
                    <a:lnTo>
                      <a:pt x="38" y="640"/>
                    </a:lnTo>
                    <a:lnTo>
                      <a:pt x="31" y="719"/>
                    </a:lnTo>
                    <a:lnTo>
                      <a:pt x="25" y="794"/>
                    </a:lnTo>
                    <a:lnTo>
                      <a:pt x="19" y="862"/>
                    </a:lnTo>
                    <a:lnTo>
                      <a:pt x="14" y="916"/>
                    </a:lnTo>
                    <a:lnTo>
                      <a:pt x="10" y="952"/>
                    </a:lnTo>
                    <a:lnTo>
                      <a:pt x="8" y="96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7" name="Freeform 58"/>
              <p:cNvSpPr>
                <a:spLocks/>
              </p:cNvSpPr>
              <p:nvPr/>
            </p:nvSpPr>
            <p:spPr bwMode="auto">
              <a:xfrm>
                <a:off x="2444" y="2692"/>
                <a:ext cx="19" cy="171"/>
              </a:xfrm>
              <a:custGeom>
                <a:avLst/>
                <a:gdLst>
                  <a:gd name="T0" fmla="*/ 0 w 95"/>
                  <a:gd name="T1" fmla="*/ 0 h 854"/>
                  <a:gd name="T2" fmla="*/ 0 w 95"/>
                  <a:gd name="T3" fmla="*/ 0 h 854"/>
                  <a:gd name="T4" fmla="*/ 0 w 95"/>
                  <a:gd name="T5" fmla="*/ 0 h 854"/>
                  <a:gd name="T6" fmla="*/ 0 w 95"/>
                  <a:gd name="T7" fmla="*/ 0 h 854"/>
                  <a:gd name="T8" fmla="*/ 0 w 95"/>
                  <a:gd name="T9" fmla="*/ 0 h 854"/>
                  <a:gd name="T10" fmla="*/ 0 w 95"/>
                  <a:gd name="T11" fmla="*/ 0 h 854"/>
                  <a:gd name="T12" fmla="*/ 0 w 95"/>
                  <a:gd name="T13" fmla="*/ 0 h 854"/>
                  <a:gd name="T14" fmla="*/ 0 w 95"/>
                  <a:gd name="T15" fmla="*/ 0 h 854"/>
                  <a:gd name="T16" fmla="*/ 0 w 95"/>
                  <a:gd name="T17" fmla="*/ 0 h 854"/>
                  <a:gd name="T18" fmla="*/ 0 w 95"/>
                  <a:gd name="T19" fmla="*/ 0 h 854"/>
                  <a:gd name="T20" fmla="*/ 0 w 95"/>
                  <a:gd name="T21" fmla="*/ 0 h 854"/>
                  <a:gd name="T22" fmla="*/ 0 w 95"/>
                  <a:gd name="T23" fmla="*/ 0 h 854"/>
                  <a:gd name="T24" fmla="*/ 0 w 95"/>
                  <a:gd name="T25" fmla="*/ 0 h 854"/>
                  <a:gd name="T26" fmla="*/ 0 w 95"/>
                  <a:gd name="T27" fmla="*/ 0 h 854"/>
                  <a:gd name="T28" fmla="*/ 0 w 95"/>
                  <a:gd name="T29" fmla="*/ 0 h 854"/>
                  <a:gd name="T30" fmla="*/ 0 w 95"/>
                  <a:gd name="T31" fmla="*/ 0 h 854"/>
                  <a:gd name="T32" fmla="*/ 0 w 95"/>
                  <a:gd name="T33" fmla="*/ 0 h 854"/>
                  <a:gd name="T34" fmla="*/ 0 w 95"/>
                  <a:gd name="T35" fmla="*/ 0 h 854"/>
                  <a:gd name="T36" fmla="*/ 0 w 95"/>
                  <a:gd name="T37" fmla="*/ 0 h 854"/>
                  <a:gd name="T38" fmla="*/ 0 w 95"/>
                  <a:gd name="T39" fmla="*/ 0 h 854"/>
                  <a:gd name="T40" fmla="*/ 0 w 95"/>
                  <a:gd name="T41" fmla="*/ 0 h 854"/>
                  <a:gd name="T42" fmla="*/ 0 w 95"/>
                  <a:gd name="T43" fmla="*/ 0 h 854"/>
                  <a:gd name="T44" fmla="*/ 0 w 95"/>
                  <a:gd name="T45" fmla="*/ 0 h 854"/>
                  <a:gd name="T46" fmla="*/ 0 w 95"/>
                  <a:gd name="T47" fmla="*/ 0 h 854"/>
                  <a:gd name="T48" fmla="*/ 0 w 95"/>
                  <a:gd name="T49" fmla="*/ 0 h 854"/>
                  <a:gd name="T50" fmla="*/ 0 w 95"/>
                  <a:gd name="T51" fmla="*/ 0 h 854"/>
                  <a:gd name="T52" fmla="*/ 0 w 95"/>
                  <a:gd name="T53" fmla="*/ 0 h 854"/>
                  <a:gd name="T54" fmla="*/ 0 w 95"/>
                  <a:gd name="T55" fmla="*/ 0 h 854"/>
                  <a:gd name="T56" fmla="*/ 0 w 95"/>
                  <a:gd name="T57" fmla="*/ 0 h 854"/>
                  <a:gd name="T58" fmla="*/ 0 w 95"/>
                  <a:gd name="T59" fmla="*/ 0 h 854"/>
                  <a:gd name="T60" fmla="*/ 0 w 95"/>
                  <a:gd name="T61" fmla="*/ 0 h 854"/>
                  <a:gd name="T62" fmla="*/ 0 w 95"/>
                  <a:gd name="T63" fmla="*/ 0 h 854"/>
                  <a:gd name="T64" fmla="*/ 0 w 95"/>
                  <a:gd name="T65" fmla="*/ 0 h 854"/>
                  <a:gd name="T66" fmla="*/ 0 w 95"/>
                  <a:gd name="T67" fmla="*/ 0 h 854"/>
                  <a:gd name="T68" fmla="*/ 0 w 95"/>
                  <a:gd name="T69" fmla="*/ 0 h 854"/>
                  <a:gd name="T70" fmla="*/ 0 w 95"/>
                  <a:gd name="T71" fmla="*/ 0 h 854"/>
                  <a:gd name="T72" fmla="*/ 0 w 95"/>
                  <a:gd name="T73" fmla="*/ 0 h 854"/>
                  <a:gd name="T74" fmla="*/ 0 w 95"/>
                  <a:gd name="T75" fmla="*/ 0 h 854"/>
                  <a:gd name="T76" fmla="*/ 0 w 95"/>
                  <a:gd name="T77" fmla="*/ 0 h 854"/>
                  <a:gd name="T78" fmla="*/ 0 w 95"/>
                  <a:gd name="T79" fmla="*/ 0 h 854"/>
                  <a:gd name="T80" fmla="*/ 0 w 95"/>
                  <a:gd name="T81" fmla="*/ 0 h 854"/>
                  <a:gd name="T82" fmla="*/ 0 w 95"/>
                  <a:gd name="T83" fmla="*/ 0 h 854"/>
                  <a:gd name="T84" fmla="*/ 0 w 95"/>
                  <a:gd name="T85" fmla="*/ 0 h 854"/>
                  <a:gd name="T86" fmla="*/ 0 w 95"/>
                  <a:gd name="T87" fmla="*/ 0 h 854"/>
                  <a:gd name="T88" fmla="*/ 0 w 95"/>
                  <a:gd name="T89" fmla="*/ 0 h 854"/>
                  <a:gd name="T90" fmla="*/ 0 w 95"/>
                  <a:gd name="T91" fmla="*/ 0 h 854"/>
                  <a:gd name="T92" fmla="*/ 0 w 95"/>
                  <a:gd name="T93" fmla="*/ 0 h 854"/>
                  <a:gd name="T94" fmla="*/ 0 w 95"/>
                  <a:gd name="T95" fmla="*/ 0 h 854"/>
                  <a:gd name="T96" fmla="*/ 0 w 95"/>
                  <a:gd name="T97" fmla="*/ 0 h 854"/>
                  <a:gd name="T98" fmla="*/ 0 w 95"/>
                  <a:gd name="T99" fmla="*/ 0 h 854"/>
                  <a:gd name="T100" fmla="*/ 0 w 95"/>
                  <a:gd name="T101" fmla="*/ 0 h 854"/>
                  <a:gd name="T102" fmla="*/ 0 w 95"/>
                  <a:gd name="T103" fmla="*/ 0 h 854"/>
                  <a:gd name="T104" fmla="*/ 0 w 95"/>
                  <a:gd name="T105" fmla="*/ 0 h 854"/>
                  <a:gd name="T106" fmla="*/ 0 w 95"/>
                  <a:gd name="T107" fmla="*/ 0 h 854"/>
                  <a:gd name="T108" fmla="*/ 0 w 95"/>
                  <a:gd name="T109" fmla="*/ 0 h 854"/>
                  <a:gd name="T110" fmla="*/ 0 w 95"/>
                  <a:gd name="T111" fmla="*/ 0 h 854"/>
                  <a:gd name="T112" fmla="*/ 0 w 95"/>
                  <a:gd name="T113" fmla="*/ 0 h 854"/>
                  <a:gd name="T114" fmla="*/ 0 w 95"/>
                  <a:gd name="T115" fmla="*/ 0 h 854"/>
                  <a:gd name="T116" fmla="*/ 0 w 95"/>
                  <a:gd name="T117" fmla="*/ 0 h 854"/>
                  <a:gd name="T118" fmla="*/ 0 w 95"/>
                  <a:gd name="T119" fmla="*/ 0 h 854"/>
                  <a:gd name="T120" fmla="*/ 0 w 95"/>
                  <a:gd name="T121" fmla="*/ 0 h 8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5"/>
                  <a:gd name="T184" fmla="*/ 0 h 854"/>
                  <a:gd name="T185" fmla="*/ 95 w 95"/>
                  <a:gd name="T186" fmla="*/ 854 h 8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5" h="854">
                    <a:moveTo>
                      <a:pt x="13" y="854"/>
                    </a:moveTo>
                    <a:lnTo>
                      <a:pt x="11" y="851"/>
                    </a:lnTo>
                    <a:lnTo>
                      <a:pt x="9" y="842"/>
                    </a:lnTo>
                    <a:lnTo>
                      <a:pt x="5" y="825"/>
                    </a:lnTo>
                    <a:lnTo>
                      <a:pt x="1" y="798"/>
                    </a:lnTo>
                    <a:lnTo>
                      <a:pt x="1" y="783"/>
                    </a:lnTo>
                    <a:lnTo>
                      <a:pt x="0" y="765"/>
                    </a:lnTo>
                    <a:lnTo>
                      <a:pt x="0" y="745"/>
                    </a:lnTo>
                    <a:lnTo>
                      <a:pt x="0" y="721"/>
                    </a:lnTo>
                    <a:lnTo>
                      <a:pt x="3" y="696"/>
                    </a:lnTo>
                    <a:lnTo>
                      <a:pt x="5" y="667"/>
                    </a:lnTo>
                    <a:lnTo>
                      <a:pt x="8" y="636"/>
                    </a:lnTo>
                    <a:lnTo>
                      <a:pt x="13" y="602"/>
                    </a:lnTo>
                    <a:lnTo>
                      <a:pt x="23" y="532"/>
                    </a:lnTo>
                    <a:lnTo>
                      <a:pt x="34" y="465"/>
                    </a:lnTo>
                    <a:lnTo>
                      <a:pt x="44" y="400"/>
                    </a:lnTo>
                    <a:lnTo>
                      <a:pt x="54" y="339"/>
                    </a:lnTo>
                    <a:lnTo>
                      <a:pt x="56" y="309"/>
                    </a:lnTo>
                    <a:lnTo>
                      <a:pt x="60" y="279"/>
                    </a:lnTo>
                    <a:lnTo>
                      <a:pt x="61" y="249"/>
                    </a:lnTo>
                    <a:lnTo>
                      <a:pt x="63" y="220"/>
                    </a:lnTo>
                    <a:lnTo>
                      <a:pt x="63" y="192"/>
                    </a:lnTo>
                    <a:lnTo>
                      <a:pt x="60" y="164"/>
                    </a:lnTo>
                    <a:lnTo>
                      <a:pt x="58" y="136"/>
                    </a:lnTo>
                    <a:lnTo>
                      <a:pt x="53" y="108"/>
                    </a:lnTo>
                    <a:lnTo>
                      <a:pt x="49" y="82"/>
                    </a:lnTo>
                    <a:lnTo>
                      <a:pt x="46" y="59"/>
                    </a:lnTo>
                    <a:lnTo>
                      <a:pt x="45" y="41"/>
                    </a:lnTo>
                    <a:lnTo>
                      <a:pt x="45" y="26"/>
                    </a:lnTo>
                    <a:lnTo>
                      <a:pt x="46" y="14"/>
                    </a:lnTo>
                    <a:lnTo>
                      <a:pt x="49" y="6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4" y="6"/>
                    </a:lnTo>
                    <a:lnTo>
                      <a:pt x="68" y="13"/>
                    </a:lnTo>
                    <a:lnTo>
                      <a:pt x="73" y="24"/>
                    </a:lnTo>
                    <a:lnTo>
                      <a:pt x="76" y="38"/>
                    </a:lnTo>
                    <a:lnTo>
                      <a:pt x="80" y="56"/>
                    </a:lnTo>
                    <a:lnTo>
                      <a:pt x="84" y="76"/>
                    </a:lnTo>
                    <a:lnTo>
                      <a:pt x="88" y="98"/>
                    </a:lnTo>
                    <a:lnTo>
                      <a:pt x="90" y="122"/>
                    </a:lnTo>
                    <a:lnTo>
                      <a:pt x="93" y="147"/>
                    </a:lnTo>
                    <a:lnTo>
                      <a:pt x="95" y="170"/>
                    </a:lnTo>
                    <a:lnTo>
                      <a:pt x="95" y="195"/>
                    </a:lnTo>
                    <a:lnTo>
                      <a:pt x="95" y="244"/>
                    </a:lnTo>
                    <a:lnTo>
                      <a:pt x="91" y="294"/>
                    </a:lnTo>
                    <a:lnTo>
                      <a:pt x="86" y="343"/>
                    </a:lnTo>
                    <a:lnTo>
                      <a:pt x="80" y="391"/>
                    </a:lnTo>
                    <a:lnTo>
                      <a:pt x="71" y="440"/>
                    </a:lnTo>
                    <a:lnTo>
                      <a:pt x="63" y="489"/>
                    </a:lnTo>
                    <a:lnTo>
                      <a:pt x="54" y="541"/>
                    </a:lnTo>
                    <a:lnTo>
                      <a:pt x="44" y="600"/>
                    </a:lnTo>
                    <a:lnTo>
                      <a:pt x="36" y="661"/>
                    </a:lnTo>
                    <a:lnTo>
                      <a:pt x="29" y="720"/>
                    </a:lnTo>
                    <a:lnTo>
                      <a:pt x="23" y="772"/>
                    </a:lnTo>
                    <a:lnTo>
                      <a:pt x="18" y="816"/>
                    </a:lnTo>
                    <a:lnTo>
                      <a:pt x="14" y="844"/>
                    </a:lnTo>
                    <a:lnTo>
                      <a:pt x="13" y="85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8" name="Freeform 59"/>
              <p:cNvSpPr>
                <a:spLocks/>
              </p:cNvSpPr>
              <p:nvPr/>
            </p:nvSpPr>
            <p:spPr bwMode="auto">
              <a:xfrm>
                <a:off x="2274" y="2669"/>
                <a:ext cx="149" cy="352"/>
              </a:xfrm>
              <a:custGeom>
                <a:avLst/>
                <a:gdLst>
                  <a:gd name="T0" fmla="*/ 0 w 746"/>
                  <a:gd name="T1" fmla="*/ 0 h 1759"/>
                  <a:gd name="T2" fmla="*/ 0 w 746"/>
                  <a:gd name="T3" fmla="*/ 0 h 1759"/>
                  <a:gd name="T4" fmla="*/ 0 w 746"/>
                  <a:gd name="T5" fmla="*/ 0 h 1759"/>
                  <a:gd name="T6" fmla="*/ 0 w 746"/>
                  <a:gd name="T7" fmla="*/ 0 h 1759"/>
                  <a:gd name="T8" fmla="*/ 0 w 746"/>
                  <a:gd name="T9" fmla="*/ 0 h 1759"/>
                  <a:gd name="T10" fmla="*/ 0 w 746"/>
                  <a:gd name="T11" fmla="*/ 0 h 1759"/>
                  <a:gd name="T12" fmla="*/ 0 w 746"/>
                  <a:gd name="T13" fmla="*/ 0 h 1759"/>
                  <a:gd name="T14" fmla="*/ 0 w 746"/>
                  <a:gd name="T15" fmla="*/ 0 h 1759"/>
                  <a:gd name="T16" fmla="*/ 0 w 746"/>
                  <a:gd name="T17" fmla="*/ 0 h 1759"/>
                  <a:gd name="T18" fmla="*/ 0 w 746"/>
                  <a:gd name="T19" fmla="*/ 0 h 1759"/>
                  <a:gd name="T20" fmla="*/ 0 w 746"/>
                  <a:gd name="T21" fmla="*/ 0 h 1759"/>
                  <a:gd name="T22" fmla="*/ 0 w 746"/>
                  <a:gd name="T23" fmla="*/ 0 h 1759"/>
                  <a:gd name="T24" fmla="*/ 0 w 746"/>
                  <a:gd name="T25" fmla="*/ 0 h 1759"/>
                  <a:gd name="T26" fmla="*/ 0 w 746"/>
                  <a:gd name="T27" fmla="*/ 0 h 1759"/>
                  <a:gd name="T28" fmla="*/ 0 w 746"/>
                  <a:gd name="T29" fmla="*/ 0 h 1759"/>
                  <a:gd name="T30" fmla="*/ 0 w 746"/>
                  <a:gd name="T31" fmla="*/ 0 h 1759"/>
                  <a:gd name="T32" fmla="*/ 0 w 746"/>
                  <a:gd name="T33" fmla="*/ 0 h 1759"/>
                  <a:gd name="T34" fmla="*/ 0 w 746"/>
                  <a:gd name="T35" fmla="*/ 0 h 1759"/>
                  <a:gd name="T36" fmla="*/ 0 w 746"/>
                  <a:gd name="T37" fmla="*/ 0 h 1759"/>
                  <a:gd name="T38" fmla="*/ 0 w 746"/>
                  <a:gd name="T39" fmla="*/ 0 h 1759"/>
                  <a:gd name="T40" fmla="*/ 0 w 746"/>
                  <a:gd name="T41" fmla="*/ 0 h 1759"/>
                  <a:gd name="T42" fmla="*/ 0 w 746"/>
                  <a:gd name="T43" fmla="*/ 0 h 1759"/>
                  <a:gd name="T44" fmla="*/ 0 w 746"/>
                  <a:gd name="T45" fmla="*/ 0 h 1759"/>
                  <a:gd name="T46" fmla="*/ 0 w 746"/>
                  <a:gd name="T47" fmla="*/ 0 h 1759"/>
                  <a:gd name="T48" fmla="*/ 0 w 746"/>
                  <a:gd name="T49" fmla="*/ 0 h 1759"/>
                  <a:gd name="T50" fmla="*/ 0 w 746"/>
                  <a:gd name="T51" fmla="*/ 0 h 1759"/>
                  <a:gd name="T52" fmla="*/ 0 w 746"/>
                  <a:gd name="T53" fmla="*/ 0 h 1759"/>
                  <a:gd name="T54" fmla="*/ 0 w 746"/>
                  <a:gd name="T55" fmla="*/ 0 h 1759"/>
                  <a:gd name="T56" fmla="*/ 0 w 746"/>
                  <a:gd name="T57" fmla="*/ 0 h 1759"/>
                  <a:gd name="T58" fmla="*/ 0 w 746"/>
                  <a:gd name="T59" fmla="*/ 0 h 1759"/>
                  <a:gd name="T60" fmla="*/ 0 w 746"/>
                  <a:gd name="T61" fmla="*/ 0 h 1759"/>
                  <a:gd name="T62" fmla="*/ 0 w 746"/>
                  <a:gd name="T63" fmla="*/ 0 h 1759"/>
                  <a:gd name="T64" fmla="*/ 0 w 746"/>
                  <a:gd name="T65" fmla="*/ 0 h 1759"/>
                  <a:gd name="T66" fmla="*/ 0 w 746"/>
                  <a:gd name="T67" fmla="*/ 0 h 1759"/>
                  <a:gd name="T68" fmla="*/ 0 w 746"/>
                  <a:gd name="T69" fmla="*/ 0 h 1759"/>
                  <a:gd name="T70" fmla="*/ 0 w 746"/>
                  <a:gd name="T71" fmla="*/ 0 h 1759"/>
                  <a:gd name="T72" fmla="*/ 0 w 746"/>
                  <a:gd name="T73" fmla="*/ 0 h 1759"/>
                  <a:gd name="T74" fmla="*/ 0 w 746"/>
                  <a:gd name="T75" fmla="*/ 0 h 1759"/>
                  <a:gd name="T76" fmla="*/ 0 w 746"/>
                  <a:gd name="T77" fmla="*/ 0 h 1759"/>
                  <a:gd name="T78" fmla="*/ 0 w 746"/>
                  <a:gd name="T79" fmla="*/ 0 h 1759"/>
                  <a:gd name="T80" fmla="*/ 0 w 746"/>
                  <a:gd name="T81" fmla="*/ 0 h 1759"/>
                  <a:gd name="T82" fmla="*/ 0 w 746"/>
                  <a:gd name="T83" fmla="*/ 0 h 1759"/>
                  <a:gd name="T84" fmla="*/ 0 w 746"/>
                  <a:gd name="T85" fmla="*/ 0 h 1759"/>
                  <a:gd name="T86" fmla="*/ 0 w 746"/>
                  <a:gd name="T87" fmla="*/ 0 h 1759"/>
                  <a:gd name="T88" fmla="*/ 0 w 746"/>
                  <a:gd name="T89" fmla="*/ 0 h 1759"/>
                  <a:gd name="T90" fmla="*/ 0 w 746"/>
                  <a:gd name="T91" fmla="*/ 0 h 1759"/>
                  <a:gd name="T92" fmla="*/ 0 w 746"/>
                  <a:gd name="T93" fmla="*/ 0 h 1759"/>
                  <a:gd name="T94" fmla="*/ 0 w 746"/>
                  <a:gd name="T95" fmla="*/ 0 h 1759"/>
                  <a:gd name="T96" fmla="*/ 0 w 746"/>
                  <a:gd name="T97" fmla="*/ 0 h 1759"/>
                  <a:gd name="T98" fmla="*/ 0 w 746"/>
                  <a:gd name="T99" fmla="*/ 0 h 1759"/>
                  <a:gd name="T100" fmla="*/ 0 w 746"/>
                  <a:gd name="T101" fmla="*/ 0 h 1759"/>
                  <a:gd name="T102" fmla="*/ 0 w 746"/>
                  <a:gd name="T103" fmla="*/ 0 h 1759"/>
                  <a:gd name="T104" fmla="*/ 0 w 746"/>
                  <a:gd name="T105" fmla="*/ 0 h 1759"/>
                  <a:gd name="T106" fmla="*/ 0 w 746"/>
                  <a:gd name="T107" fmla="*/ 0 h 1759"/>
                  <a:gd name="T108" fmla="*/ 0 w 746"/>
                  <a:gd name="T109" fmla="*/ 0 h 1759"/>
                  <a:gd name="T110" fmla="*/ 0 w 746"/>
                  <a:gd name="T111" fmla="*/ 0 h 17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46"/>
                  <a:gd name="T169" fmla="*/ 0 h 1759"/>
                  <a:gd name="T170" fmla="*/ 746 w 746"/>
                  <a:gd name="T171" fmla="*/ 1759 h 175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46" h="1759">
                    <a:moveTo>
                      <a:pt x="302" y="1684"/>
                    </a:moveTo>
                    <a:lnTo>
                      <a:pt x="299" y="1669"/>
                    </a:lnTo>
                    <a:lnTo>
                      <a:pt x="293" y="1644"/>
                    </a:lnTo>
                    <a:lnTo>
                      <a:pt x="286" y="1608"/>
                    </a:lnTo>
                    <a:lnTo>
                      <a:pt x="278" y="1564"/>
                    </a:lnTo>
                    <a:lnTo>
                      <a:pt x="274" y="1538"/>
                    </a:lnTo>
                    <a:lnTo>
                      <a:pt x="272" y="1510"/>
                    </a:lnTo>
                    <a:lnTo>
                      <a:pt x="271" y="1482"/>
                    </a:lnTo>
                    <a:lnTo>
                      <a:pt x="271" y="1452"/>
                    </a:lnTo>
                    <a:lnTo>
                      <a:pt x="272" y="1419"/>
                    </a:lnTo>
                    <a:lnTo>
                      <a:pt x="274" y="1386"/>
                    </a:lnTo>
                    <a:lnTo>
                      <a:pt x="279" y="1349"/>
                    </a:lnTo>
                    <a:lnTo>
                      <a:pt x="287" y="1313"/>
                    </a:lnTo>
                    <a:lnTo>
                      <a:pt x="297" y="1271"/>
                    </a:lnTo>
                    <a:lnTo>
                      <a:pt x="308" y="1221"/>
                    </a:lnTo>
                    <a:lnTo>
                      <a:pt x="321" y="1165"/>
                    </a:lnTo>
                    <a:lnTo>
                      <a:pt x="336" y="1104"/>
                    </a:lnTo>
                    <a:lnTo>
                      <a:pt x="352" y="1039"/>
                    </a:lnTo>
                    <a:lnTo>
                      <a:pt x="369" y="970"/>
                    </a:lnTo>
                    <a:lnTo>
                      <a:pt x="388" y="900"/>
                    </a:lnTo>
                    <a:lnTo>
                      <a:pt x="407" y="830"/>
                    </a:lnTo>
                    <a:lnTo>
                      <a:pt x="427" y="760"/>
                    </a:lnTo>
                    <a:lnTo>
                      <a:pt x="447" y="693"/>
                    </a:lnTo>
                    <a:lnTo>
                      <a:pt x="467" y="628"/>
                    </a:lnTo>
                    <a:lnTo>
                      <a:pt x="487" y="568"/>
                    </a:lnTo>
                    <a:lnTo>
                      <a:pt x="507" y="513"/>
                    </a:lnTo>
                    <a:lnTo>
                      <a:pt x="526" y="464"/>
                    </a:lnTo>
                    <a:lnTo>
                      <a:pt x="536" y="445"/>
                    </a:lnTo>
                    <a:lnTo>
                      <a:pt x="545" y="425"/>
                    </a:lnTo>
                    <a:lnTo>
                      <a:pt x="555" y="408"/>
                    </a:lnTo>
                    <a:lnTo>
                      <a:pt x="564" y="395"/>
                    </a:lnTo>
                    <a:lnTo>
                      <a:pt x="581" y="366"/>
                    </a:lnTo>
                    <a:lnTo>
                      <a:pt x="601" y="332"/>
                    </a:lnTo>
                    <a:lnTo>
                      <a:pt x="621" y="295"/>
                    </a:lnTo>
                    <a:lnTo>
                      <a:pt x="641" y="256"/>
                    </a:lnTo>
                    <a:lnTo>
                      <a:pt x="660" y="216"/>
                    </a:lnTo>
                    <a:lnTo>
                      <a:pt x="679" y="176"/>
                    </a:lnTo>
                    <a:lnTo>
                      <a:pt x="696" y="137"/>
                    </a:lnTo>
                    <a:lnTo>
                      <a:pt x="712" y="101"/>
                    </a:lnTo>
                    <a:lnTo>
                      <a:pt x="725" y="69"/>
                    </a:lnTo>
                    <a:lnTo>
                      <a:pt x="735" y="41"/>
                    </a:lnTo>
                    <a:lnTo>
                      <a:pt x="742" y="19"/>
                    </a:lnTo>
                    <a:lnTo>
                      <a:pt x="746" y="5"/>
                    </a:lnTo>
                    <a:lnTo>
                      <a:pt x="746" y="1"/>
                    </a:lnTo>
                    <a:lnTo>
                      <a:pt x="745" y="0"/>
                    </a:lnTo>
                    <a:lnTo>
                      <a:pt x="742" y="1"/>
                    </a:lnTo>
                    <a:lnTo>
                      <a:pt x="739" y="5"/>
                    </a:lnTo>
                    <a:lnTo>
                      <a:pt x="729" y="20"/>
                    </a:lnTo>
                    <a:lnTo>
                      <a:pt x="712" y="48"/>
                    </a:lnTo>
                    <a:lnTo>
                      <a:pt x="672" y="116"/>
                    </a:lnTo>
                    <a:lnTo>
                      <a:pt x="631" y="185"/>
                    </a:lnTo>
                    <a:lnTo>
                      <a:pt x="591" y="255"/>
                    </a:lnTo>
                    <a:lnTo>
                      <a:pt x="551" y="327"/>
                    </a:lnTo>
                    <a:lnTo>
                      <a:pt x="533" y="363"/>
                    </a:lnTo>
                    <a:lnTo>
                      <a:pt x="515" y="401"/>
                    </a:lnTo>
                    <a:lnTo>
                      <a:pt x="498" y="440"/>
                    </a:lnTo>
                    <a:lnTo>
                      <a:pt x="480" y="478"/>
                    </a:lnTo>
                    <a:lnTo>
                      <a:pt x="465" y="518"/>
                    </a:lnTo>
                    <a:lnTo>
                      <a:pt x="450" y="559"/>
                    </a:lnTo>
                    <a:lnTo>
                      <a:pt x="437" y="602"/>
                    </a:lnTo>
                    <a:lnTo>
                      <a:pt x="425" y="647"/>
                    </a:lnTo>
                    <a:lnTo>
                      <a:pt x="402" y="740"/>
                    </a:lnTo>
                    <a:lnTo>
                      <a:pt x="374" y="845"/>
                    </a:lnTo>
                    <a:lnTo>
                      <a:pt x="347" y="955"/>
                    </a:lnTo>
                    <a:lnTo>
                      <a:pt x="318" y="1064"/>
                    </a:lnTo>
                    <a:lnTo>
                      <a:pt x="289" y="1165"/>
                    </a:lnTo>
                    <a:lnTo>
                      <a:pt x="263" y="1255"/>
                    </a:lnTo>
                    <a:lnTo>
                      <a:pt x="251" y="1292"/>
                    </a:lnTo>
                    <a:lnTo>
                      <a:pt x="238" y="1326"/>
                    </a:lnTo>
                    <a:lnTo>
                      <a:pt x="228" y="1352"/>
                    </a:lnTo>
                    <a:lnTo>
                      <a:pt x="218" y="1373"/>
                    </a:lnTo>
                    <a:lnTo>
                      <a:pt x="206" y="1389"/>
                    </a:lnTo>
                    <a:lnTo>
                      <a:pt x="191" y="1407"/>
                    </a:lnTo>
                    <a:lnTo>
                      <a:pt x="173" y="1426"/>
                    </a:lnTo>
                    <a:lnTo>
                      <a:pt x="155" y="1446"/>
                    </a:lnTo>
                    <a:lnTo>
                      <a:pt x="112" y="1485"/>
                    </a:lnTo>
                    <a:lnTo>
                      <a:pt x="71" y="1524"/>
                    </a:lnTo>
                    <a:lnTo>
                      <a:pt x="36" y="1558"/>
                    </a:lnTo>
                    <a:lnTo>
                      <a:pt x="10" y="1584"/>
                    </a:lnTo>
                    <a:lnTo>
                      <a:pt x="2" y="1594"/>
                    </a:lnTo>
                    <a:lnTo>
                      <a:pt x="0" y="1602"/>
                    </a:lnTo>
                    <a:lnTo>
                      <a:pt x="0" y="1604"/>
                    </a:lnTo>
                    <a:lnTo>
                      <a:pt x="2" y="1605"/>
                    </a:lnTo>
                    <a:lnTo>
                      <a:pt x="6" y="1605"/>
                    </a:lnTo>
                    <a:lnTo>
                      <a:pt x="10" y="1605"/>
                    </a:lnTo>
                    <a:lnTo>
                      <a:pt x="32" y="1602"/>
                    </a:lnTo>
                    <a:lnTo>
                      <a:pt x="55" y="1597"/>
                    </a:lnTo>
                    <a:lnTo>
                      <a:pt x="79" y="1592"/>
                    </a:lnTo>
                    <a:lnTo>
                      <a:pt x="103" y="1589"/>
                    </a:lnTo>
                    <a:lnTo>
                      <a:pt x="116" y="1588"/>
                    </a:lnTo>
                    <a:lnTo>
                      <a:pt x="128" y="1589"/>
                    </a:lnTo>
                    <a:lnTo>
                      <a:pt x="142" y="1590"/>
                    </a:lnTo>
                    <a:lnTo>
                      <a:pt x="156" y="1594"/>
                    </a:lnTo>
                    <a:lnTo>
                      <a:pt x="171" y="1599"/>
                    </a:lnTo>
                    <a:lnTo>
                      <a:pt x="186" y="1605"/>
                    </a:lnTo>
                    <a:lnTo>
                      <a:pt x="202" y="1614"/>
                    </a:lnTo>
                    <a:lnTo>
                      <a:pt x="218" y="1625"/>
                    </a:lnTo>
                    <a:lnTo>
                      <a:pt x="226" y="1630"/>
                    </a:lnTo>
                    <a:lnTo>
                      <a:pt x="233" y="1636"/>
                    </a:lnTo>
                    <a:lnTo>
                      <a:pt x="239" y="1644"/>
                    </a:lnTo>
                    <a:lnTo>
                      <a:pt x="246" y="1651"/>
                    </a:lnTo>
                    <a:lnTo>
                      <a:pt x="257" y="1666"/>
                    </a:lnTo>
                    <a:lnTo>
                      <a:pt x="267" y="1683"/>
                    </a:lnTo>
                    <a:lnTo>
                      <a:pt x="282" y="1715"/>
                    </a:lnTo>
                    <a:lnTo>
                      <a:pt x="292" y="1741"/>
                    </a:lnTo>
                    <a:lnTo>
                      <a:pt x="294" y="1751"/>
                    </a:lnTo>
                    <a:lnTo>
                      <a:pt x="297" y="1756"/>
                    </a:lnTo>
                    <a:lnTo>
                      <a:pt x="298" y="1759"/>
                    </a:lnTo>
                    <a:lnTo>
                      <a:pt x="299" y="1759"/>
                    </a:lnTo>
                    <a:lnTo>
                      <a:pt x="299" y="1758"/>
                    </a:lnTo>
                    <a:lnTo>
                      <a:pt x="301" y="1756"/>
                    </a:lnTo>
                    <a:lnTo>
                      <a:pt x="302" y="1734"/>
                    </a:lnTo>
                    <a:lnTo>
                      <a:pt x="302" y="168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9" name="Freeform 60"/>
              <p:cNvSpPr>
                <a:spLocks/>
              </p:cNvSpPr>
              <p:nvPr/>
            </p:nvSpPr>
            <p:spPr bwMode="auto">
              <a:xfrm>
                <a:off x="2247" y="2629"/>
                <a:ext cx="147" cy="236"/>
              </a:xfrm>
              <a:custGeom>
                <a:avLst/>
                <a:gdLst>
                  <a:gd name="T0" fmla="*/ 0 w 734"/>
                  <a:gd name="T1" fmla="*/ 0 h 1183"/>
                  <a:gd name="T2" fmla="*/ 0 w 734"/>
                  <a:gd name="T3" fmla="*/ 0 h 1183"/>
                  <a:gd name="T4" fmla="*/ 0 w 734"/>
                  <a:gd name="T5" fmla="*/ 0 h 1183"/>
                  <a:gd name="T6" fmla="*/ 0 w 734"/>
                  <a:gd name="T7" fmla="*/ 0 h 1183"/>
                  <a:gd name="T8" fmla="*/ 0 w 734"/>
                  <a:gd name="T9" fmla="*/ 0 h 1183"/>
                  <a:gd name="T10" fmla="*/ 0 w 734"/>
                  <a:gd name="T11" fmla="*/ 0 h 1183"/>
                  <a:gd name="T12" fmla="*/ 0 w 734"/>
                  <a:gd name="T13" fmla="*/ 0 h 1183"/>
                  <a:gd name="T14" fmla="*/ 0 w 734"/>
                  <a:gd name="T15" fmla="*/ 0 h 1183"/>
                  <a:gd name="T16" fmla="*/ 0 w 734"/>
                  <a:gd name="T17" fmla="*/ 0 h 1183"/>
                  <a:gd name="T18" fmla="*/ 0 w 734"/>
                  <a:gd name="T19" fmla="*/ 0 h 1183"/>
                  <a:gd name="T20" fmla="*/ 0 w 734"/>
                  <a:gd name="T21" fmla="*/ 0 h 1183"/>
                  <a:gd name="T22" fmla="*/ 0 w 734"/>
                  <a:gd name="T23" fmla="*/ 0 h 1183"/>
                  <a:gd name="T24" fmla="*/ 0 w 734"/>
                  <a:gd name="T25" fmla="*/ 0 h 1183"/>
                  <a:gd name="T26" fmla="*/ 0 w 734"/>
                  <a:gd name="T27" fmla="*/ 0 h 1183"/>
                  <a:gd name="T28" fmla="*/ 0 w 734"/>
                  <a:gd name="T29" fmla="*/ 0 h 1183"/>
                  <a:gd name="T30" fmla="*/ 0 w 734"/>
                  <a:gd name="T31" fmla="*/ 0 h 1183"/>
                  <a:gd name="T32" fmla="*/ 0 w 734"/>
                  <a:gd name="T33" fmla="*/ 0 h 1183"/>
                  <a:gd name="T34" fmla="*/ 0 w 734"/>
                  <a:gd name="T35" fmla="*/ 0 h 1183"/>
                  <a:gd name="T36" fmla="*/ 0 w 734"/>
                  <a:gd name="T37" fmla="*/ 0 h 1183"/>
                  <a:gd name="T38" fmla="*/ 0 w 734"/>
                  <a:gd name="T39" fmla="*/ 0 h 1183"/>
                  <a:gd name="T40" fmla="*/ 0 w 734"/>
                  <a:gd name="T41" fmla="*/ 0 h 1183"/>
                  <a:gd name="T42" fmla="*/ 0 w 734"/>
                  <a:gd name="T43" fmla="*/ 0 h 1183"/>
                  <a:gd name="T44" fmla="*/ 0 w 734"/>
                  <a:gd name="T45" fmla="*/ 0 h 1183"/>
                  <a:gd name="T46" fmla="*/ 0 w 734"/>
                  <a:gd name="T47" fmla="*/ 0 h 1183"/>
                  <a:gd name="T48" fmla="*/ 0 w 734"/>
                  <a:gd name="T49" fmla="*/ 0 h 1183"/>
                  <a:gd name="T50" fmla="*/ 0 w 734"/>
                  <a:gd name="T51" fmla="*/ 0 h 1183"/>
                  <a:gd name="T52" fmla="*/ 0 w 734"/>
                  <a:gd name="T53" fmla="*/ 0 h 1183"/>
                  <a:gd name="T54" fmla="*/ 0 w 734"/>
                  <a:gd name="T55" fmla="*/ 0 h 1183"/>
                  <a:gd name="T56" fmla="*/ 0 w 734"/>
                  <a:gd name="T57" fmla="*/ 0 h 1183"/>
                  <a:gd name="T58" fmla="*/ 0 w 734"/>
                  <a:gd name="T59" fmla="*/ 0 h 1183"/>
                  <a:gd name="T60" fmla="*/ 0 w 734"/>
                  <a:gd name="T61" fmla="*/ 0 h 1183"/>
                  <a:gd name="T62" fmla="*/ 0 w 734"/>
                  <a:gd name="T63" fmla="*/ 0 h 1183"/>
                  <a:gd name="T64" fmla="*/ 0 w 734"/>
                  <a:gd name="T65" fmla="*/ 0 h 1183"/>
                  <a:gd name="T66" fmla="*/ 0 w 734"/>
                  <a:gd name="T67" fmla="*/ 0 h 1183"/>
                  <a:gd name="T68" fmla="*/ 0 w 734"/>
                  <a:gd name="T69" fmla="*/ 0 h 1183"/>
                  <a:gd name="T70" fmla="*/ 0 w 734"/>
                  <a:gd name="T71" fmla="*/ 0 h 1183"/>
                  <a:gd name="T72" fmla="*/ 0 w 734"/>
                  <a:gd name="T73" fmla="*/ 0 h 1183"/>
                  <a:gd name="T74" fmla="*/ 0 w 734"/>
                  <a:gd name="T75" fmla="*/ 0 h 1183"/>
                  <a:gd name="T76" fmla="*/ 0 w 734"/>
                  <a:gd name="T77" fmla="*/ 0 h 1183"/>
                  <a:gd name="T78" fmla="*/ 0 w 734"/>
                  <a:gd name="T79" fmla="*/ 0 h 1183"/>
                  <a:gd name="T80" fmla="*/ 0 w 734"/>
                  <a:gd name="T81" fmla="*/ 0 h 1183"/>
                  <a:gd name="T82" fmla="*/ 0 w 734"/>
                  <a:gd name="T83" fmla="*/ 0 h 1183"/>
                  <a:gd name="T84" fmla="*/ 0 w 734"/>
                  <a:gd name="T85" fmla="*/ 0 h 1183"/>
                  <a:gd name="T86" fmla="*/ 0 w 734"/>
                  <a:gd name="T87" fmla="*/ 0 h 1183"/>
                  <a:gd name="T88" fmla="*/ 0 w 734"/>
                  <a:gd name="T89" fmla="*/ 0 h 1183"/>
                  <a:gd name="T90" fmla="*/ 0 w 734"/>
                  <a:gd name="T91" fmla="*/ 0 h 1183"/>
                  <a:gd name="T92" fmla="*/ 0 w 734"/>
                  <a:gd name="T93" fmla="*/ 0 h 1183"/>
                  <a:gd name="T94" fmla="*/ 0 w 734"/>
                  <a:gd name="T95" fmla="*/ 0 h 1183"/>
                  <a:gd name="T96" fmla="*/ 0 w 734"/>
                  <a:gd name="T97" fmla="*/ 0 h 1183"/>
                  <a:gd name="T98" fmla="*/ 0 w 734"/>
                  <a:gd name="T99" fmla="*/ 0 h 1183"/>
                  <a:gd name="T100" fmla="*/ 0 w 734"/>
                  <a:gd name="T101" fmla="*/ 0 h 1183"/>
                  <a:gd name="T102" fmla="*/ 0 w 734"/>
                  <a:gd name="T103" fmla="*/ 0 h 1183"/>
                  <a:gd name="T104" fmla="*/ 0 w 734"/>
                  <a:gd name="T105" fmla="*/ 0 h 1183"/>
                  <a:gd name="T106" fmla="*/ 0 w 734"/>
                  <a:gd name="T107" fmla="*/ 0 h 1183"/>
                  <a:gd name="T108" fmla="*/ 0 w 734"/>
                  <a:gd name="T109" fmla="*/ 0 h 1183"/>
                  <a:gd name="T110" fmla="*/ 0 w 734"/>
                  <a:gd name="T111" fmla="*/ 0 h 1183"/>
                  <a:gd name="T112" fmla="*/ 0 w 734"/>
                  <a:gd name="T113" fmla="*/ 0 h 1183"/>
                  <a:gd name="T114" fmla="*/ 0 w 734"/>
                  <a:gd name="T115" fmla="*/ 0 h 1183"/>
                  <a:gd name="T116" fmla="*/ 0 w 734"/>
                  <a:gd name="T117" fmla="*/ 0 h 1183"/>
                  <a:gd name="T118" fmla="*/ 0 w 734"/>
                  <a:gd name="T119" fmla="*/ 0 h 11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34"/>
                  <a:gd name="T181" fmla="*/ 0 h 1183"/>
                  <a:gd name="T182" fmla="*/ 734 w 734"/>
                  <a:gd name="T183" fmla="*/ 1183 h 118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34" h="1183">
                    <a:moveTo>
                      <a:pt x="734" y="127"/>
                    </a:moveTo>
                    <a:lnTo>
                      <a:pt x="719" y="130"/>
                    </a:lnTo>
                    <a:lnTo>
                      <a:pt x="680" y="135"/>
                    </a:lnTo>
                    <a:lnTo>
                      <a:pt x="654" y="138"/>
                    </a:lnTo>
                    <a:lnTo>
                      <a:pt x="624" y="143"/>
                    </a:lnTo>
                    <a:lnTo>
                      <a:pt x="593" y="148"/>
                    </a:lnTo>
                    <a:lnTo>
                      <a:pt x="558" y="156"/>
                    </a:lnTo>
                    <a:lnTo>
                      <a:pt x="524" y="164"/>
                    </a:lnTo>
                    <a:lnTo>
                      <a:pt x="489" y="174"/>
                    </a:lnTo>
                    <a:lnTo>
                      <a:pt x="454" y="186"/>
                    </a:lnTo>
                    <a:lnTo>
                      <a:pt x="423" y="198"/>
                    </a:lnTo>
                    <a:lnTo>
                      <a:pt x="407" y="206"/>
                    </a:lnTo>
                    <a:lnTo>
                      <a:pt x="393" y="213"/>
                    </a:lnTo>
                    <a:lnTo>
                      <a:pt x="379" y="221"/>
                    </a:lnTo>
                    <a:lnTo>
                      <a:pt x="367" y="229"/>
                    </a:lnTo>
                    <a:lnTo>
                      <a:pt x="356" y="237"/>
                    </a:lnTo>
                    <a:lnTo>
                      <a:pt x="345" y="247"/>
                    </a:lnTo>
                    <a:lnTo>
                      <a:pt x="336" y="256"/>
                    </a:lnTo>
                    <a:lnTo>
                      <a:pt x="328" y="266"/>
                    </a:lnTo>
                    <a:lnTo>
                      <a:pt x="312" y="289"/>
                    </a:lnTo>
                    <a:lnTo>
                      <a:pt x="296" y="318"/>
                    </a:lnTo>
                    <a:lnTo>
                      <a:pt x="277" y="352"/>
                    </a:lnTo>
                    <a:lnTo>
                      <a:pt x="258" y="388"/>
                    </a:lnTo>
                    <a:lnTo>
                      <a:pt x="240" y="429"/>
                    </a:lnTo>
                    <a:lnTo>
                      <a:pt x="220" y="472"/>
                    </a:lnTo>
                    <a:lnTo>
                      <a:pt x="201" y="518"/>
                    </a:lnTo>
                    <a:lnTo>
                      <a:pt x="182" y="566"/>
                    </a:lnTo>
                    <a:lnTo>
                      <a:pt x="164" y="616"/>
                    </a:lnTo>
                    <a:lnTo>
                      <a:pt x="146" y="667"/>
                    </a:lnTo>
                    <a:lnTo>
                      <a:pt x="130" y="720"/>
                    </a:lnTo>
                    <a:lnTo>
                      <a:pt x="115" y="772"/>
                    </a:lnTo>
                    <a:lnTo>
                      <a:pt x="101" y="825"/>
                    </a:lnTo>
                    <a:lnTo>
                      <a:pt x="91" y="876"/>
                    </a:lnTo>
                    <a:lnTo>
                      <a:pt x="83" y="928"/>
                    </a:lnTo>
                    <a:lnTo>
                      <a:pt x="76" y="977"/>
                    </a:lnTo>
                    <a:lnTo>
                      <a:pt x="68" y="1064"/>
                    </a:lnTo>
                    <a:lnTo>
                      <a:pt x="59" y="1128"/>
                    </a:lnTo>
                    <a:lnTo>
                      <a:pt x="55" y="1151"/>
                    </a:lnTo>
                    <a:lnTo>
                      <a:pt x="51" y="1167"/>
                    </a:lnTo>
                    <a:lnTo>
                      <a:pt x="48" y="1178"/>
                    </a:lnTo>
                    <a:lnTo>
                      <a:pt x="45" y="1183"/>
                    </a:lnTo>
                    <a:lnTo>
                      <a:pt x="44" y="1183"/>
                    </a:lnTo>
                    <a:lnTo>
                      <a:pt x="41" y="1182"/>
                    </a:lnTo>
                    <a:lnTo>
                      <a:pt x="40" y="1179"/>
                    </a:lnTo>
                    <a:lnTo>
                      <a:pt x="39" y="1174"/>
                    </a:lnTo>
                    <a:lnTo>
                      <a:pt x="38" y="1160"/>
                    </a:lnTo>
                    <a:lnTo>
                      <a:pt x="35" y="1142"/>
                    </a:lnTo>
                    <a:lnTo>
                      <a:pt x="33" y="1084"/>
                    </a:lnTo>
                    <a:lnTo>
                      <a:pt x="31" y="1002"/>
                    </a:lnTo>
                    <a:lnTo>
                      <a:pt x="33" y="956"/>
                    </a:lnTo>
                    <a:lnTo>
                      <a:pt x="36" y="911"/>
                    </a:lnTo>
                    <a:lnTo>
                      <a:pt x="41" y="867"/>
                    </a:lnTo>
                    <a:lnTo>
                      <a:pt x="48" y="825"/>
                    </a:lnTo>
                    <a:lnTo>
                      <a:pt x="55" y="784"/>
                    </a:lnTo>
                    <a:lnTo>
                      <a:pt x="65" y="744"/>
                    </a:lnTo>
                    <a:lnTo>
                      <a:pt x="75" y="705"/>
                    </a:lnTo>
                    <a:lnTo>
                      <a:pt x="86" y="667"/>
                    </a:lnTo>
                    <a:lnTo>
                      <a:pt x="99" y="631"/>
                    </a:lnTo>
                    <a:lnTo>
                      <a:pt x="111" y="595"/>
                    </a:lnTo>
                    <a:lnTo>
                      <a:pt x="125" y="561"/>
                    </a:lnTo>
                    <a:lnTo>
                      <a:pt x="137" y="526"/>
                    </a:lnTo>
                    <a:lnTo>
                      <a:pt x="165" y="462"/>
                    </a:lnTo>
                    <a:lnTo>
                      <a:pt x="190" y="399"/>
                    </a:lnTo>
                    <a:lnTo>
                      <a:pt x="201" y="369"/>
                    </a:lnTo>
                    <a:lnTo>
                      <a:pt x="214" y="340"/>
                    </a:lnTo>
                    <a:lnTo>
                      <a:pt x="225" y="314"/>
                    </a:lnTo>
                    <a:lnTo>
                      <a:pt x="236" y="291"/>
                    </a:lnTo>
                    <a:lnTo>
                      <a:pt x="247" y="267"/>
                    </a:lnTo>
                    <a:lnTo>
                      <a:pt x="257" y="246"/>
                    </a:lnTo>
                    <a:lnTo>
                      <a:pt x="265" y="226"/>
                    </a:lnTo>
                    <a:lnTo>
                      <a:pt x="271" y="206"/>
                    </a:lnTo>
                    <a:lnTo>
                      <a:pt x="273" y="197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6" y="169"/>
                    </a:lnTo>
                    <a:lnTo>
                      <a:pt x="276" y="162"/>
                    </a:lnTo>
                    <a:lnTo>
                      <a:pt x="275" y="153"/>
                    </a:lnTo>
                    <a:lnTo>
                      <a:pt x="272" y="145"/>
                    </a:lnTo>
                    <a:lnTo>
                      <a:pt x="268" y="136"/>
                    </a:lnTo>
                    <a:lnTo>
                      <a:pt x="265" y="128"/>
                    </a:lnTo>
                    <a:lnTo>
                      <a:pt x="260" y="120"/>
                    </a:lnTo>
                    <a:lnTo>
                      <a:pt x="253" y="111"/>
                    </a:lnTo>
                    <a:lnTo>
                      <a:pt x="246" y="102"/>
                    </a:lnTo>
                    <a:lnTo>
                      <a:pt x="237" y="95"/>
                    </a:lnTo>
                    <a:lnTo>
                      <a:pt x="228" y="86"/>
                    </a:lnTo>
                    <a:lnTo>
                      <a:pt x="217" y="77"/>
                    </a:lnTo>
                    <a:lnTo>
                      <a:pt x="205" y="68"/>
                    </a:lnTo>
                    <a:lnTo>
                      <a:pt x="179" y="52"/>
                    </a:lnTo>
                    <a:lnTo>
                      <a:pt x="154" y="40"/>
                    </a:lnTo>
                    <a:lnTo>
                      <a:pt x="130" y="30"/>
                    </a:lnTo>
                    <a:lnTo>
                      <a:pt x="107" y="23"/>
                    </a:lnTo>
                    <a:lnTo>
                      <a:pt x="86" y="18"/>
                    </a:lnTo>
                    <a:lnTo>
                      <a:pt x="66" y="15"/>
                    </a:lnTo>
                    <a:lnTo>
                      <a:pt x="49" y="13"/>
                    </a:lnTo>
                    <a:lnTo>
                      <a:pt x="34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3" y="15"/>
                    </a:lnTo>
                    <a:lnTo>
                      <a:pt x="21" y="8"/>
                    </a:lnTo>
                    <a:lnTo>
                      <a:pt x="36" y="5"/>
                    </a:lnTo>
                    <a:lnTo>
                      <a:pt x="51" y="2"/>
                    </a:lnTo>
                    <a:lnTo>
                      <a:pt x="65" y="0"/>
                    </a:lnTo>
                    <a:lnTo>
                      <a:pt x="80" y="0"/>
                    </a:lnTo>
                    <a:lnTo>
                      <a:pt x="95" y="0"/>
                    </a:lnTo>
                    <a:lnTo>
                      <a:pt x="110" y="1"/>
                    </a:lnTo>
                    <a:lnTo>
                      <a:pt x="125" y="3"/>
                    </a:lnTo>
                    <a:lnTo>
                      <a:pt x="141" y="6"/>
                    </a:lnTo>
                    <a:lnTo>
                      <a:pt x="176" y="15"/>
                    </a:lnTo>
                    <a:lnTo>
                      <a:pt x="215" y="26"/>
                    </a:lnTo>
                    <a:lnTo>
                      <a:pt x="258" y="41"/>
                    </a:lnTo>
                    <a:lnTo>
                      <a:pt x="308" y="58"/>
                    </a:lnTo>
                    <a:lnTo>
                      <a:pt x="332" y="67"/>
                    </a:lnTo>
                    <a:lnTo>
                      <a:pt x="356" y="75"/>
                    </a:lnTo>
                    <a:lnTo>
                      <a:pt x="381" y="81"/>
                    </a:lnTo>
                    <a:lnTo>
                      <a:pt x="406" y="88"/>
                    </a:lnTo>
                    <a:lnTo>
                      <a:pt x="458" y="100"/>
                    </a:lnTo>
                    <a:lnTo>
                      <a:pt x="512" y="110"/>
                    </a:lnTo>
                    <a:lnTo>
                      <a:pt x="567" y="117"/>
                    </a:lnTo>
                    <a:lnTo>
                      <a:pt x="622" y="123"/>
                    </a:lnTo>
                    <a:lnTo>
                      <a:pt x="678" y="127"/>
                    </a:lnTo>
                    <a:lnTo>
                      <a:pt x="734" y="12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0" name="Freeform 61"/>
              <p:cNvSpPr>
                <a:spLocks/>
              </p:cNvSpPr>
              <p:nvPr/>
            </p:nvSpPr>
            <p:spPr bwMode="auto">
              <a:xfrm>
                <a:off x="2020" y="2613"/>
                <a:ext cx="204" cy="373"/>
              </a:xfrm>
              <a:custGeom>
                <a:avLst/>
                <a:gdLst>
                  <a:gd name="T0" fmla="*/ 0 w 1018"/>
                  <a:gd name="T1" fmla="*/ 0 h 1868"/>
                  <a:gd name="T2" fmla="*/ 0 w 1018"/>
                  <a:gd name="T3" fmla="*/ 0 h 1868"/>
                  <a:gd name="T4" fmla="*/ 0 w 1018"/>
                  <a:gd name="T5" fmla="*/ 0 h 1868"/>
                  <a:gd name="T6" fmla="*/ 0 w 1018"/>
                  <a:gd name="T7" fmla="*/ 0 h 1868"/>
                  <a:gd name="T8" fmla="*/ 0 w 1018"/>
                  <a:gd name="T9" fmla="*/ 0 h 1868"/>
                  <a:gd name="T10" fmla="*/ 0 w 1018"/>
                  <a:gd name="T11" fmla="*/ 0 h 1868"/>
                  <a:gd name="T12" fmla="*/ 0 w 1018"/>
                  <a:gd name="T13" fmla="*/ 0 h 1868"/>
                  <a:gd name="T14" fmla="*/ 0 w 1018"/>
                  <a:gd name="T15" fmla="*/ 0 h 1868"/>
                  <a:gd name="T16" fmla="*/ 0 w 1018"/>
                  <a:gd name="T17" fmla="*/ 0 h 1868"/>
                  <a:gd name="T18" fmla="*/ 0 w 1018"/>
                  <a:gd name="T19" fmla="*/ 0 h 1868"/>
                  <a:gd name="T20" fmla="*/ 0 w 1018"/>
                  <a:gd name="T21" fmla="*/ 0 h 1868"/>
                  <a:gd name="T22" fmla="*/ 0 w 1018"/>
                  <a:gd name="T23" fmla="*/ 0 h 1868"/>
                  <a:gd name="T24" fmla="*/ 0 w 1018"/>
                  <a:gd name="T25" fmla="*/ 0 h 1868"/>
                  <a:gd name="T26" fmla="*/ 0 w 1018"/>
                  <a:gd name="T27" fmla="*/ 0 h 1868"/>
                  <a:gd name="T28" fmla="*/ 0 w 1018"/>
                  <a:gd name="T29" fmla="*/ 0 h 1868"/>
                  <a:gd name="T30" fmla="*/ 0 w 1018"/>
                  <a:gd name="T31" fmla="*/ 0 h 1868"/>
                  <a:gd name="T32" fmla="*/ 0 w 1018"/>
                  <a:gd name="T33" fmla="*/ 0 h 1868"/>
                  <a:gd name="T34" fmla="*/ 0 w 1018"/>
                  <a:gd name="T35" fmla="*/ 0 h 1868"/>
                  <a:gd name="T36" fmla="*/ 0 w 1018"/>
                  <a:gd name="T37" fmla="*/ 0 h 1868"/>
                  <a:gd name="T38" fmla="*/ 0 w 1018"/>
                  <a:gd name="T39" fmla="*/ 0 h 1868"/>
                  <a:gd name="T40" fmla="*/ 0 w 1018"/>
                  <a:gd name="T41" fmla="*/ 0 h 1868"/>
                  <a:gd name="T42" fmla="*/ 0 w 1018"/>
                  <a:gd name="T43" fmla="*/ 0 h 1868"/>
                  <a:gd name="T44" fmla="*/ 0 w 1018"/>
                  <a:gd name="T45" fmla="*/ 0 h 1868"/>
                  <a:gd name="T46" fmla="*/ 0 w 1018"/>
                  <a:gd name="T47" fmla="*/ 0 h 1868"/>
                  <a:gd name="T48" fmla="*/ 0 w 1018"/>
                  <a:gd name="T49" fmla="*/ 0 h 1868"/>
                  <a:gd name="T50" fmla="*/ 0 w 1018"/>
                  <a:gd name="T51" fmla="*/ 0 h 1868"/>
                  <a:gd name="T52" fmla="*/ 0 w 1018"/>
                  <a:gd name="T53" fmla="*/ 0 h 1868"/>
                  <a:gd name="T54" fmla="*/ 0 w 1018"/>
                  <a:gd name="T55" fmla="*/ 0 h 1868"/>
                  <a:gd name="T56" fmla="*/ 0 w 1018"/>
                  <a:gd name="T57" fmla="*/ 0 h 1868"/>
                  <a:gd name="T58" fmla="*/ 0 w 1018"/>
                  <a:gd name="T59" fmla="*/ 0 h 1868"/>
                  <a:gd name="T60" fmla="*/ 0 w 1018"/>
                  <a:gd name="T61" fmla="*/ 0 h 1868"/>
                  <a:gd name="T62" fmla="*/ 0 w 1018"/>
                  <a:gd name="T63" fmla="*/ 0 h 1868"/>
                  <a:gd name="T64" fmla="*/ 0 w 1018"/>
                  <a:gd name="T65" fmla="*/ 0 h 1868"/>
                  <a:gd name="T66" fmla="*/ 0 w 1018"/>
                  <a:gd name="T67" fmla="*/ 0 h 1868"/>
                  <a:gd name="T68" fmla="*/ 0 w 1018"/>
                  <a:gd name="T69" fmla="*/ 0 h 1868"/>
                  <a:gd name="T70" fmla="*/ 0 w 1018"/>
                  <a:gd name="T71" fmla="*/ 0 h 1868"/>
                  <a:gd name="T72" fmla="*/ 0 w 1018"/>
                  <a:gd name="T73" fmla="*/ 0 h 1868"/>
                  <a:gd name="T74" fmla="*/ 0 w 1018"/>
                  <a:gd name="T75" fmla="*/ 0 h 1868"/>
                  <a:gd name="T76" fmla="*/ 0 w 1018"/>
                  <a:gd name="T77" fmla="*/ 0 h 1868"/>
                  <a:gd name="T78" fmla="*/ 0 w 1018"/>
                  <a:gd name="T79" fmla="*/ 0 h 1868"/>
                  <a:gd name="T80" fmla="*/ 0 w 1018"/>
                  <a:gd name="T81" fmla="*/ 0 h 1868"/>
                  <a:gd name="T82" fmla="*/ 0 w 1018"/>
                  <a:gd name="T83" fmla="*/ 0 h 1868"/>
                  <a:gd name="T84" fmla="*/ 0 w 1018"/>
                  <a:gd name="T85" fmla="*/ 0 h 1868"/>
                  <a:gd name="T86" fmla="*/ 0 w 1018"/>
                  <a:gd name="T87" fmla="*/ 0 h 1868"/>
                  <a:gd name="T88" fmla="*/ 0 w 1018"/>
                  <a:gd name="T89" fmla="*/ 0 h 1868"/>
                  <a:gd name="T90" fmla="*/ 0 w 1018"/>
                  <a:gd name="T91" fmla="*/ 0 h 1868"/>
                  <a:gd name="T92" fmla="*/ 0 w 1018"/>
                  <a:gd name="T93" fmla="*/ 0 h 1868"/>
                  <a:gd name="T94" fmla="*/ 0 w 1018"/>
                  <a:gd name="T95" fmla="*/ 0 h 1868"/>
                  <a:gd name="T96" fmla="*/ 0 w 1018"/>
                  <a:gd name="T97" fmla="*/ 0 h 1868"/>
                  <a:gd name="T98" fmla="*/ 0 w 1018"/>
                  <a:gd name="T99" fmla="*/ 0 h 1868"/>
                  <a:gd name="T100" fmla="*/ 0 w 1018"/>
                  <a:gd name="T101" fmla="*/ 0 h 1868"/>
                  <a:gd name="T102" fmla="*/ 0 w 1018"/>
                  <a:gd name="T103" fmla="*/ 0 h 1868"/>
                  <a:gd name="T104" fmla="*/ 0 w 1018"/>
                  <a:gd name="T105" fmla="*/ 0 h 1868"/>
                  <a:gd name="T106" fmla="*/ 0 w 1018"/>
                  <a:gd name="T107" fmla="*/ 0 h 1868"/>
                  <a:gd name="T108" fmla="*/ 0 w 1018"/>
                  <a:gd name="T109" fmla="*/ 0 h 1868"/>
                  <a:gd name="T110" fmla="*/ 0 w 1018"/>
                  <a:gd name="T111" fmla="*/ 0 h 1868"/>
                  <a:gd name="T112" fmla="*/ 0 w 1018"/>
                  <a:gd name="T113" fmla="*/ 0 h 1868"/>
                  <a:gd name="T114" fmla="*/ 0 w 1018"/>
                  <a:gd name="T115" fmla="*/ 0 h 18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18"/>
                  <a:gd name="T175" fmla="*/ 0 h 1868"/>
                  <a:gd name="T176" fmla="*/ 1018 w 1018"/>
                  <a:gd name="T177" fmla="*/ 1868 h 186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18" h="1868">
                    <a:moveTo>
                      <a:pt x="1018" y="98"/>
                    </a:moveTo>
                    <a:lnTo>
                      <a:pt x="1013" y="100"/>
                    </a:lnTo>
                    <a:lnTo>
                      <a:pt x="998" y="102"/>
                    </a:lnTo>
                    <a:lnTo>
                      <a:pt x="988" y="106"/>
                    </a:lnTo>
                    <a:lnTo>
                      <a:pt x="976" y="111"/>
                    </a:lnTo>
                    <a:lnTo>
                      <a:pt x="962" y="118"/>
                    </a:lnTo>
                    <a:lnTo>
                      <a:pt x="946" y="128"/>
                    </a:lnTo>
                    <a:lnTo>
                      <a:pt x="927" y="140"/>
                    </a:lnTo>
                    <a:lnTo>
                      <a:pt x="907" y="156"/>
                    </a:lnTo>
                    <a:lnTo>
                      <a:pt x="885" y="175"/>
                    </a:lnTo>
                    <a:lnTo>
                      <a:pt x="861" y="197"/>
                    </a:lnTo>
                    <a:lnTo>
                      <a:pt x="836" y="223"/>
                    </a:lnTo>
                    <a:lnTo>
                      <a:pt x="808" y="254"/>
                    </a:lnTo>
                    <a:lnTo>
                      <a:pt x="781" y="291"/>
                    </a:lnTo>
                    <a:lnTo>
                      <a:pt x="751" y="331"/>
                    </a:lnTo>
                    <a:lnTo>
                      <a:pt x="745" y="342"/>
                    </a:lnTo>
                    <a:lnTo>
                      <a:pt x="729" y="374"/>
                    </a:lnTo>
                    <a:lnTo>
                      <a:pt x="704" y="424"/>
                    </a:lnTo>
                    <a:lnTo>
                      <a:pt x="672" y="490"/>
                    </a:lnTo>
                    <a:lnTo>
                      <a:pt x="634" y="570"/>
                    </a:lnTo>
                    <a:lnTo>
                      <a:pt x="591" y="660"/>
                    </a:lnTo>
                    <a:lnTo>
                      <a:pt x="545" y="759"/>
                    </a:lnTo>
                    <a:lnTo>
                      <a:pt x="498" y="864"/>
                    </a:lnTo>
                    <a:lnTo>
                      <a:pt x="450" y="971"/>
                    </a:lnTo>
                    <a:lnTo>
                      <a:pt x="405" y="1081"/>
                    </a:lnTo>
                    <a:lnTo>
                      <a:pt x="383" y="1134"/>
                    </a:lnTo>
                    <a:lnTo>
                      <a:pt x="362" y="1187"/>
                    </a:lnTo>
                    <a:lnTo>
                      <a:pt x="342" y="1239"/>
                    </a:lnTo>
                    <a:lnTo>
                      <a:pt x="323" y="1290"/>
                    </a:lnTo>
                    <a:lnTo>
                      <a:pt x="306" y="1339"/>
                    </a:lnTo>
                    <a:lnTo>
                      <a:pt x="291" y="1387"/>
                    </a:lnTo>
                    <a:lnTo>
                      <a:pt x="277" y="1431"/>
                    </a:lnTo>
                    <a:lnTo>
                      <a:pt x="266" y="1474"/>
                    </a:lnTo>
                    <a:lnTo>
                      <a:pt x="256" y="1514"/>
                    </a:lnTo>
                    <a:lnTo>
                      <a:pt x="248" y="1550"/>
                    </a:lnTo>
                    <a:lnTo>
                      <a:pt x="243" y="1582"/>
                    </a:lnTo>
                    <a:lnTo>
                      <a:pt x="242" y="1611"/>
                    </a:lnTo>
                    <a:lnTo>
                      <a:pt x="243" y="1626"/>
                    </a:lnTo>
                    <a:lnTo>
                      <a:pt x="244" y="1664"/>
                    </a:lnTo>
                    <a:lnTo>
                      <a:pt x="246" y="1689"/>
                    </a:lnTo>
                    <a:lnTo>
                      <a:pt x="246" y="1716"/>
                    </a:lnTo>
                    <a:lnTo>
                      <a:pt x="246" y="1743"/>
                    </a:lnTo>
                    <a:lnTo>
                      <a:pt x="244" y="1772"/>
                    </a:lnTo>
                    <a:lnTo>
                      <a:pt x="243" y="1798"/>
                    </a:lnTo>
                    <a:lnTo>
                      <a:pt x="239" y="1822"/>
                    </a:lnTo>
                    <a:lnTo>
                      <a:pt x="237" y="1832"/>
                    </a:lnTo>
                    <a:lnTo>
                      <a:pt x="234" y="1842"/>
                    </a:lnTo>
                    <a:lnTo>
                      <a:pt x="231" y="1851"/>
                    </a:lnTo>
                    <a:lnTo>
                      <a:pt x="227" y="1857"/>
                    </a:lnTo>
                    <a:lnTo>
                      <a:pt x="223" y="1862"/>
                    </a:lnTo>
                    <a:lnTo>
                      <a:pt x="218" y="1866"/>
                    </a:lnTo>
                    <a:lnTo>
                      <a:pt x="213" y="1868"/>
                    </a:lnTo>
                    <a:lnTo>
                      <a:pt x="207" y="1867"/>
                    </a:lnTo>
                    <a:lnTo>
                      <a:pt x="201" y="1865"/>
                    </a:lnTo>
                    <a:lnTo>
                      <a:pt x="193" y="1861"/>
                    </a:lnTo>
                    <a:lnTo>
                      <a:pt x="186" y="1853"/>
                    </a:lnTo>
                    <a:lnTo>
                      <a:pt x="177" y="1843"/>
                    </a:lnTo>
                    <a:lnTo>
                      <a:pt x="171" y="1837"/>
                    </a:lnTo>
                    <a:lnTo>
                      <a:pt x="162" y="1831"/>
                    </a:lnTo>
                    <a:lnTo>
                      <a:pt x="152" y="1827"/>
                    </a:lnTo>
                    <a:lnTo>
                      <a:pt x="142" y="1823"/>
                    </a:lnTo>
                    <a:lnTo>
                      <a:pt x="131" y="1821"/>
                    </a:lnTo>
                    <a:lnTo>
                      <a:pt x="120" y="1820"/>
                    </a:lnTo>
                    <a:lnTo>
                      <a:pt x="107" y="1818"/>
                    </a:lnTo>
                    <a:lnTo>
                      <a:pt x="95" y="1818"/>
                    </a:lnTo>
                    <a:lnTo>
                      <a:pt x="69" y="1821"/>
                    </a:lnTo>
                    <a:lnTo>
                      <a:pt x="44" y="1826"/>
                    </a:lnTo>
                    <a:lnTo>
                      <a:pt x="20" y="1831"/>
                    </a:lnTo>
                    <a:lnTo>
                      <a:pt x="0" y="1838"/>
                    </a:lnTo>
                    <a:lnTo>
                      <a:pt x="4" y="1835"/>
                    </a:lnTo>
                    <a:lnTo>
                      <a:pt x="15" y="1821"/>
                    </a:lnTo>
                    <a:lnTo>
                      <a:pt x="32" y="1796"/>
                    </a:lnTo>
                    <a:lnTo>
                      <a:pt x="55" y="1760"/>
                    </a:lnTo>
                    <a:lnTo>
                      <a:pt x="69" y="1736"/>
                    </a:lnTo>
                    <a:lnTo>
                      <a:pt x="82" y="1710"/>
                    </a:lnTo>
                    <a:lnTo>
                      <a:pt x="98" y="1680"/>
                    </a:lnTo>
                    <a:lnTo>
                      <a:pt x="115" y="1646"/>
                    </a:lnTo>
                    <a:lnTo>
                      <a:pt x="132" y="1609"/>
                    </a:lnTo>
                    <a:lnTo>
                      <a:pt x="150" y="1567"/>
                    </a:lnTo>
                    <a:lnTo>
                      <a:pt x="168" y="1523"/>
                    </a:lnTo>
                    <a:lnTo>
                      <a:pt x="187" y="1473"/>
                    </a:lnTo>
                    <a:lnTo>
                      <a:pt x="210" y="1416"/>
                    </a:lnTo>
                    <a:lnTo>
                      <a:pt x="234" y="1353"/>
                    </a:lnTo>
                    <a:lnTo>
                      <a:pt x="263" y="1282"/>
                    </a:lnTo>
                    <a:lnTo>
                      <a:pt x="294" y="1206"/>
                    </a:lnTo>
                    <a:lnTo>
                      <a:pt x="327" y="1126"/>
                    </a:lnTo>
                    <a:lnTo>
                      <a:pt x="362" y="1043"/>
                    </a:lnTo>
                    <a:lnTo>
                      <a:pt x="398" y="960"/>
                    </a:lnTo>
                    <a:lnTo>
                      <a:pt x="434" y="875"/>
                    </a:lnTo>
                    <a:lnTo>
                      <a:pt x="472" y="792"/>
                    </a:lnTo>
                    <a:lnTo>
                      <a:pt x="506" y="713"/>
                    </a:lnTo>
                    <a:lnTo>
                      <a:pt x="541" y="636"/>
                    </a:lnTo>
                    <a:lnTo>
                      <a:pt x="575" y="564"/>
                    </a:lnTo>
                    <a:lnTo>
                      <a:pt x="606" y="499"/>
                    </a:lnTo>
                    <a:lnTo>
                      <a:pt x="635" y="442"/>
                    </a:lnTo>
                    <a:lnTo>
                      <a:pt x="660" y="394"/>
                    </a:lnTo>
                    <a:lnTo>
                      <a:pt x="681" y="356"/>
                    </a:lnTo>
                    <a:lnTo>
                      <a:pt x="720" y="294"/>
                    </a:lnTo>
                    <a:lnTo>
                      <a:pt x="755" y="239"/>
                    </a:lnTo>
                    <a:lnTo>
                      <a:pt x="786" y="191"/>
                    </a:lnTo>
                    <a:lnTo>
                      <a:pt x="815" y="146"/>
                    </a:lnTo>
                    <a:lnTo>
                      <a:pt x="826" y="126"/>
                    </a:lnTo>
                    <a:lnTo>
                      <a:pt x="837" y="106"/>
                    </a:lnTo>
                    <a:lnTo>
                      <a:pt x="847" y="87"/>
                    </a:lnTo>
                    <a:lnTo>
                      <a:pt x="855" y="68"/>
                    </a:lnTo>
                    <a:lnTo>
                      <a:pt x="861" y="51"/>
                    </a:lnTo>
                    <a:lnTo>
                      <a:pt x="866" y="34"/>
                    </a:lnTo>
                    <a:lnTo>
                      <a:pt x="868" y="17"/>
                    </a:lnTo>
                    <a:lnTo>
                      <a:pt x="870" y="0"/>
                    </a:lnTo>
                    <a:lnTo>
                      <a:pt x="881" y="11"/>
                    </a:lnTo>
                    <a:lnTo>
                      <a:pt x="912" y="39"/>
                    </a:lnTo>
                    <a:lnTo>
                      <a:pt x="933" y="55"/>
                    </a:lnTo>
                    <a:lnTo>
                      <a:pt x="959" y="71"/>
                    </a:lnTo>
                    <a:lnTo>
                      <a:pt x="973" y="78"/>
                    </a:lnTo>
                    <a:lnTo>
                      <a:pt x="987" y="86"/>
                    </a:lnTo>
                    <a:lnTo>
                      <a:pt x="1002" y="93"/>
                    </a:lnTo>
                    <a:lnTo>
                      <a:pt x="1018" y="9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1" name="Freeform 62"/>
              <p:cNvSpPr>
                <a:spLocks/>
              </p:cNvSpPr>
              <p:nvPr/>
            </p:nvSpPr>
            <p:spPr bwMode="auto">
              <a:xfrm>
                <a:off x="3438" y="3691"/>
                <a:ext cx="41" cy="289"/>
              </a:xfrm>
              <a:custGeom>
                <a:avLst/>
                <a:gdLst>
                  <a:gd name="T0" fmla="*/ 0 w 203"/>
                  <a:gd name="T1" fmla="*/ 0 h 1442"/>
                  <a:gd name="T2" fmla="*/ 0 w 203"/>
                  <a:gd name="T3" fmla="*/ 0 h 1442"/>
                  <a:gd name="T4" fmla="*/ 0 w 203"/>
                  <a:gd name="T5" fmla="*/ 0 h 1442"/>
                  <a:gd name="T6" fmla="*/ 0 w 203"/>
                  <a:gd name="T7" fmla="*/ 0 h 1442"/>
                  <a:gd name="T8" fmla="*/ 0 w 203"/>
                  <a:gd name="T9" fmla="*/ 0 h 1442"/>
                  <a:gd name="T10" fmla="*/ 0 w 203"/>
                  <a:gd name="T11" fmla="*/ 0 h 1442"/>
                  <a:gd name="T12" fmla="*/ 0 w 203"/>
                  <a:gd name="T13" fmla="*/ 0 h 1442"/>
                  <a:gd name="T14" fmla="*/ 0 w 203"/>
                  <a:gd name="T15" fmla="*/ 0 h 1442"/>
                  <a:gd name="T16" fmla="*/ 0 w 203"/>
                  <a:gd name="T17" fmla="*/ 0 h 1442"/>
                  <a:gd name="T18" fmla="*/ 0 w 203"/>
                  <a:gd name="T19" fmla="*/ 0 h 1442"/>
                  <a:gd name="T20" fmla="*/ 0 w 203"/>
                  <a:gd name="T21" fmla="*/ 0 h 1442"/>
                  <a:gd name="T22" fmla="*/ 0 w 203"/>
                  <a:gd name="T23" fmla="*/ 0 h 1442"/>
                  <a:gd name="T24" fmla="*/ 0 w 203"/>
                  <a:gd name="T25" fmla="*/ 0 h 1442"/>
                  <a:gd name="T26" fmla="*/ 0 w 203"/>
                  <a:gd name="T27" fmla="*/ 0 h 1442"/>
                  <a:gd name="T28" fmla="*/ 0 w 203"/>
                  <a:gd name="T29" fmla="*/ 0 h 1442"/>
                  <a:gd name="T30" fmla="*/ 0 w 203"/>
                  <a:gd name="T31" fmla="*/ 0 h 1442"/>
                  <a:gd name="T32" fmla="*/ 0 w 203"/>
                  <a:gd name="T33" fmla="*/ 0 h 1442"/>
                  <a:gd name="T34" fmla="*/ 0 w 203"/>
                  <a:gd name="T35" fmla="*/ 0 h 1442"/>
                  <a:gd name="T36" fmla="*/ 0 w 203"/>
                  <a:gd name="T37" fmla="*/ 0 h 1442"/>
                  <a:gd name="T38" fmla="*/ 0 w 203"/>
                  <a:gd name="T39" fmla="*/ 0 h 1442"/>
                  <a:gd name="T40" fmla="*/ 0 w 203"/>
                  <a:gd name="T41" fmla="*/ 0 h 1442"/>
                  <a:gd name="T42" fmla="*/ 0 w 203"/>
                  <a:gd name="T43" fmla="*/ 0 h 1442"/>
                  <a:gd name="T44" fmla="*/ 0 w 203"/>
                  <a:gd name="T45" fmla="*/ 0 h 1442"/>
                  <a:gd name="T46" fmla="*/ 0 w 203"/>
                  <a:gd name="T47" fmla="*/ 0 h 1442"/>
                  <a:gd name="T48" fmla="*/ 0 w 203"/>
                  <a:gd name="T49" fmla="*/ 0 h 1442"/>
                  <a:gd name="T50" fmla="*/ 0 w 203"/>
                  <a:gd name="T51" fmla="*/ 0 h 1442"/>
                  <a:gd name="T52" fmla="*/ 0 w 203"/>
                  <a:gd name="T53" fmla="*/ 0 h 1442"/>
                  <a:gd name="T54" fmla="*/ 0 w 203"/>
                  <a:gd name="T55" fmla="*/ 0 h 1442"/>
                  <a:gd name="T56" fmla="*/ 0 w 203"/>
                  <a:gd name="T57" fmla="*/ 0 h 1442"/>
                  <a:gd name="T58" fmla="*/ 0 w 203"/>
                  <a:gd name="T59" fmla="*/ 0 h 1442"/>
                  <a:gd name="T60" fmla="*/ 0 w 203"/>
                  <a:gd name="T61" fmla="*/ 0 h 1442"/>
                  <a:gd name="T62" fmla="*/ 0 w 203"/>
                  <a:gd name="T63" fmla="*/ 0 h 1442"/>
                  <a:gd name="T64" fmla="*/ 0 w 203"/>
                  <a:gd name="T65" fmla="*/ 0 h 1442"/>
                  <a:gd name="T66" fmla="*/ 0 w 203"/>
                  <a:gd name="T67" fmla="*/ 0 h 1442"/>
                  <a:gd name="T68" fmla="*/ 0 w 203"/>
                  <a:gd name="T69" fmla="*/ 0 h 1442"/>
                  <a:gd name="T70" fmla="*/ 0 w 203"/>
                  <a:gd name="T71" fmla="*/ 0 h 1442"/>
                  <a:gd name="T72" fmla="*/ 0 w 203"/>
                  <a:gd name="T73" fmla="*/ 0 h 1442"/>
                  <a:gd name="T74" fmla="*/ 0 w 203"/>
                  <a:gd name="T75" fmla="*/ 0 h 1442"/>
                  <a:gd name="T76" fmla="*/ 0 w 203"/>
                  <a:gd name="T77" fmla="*/ 0 h 1442"/>
                  <a:gd name="T78" fmla="*/ 0 w 203"/>
                  <a:gd name="T79" fmla="*/ 0 h 1442"/>
                  <a:gd name="T80" fmla="*/ 0 w 203"/>
                  <a:gd name="T81" fmla="*/ 0 h 1442"/>
                  <a:gd name="T82" fmla="*/ 0 w 203"/>
                  <a:gd name="T83" fmla="*/ 0 h 1442"/>
                  <a:gd name="T84" fmla="*/ 0 w 203"/>
                  <a:gd name="T85" fmla="*/ 0 h 1442"/>
                  <a:gd name="T86" fmla="*/ 0 w 203"/>
                  <a:gd name="T87" fmla="*/ 0 h 1442"/>
                  <a:gd name="T88" fmla="*/ 0 w 203"/>
                  <a:gd name="T89" fmla="*/ 0 h 1442"/>
                  <a:gd name="T90" fmla="*/ 0 w 203"/>
                  <a:gd name="T91" fmla="*/ 0 h 1442"/>
                  <a:gd name="T92" fmla="*/ 0 w 203"/>
                  <a:gd name="T93" fmla="*/ 0 h 1442"/>
                  <a:gd name="T94" fmla="*/ 0 w 203"/>
                  <a:gd name="T95" fmla="*/ 0 h 1442"/>
                  <a:gd name="T96" fmla="*/ 0 w 203"/>
                  <a:gd name="T97" fmla="*/ 0 h 1442"/>
                  <a:gd name="T98" fmla="*/ 0 w 203"/>
                  <a:gd name="T99" fmla="*/ 0 h 1442"/>
                  <a:gd name="T100" fmla="*/ 0 w 203"/>
                  <a:gd name="T101" fmla="*/ 0 h 1442"/>
                  <a:gd name="T102" fmla="*/ 0 w 203"/>
                  <a:gd name="T103" fmla="*/ 0 h 1442"/>
                  <a:gd name="T104" fmla="*/ 0 w 203"/>
                  <a:gd name="T105" fmla="*/ 0 h 1442"/>
                  <a:gd name="T106" fmla="*/ 0 w 203"/>
                  <a:gd name="T107" fmla="*/ 0 h 1442"/>
                  <a:gd name="T108" fmla="*/ 0 w 203"/>
                  <a:gd name="T109" fmla="*/ 0 h 1442"/>
                  <a:gd name="T110" fmla="*/ 0 w 203"/>
                  <a:gd name="T111" fmla="*/ 0 h 1442"/>
                  <a:gd name="T112" fmla="*/ 0 w 203"/>
                  <a:gd name="T113" fmla="*/ 0 h 1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1442"/>
                  <a:gd name="T173" fmla="*/ 203 w 203"/>
                  <a:gd name="T174" fmla="*/ 1442 h 144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1442">
                    <a:moveTo>
                      <a:pt x="139" y="1442"/>
                    </a:moveTo>
                    <a:lnTo>
                      <a:pt x="139" y="1429"/>
                    </a:lnTo>
                    <a:lnTo>
                      <a:pt x="140" y="1390"/>
                    </a:lnTo>
                    <a:lnTo>
                      <a:pt x="141" y="1328"/>
                    </a:lnTo>
                    <a:lnTo>
                      <a:pt x="141" y="1244"/>
                    </a:lnTo>
                    <a:lnTo>
                      <a:pt x="140" y="1194"/>
                    </a:lnTo>
                    <a:lnTo>
                      <a:pt x="137" y="1140"/>
                    </a:lnTo>
                    <a:lnTo>
                      <a:pt x="134" y="1081"/>
                    </a:lnTo>
                    <a:lnTo>
                      <a:pt x="130" y="1016"/>
                    </a:lnTo>
                    <a:lnTo>
                      <a:pt x="124" y="949"/>
                    </a:lnTo>
                    <a:lnTo>
                      <a:pt x="117" y="876"/>
                    </a:lnTo>
                    <a:lnTo>
                      <a:pt x="109" y="800"/>
                    </a:lnTo>
                    <a:lnTo>
                      <a:pt x="99" y="720"/>
                    </a:lnTo>
                    <a:lnTo>
                      <a:pt x="86" y="639"/>
                    </a:lnTo>
                    <a:lnTo>
                      <a:pt x="75" y="559"/>
                    </a:lnTo>
                    <a:lnTo>
                      <a:pt x="62" y="481"/>
                    </a:lnTo>
                    <a:lnTo>
                      <a:pt x="51" y="403"/>
                    </a:lnTo>
                    <a:lnTo>
                      <a:pt x="41" y="331"/>
                    </a:lnTo>
                    <a:lnTo>
                      <a:pt x="31" y="262"/>
                    </a:lnTo>
                    <a:lnTo>
                      <a:pt x="22" y="200"/>
                    </a:lnTo>
                    <a:lnTo>
                      <a:pt x="15" y="144"/>
                    </a:lnTo>
                    <a:lnTo>
                      <a:pt x="9" y="95"/>
                    </a:lnTo>
                    <a:lnTo>
                      <a:pt x="4" y="56"/>
                    </a:lnTo>
                    <a:lnTo>
                      <a:pt x="1" y="26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5" y="7"/>
                    </a:lnTo>
                    <a:lnTo>
                      <a:pt x="11" y="27"/>
                    </a:lnTo>
                    <a:lnTo>
                      <a:pt x="20" y="62"/>
                    </a:lnTo>
                    <a:lnTo>
                      <a:pt x="30" y="112"/>
                    </a:lnTo>
                    <a:lnTo>
                      <a:pt x="42" y="173"/>
                    </a:lnTo>
                    <a:lnTo>
                      <a:pt x="56" y="243"/>
                    </a:lnTo>
                    <a:lnTo>
                      <a:pt x="71" y="322"/>
                    </a:lnTo>
                    <a:lnTo>
                      <a:pt x="87" y="407"/>
                    </a:lnTo>
                    <a:lnTo>
                      <a:pt x="104" y="496"/>
                    </a:lnTo>
                    <a:lnTo>
                      <a:pt x="121" y="588"/>
                    </a:lnTo>
                    <a:lnTo>
                      <a:pt x="137" y="681"/>
                    </a:lnTo>
                    <a:lnTo>
                      <a:pt x="152" y="776"/>
                    </a:lnTo>
                    <a:lnTo>
                      <a:pt x="166" y="867"/>
                    </a:lnTo>
                    <a:lnTo>
                      <a:pt x="178" y="956"/>
                    </a:lnTo>
                    <a:lnTo>
                      <a:pt x="188" y="1040"/>
                    </a:lnTo>
                    <a:lnTo>
                      <a:pt x="197" y="1117"/>
                    </a:lnTo>
                    <a:lnTo>
                      <a:pt x="202" y="1187"/>
                    </a:lnTo>
                    <a:lnTo>
                      <a:pt x="203" y="1217"/>
                    </a:lnTo>
                    <a:lnTo>
                      <a:pt x="203" y="1246"/>
                    </a:lnTo>
                    <a:lnTo>
                      <a:pt x="203" y="1271"/>
                    </a:lnTo>
                    <a:lnTo>
                      <a:pt x="202" y="1293"/>
                    </a:lnTo>
                    <a:lnTo>
                      <a:pt x="200" y="1309"/>
                    </a:lnTo>
                    <a:lnTo>
                      <a:pt x="197" y="1324"/>
                    </a:lnTo>
                    <a:lnTo>
                      <a:pt x="192" y="1338"/>
                    </a:lnTo>
                    <a:lnTo>
                      <a:pt x="188" y="1352"/>
                    </a:lnTo>
                    <a:lnTo>
                      <a:pt x="177" y="1378"/>
                    </a:lnTo>
                    <a:lnTo>
                      <a:pt x="166" y="1399"/>
                    </a:lnTo>
                    <a:lnTo>
                      <a:pt x="147" y="1430"/>
                    </a:lnTo>
                    <a:lnTo>
                      <a:pt x="139" y="1442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2" name="Freeform 63"/>
              <p:cNvSpPr>
                <a:spLocks/>
              </p:cNvSpPr>
              <p:nvPr/>
            </p:nvSpPr>
            <p:spPr bwMode="auto">
              <a:xfrm>
                <a:off x="3319" y="3875"/>
                <a:ext cx="59" cy="172"/>
              </a:xfrm>
              <a:custGeom>
                <a:avLst/>
                <a:gdLst>
                  <a:gd name="T0" fmla="*/ 0 w 296"/>
                  <a:gd name="T1" fmla="*/ 0 h 858"/>
                  <a:gd name="T2" fmla="*/ 0 w 296"/>
                  <a:gd name="T3" fmla="*/ 0 h 858"/>
                  <a:gd name="T4" fmla="*/ 0 w 296"/>
                  <a:gd name="T5" fmla="*/ 0 h 858"/>
                  <a:gd name="T6" fmla="*/ 0 w 296"/>
                  <a:gd name="T7" fmla="*/ 0 h 858"/>
                  <a:gd name="T8" fmla="*/ 0 w 296"/>
                  <a:gd name="T9" fmla="*/ 0 h 858"/>
                  <a:gd name="T10" fmla="*/ 0 w 296"/>
                  <a:gd name="T11" fmla="*/ 0 h 858"/>
                  <a:gd name="T12" fmla="*/ 0 w 296"/>
                  <a:gd name="T13" fmla="*/ 0 h 858"/>
                  <a:gd name="T14" fmla="*/ 0 w 296"/>
                  <a:gd name="T15" fmla="*/ 0 h 858"/>
                  <a:gd name="T16" fmla="*/ 0 w 296"/>
                  <a:gd name="T17" fmla="*/ 0 h 858"/>
                  <a:gd name="T18" fmla="*/ 0 w 296"/>
                  <a:gd name="T19" fmla="*/ 0 h 858"/>
                  <a:gd name="T20" fmla="*/ 0 w 296"/>
                  <a:gd name="T21" fmla="*/ 0 h 858"/>
                  <a:gd name="T22" fmla="*/ 0 w 296"/>
                  <a:gd name="T23" fmla="*/ 0 h 858"/>
                  <a:gd name="T24" fmla="*/ 0 w 296"/>
                  <a:gd name="T25" fmla="*/ 0 h 858"/>
                  <a:gd name="T26" fmla="*/ 0 w 296"/>
                  <a:gd name="T27" fmla="*/ 0 h 858"/>
                  <a:gd name="T28" fmla="*/ 0 w 296"/>
                  <a:gd name="T29" fmla="*/ 0 h 858"/>
                  <a:gd name="T30" fmla="*/ 0 w 296"/>
                  <a:gd name="T31" fmla="*/ 0 h 858"/>
                  <a:gd name="T32" fmla="*/ 0 w 296"/>
                  <a:gd name="T33" fmla="*/ 0 h 858"/>
                  <a:gd name="T34" fmla="*/ 0 w 296"/>
                  <a:gd name="T35" fmla="*/ 0 h 858"/>
                  <a:gd name="T36" fmla="*/ 0 w 296"/>
                  <a:gd name="T37" fmla="*/ 0 h 858"/>
                  <a:gd name="T38" fmla="*/ 0 w 296"/>
                  <a:gd name="T39" fmla="*/ 0 h 858"/>
                  <a:gd name="T40" fmla="*/ 0 w 296"/>
                  <a:gd name="T41" fmla="*/ 0 h 858"/>
                  <a:gd name="T42" fmla="*/ 0 w 296"/>
                  <a:gd name="T43" fmla="*/ 0 h 858"/>
                  <a:gd name="T44" fmla="*/ 0 w 296"/>
                  <a:gd name="T45" fmla="*/ 0 h 858"/>
                  <a:gd name="T46" fmla="*/ 0 w 296"/>
                  <a:gd name="T47" fmla="*/ 0 h 858"/>
                  <a:gd name="T48" fmla="*/ 0 w 296"/>
                  <a:gd name="T49" fmla="*/ 0 h 858"/>
                  <a:gd name="T50" fmla="*/ 0 w 296"/>
                  <a:gd name="T51" fmla="*/ 0 h 858"/>
                  <a:gd name="T52" fmla="*/ 0 w 296"/>
                  <a:gd name="T53" fmla="*/ 0 h 858"/>
                  <a:gd name="T54" fmla="*/ 0 w 296"/>
                  <a:gd name="T55" fmla="*/ 0 h 858"/>
                  <a:gd name="T56" fmla="*/ 0 w 296"/>
                  <a:gd name="T57" fmla="*/ 0 h 858"/>
                  <a:gd name="T58" fmla="*/ 0 w 296"/>
                  <a:gd name="T59" fmla="*/ 0 h 858"/>
                  <a:gd name="T60" fmla="*/ 0 w 296"/>
                  <a:gd name="T61" fmla="*/ 0 h 858"/>
                  <a:gd name="T62" fmla="*/ 0 w 296"/>
                  <a:gd name="T63" fmla="*/ 0 h 858"/>
                  <a:gd name="T64" fmla="*/ 0 w 296"/>
                  <a:gd name="T65" fmla="*/ 0 h 8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6"/>
                  <a:gd name="T100" fmla="*/ 0 h 858"/>
                  <a:gd name="T101" fmla="*/ 296 w 296"/>
                  <a:gd name="T102" fmla="*/ 858 h 8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6" h="858">
                    <a:moveTo>
                      <a:pt x="286" y="800"/>
                    </a:moveTo>
                    <a:lnTo>
                      <a:pt x="290" y="800"/>
                    </a:lnTo>
                    <a:lnTo>
                      <a:pt x="292" y="798"/>
                    </a:lnTo>
                    <a:lnTo>
                      <a:pt x="294" y="797"/>
                    </a:lnTo>
                    <a:lnTo>
                      <a:pt x="295" y="796"/>
                    </a:lnTo>
                    <a:lnTo>
                      <a:pt x="296" y="792"/>
                    </a:lnTo>
                    <a:lnTo>
                      <a:pt x="294" y="787"/>
                    </a:lnTo>
                    <a:lnTo>
                      <a:pt x="284" y="771"/>
                    </a:lnTo>
                    <a:lnTo>
                      <a:pt x="269" y="748"/>
                    </a:lnTo>
                    <a:lnTo>
                      <a:pt x="260" y="736"/>
                    </a:lnTo>
                    <a:lnTo>
                      <a:pt x="250" y="721"/>
                    </a:lnTo>
                    <a:lnTo>
                      <a:pt x="241" y="705"/>
                    </a:lnTo>
                    <a:lnTo>
                      <a:pt x="231" y="687"/>
                    </a:lnTo>
                    <a:lnTo>
                      <a:pt x="222" y="667"/>
                    </a:lnTo>
                    <a:lnTo>
                      <a:pt x="215" y="647"/>
                    </a:lnTo>
                    <a:lnTo>
                      <a:pt x="207" y="625"/>
                    </a:lnTo>
                    <a:lnTo>
                      <a:pt x="202" y="602"/>
                    </a:lnTo>
                    <a:lnTo>
                      <a:pt x="195" y="570"/>
                    </a:lnTo>
                    <a:lnTo>
                      <a:pt x="182" y="529"/>
                    </a:lnTo>
                    <a:lnTo>
                      <a:pt x="166" y="478"/>
                    </a:lnTo>
                    <a:lnTo>
                      <a:pt x="149" y="420"/>
                    </a:lnTo>
                    <a:lnTo>
                      <a:pt x="129" y="359"/>
                    </a:lnTo>
                    <a:lnTo>
                      <a:pt x="108" y="295"/>
                    </a:lnTo>
                    <a:lnTo>
                      <a:pt x="86" y="233"/>
                    </a:lnTo>
                    <a:lnTo>
                      <a:pt x="66" y="173"/>
                    </a:lnTo>
                    <a:lnTo>
                      <a:pt x="48" y="118"/>
                    </a:lnTo>
                    <a:lnTo>
                      <a:pt x="30" y="72"/>
                    </a:lnTo>
                    <a:lnTo>
                      <a:pt x="17" y="35"/>
                    </a:lnTo>
                    <a:lnTo>
                      <a:pt x="7" y="1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31"/>
                    </a:lnTo>
                    <a:lnTo>
                      <a:pt x="19" y="78"/>
                    </a:lnTo>
                    <a:lnTo>
                      <a:pt x="50" y="192"/>
                    </a:lnTo>
                    <a:lnTo>
                      <a:pt x="79" y="298"/>
                    </a:lnTo>
                    <a:lnTo>
                      <a:pt x="105" y="393"/>
                    </a:lnTo>
                    <a:lnTo>
                      <a:pt x="128" y="476"/>
                    </a:lnTo>
                    <a:lnTo>
                      <a:pt x="146" y="545"/>
                    </a:lnTo>
                    <a:lnTo>
                      <a:pt x="160" y="597"/>
                    </a:lnTo>
                    <a:lnTo>
                      <a:pt x="170" y="630"/>
                    </a:lnTo>
                    <a:lnTo>
                      <a:pt x="172" y="641"/>
                    </a:lnTo>
                    <a:lnTo>
                      <a:pt x="174" y="646"/>
                    </a:lnTo>
                    <a:lnTo>
                      <a:pt x="174" y="661"/>
                    </a:lnTo>
                    <a:lnTo>
                      <a:pt x="174" y="671"/>
                    </a:lnTo>
                    <a:lnTo>
                      <a:pt x="174" y="682"/>
                    </a:lnTo>
                    <a:lnTo>
                      <a:pt x="172" y="696"/>
                    </a:lnTo>
                    <a:lnTo>
                      <a:pt x="170" y="711"/>
                    </a:lnTo>
                    <a:lnTo>
                      <a:pt x="166" y="727"/>
                    </a:lnTo>
                    <a:lnTo>
                      <a:pt x="161" y="745"/>
                    </a:lnTo>
                    <a:lnTo>
                      <a:pt x="154" y="762"/>
                    </a:lnTo>
                    <a:lnTo>
                      <a:pt x="145" y="781"/>
                    </a:lnTo>
                    <a:lnTo>
                      <a:pt x="135" y="801"/>
                    </a:lnTo>
                    <a:lnTo>
                      <a:pt x="123" y="820"/>
                    </a:lnTo>
                    <a:lnTo>
                      <a:pt x="106" y="840"/>
                    </a:lnTo>
                    <a:lnTo>
                      <a:pt x="89" y="858"/>
                    </a:lnTo>
                    <a:lnTo>
                      <a:pt x="94" y="856"/>
                    </a:lnTo>
                    <a:lnTo>
                      <a:pt x="106" y="850"/>
                    </a:lnTo>
                    <a:lnTo>
                      <a:pt x="126" y="840"/>
                    </a:lnTo>
                    <a:lnTo>
                      <a:pt x="153" y="830"/>
                    </a:lnTo>
                    <a:lnTo>
                      <a:pt x="182" y="818"/>
                    </a:lnTo>
                    <a:lnTo>
                      <a:pt x="216" y="808"/>
                    </a:lnTo>
                    <a:lnTo>
                      <a:pt x="234" y="805"/>
                    </a:lnTo>
                    <a:lnTo>
                      <a:pt x="251" y="802"/>
                    </a:lnTo>
                    <a:lnTo>
                      <a:pt x="269" y="800"/>
                    </a:lnTo>
                    <a:lnTo>
                      <a:pt x="286" y="80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3" name="Freeform 64"/>
              <p:cNvSpPr>
                <a:spLocks/>
              </p:cNvSpPr>
              <p:nvPr/>
            </p:nvSpPr>
            <p:spPr bwMode="auto">
              <a:xfrm>
                <a:off x="3063" y="3922"/>
                <a:ext cx="188" cy="171"/>
              </a:xfrm>
              <a:custGeom>
                <a:avLst/>
                <a:gdLst>
                  <a:gd name="T0" fmla="*/ 0 w 943"/>
                  <a:gd name="T1" fmla="*/ 0 h 855"/>
                  <a:gd name="T2" fmla="*/ 0 w 943"/>
                  <a:gd name="T3" fmla="*/ 0 h 855"/>
                  <a:gd name="T4" fmla="*/ 0 w 943"/>
                  <a:gd name="T5" fmla="*/ 0 h 855"/>
                  <a:gd name="T6" fmla="*/ 0 w 943"/>
                  <a:gd name="T7" fmla="*/ 0 h 855"/>
                  <a:gd name="T8" fmla="*/ 0 w 943"/>
                  <a:gd name="T9" fmla="*/ 0 h 855"/>
                  <a:gd name="T10" fmla="*/ 0 w 943"/>
                  <a:gd name="T11" fmla="*/ 0 h 855"/>
                  <a:gd name="T12" fmla="*/ 0 w 943"/>
                  <a:gd name="T13" fmla="*/ 0 h 855"/>
                  <a:gd name="T14" fmla="*/ 0 w 943"/>
                  <a:gd name="T15" fmla="*/ 0 h 855"/>
                  <a:gd name="T16" fmla="*/ 0 w 943"/>
                  <a:gd name="T17" fmla="*/ 0 h 855"/>
                  <a:gd name="T18" fmla="*/ 0 w 943"/>
                  <a:gd name="T19" fmla="*/ 0 h 855"/>
                  <a:gd name="T20" fmla="*/ 0 w 943"/>
                  <a:gd name="T21" fmla="*/ 0 h 855"/>
                  <a:gd name="T22" fmla="*/ 0 w 943"/>
                  <a:gd name="T23" fmla="*/ 0 h 855"/>
                  <a:gd name="T24" fmla="*/ 0 w 943"/>
                  <a:gd name="T25" fmla="*/ 0 h 855"/>
                  <a:gd name="T26" fmla="*/ 0 w 943"/>
                  <a:gd name="T27" fmla="*/ 0 h 855"/>
                  <a:gd name="T28" fmla="*/ 0 w 943"/>
                  <a:gd name="T29" fmla="*/ 0 h 855"/>
                  <a:gd name="T30" fmla="*/ 0 w 943"/>
                  <a:gd name="T31" fmla="*/ 0 h 855"/>
                  <a:gd name="T32" fmla="*/ 0 w 943"/>
                  <a:gd name="T33" fmla="*/ 0 h 855"/>
                  <a:gd name="T34" fmla="*/ 0 w 943"/>
                  <a:gd name="T35" fmla="*/ 0 h 855"/>
                  <a:gd name="T36" fmla="*/ 0 w 943"/>
                  <a:gd name="T37" fmla="*/ 0 h 855"/>
                  <a:gd name="T38" fmla="*/ 0 w 943"/>
                  <a:gd name="T39" fmla="*/ 0 h 855"/>
                  <a:gd name="T40" fmla="*/ 0 w 943"/>
                  <a:gd name="T41" fmla="*/ 0 h 855"/>
                  <a:gd name="T42" fmla="*/ 0 w 943"/>
                  <a:gd name="T43" fmla="*/ 0 h 855"/>
                  <a:gd name="T44" fmla="*/ 0 w 943"/>
                  <a:gd name="T45" fmla="*/ 0 h 855"/>
                  <a:gd name="T46" fmla="*/ 0 w 943"/>
                  <a:gd name="T47" fmla="*/ 0 h 855"/>
                  <a:gd name="T48" fmla="*/ 0 w 943"/>
                  <a:gd name="T49" fmla="*/ 0 h 855"/>
                  <a:gd name="T50" fmla="*/ 0 w 943"/>
                  <a:gd name="T51" fmla="*/ 0 h 855"/>
                  <a:gd name="T52" fmla="*/ 0 w 943"/>
                  <a:gd name="T53" fmla="*/ 0 h 855"/>
                  <a:gd name="T54" fmla="*/ 0 w 943"/>
                  <a:gd name="T55" fmla="*/ 0 h 855"/>
                  <a:gd name="T56" fmla="*/ 0 w 943"/>
                  <a:gd name="T57" fmla="*/ 0 h 855"/>
                  <a:gd name="T58" fmla="*/ 0 w 943"/>
                  <a:gd name="T59" fmla="*/ 0 h 855"/>
                  <a:gd name="T60" fmla="*/ 0 w 943"/>
                  <a:gd name="T61" fmla="*/ 0 h 855"/>
                  <a:gd name="T62" fmla="*/ 0 w 943"/>
                  <a:gd name="T63" fmla="*/ 0 h 855"/>
                  <a:gd name="T64" fmla="*/ 0 w 943"/>
                  <a:gd name="T65" fmla="*/ 0 h 855"/>
                  <a:gd name="T66" fmla="*/ 0 w 943"/>
                  <a:gd name="T67" fmla="*/ 0 h 855"/>
                  <a:gd name="T68" fmla="*/ 0 w 943"/>
                  <a:gd name="T69" fmla="*/ 0 h 855"/>
                  <a:gd name="T70" fmla="*/ 0 w 943"/>
                  <a:gd name="T71" fmla="*/ 0 h 855"/>
                  <a:gd name="T72" fmla="*/ 0 w 943"/>
                  <a:gd name="T73" fmla="*/ 0 h 855"/>
                  <a:gd name="T74" fmla="*/ 0 w 943"/>
                  <a:gd name="T75" fmla="*/ 0 h 855"/>
                  <a:gd name="T76" fmla="*/ 0 w 943"/>
                  <a:gd name="T77" fmla="*/ 0 h 855"/>
                  <a:gd name="T78" fmla="*/ 0 w 943"/>
                  <a:gd name="T79" fmla="*/ 0 h 855"/>
                  <a:gd name="T80" fmla="*/ 0 w 943"/>
                  <a:gd name="T81" fmla="*/ 0 h 855"/>
                  <a:gd name="T82" fmla="*/ 0 w 943"/>
                  <a:gd name="T83" fmla="*/ 0 h 855"/>
                  <a:gd name="T84" fmla="*/ 0 w 943"/>
                  <a:gd name="T85" fmla="*/ 0 h 855"/>
                  <a:gd name="T86" fmla="*/ 0 w 943"/>
                  <a:gd name="T87" fmla="*/ 0 h 855"/>
                  <a:gd name="T88" fmla="*/ 0 w 943"/>
                  <a:gd name="T89" fmla="*/ 0 h 855"/>
                  <a:gd name="T90" fmla="*/ 0 w 943"/>
                  <a:gd name="T91" fmla="*/ 0 h 855"/>
                  <a:gd name="T92" fmla="*/ 0 w 943"/>
                  <a:gd name="T93" fmla="*/ 0 h 855"/>
                  <a:gd name="T94" fmla="*/ 0 w 943"/>
                  <a:gd name="T95" fmla="*/ 0 h 855"/>
                  <a:gd name="T96" fmla="*/ 0 w 943"/>
                  <a:gd name="T97" fmla="*/ 0 h 855"/>
                  <a:gd name="T98" fmla="*/ 0 w 943"/>
                  <a:gd name="T99" fmla="*/ 0 h 855"/>
                  <a:gd name="T100" fmla="*/ 0 w 943"/>
                  <a:gd name="T101" fmla="*/ 0 h 855"/>
                  <a:gd name="T102" fmla="*/ 0 w 943"/>
                  <a:gd name="T103" fmla="*/ 0 h 855"/>
                  <a:gd name="T104" fmla="*/ 0 w 943"/>
                  <a:gd name="T105" fmla="*/ 0 h 855"/>
                  <a:gd name="T106" fmla="*/ 0 w 943"/>
                  <a:gd name="T107" fmla="*/ 0 h 855"/>
                  <a:gd name="T108" fmla="*/ 0 w 943"/>
                  <a:gd name="T109" fmla="*/ 0 h 855"/>
                  <a:gd name="T110" fmla="*/ 0 w 943"/>
                  <a:gd name="T111" fmla="*/ 0 h 855"/>
                  <a:gd name="T112" fmla="*/ 0 w 943"/>
                  <a:gd name="T113" fmla="*/ 0 h 855"/>
                  <a:gd name="T114" fmla="*/ 0 w 943"/>
                  <a:gd name="T115" fmla="*/ 0 h 855"/>
                  <a:gd name="T116" fmla="*/ 0 w 943"/>
                  <a:gd name="T117" fmla="*/ 0 h 855"/>
                  <a:gd name="T118" fmla="*/ 0 w 943"/>
                  <a:gd name="T119" fmla="*/ 0 h 855"/>
                  <a:gd name="T120" fmla="*/ 0 w 943"/>
                  <a:gd name="T121" fmla="*/ 0 h 8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3"/>
                  <a:gd name="T184" fmla="*/ 0 h 855"/>
                  <a:gd name="T185" fmla="*/ 943 w 943"/>
                  <a:gd name="T186" fmla="*/ 855 h 8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3" h="855">
                    <a:moveTo>
                      <a:pt x="736" y="855"/>
                    </a:moveTo>
                    <a:lnTo>
                      <a:pt x="735" y="851"/>
                    </a:lnTo>
                    <a:lnTo>
                      <a:pt x="731" y="841"/>
                    </a:lnTo>
                    <a:lnTo>
                      <a:pt x="724" y="826"/>
                    </a:lnTo>
                    <a:lnTo>
                      <a:pt x="710" y="805"/>
                    </a:lnTo>
                    <a:lnTo>
                      <a:pt x="691" y="777"/>
                    </a:lnTo>
                    <a:lnTo>
                      <a:pt x="665" y="746"/>
                    </a:lnTo>
                    <a:lnTo>
                      <a:pt x="649" y="727"/>
                    </a:lnTo>
                    <a:lnTo>
                      <a:pt x="631" y="709"/>
                    </a:lnTo>
                    <a:lnTo>
                      <a:pt x="611" y="687"/>
                    </a:lnTo>
                    <a:lnTo>
                      <a:pt x="588" y="666"/>
                    </a:lnTo>
                    <a:lnTo>
                      <a:pt x="562" y="640"/>
                    </a:lnTo>
                    <a:lnTo>
                      <a:pt x="530" y="608"/>
                    </a:lnTo>
                    <a:lnTo>
                      <a:pt x="494" y="570"/>
                    </a:lnTo>
                    <a:lnTo>
                      <a:pt x="455" y="528"/>
                    </a:lnTo>
                    <a:lnTo>
                      <a:pt x="371" y="435"/>
                    </a:lnTo>
                    <a:lnTo>
                      <a:pt x="281" y="334"/>
                    </a:lnTo>
                    <a:lnTo>
                      <a:pt x="193" y="234"/>
                    </a:lnTo>
                    <a:lnTo>
                      <a:pt x="114" y="141"/>
                    </a:lnTo>
                    <a:lnTo>
                      <a:pt x="79" y="98"/>
                    </a:lnTo>
                    <a:lnTo>
                      <a:pt x="47" y="60"/>
                    </a:lnTo>
                    <a:lnTo>
                      <a:pt x="21" y="26"/>
                    </a:lnTo>
                    <a:lnTo>
                      <a:pt x="0" y="0"/>
                    </a:lnTo>
                    <a:lnTo>
                      <a:pt x="21" y="22"/>
                    </a:lnTo>
                    <a:lnTo>
                      <a:pt x="76" y="85"/>
                    </a:lnTo>
                    <a:lnTo>
                      <a:pt x="158" y="176"/>
                    </a:lnTo>
                    <a:lnTo>
                      <a:pt x="260" y="283"/>
                    </a:lnTo>
                    <a:lnTo>
                      <a:pt x="313" y="341"/>
                    </a:lnTo>
                    <a:lnTo>
                      <a:pt x="369" y="397"/>
                    </a:lnTo>
                    <a:lnTo>
                      <a:pt x="424" y="452"/>
                    </a:lnTo>
                    <a:lnTo>
                      <a:pt x="479" y="504"/>
                    </a:lnTo>
                    <a:lnTo>
                      <a:pt x="533" y="551"/>
                    </a:lnTo>
                    <a:lnTo>
                      <a:pt x="582" y="594"/>
                    </a:lnTo>
                    <a:lnTo>
                      <a:pt x="605" y="613"/>
                    </a:lnTo>
                    <a:lnTo>
                      <a:pt x="628" y="630"/>
                    </a:lnTo>
                    <a:lnTo>
                      <a:pt x="648" y="644"/>
                    </a:lnTo>
                    <a:lnTo>
                      <a:pt x="668" y="656"/>
                    </a:lnTo>
                    <a:lnTo>
                      <a:pt x="703" y="679"/>
                    </a:lnTo>
                    <a:lnTo>
                      <a:pt x="736" y="697"/>
                    </a:lnTo>
                    <a:lnTo>
                      <a:pt x="766" y="714"/>
                    </a:lnTo>
                    <a:lnTo>
                      <a:pt x="794" y="729"/>
                    </a:lnTo>
                    <a:lnTo>
                      <a:pt x="819" y="741"/>
                    </a:lnTo>
                    <a:lnTo>
                      <a:pt x="841" y="751"/>
                    </a:lnTo>
                    <a:lnTo>
                      <a:pt x="862" y="760"/>
                    </a:lnTo>
                    <a:lnTo>
                      <a:pt x="880" y="767"/>
                    </a:lnTo>
                    <a:lnTo>
                      <a:pt x="908" y="777"/>
                    </a:lnTo>
                    <a:lnTo>
                      <a:pt x="928" y="782"/>
                    </a:lnTo>
                    <a:lnTo>
                      <a:pt x="940" y="785"/>
                    </a:lnTo>
                    <a:lnTo>
                      <a:pt x="943" y="785"/>
                    </a:lnTo>
                    <a:lnTo>
                      <a:pt x="938" y="785"/>
                    </a:lnTo>
                    <a:lnTo>
                      <a:pt x="923" y="784"/>
                    </a:lnTo>
                    <a:lnTo>
                      <a:pt x="902" y="785"/>
                    </a:lnTo>
                    <a:lnTo>
                      <a:pt x="873" y="789"/>
                    </a:lnTo>
                    <a:lnTo>
                      <a:pt x="857" y="791"/>
                    </a:lnTo>
                    <a:lnTo>
                      <a:pt x="841" y="795"/>
                    </a:lnTo>
                    <a:lnTo>
                      <a:pt x="824" y="801"/>
                    </a:lnTo>
                    <a:lnTo>
                      <a:pt x="806" y="809"/>
                    </a:lnTo>
                    <a:lnTo>
                      <a:pt x="789" y="816"/>
                    </a:lnTo>
                    <a:lnTo>
                      <a:pt x="771" y="827"/>
                    </a:lnTo>
                    <a:lnTo>
                      <a:pt x="754" y="840"/>
                    </a:lnTo>
                    <a:lnTo>
                      <a:pt x="736" y="855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4" name="Freeform 65"/>
              <p:cNvSpPr>
                <a:spLocks/>
              </p:cNvSpPr>
              <p:nvPr/>
            </p:nvSpPr>
            <p:spPr bwMode="auto">
              <a:xfrm>
                <a:off x="2950" y="3924"/>
                <a:ext cx="179" cy="183"/>
              </a:xfrm>
              <a:custGeom>
                <a:avLst/>
                <a:gdLst>
                  <a:gd name="T0" fmla="*/ 0 w 894"/>
                  <a:gd name="T1" fmla="*/ 0 h 917"/>
                  <a:gd name="T2" fmla="*/ 0 w 894"/>
                  <a:gd name="T3" fmla="*/ 0 h 917"/>
                  <a:gd name="T4" fmla="*/ 0 w 894"/>
                  <a:gd name="T5" fmla="*/ 0 h 917"/>
                  <a:gd name="T6" fmla="*/ 0 w 894"/>
                  <a:gd name="T7" fmla="*/ 0 h 917"/>
                  <a:gd name="T8" fmla="*/ 0 w 894"/>
                  <a:gd name="T9" fmla="*/ 0 h 917"/>
                  <a:gd name="T10" fmla="*/ 0 w 894"/>
                  <a:gd name="T11" fmla="*/ 0 h 917"/>
                  <a:gd name="T12" fmla="*/ 0 w 894"/>
                  <a:gd name="T13" fmla="*/ 0 h 917"/>
                  <a:gd name="T14" fmla="*/ 0 w 894"/>
                  <a:gd name="T15" fmla="*/ 0 h 917"/>
                  <a:gd name="T16" fmla="*/ 0 w 894"/>
                  <a:gd name="T17" fmla="*/ 0 h 917"/>
                  <a:gd name="T18" fmla="*/ 0 w 894"/>
                  <a:gd name="T19" fmla="*/ 0 h 917"/>
                  <a:gd name="T20" fmla="*/ 0 w 894"/>
                  <a:gd name="T21" fmla="*/ 0 h 917"/>
                  <a:gd name="T22" fmla="*/ 0 w 894"/>
                  <a:gd name="T23" fmla="*/ 0 h 917"/>
                  <a:gd name="T24" fmla="*/ 0 w 894"/>
                  <a:gd name="T25" fmla="*/ 0 h 917"/>
                  <a:gd name="T26" fmla="*/ 0 w 894"/>
                  <a:gd name="T27" fmla="*/ 0 h 917"/>
                  <a:gd name="T28" fmla="*/ 0 w 894"/>
                  <a:gd name="T29" fmla="*/ 0 h 917"/>
                  <a:gd name="T30" fmla="*/ 0 w 894"/>
                  <a:gd name="T31" fmla="*/ 0 h 917"/>
                  <a:gd name="T32" fmla="*/ 0 w 894"/>
                  <a:gd name="T33" fmla="*/ 0 h 917"/>
                  <a:gd name="T34" fmla="*/ 0 w 894"/>
                  <a:gd name="T35" fmla="*/ 0 h 917"/>
                  <a:gd name="T36" fmla="*/ 0 w 894"/>
                  <a:gd name="T37" fmla="*/ 0 h 917"/>
                  <a:gd name="T38" fmla="*/ 0 w 894"/>
                  <a:gd name="T39" fmla="*/ 0 h 917"/>
                  <a:gd name="T40" fmla="*/ 0 w 894"/>
                  <a:gd name="T41" fmla="*/ 0 h 917"/>
                  <a:gd name="T42" fmla="*/ 0 w 894"/>
                  <a:gd name="T43" fmla="*/ 0 h 917"/>
                  <a:gd name="T44" fmla="*/ 0 w 894"/>
                  <a:gd name="T45" fmla="*/ 0 h 917"/>
                  <a:gd name="T46" fmla="*/ 0 w 894"/>
                  <a:gd name="T47" fmla="*/ 0 h 917"/>
                  <a:gd name="T48" fmla="*/ 0 w 894"/>
                  <a:gd name="T49" fmla="*/ 0 h 917"/>
                  <a:gd name="T50" fmla="*/ 0 w 894"/>
                  <a:gd name="T51" fmla="*/ 0 h 917"/>
                  <a:gd name="T52" fmla="*/ 0 w 894"/>
                  <a:gd name="T53" fmla="*/ 0 h 917"/>
                  <a:gd name="T54" fmla="*/ 0 w 894"/>
                  <a:gd name="T55" fmla="*/ 0 h 917"/>
                  <a:gd name="T56" fmla="*/ 0 w 894"/>
                  <a:gd name="T57" fmla="*/ 0 h 917"/>
                  <a:gd name="T58" fmla="*/ 0 w 894"/>
                  <a:gd name="T59" fmla="*/ 0 h 917"/>
                  <a:gd name="T60" fmla="*/ 0 w 894"/>
                  <a:gd name="T61" fmla="*/ 0 h 917"/>
                  <a:gd name="T62" fmla="*/ 0 w 894"/>
                  <a:gd name="T63" fmla="*/ 0 h 917"/>
                  <a:gd name="T64" fmla="*/ 0 w 894"/>
                  <a:gd name="T65" fmla="*/ 0 h 9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94"/>
                  <a:gd name="T100" fmla="*/ 0 h 917"/>
                  <a:gd name="T101" fmla="*/ 894 w 894"/>
                  <a:gd name="T102" fmla="*/ 917 h 9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94" h="917">
                    <a:moveTo>
                      <a:pt x="894" y="917"/>
                    </a:moveTo>
                    <a:lnTo>
                      <a:pt x="881" y="910"/>
                    </a:lnTo>
                    <a:lnTo>
                      <a:pt x="846" y="887"/>
                    </a:lnTo>
                    <a:lnTo>
                      <a:pt x="794" y="855"/>
                    </a:lnTo>
                    <a:lnTo>
                      <a:pt x="730" y="811"/>
                    </a:lnTo>
                    <a:lnTo>
                      <a:pt x="695" y="788"/>
                    </a:lnTo>
                    <a:lnTo>
                      <a:pt x="660" y="761"/>
                    </a:lnTo>
                    <a:lnTo>
                      <a:pt x="624" y="735"/>
                    </a:lnTo>
                    <a:lnTo>
                      <a:pt x="590" y="706"/>
                    </a:lnTo>
                    <a:lnTo>
                      <a:pt x="557" y="678"/>
                    </a:lnTo>
                    <a:lnTo>
                      <a:pt x="524" y="649"/>
                    </a:lnTo>
                    <a:lnTo>
                      <a:pt x="496" y="620"/>
                    </a:lnTo>
                    <a:lnTo>
                      <a:pt x="469" y="592"/>
                    </a:lnTo>
                    <a:lnTo>
                      <a:pt x="442" y="557"/>
                    </a:lnTo>
                    <a:lnTo>
                      <a:pt x="407" y="513"/>
                    </a:lnTo>
                    <a:lnTo>
                      <a:pt x="367" y="463"/>
                    </a:lnTo>
                    <a:lnTo>
                      <a:pt x="325" y="408"/>
                    </a:lnTo>
                    <a:lnTo>
                      <a:pt x="279" y="349"/>
                    </a:lnTo>
                    <a:lnTo>
                      <a:pt x="232" y="290"/>
                    </a:lnTo>
                    <a:lnTo>
                      <a:pt x="186" y="231"/>
                    </a:lnTo>
                    <a:lnTo>
                      <a:pt x="143" y="176"/>
                    </a:lnTo>
                    <a:lnTo>
                      <a:pt x="103" y="124"/>
                    </a:lnTo>
                    <a:lnTo>
                      <a:pt x="66" y="79"/>
                    </a:lnTo>
                    <a:lnTo>
                      <a:pt x="38" y="42"/>
                    </a:lnTo>
                    <a:lnTo>
                      <a:pt x="15" y="16"/>
                    </a:lnTo>
                    <a:lnTo>
                      <a:pt x="8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19"/>
                    </a:lnTo>
                    <a:lnTo>
                      <a:pt x="34" y="52"/>
                    </a:lnTo>
                    <a:lnTo>
                      <a:pt x="96" y="137"/>
                    </a:lnTo>
                    <a:lnTo>
                      <a:pt x="157" y="218"/>
                    </a:lnTo>
                    <a:lnTo>
                      <a:pt x="216" y="296"/>
                    </a:lnTo>
                    <a:lnTo>
                      <a:pt x="272" y="368"/>
                    </a:lnTo>
                    <a:lnTo>
                      <a:pt x="298" y="403"/>
                    </a:lnTo>
                    <a:lnTo>
                      <a:pt x="322" y="436"/>
                    </a:lnTo>
                    <a:lnTo>
                      <a:pt x="345" y="468"/>
                    </a:lnTo>
                    <a:lnTo>
                      <a:pt x="366" y="498"/>
                    </a:lnTo>
                    <a:lnTo>
                      <a:pt x="385" y="527"/>
                    </a:lnTo>
                    <a:lnTo>
                      <a:pt x="401" y="555"/>
                    </a:lnTo>
                    <a:lnTo>
                      <a:pt x="415" y="582"/>
                    </a:lnTo>
                    <a:lnTo>
                      <a:pt x="425" y="607"/>
                    </a:lnTo>
                    <a:lnTo>
                      <a:pt x="431" y="619"/>
                    </a:lnTo>
                    <a:lnTo>
                      <a:pt x="437" y="632"/>
                    </a:lnTo>
                    <a:lnTo>
                      <a:pt x="444" y="644"/>
                    </a:lnTo>
                    <a:lnTo>
                      <a:pt x="453" y="658"/>
                    </a:lnTo>
                    <a:lnTo>
                      <a:pt x="472" y="684"/>
                    </a:lnTo>
                    <a:lnTo>
                      <a:pt x="492" y="710"/>
                    </a:lnTo>
                    <a:lnTo>
                      <a:pt x="516" y="736"/>
                    </a:lnTo>
                    <a:lnTo>
                      <a:pt x="539" y="761"/>
                    </a:lnTo>
                    <a:lnTo>
                      <a:pt x="564" y="786"/>
                    </a:lnTo>
                    <a:lnTo>
                      <a:pt x="588" y="809"/>
                    </a:lnTo>
                    <a:lnTo>
                      <a:pt x="635" y="851"/>
                    </a:lnTo>
                    <a:lnTo>
                      <a:pt x="674" y="884"/>
                    </a:lnTo>
                    <a:lnTo>
                      <a:pt x="702" y="905"/>
                    </a:lnTo>
                    <a:lnTo>
                      <a:pt x="712" y="912"/>
                    </a:lnTo>
                    <a:lnTo>
                      <a:pt x="730" y="909"/>
                    </a:lnTo>
                    <a:lnTo>
                      <a:pt x="776" y="902"/>
                    </a:lnTo>
                    <a:lnTo>
                      <a:pt x="791" y="901"/>
                    </a:lnTo>
                    <a:lnTo>
                      <a:pt x="806" y="901"/>
                    </a:lnTo>
                    <a:lnTo>
                      <a:pt x="821" y="901"/>
                    </a:lnTo>
                    <a:lnTo>
                      <a:pt x="836" y="902"/>
                    </a:lnTo>
                    <a:lnTo>
                      <a:pt x="851" y="904"/>
                    </a:lnTo>
                    <a:lnTo>
                      <a:pt x="866" y="907"/>
                    </a:lnTo>
                    <a:lnTo>
                      <a:pt x="881" y="911"/>
                    </a:lnTo>
                    <a:lnTo>
                      <a:pt x="894" y="91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5" name="Freeform 66"/>
              <p:cNvSpPr>
                <a:spLocks/>
              </p:cNvSpPr>
              <p:nvPr/>
            </p:nvSpPr>
            <p:spPr bwMode="auto">
              <a:xfrm>
                <a:off x="2597" y="3710"/>
                <a:ext cx="223" cy="428"/>
              </a:xfrm>
              <a:custGeom>
                <a:avLst/>
                <a:gdLst>
                  <a:gd name="T0" fmla="*/ 0 w 1117"/>
                  <a:gd name="T1" fmla="*/ 0 h 2140"/>
                  <a:gd name="T2" fmla="*/ 0 w 1117"/>
                  <a:gd name="T3" fmla="*/ 0 h 2140"/>
                  <a:gd name="T4" fmla="*/ 0 w 1117"/>
                  <a:gd name="T5" fmla="*/ 0 h 2140"/>
                  <a:gd name="T6" fmla="*/ 0 w 1117"/>
                  <a:gd name="T7" fmla="*/ 0 h 2140"/>
                  <a:gd name="T8" fmla="*/ 0 w 1117"/>
                  <a:gd name="T9" fmla="*/ 0 h 2140"/>
                  <a:gd name="T10" fmla="*/ 0 w 1117"/>
                  <a:gd name="T11" fmla="*/ 0 h 2140"/>
                  <a:gd name="T12" fmla="*/ 0 w 1117"/>
                  <a:gd name="T13" fmla="*/ 0 h 2140"/>
                  <a:gd name="T14" fmla="*/ 0 w 1117"/>
                  <a:gd name="T15" fmla="*/ 0 h 2140"/>
                  <a:gd name="T16" fmla="*/ 0 w 1117"/>
                  <a:gd name="T17" fmla="*/ 0 h 2140"/>
                  <a:gd name="T18" fmla="*/ 0 w 1117"/>
                  <a:gd name="T19" fmla="*/ 0 h 2140"/>
                  <a:gd name="T20" fmla="*/ 0 w 1117"/>
                  <a:gd name="T21" fmla="*/ 0 h 2140"/>
                  <a:gd name="T22" fmla="*/ 0 w 1117"/>
                  <a:gd name="T23" fmla="*/ 0 h 2140"/>
                  <a:gd name="T24" fmla="*/ 0 w 1117"/>
                  <a:gd name="T25" fmla="*/ 0 h 2140"/>
                  <a:gd name="T26" fmla="*/ 0 w 1117"/>
                  <a:gd name="T27" fmla="*/ 0 h 2140"/>
                  <a:gd name="T28" fmla="*/ 0 w 1117"/>
                  <a:gd name="T29" fmla="*/ 0 h 2140"/>
                  <a:gd name="T30" fmla="*/ 0 w 1117"/>
                  <a:gd name="T31" fmla="*/ 0 h 2140"/>
                  <a:gd name="T32" fmla="*/ 0 w 1117"/>
                  <a:gd name="T33" fmla="*/ 0 h 2140"/>
                  <a:gd name="T34" fmla="*/ 0 w 1117"/>
                  <a:gd name="T35" fmla="*/ 0 h 2140"/>
                  <a:gd name="T36" fmla="*/ 0 w 1117"/>
                  <a:gd name="T37" fmla="*/ 0 h 2140"/>
                  <a:gd name="T38" fmla="*/ 0 w 1117"/>
                  <a:gd name="T39" fmla="*/ 0 h 2140"/>
                  <a:gd name="T40" fmla="*/ 0 w 1117"/>
                  <a:gd name="T41" fmla="*/ 0 h 2140"/>
                  <a:gd name="T42" fmla="*/ 0 w 1117"/>
                  <a:gd name="T43" fmla="*/ 0 h 2140"/>
                  <a:gd name="T44" fmla="*/ 0 w 1117"/>
                  <a:gd name="T45" fmla="*/ 0 h 2140"/>
                  <a:gd name="T46" fmla="*/ 0 w 1117"/>
                  <a:gd name="T47" fmla="*/ 0 h 2140"/>
                  <a:gd name="T48" fmla="*/ 0 w 1117"/>
                  <a:gd name="T49" fmla="*/ 0 h 2140"/>
                  <a:gd name="T50" fmla="*/ 0 w 1117"/>
                  <a:gd name="T51" fmla="*/ 0 h 2140"/>
                  <a:gd name="T52" fmla="*/ 0 w 1117"/>
                  <a:gd name="T53" fmla="*/ 0 h 2140"/>
                  <a:gd name="T54" fmla="*/ 0 w 1117"/>
                  <a:gd name="T55" fmla="*/ 0 h 2140"/>
                  <a:gd name="T56" fmla="*/ 0 w 1117"/>
                  <a:gd name="T57" fmla="*/ 0 h 2140"/>
                  <a:gd name="T58" fmla="*/ 0 w 1117"/>
                  <a:gd name="T59" fmla="*/ 0 h 2140"/>
                  <a:gd name="T60" fmla="*/ 0 w 1117"/>
                  <a:gd name="T61" fmla="*/ 0 h 2140"/>
                  <a:gd name="T62" fmla="*/ 0 w 1117"/>
                  <a:gd name="T63" fmla="*/ 0 h 2140"/>
                  <a:gd name="T64" fmla="*/ 0 w 1117"/>
                  <a:gd name="T65" fmla="*/ 0 h 2140"/>
                  <a:gd name="T66" fmla="*/ 0 w 1117"/>
                  <a:gd name="T67" fmla="*/ 0 h 2140"/>
                  <a:gd name="T68" fmla="*/ 0 w 1117"/>
                  <a:gd name="T69" fmla="*/ 0 h 2140"/>
                  <a:gd name="T70" fmla="*/ 0 w 1117"/>
                  <a:gd name="T71" fmla="*/ 0 h 2140"/>
                  <a:gd name="T72" fmla="*/ 0 w 1117"/>
                  <a:gd name="T73" fmla="*/ 0 h 2140"/>
                  <a:gd name="T74" fmla="*/ 0 w 1117"/>
                  <a:gd name="T75" fmla="*/ 0 h 2140"/>
                  <a:gd name="T76" fmla="*/ 0 w 1117"/>
                  <a:gd name="T77" fmla="*/ 0 h 2140"/>
                  <a:gd name="T78" fmla="*/ 0 w 1117"/>
                  <a:gd name="T79" fmla="*/ 0 h 2140"/>
                  <a:gd name="T80" fmla="*/ 0 w 1117"/>
                  <a:gd name="T81" fmla="*/ 0 h 2140"/>
                  <a:gd name="T82" fmla="*/ 0 w 1117"/>
                  <a:gd name="T83" fmla="*/ 0 h 2140"/>
                  <a:gd name="T84" fmla="*/ 0 w 1117"/>
                  <a:gd name="T85" fmla="*/ 0 h 2140"/>
                  <a:gd name="T86" fmla="*/ 0 w 1117"/>
                  <a:gd name="T87" fmla="*/ 0 h 2140"/>
                  <a:gd name="T88" fmla="*/ 0 w 1117"/>
                  <a:gd name="T89" fmla="*/ 0 h 2140"/>
                  <a:gd name="T90" fmla="*/ 0 w 1117"/>
                  <a:gd name="T91" fmla="*/ 0 h 2140"/>
                  <a:gd name="T92" fmla="*/ 0 w 1117"/>
                  <a:gd name="T93" fmla="*/ 0 h 2140"/>
                  <a:gd name="T94" fmla="*/ 0 w 1117"/>
                  <a:gd name="T95" fmla="*/ 0 h 2140"/>
                  <a:gd name="T96" fmla="*/ 0 w 1117"/>
                  <a:gd name="T97" fmla="*/ 0 h 2140"/>
                  <a:gd name="T98" fmla="*/ 0 w 1117"/>
                  <a:gd name="T99" fmla="*/ 0 h 2140"/>
                  <a:gd name="T100" fmla="*/ 0 w 1117"/>
                  <a:gd name="T101" fmla="*/ 0 h 2140"/>
                  <a:gd name="T102" fmla="*/ 0 w 1117"/>
                  <a:gd name="T103" fmla="*/ 0 h 2140"/>
                  <a:gd name="T104" fmla="*/ 0 w 1117"/>
                  <a:gd name="T105" fmla="*/ 0 h 2140"/>
                  <a:gd name="T106" fmla="*/ 0 w 1117"/>
                  <a:gd name="T107" fmla="*/ 0 h 2140"/>
                  <a:gd name="T108" fmla="*/ 0 w 1117"/>
                  <a:gd name="T109" fmla="*/ 0 h 2140"/>
                  <a:gd name="T110" fmla="*/ 0 w 1117"/>
                  <a:gd name="T111" fmla="*/ 0 h 21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17"/>
                  <a:gd name="T169" fmla="*/ 0 h 2140"/>
                  <a:gd name="T170" fmla="*/ 1117 w 1117"/>
                  <a:gd name="T171" fmla="*/ 2140 h 21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17" h="2140">
                    <a:moveTo>
                      <a:pt x="1046" y="2126"/>
                    </a:moveTo>
                    <a:lnTo>
                      <a:pt x="1044" y="2117"/>
                    </a:lnTo>
                    <a:lnTo>
                      <a:pt x="1037" y="2092"/>
                    </a:lnTo>
                    <a:lnTo>
                      <a:pt x="1026" y="2052"/>
                    </a:lnTo>
                    <a:lnTo>
                      <a:pt x="1010" y="2001"/>
                    </a:lnTo>
                    <a:lnTo>
                      <a:pt x="990" y="1940"/>
                    </a:lnTo>
                    <a:lnTo>
                      <a:pt x="964" y="1871"/>
                    </a:lnTo>
                    <a:lnTo>
                      <a:pt x="950" y="1835"/>
                    </a:lnTo>
                    <a:lnTo>
                      <a:pt x="934" y="1798"/>
                    </a:lnTo>
                    <a:lnTo>
                      <a:pt x="916" y="1759"/>
                    </a:lnTo>
                    <a:lnTo>
                      <a:pt x="898" y="1720"/>
                    </a:lnTo>
                    <a:lnTo>
                      <a:pt x="875" y="1675"/>
                    </a:lnTo>
                    <a:lnTo>
                      <a:pt x="845" y="1619"/>
                    </a:lnTo>
                    <a:lnTo>
                      <a:pt x="810" y="1553"/>
                    </a:lnTo>
                    <a:lnTo>
                      <a:pt x="771" y="1479"/>
                    </a:lnTo>
                    <a:lnTo>
                      <a:pt x="728" y="1398"/>
                    </a:lnTo>
                    <a:lnTo>
                      <a:pt x="682" y="1311"/>
                    </a:lnTo>
                    <a:lnTo>
                      <a:pt x="633" y="1221"/>
                    </a:lnTo>
                    <a:lnTo>
                      <a:pt x="583" y="1129"/>
                    </a:lnTo>
                    <a:lnTo>
                      <a:pt x="533" y="1035"/>
                    </a:lnTo>
                    <a:lnTo>
                      <a:pt x="482" y="943"/>
                    </a:lnTo>
                    <a:lnTo>
                      <a:pt x="432" y="853"/>
                    </a:lnTo>
                    <a:lnTo>
                      <a:pt x="385" y="765"/>
                    </a:lnTo>
                    <a:lnTo>
                      <a:pt x="339" y="684"/>
                    </a:lnTo>
                    <a:lnTo>
                      <a:pt x="297" y="609"/>
                    </a:lnTo>
                    <a:lnTo>
                      <a:pt x="259" y="542"/>
                    </a:lnTo>
                    <a:lnTo>
                      <a:pt x="225" y="485"/>
                    </a:lnTo>
                    <a:lnTo>
                      <a:pt x="194" y="431"/>
                    </a:lnTo>
                    <a:lnTo>
                      <a:pt x="164" y="375"/>
                    </a:lnTo>
                    <a:lnTo>
                      <a:pt x="134" y="317"/>
                    </a:lnTo>
                    <a:lnTo>
                      <a:pt x="106" y="261"/>
                    </a:lnTo>
                    <a:lnTo>
                      <a:pt x="80" y="206"/>
                    </a:lnTo>
                    <a:lnTo>
                      <a:pt x="56" y="155"/>
                    </a:lnTo>
                    <a:lnTo>
                      <a:pt x="37" y="110"/>
                    </a:lnTo>
                    <a:lnTo>
                      <a:pt x="22" y="70"/>
                    </a:lnTo>
                    <a:lnTo>
                      <a:pt x="9" y="38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5"/>
                    </a:lnTo>
                    <a:lnTo>
                      <a:pt x="14" y="14"/>
                    </a:lnTo>
                    <a:lnTo>
                      <a:pt x="22" y="25"/>
                    </a:lnTo>
                    <a:lnTo>
                      <a:pt x="30" y="40"/>
                    </a:lnTo>
                    <a:lnTo>
                      <a:pt x="55" y="84"/>
                    </a:lnTo>
                    <a:lnTo>
                      <a:pt x="88" y="144"/>
                    </a:lnTo>
                    <a:lnTo>
                      <a:pt x="126" y="221"/>
                    </a:lnTo>
                    <a:lnTo>
                      <a:pt x="171" y="309"/>
                    </a:lnTo>
                    <a:lnTo>
                      <a:pt x="222" y="407"/>
                    </a:lnTo>
                    <a:lnTo>
                      <a:pt x="279" y="512"/>
                    </a:lnTo>
                    <a:lnTo>
                      <a:pt x="337" y="623"/>
                    </a:lnTo>
                    <a:lnTo>
                      <a:pt x="400" y="737"/>
                    </a:lnTo>
                    <a:lnTo>
                      <a:pt x="462" y="853"/>
                    </a:lnTo>
                    <a:lnTo>
                      <a:pt x="524" y="968"/>
                    </a:lnTo>
                    <a:lnTo>
                      <a:pt x="587" y="1081"/>
                    </a:lnTo>
                    <a:lnTo>
                      <a:pt x="647" y="1190"/>
                    </a:lnTo>
                    <a:lnTo>
                      <a:pt x="704" y="1291"/>
                    </a:lnTo>
                    <a:lnTo>
                      <a:pt x="758" y="1386"/>
                    </a:lnTo>
                    <a:lnTo>
                      <a:pt x="805" y="1468"/>
                    </a:lnTo>
                    <a:lnTo>
                      <a:pt x="848" y="1539"/>
                    </a:lnTo>
                    <a:lnTo>
                      <a:pt x="881" y="1597"/>
                    </a:lnTo>
                    <a:lnTo>
                      <a:pt x="908" y="1637"/>
                    </a:lnTo>
                    <a:lnTo>
                      <a:pt x="927" y="1668"/>
                    </a:lnTo>
                    <a:lnTo>
                      <a:pt x="947" y="1702"/>
                    </a:lnTo>
                    <a:lnTo>
                      <a:pt x="965" y="1737"/>
                    </a:lnTo>
                    <a:lnTo>
                      <a:pt x="982" y="1771"/>
                    </a:lnTo>
                    <a:lnTo>
                      <a:pt x="1012" y="1840"/>
                    </a:lnTo>
                    <a:lnTo>
                      <a:pt x="1036" y="1903"/>
                    </a:lnTo>
                    <a:lnTo>
                      <a:pt x="1056" y="1952"/>
                    </a:lnTo>
                    <a:lnTo>
                      <a:pt x="1070" y="1986"/>
                    </a:lnTo>
                    <a:lnTo>
                      <a:pt x="1072" y="1992"/>
                    </a:lnTo>
                    <a:lnTo>
                      <a:pt x="1073" y="1996"/>
                    </a:lnTo>
                    <a:lnTo>
                      <a:pt x="1076" y="1997"/>
                    </a:lnTo>
                    <a:lnTo>
                      <a:pt x="1077" y="1999"/>
                    </a:lnTo>
                    <a:lnTo>
                      <a:pt x="1078" y="1997"/>
                    </a:lnTo>
                    <a:lnTo>
                      <a:pt x="1080" y="1994"/>
                    </a:lnTo>
                    <a:lnTo>
                      <a:pt x="1080" y="1990"/>
                    </a:lnTo>
                    <a:lnTo>
                      <a:pt x="1080" y="1982"/>
                    </a:lnTo>
                    <a:lnTo>
                      <a:pt x="1082" y="1940"/>
                    </a:lnTo>
                    <a:lnTo>
                      <a:pt x="1086" y="1884"/>
                    </a:lnTo>
                    <a:lnTo>
                      <a:pt x="1091" y="1825"/>
                    </a:lnTo>
                    <a:lnTo>
                      <a:pt x="1097" y="1771"/>
                    </a:lnTo>
                    <a:lnTo>
                      <a:pt x="1101" y="1749"/>
                    </a:lnTo>
                    <a:lnTo>
                      <a:pt x="1103" y="1732"/>
                    </a:lnTo>
                    <a:lnTo>
                      <a:pt x="1107" y="1720"/>
                    </a:lnTo>
                    <a:lnTo>
                      <a:pt x="1110" y="1715"/>
                    </a:lnTo>
                    <a:lnTo>
                      <a:pt x="1111" y="1717"/>
                    </a:lnTo>
                    <a:lnTo>
                      <a:pt x="1112" y="1719"/>
                    </a:lnTo>
                    <a:lnTo>
                      <a:pt x="1112" y="1724"/>
                    </a:lnTo>
                    <a:lnTo>
                      <a:pt x="1113" y="1732"/>
                    </a:lnTo>
                    <a:lnTo>
                      <a:pt x="1115" y="1755"/>
                    </a:lnTo>
                    <a:lnTo>
                      <a:pt x="1115" y="1790"/>
                    </a:lnTo>
                    <a:lnTo>
                      <a:pt x="1116" y="1869"/>
                    </a:lnTo>
                    <a:lnTo>
                      <a:pt x="1116" y="1944"/>
                    </a:lnTo>
                    <a:lnTo>
                      <a:pt x="1117" y="1977"/>
                    </a:lnTo>
                    <a:lnTo>
                      <a:pt x="1116" y="2010"/>
                    </a:lnTo>
                    <a:lnTo>
                      <a:pt x="1116" y="2039"/>
                    </a:lnTo>
                    <a:lnTo>
                      <a:pt x="1113" y="2065"/>
                    </a:lnTo>
                    <a:lnTo>
                      <a:pt x="1111" y="2088"/>
                    </a:lnTo>
                    <a:lnTo>
                      <a:pt x="1106" y="2107"/>
                    </a:lnTo>
                    <a:lnTo>
                      <a:pt x="1103" y="2115"/>
                    </a:lnTo>
                    <a:lnTo>
                      <a:pt x="1101" y="2122"/>
                    </a:lnTo>
                    <a:lnTo>
                      <a:pt x="1097" y="2128"/>
                    </a:lnTo>
                    <a:lnTo>
                      <a:pt x="1093" y="2133"/>
                    </a:lnTo>
                    <a:lnTo>
                      <a:pt x="1090" y="2137"/>
                    </a:lnTo>
                    <a:lnTo>
                      <a:pt x="1085" y="2140"/>
                    </a:lnTo>
                    <a:lnTo>
                      <a:pt x="1080" y="2140"/>
                    </a:lnTo>
                    <a:lnTo>
                      <a:pt x="1073" y="2140"/>
                    </a:lnTo>
                    <a:lnTo>
                      <a:pt x="1067" y="2138"/>
                    </a:lnTo>
                    <a:lnTo>
                      <a:pt x="1061" y="2136"/>
                    </a:lnTo>
                    <a:lnTo>
                      <a:pt x="1054" y="2131"/>
                    </a:lnTo>
                    <a:lnTo>
                      <a:pt x="1046" y="212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6" name="Freeform 67"/>
              <p:cNvSpPr>
                <a:spLocks/>
              </p:cNvSpPr>
              <p:nvPr/>
            </p:nvSpPr>
            <p:spPr bwMode="auto">
              <a:xfrm>
                <a:off x="2565" y="3877"/>
                <a:ext cx="144" cy="250"/>
              </a:xfrm>
              <a:custGeom>
                <a:avLst/>
                <a:gdLst>
                  <a:gd name="T0" fmla="*/ 0 w 721"/>
                  <a:gd name="T1" fmla="*/ 0 h 1251"/>
                  <a:gd name="T2" fmla="*/ 0 w 721"/>
                  <a:gd name="T3" fmla="*/ 0 h 1251"/>
                  <a:gd name="T4" fmla="*/ 0 w 721"/>
                  <a:gd name="T5" fmla="*/ 0 h 1251"/>
                  <a:gd name="T6" fmla="*/ 0 w 721"/>
                  <a:gd name="T7" fmla="*/ 0 h 1251"/>
                  <a:gd name="T8" fmla="*/ 0 w 721"/>
                  <a:gd name="T9" fmla="*/ 0 h 1251"/>
                  <a:gd name="T10" fmla="*/ 0 w 721"/>
                  <a:gd name="T11" fmla="*/ 0 h 1251"/>
                  <a:gd name="T12" fmla="*/ 0 w 721"/>
                  <a:gd name="T13" fmla="*/ 0 h 1251"/>
                  <a:gd name="T14" fmla="*/ 0 w 721"/>
                  <a:gd name="T15" fmla="*/ 0 h 1251"/>
                  <a:gd name="T16" fmla="*/ 0 w 721"/>
                  <a:gd name="T17" fmla="*/ 0 h 1251"/>
                  <a:gd name="T18" fmla="*/ 0 w 721"/>
                  <a:gd name="T19" fmla="*/ 0 h 1251"/>
                  <a:gd name="T20" fmla="*/ 0 w 721"/>
                  <a:gd name="T21" fmla="*/ 0 h 1251"/>
                  <a:gd name="T22" fmla="*/ 0 w 721"/>
                  <a:gd name="T23" fmla="*/ 0 h 1251"/>
                  <a:gd name="T24" fmla="*/ 0 w 721"/>
                  <a:gd name="T25" fmla="*/ 0 h 1251"/>
                  <a:gd name="T26" fmla="*/ 0 w 721"/>
                  <a:gd name="T27" fmla="*/ 0 h 1251"/>
                  <a:gd name="T28" fmla="*/ 0 w 721"/>
                  <a:gd name="T29" fmla="*/ 0 h 1251"/>
                  <a:gd name="T30" fmla="*/ 0 w 721"/>
                  <a:gd name="T31" fmla="*/ 0 h 1251"/>
                  <a:gd name="T32" fmla="*/ 0 w 721"/>
                  <a:gd name="T33" fmla="*/ 0 h 1251"/>
                  <a:gd name="T34" fmla="*/ 0 w 721"/>
                  <a:gd name="T35" fmla="*/ 0 h 1251"/>
                  <a:gd name="T36" fmla="*/ 0 w 721"/>
                  <a:gd name="T37" fmla="*/ 0 h 1251"/>
                  <a:gd name="T38" fmla="*/ 0 w 721"/>
                  <a:gd name="T39" fmla="*/ 0 h 1251"/>
                  <a:gd name="T40" fmla="*/ 0 w 721"/>
                  <a:gd name="T41" fmla="*/ 0 h 1251"/>
                  <a:gd name="T42" fmla="*/ 0 w 721"/>
                  <a:gd name="T43" fmla="*/ 0 h 1251"/>
                  <a:gd name="T44" fmla="*/ 0 w 721"/>
                  <a:gd name="T45" fmla="*/ 0 h 1251"/>
                  <a:gd name="T46" fmla="*/ 0 w 721"/>
                  <a:gd name="T47" fmla="*/ 0 h 1251"/>
                  <a:gd name="T48" fmla="*/ 0 w 721"/>
                  <a:gd name="T49" fmla="*/ 0 h 1251"/>
                  <a:gd name="T50" fmla="*/ 0 w 721"/>
                  <a:gd name="T51" fmla="*/ 0 h 1251"/>
                  <a:gd name="T52" fmla="*/ 0 w 721"/>
                  <a:gd name="T53" fmla="*/ 0 h 1251"/>
                  <a:gd name="T54" fmla="*/ 0 w 721"/>
                  <a:gd name="T55" fmla="*/ 0 h 1251"/>
                  <a:gd name="T56" fmla="*/ 0 w 721"/>
                  <a:gd name="T57" fmla="*/ 0 h 1251"/>
                  <a:gd name="T58" fmla="*/ 0 w 721"/>
                  <a:gd name="T59" fmla="*/ 0 h 1251"/>
                  <a:gd name="T60" fmla="*/ 0 w 721"/>
                  <a:gd name="T61" fmla="*/ 0 h 1251"/>
                  <a:gd name="T62" fmla="*/ 0 w 721"/>
                  <a:gd name="T63" fmla="*/ 0 h 1251"/>
                  <a:gd name="T64" fmla="*/ 0 w 721"/>
                  <a:gd name="T65" fmla="*/ 0 h 1251"/>
                  <a:gd name="T66" fmla="*/ 0 w 721"/>
                  <a:gd name="T67" fmla="*/ 0 h 12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1"/>
                  <a:gd name="T103" fmla="*/ 0 h 1251"/>
                  <a:gd name="T104" fmla="*/ 721 w 721"/>
                  <a:gd name="T105" fmla="*/ 1251 h 12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1" h="1251">
                    <a:moveTo>
                      <a:pt x="721" y="1251"/>
                    </a:moveTo>
                    <a:lnTo>
                      <a:pt x="715" y="1240"/>
                    </a:lnTo>
                    <a:lnTo>
                      <a:pt x="697" y="1207"/>
                    </a:lnTo>
                    <a:lnTo>
                      <a:pt x="670" y="1159"/>
                    </a:lnTo>
                    <a:lnTo>
                      <a:pt x="634" y="1096"/>
                    </a:lnTo>
                    <a:lnTo>
                      <a:pt x="592" y="1026"/>
                    </a:lnTo>
                    <a:lnTo>
                      <a:pt x="545" y="951"/>
                    </a:lnTo>
                    <a:lnTo>
                      <a:pt x="521" y="913"/>
                    </a:lnTo>
                    <a:lnTo>
                      <a:pt x="495" y="875"/>
                    </a:lnTo>
                    <a:lnTo>
                      <a:pt x="470" y="838"/>
                    </a:lnTo>
                    <a:lnTo>
                      <a:pt x="444" y="802"/>
                    </a:lnTo>
                    <a:lnTo>
                      <a:pt x="400" y="739"/>
                    </a:lnTo>
                    <a:lnTo>
                      <a:pt x="371" y="696"/>
                    </a:lnTo>
                    <a:lnTo>
                      <a:pt x="361" y="677"/>
                    </a:lnTo>
                    <a:lnTo>
                      <a:pt x="353" y="661"/>
                    </a:lnTo>
                    <a:lnTo>
                      <a:pt x="347" y="646"/>
                    </a:lnTo>
                    <a:lnTo>
                      <a:pt x="340" y="632"/>
                    </a:lnTo>
                    <a:lnTo>
                      <a:pt x="330" y="601"/>
                    </a:lnTo>
                    <a:lnTo>
                      <a:pt x="318" y="562"/>
                    </a:lnTo>
                    <a:lnTo>
                      <a:pt x="310" y="537"/>
                    </a:lnTo>
                    <a:lnTo>
                      <a:pt x="299" y="508"/>
                    </a:lnTo>
                    <a:lnTo>
                      <a:pt x="287" y="475"/>
                    </a:lnTo>
                    <a:lnTo>
                      <a:pt x="270" y="436"/>
                    </a:lnTo>
                    <a:lnTo>
                      <a:pt x="252" y="394"/>
                    </a:lnTo>
                    <a:lnTo>
                      <a:pt x="230" y="352"/>
                    </a:lnTo>
                    <a:lnTo>
                      <a:pt x="209" y="311"/>
                    </a:lnTo>
                    <a:lnTo>
                      <a:pt x="187" y="272"/>
                    </a:lnTo>
                    <a:lnTo>
                      <a:pt x="164" y="234"/>
                    </a:lnTo>
                    <a:lnTo>
                      <a:pt x="142" y="199"/>
                    </a:lnTo>
                    <a:lnTo>
                      <a:pt x="119" y="165"/>
                    </a:lnTo>
                    <a:lnTo>
                      <a:pt x="98" y="133"/>
                    </a:lnTo>
                    <a:lnTo>
                      <a:pt x="60" y="79"/>
                    </a:lnTo>
                    <a:lnTo>
                      <a:pt x="27" y="37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10" y="17"/>
                    </a:lnTo>
                    <a:lnTo>
                      <a:pt x="38" y="60"/>
                    </a:lnTo>
                    <a:lnTo>
                      <a:pt x="79" y="125"/>
                    </a:lnTo>
                    <a:lnTo>
                      <a:pt x="127" y="203"/>
                    </a:lnTo>
                    <a:lnTo>
                      <a:pt x="152" y="245"/>
                    </a:lnTo>
                    <a:lnTo>
                      <a:pt x="176" y="289"/>
                    </a:lnTo>
                    <a:lnTo>
                      <a:pt x="199" y="331"/>
                    </a:lnTo>
                    <a:lnTo>
                      <a:pt x="220" y="374"/>
                    </a:lnTo>
                    <a:lnTo>
                      <a:pt x="238" y="415"/>
                    </a:lnTo>
                    <a:lnTo>
                      <a:pt x="253" y="453"/>
                    </a:lnTo>
                    <a:lnTo>
                      <a:pt x="259" y="472"/>
                    </a:lnTo>
                    <a:lnTo>
                      <a:pt x="264" y="488"/>
                    </a:lnTo>
                    <a:lnTo>
                      <a:pt x="268" y="505"/>
                    </a:lnTo>
                    <a:lnTo>
                      <a:pt x="270" y="520"/>
                    </a:lnTo>
                    <a:lnTo>
                      <a:pt x="274" y="548"/>
                    </a:lnTo>
                    <a:lnTo>
                      <a:pt x="278" y="572"/>
                    </a:lnTo>
                    <a:lnTo>
                      <a:pt x="283" y="594"/>
                    </a:lnTo>
                    <a:lnTo>
                      <a:pt x="289" y="614"/>
                    </a:lnTo>
                    <a:lnTo>
                      <a:pt x="295" y="632"/>
                    </a:lnTo>
                    <a:lnTo>
                      <a:pt x="302" y="647"/>
                    </a:lnTo>
                    <a:lnTo>
                      <a:pt x="309" y="661"/>
                    </a:lnTo>
                    <a:lnTo>
                      <a:pt x="317" y="673"/>
                    </a:lnTo>
                    <a:lnTo>
                      <a:pt x="334" y="697"/>
                    </a:lnTo>
                    <a:lnTo>
                      <a:pt x="352" y="719"/>
                    </a:lnTo>
                    <a:lnTo>
                      <a:pt x="370" y="743"/>
                    </a:lnTo>
                    <a:lnTo>
                      <a:pt x="389" y="772"/>
                    </a:lnTo>
                    <a:lnTo>
                      <a:pt x="419" y="818"/>
                    </a:lnTo>
                    <a:lnTo>
                      <a:pt x="464" y="884"/>
                    </a:lnTo>
                    <a:lnTo>
                      <a:pt x="517" y="963"/>
                    </a:lnTo>
                    <a:lnTo>
                      <a:pt x="575" y="1045"/>
                    </a:lnTo>
                    <a:lnTo>
                      <a:pt x="630" y="1122"/>
                    </a:lnTo>
                    <a:lnTo>
                      <a:pt x="676" y="1189"/>
                    </a:lnTo>
                    <a:lnTo>
                      <a:pt x="708" y="1235"/>
                    </a:lnTo>
                    <a:lnTo>
                      <a:pt x="721" y="125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7" name="Freeform 68"/>
              <p:cNvSpPr>
                <a:spLocks/>
              </p:cNvSpPr>
              <p:nvPr/>
            </p:nvSpPr>
            <p:spPr bwMode="auto">
              <a:xfrm>
                <a:off x="2299" y="3696"/>
                <a:ext cx="155" cy="372"/>
              </a:xfrm>
              <a:custGeom>
                <a:avLst/>
                <a:gdLst>
                  <a:gd name="T0" fmla="*/ 0 w 777"/>
                  <a:gd name="T1" fmla="*/ 0 h 1858"/>
                  <a:gd name="T2" fmla="*/ 0 w 777"/>
                  <a:gd name="T3" fmla="*/ 0 h 1858"/>
                  <a:gd name="T4" fmla="*/ 0 w 777"/>
                  <a:gd name="T5" fmla="*/ 0 h 1858"/>
                  <a:gd name="T6" fmla="*/ 0 w 777"/>
                  <a:gd name="T7" fmla="*/ 0 h 1858"/>
                  <a:gd name="T8" fmla="*/ 0 w 777"/>
                  <a:gd name="T9" fmla="*/ 0 h 1858"/>
                  <a:gd name="T10" fmla="*/ 0 w 777"/>
                  <a:gd name="T11" fmla="*/ 0 h 1858"/>
                  <a:gd name="T12" fmla="*/ 0 w 777"/>
                  <a:gd name="T13" fmla="*/ 0 h 1858"/>
                  <a:gd name="T14" fmla="*/ 0 w 777"/>
                  <a:gd name="T15" fmla="*/ 0 h 1858"/>
                  <a:gd name="T16" fmla="*/ 0 w 777"/>
                  <a:gd name="T17" fmla="*/ 0 h 1858"/>
                  <a:gd name="T18" fmla="*/ 0 w 777"/>
                  <a:gd name="T19" fmla="*/ 0 h 1858"/>
                  <a:gd name="T20" fmla="*/ 0 w 777"/>
                  <a:gd name="T21" fmla="*/ 0 h 1858"/>
                  <a:gd name="T22" fmla="*/ 0 w 777"/>
                  <a:gd name="T23" fmla="*/ 0 h 1858"/>
                  <a:gd name="T24" fmla="*/ 0 w 777"/>
                  <a:gd name="T25" fmla="*/ 0 h 1858"/>
                  <a:gd name="T26" fmla="*/ 0 w 777"/>
                  <a:gd name="T27" fmla="*/ 0 h 1858"/>
                  <a:gd name="T28" fmla="*/ 0 w 777"/>
                  <a:gd name="T29" fmla="*/ 0 h 1858"/>
                  <a:gd name="T30" fmla="*/ 0 w 777"/>
                  <a:gd name="T31" fmla="*/ 0 h 1858"/>
                  <a:gd name="T32" fmla="*/ 0 w 777"/>
                  <a:gd name="T33" fmla="*/ 0 h 1858"/>
                  <a:gd name="T34" fmla="*/ 0 w 777"/>
                  <a:gd name="T35" fmla="*/ 0 h 1858"/>
                  <a:gd name="T36" fmla="*/ 0 w 777"/>
                  <a:gd name="T37" fmla="*/ 0 h 1858"/>
                  <a:gd name="T38" fmla="*/ 0 w 777"/>
                  <a:gd name="T39" fmla="*/ 0 h 1858"/>
                  <a:gd name="T40" fmla="*/ 0 w 777"/>
                  <a:gd name="T41" fmla="*/ 0 h 1858"/>
                  <a:gd name="T42" fmla="*/ 0 w 777"/>
                  <a:gd name="T43" fmla="*/ 0 h 1858"/>
                  <a:gd name="T44" fmla="*/ 0 w 777"/>
                  <a:gd name="T45" fmla="*/ 0 h 1858"/>
                  <a:gd name="T46" fmla="*/ 0 w 777"/>
                  <a:gd name="T47" fmla="*/ 0 h 1858"/>
                  <a:gd name="T48" fmla="*/ 0 w 777"/>
                  <a:gd name="T49" fmla="*/ 0 h 1858"/>
                  <a:gd name="T50" fmla="*/ 0 w 777"/>
                  <a:gd name="T51" fmla="*/ 0 h 1858"/>
                  <a:gd name="T52" fmla="*/ 0 w 777"/>
                  <a:gd name="T53" fmla="*/ 0 h 1858"/>
                  <a:gd name="T54" fmla="*/ 0 w 777"/>
                  <a:gd name="T55" fmla="*/ 0 h 1858"/>
                  <a:gd name="T56" fmla="*/ 0 w 777"/>
                  <a:gd name="T57" fmla="*/ 0 h 1858"/>
                  <a:gd name="T58" fmla="*/ 0 w 777"/>
                  <a:gd name="T59" fmla="*/ 0 h 1858"/>
                  <a:gd name="T60" fmla="*/ 0 w 777"/>
                  <a:gd name="T61" fmla="*/ 0 h 1858"/>
                  <a:gd name="T62" fmla="*/ 0 w 777"/>
                  <a:gd name="T63" fmla="*/ 0 h 1858"/>
                  <a:gd name="T64" fmla="*/ 0 w 777"/>
                  <a:gd name="T65" fmla="*/ 0 h 1858"/>
                  <a:gd name="T66" fmla="*/ 0 w 777"/>
                  <a:gd name="T67" fmla="*/ 0 h 1858"/>
                  <a:gd name="T68" fmla="*/ 0 w 777"/>
                  <a:gd name="T69" fmla="*/ 0 h 1858"/>
                  <a:gd name="T70" fmla="*/ 0 w 777"/>
                  <a:gd name="T71" fmla="*/ 0 h 1858"/>
                  <a:gd name="T72" fmla="*/ 0 w 777"/>
                  <a:gd name="T73" fmla="*/ 0 h 1858"/>
                  <a:gd name="T74" fmla="*/ 0 w 777"/>
                  <a:gd name="T75" fmla="*/ 0 h 1858"/>
                  <a:gd name="T76" fmla="*/ 0 w 777"/>
                  <a:gd name="T77" fmla="*/ 0 h 1858"/>
                  <a:gd name="T78" fmla="*/ 0 w 777"/>
                  <a:gd name="T79" fmla="*/ 0 h 1858"/>
                  <a:gd name="T80" fmla="*/ 0 w 777"/>
                  <a:gd name="T81" fmla="*/ 0 h 1858"/>
                  <a:gd name="T82" fmla="*/ 0 w 777"/>
                  <a:gd name="T83" fmla="*/ 0 h 1858"/>
                  <a:gd name="T84" fmla="*/ 0 w 777"/>
                  <a:gd name="T85" fmla="*/ 0 h 1858"/>
                  <a:gd name="T86" fmla="*/ 0 w 777"/>
                  <a:gd name="T87" fmla="*/ 0 h 1858"/>
                  <a:gd name="T88" fmla="*/ 0 w 777"/>
                  <a:gd name="T89" fmla="*/ 0 h 1858"/>
                  <a:gd name="T90" fmla="*/ 0 w 777"/>
                  <a:gd name="T91" fmla="*/ 0 h 1858"/>
                  <a:gd name="T92" fmla="*/ 0 w 777"/>
                  <a:gd name="T93" fmla="*/ 0 h 1858"/>
                  <a:gd name="T94" fmla="*/ 0 w 777"/>
                  <a:gd name="T95" fmla="*/ 0 h 1858"/>
                  <a:gd name="T96" fmla="*/ 0 w 777"/>
                  <a:gd name="T97" fmla="*/ 0 h 1858"/>
                  <a:gd name="T98" fmla="*/ 0 w 777"/>
                  <a:gd name="T99" fmla="*/ 0 h 1858"/>
                  <a:gd name="T100" fmla="*/ 0 w 777"/>
                  <a:gd name="T101" fmla="*/ 0 h 1858"/>
                  <a:gd name="T102" fmla="*/ 0 w 777"/>
                  <a:gd name="T103" fmla="*/ 0 h 1858"/>
                  <a:gd name="T104" fmla="*/ 0 w 777"/>
                  <a:gd name="T105" fmla="*/ 0 h 1858"/>
                  <a:gd name="T106" fmla="*/ 0 w 777"/>
                  <a:gd name="T107" fmla="*/ 0 h 1858"/>
                  <a:gd name="T108" fmla="*/ 0 w 777"/>
                  <a:gd name="T109" fmla="*/ 0 h 1858"/>
                  <a:gd name="T110" fmla="*/ 0 w 777"/>
                  <a:gd name="T111" fmla="*/ 0 h 1858"/>
                  <a:gd name="T112" fmla="*/ 0 w 777"/>
                  <a:gd name="T113" fmla="*/ 0 h 1858"/>
                  <a:gd name="T114" fmla="*/ 0 w 777"/>
                  <a:gd name="T115" fmla="*/ 0 h 1858"/>
                  <a:gd name="T116" fmla="*/ 0 w 777"/>
                  <a:gd name="T117" fmla="*/ 0 h 1858"/>
                  <a:gd name="T118" fmla="*/ 0 w 777"/>
                  <a:gd name="T119" fmla="*/ 0 h 1858"/>
                  <a:gd name="T120" fmla="*/ 0 w 777"/>
                  <a:gd name="T121" fmla="*/ 0 h 1858"/>
                  <a:gd name="T122" fmla="*/ 0 w 777"/>
                  <a:gd name="T123" fmla="*/ 0 h 1858"/>
                  <a:gd name="T124" fmla="*/ 0 w 777"/>
                  <a:gd name="T125" fmla="*/ 0 h 18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7"/>
                  <a:gd name="T190" fmla="*/ 0 h 1858"/>
                  <a:gd name="T191" fmla="*/ 777 w 777"/>
                  <a:gd name="T192" fmla="*/ 1858 h 185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7" h="1858">
                    <a:moveTo>
                      <a:pt x="777" y="1858"/>
                    </a:moveTo>
                    <a:lnTo>
                      <a:pt x="769" y="1848"/>
                    </a:lnTo>
                    <a:lnTo>
                      <a:pt x="748" y="1821"/>
                    </a:lnTo>
                    <a:lnTo>
                      <a:pt x="717" y="1780"/>
                    </a:lnTo>
                    <a:lnTo>
                      <a:pt x="678" y="1728"/>
                    </a:lnTo>
                    <a:lnTo>
                      <a:pt x="636" y="1670"/>
                    </a:lnTo>
                    <a:lnTo>
                      <a:pt x="591" y="1607"/>
                    </a:lnTo>
                    <a:lnTo>
                      <a:pt x="548" y="1546"/>
                    </a:lnTo>
                    <a:lnTo>
                      <a:pt x="510" y="1487"/>
                    </a:lnTo>
                    <a:lnTo>
                      <a:pt x="492" y="1458"/>
                    </a:lnTo>
                    <a:lnTo>
                      <a:pt x="473" y="1424"/>
                    </a:lnTo>
                    <a:lnTo>
                      <a:pt x="453" y="1386"/>
                    </a:lnTo>
                    <a:lnTo>
                      <a:pt x="433" y="1345"/>
                    </a:lnTo>
                    <a:lnTo>
                      <a:pt x="413" y="1303"/>
                    </a:lnTo>
                    <a:lnTo>
                      <a:pt x="394" y="1257"/>
                    </a:lnTo>
                    <a:lnTo>
                      <a:pt x="374" y="1210"/>
                    </a:lnTo>
                    <a:lnTo>
                      <a:pt x="355" y="1162"/>
                    </a:lnTo>
                    <a:lnTo>
                      <a:pt x="336" y="1113"/>
                    </a:lnTo>
                    <a:lnTo>
                      <a:pt x="317" y="1064"/>
                    </a:lnTo>
                    <a:lnTo>
                      <a:pt x="301" y="1014"/>
                    </a:lnTo>
                    <a:lnTo>
                      <a:pt x="286" y="966"/>
                    </a:lnTo>
                    <a:lnTo>
                      <a:pt x="272" y="918"/>
                    </a:lnTo>
                    <a:lnTo>
                      <a:pt x="260" y="872"/>
                    </a:lnTo>
                    <a:lnTo>
                      <a:pt x="251" y="827"/>
                    </a:lnTo>
                    <a:lnTo>
                      <a:pt x="243" y="785"/>
                    </a:lnTo>
                    <a:lnTo>
                      <a:pt x="238" y="745"/>
                    </a:lnTo>
                    <a:lnTo>
                      <a:pt x="233" y="707"/>
                    </a:lnTo>
                    <a:lnTo>
                      <a:pt x="230" y="671"/>
                    </a:lnTo>
                    <a:lnTo>
                      <a:pt x="228" y="636"/>
                    </a:lnTo>
                    <a:lnTo>
                      <a:pt x="225" y="571"/>
                    </a:lnTo>
                    <a:lnTo>
                      <a:pt x="223" y="511"/>
                    </a:lnTo>
                    <a:lnTo>
                      <a:pt x="220" y="484"/>
                    </a:lnTo>
                    <a:lnTo>
                      <a:pt x="219" y="457"/>
                    </a:lnTo>
                    <a:lnTo>
                      <a:pt x="215" y="432"/>
                    </a:lnTo>
                    <a:lnTo>
                      <a:pt x="211" y="407"/>
                    </a:lnTo>
                    <a:lnTo>
                      <a:pt x="205" y="383"/>
                    </a:lnTo>
                    <a:lnTo>
                      <a:pt x="199" y="359"/>
                    </a:lnTo>
                    <a:lnTo>
                      <a:pt x="190" y="338"/>
                    </a:lnTo>
                    <a:lnTo>
                      <a:pt x="179" y="315"/>
                    </a:lnTo>
                    <a:lnTo>
                      <a:pt x="154" y="268"/>
                    </a:lnTo>
                    <a:lnTo>
                      <a:pt x="126" y="213"/>
                    </a:lnTo>
                    <a:lnTo>
                      <a:pt x="97" y="156"/>
                    </a:lnTo>
                    <a:lnTo>
                      <a:pt x="68" y="101"/>
                    </a:lnTo>
                    <a:lnTo>
                      <a:pt x="42" y="53"/>
                    </a:lnTo>
                    <a:lnTo>
                      <a:pt x="20" y="18"/>
                    </a:lnTo>
                    <a:lnTo>
                      <a:pt x="13" y="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16"/>
                    </a:lnTo>
                    <a:lnTo>
                      <a:pt x="9" y="32"/>
                    </a:lnTo>
                    <a:lnTo>
                      <a:pt x="18" y="53"/>
                    </a:lnTo>
                    <a:lnTo>
                      <a:pt x="29" y="80"/>
                    </a:lnTo>
                    <a:lnTo>
                      <a:pt x="58" y="141"/>
                    </a:lnTo>
                    <a:lnTo>
                      <a:pt x="90" y="213"/>
                    </a:lnTo>
                    <a:lnTo>
                      <a:pt x="107" y="251"/>
                    </a:lnTo>
                    <a:lnTo>
                      <a:pt x="123" y="289"/>
                    </a:lnTo>
                    <a:lnTo>
                      <a:pt x="138" y="327"/>
                    </a:lnTo>
                    <a:lnTo>
                      <a:pt x="151" y="365"/>
                    </a:lnTo>
                    <a:lnTo>
                      <a:pt x="163" y="402"/>
                    </a:lnTo>
                    <a:lnTo>
                      <a:pt x="171" y="437"/>
                    </a:lnTo>
                    <a:lnTo>
                      <a:pt x="174" y="453"/>
                    </a:lnTo>
                    <a:lnTo>
                      <a:pt x="176" y="469"/>
                    </a:lnTo>
                    <a:lnTo>
                      <a:pt x="179" y="484"/>
                    </a:lnTo>
                    <a:lnTo>
                      <a:pt x="179" y="499"/>
                    </a:lnTo>
                    <a:lnTo>
                      <a:pt x="180" y="530"/>
                    </a:lnTo>
                    <a:lnTo>
                      <a:pt x="183" y="568"/>
                    </a:lnTo>
                    <a:lnTo>
                      <a:pt x="188" y="613"/>
                    </a:lnTo>
                    <a:lnTo>
                      <a:pt x="194" y="660"/>
                    </a:lnTo>
                    <a:lnTo>
                      <a:pt x="201" y="712"/>
                    </a:lnTo>
                    <a:lnTo>
                      <a:pt x="209" y="767"/>
                    </a:lnTo>
                    <a:lnTo>
                      <a:pt x="219" y="825"/>
                    </a:lnTo>
                    <a:lnTo>
                      <a:pt x="229" y="882"/>
                    </a:lnTo>
                    <a:lnTo>
                      <a:pt x="250" y="994"/>
                    </a:lnTo>
                    <a:lnTo>
                      <a:pt x="272" y="1099"/>
                    </a:lnTo>
                    <a:lnTo>
                      <a:pt x="284" y="1145"/>
                    </a:lnTo>
                    <a:lnTo>
                      <a:pt x="294" y="1187"/>
                    </a:lnTo>
                    <a:lnTo>
                      <a:pt x="304" y="1222"/>
                    </a:lnTo>
                    <a:lnTo>
                      <a:pt x="312" y="1250"/>
                    </a:lnTo>
                    <a:lnTo>
                      <a:pt x="315" y="1262"/>
                    </a:lnTo>
                    <a:lnTo>
                      <a:pt x="317" y="1272"/>
                    </a:lnTo>
                    <a:lnTo>
                      <a:pt x="317" y="1279"/>
                    </a:lnTo>
                    <a:lnTo>
                      <a:pt x="316" y="1285"/>
                    </a:lnTo>
                    <a:lnTo>
                      <a:pt x="315" y="1290"/>
                    </a:lnTo>
                    <a:lnTo>
                      <a:pt x="311" y="1294"/>
                    </a:lnTo>
                    <a:lnTo>
                      <a:pt x="307" y="1297"/>
                    </a:lnTo>
                    <a:lnTo>
                      <a:pt x="304" y="1298"/>
                    </a:lnTo>
                    <a:lnTo>
                      <a:pt x="292" y="1298"/>
                    </a:lnTo>
                    <a:lnTo>
                      <a:pt x="280" y="1295"/>
                    </a:lnTo>
                    <a:lnTo>
                      <a:pt x="267" y="1290"/>
                    </a:lnTo>
                    <a:lnTo>
                      <a:pt x="254" y="1287"/>
                    </a:lnTo>
                    <a:lnTo>
                      <a:pt x="241" y="1283"/>
                    </a:lnTo>
                    <a:lnTo>
                      <a:pt x="230" y="1280"/>
                    </a:lnTo>
                    <a:lnTo>
                      <a:pt x="225" y="1280"/>
                    </a:lnTo>
                    <a:lnTo>
                      <a:pt x="221" y="1280"/>
                    </a:lnTo>
                    <a:lnTo>
                      <a:pt x="218" y="1283"/>
                    </a:lnTo>
                    <a:lnTo>
                      <a:pt x="215" y="1285"/>
                    </a:lnTo>
                    <a:lnTo>
                      <a:pt x="214" y="1289"/>
                    </a:lnTo>
                    <a:lnTo>
                      <a:pt x="214" y="1295"/>
                    </a:lnTo>
                    <a:lnTo>
                      <a:pt x="215" y="1302"/>
                    </a:lnTo>
                    <a:lnTo>
                      <a:pt x="218" y="1310"/>
                    </a:lnTo>
                    <a:lnTo>
                      <a:pt x="228" y="1333"/>
                    </a:lnTo>
                    <a:lnTo>
                      <a:pt x="243" y="1364"/>
                    </a:lnTo>
                    <a:lnTo>
                      <a:pt x="264" y="1400"/>
                    </a:lnTo>
                    <a:lnTo>
                      <a:pt x="285" y="1436"/>
                    </a:lnTo>
                    <a:lnTo>
                      <a:pt x="307" y="1474"/>
                    </a:lnTo>
                    <a:lnTo>
                      <a:pt x="330" y="1510"/>
                    </a:lnTo>
                    <a:lnTo>
                      <a:pt x="376" y="1580"/>
                    </a:lnTo>
                    <a:lnTo>
                      <a:pt x="420" y="1643"/>
                    </a:lnTo>
                    <a:lnTo>
                      <a:pt x="460" y="1698"/>
                    </a:lnTo>
                    <a:lnTo>
                      <a:pt x="491" y="1741"/>
                    </a:lnTo>
                    <a:lnTo>
                      <a:pt x="512" y="1768"/>
                    </a:lnTo>
                    <a:lnTo>
                      <a:pt x="520" y="1778"/>
                    </a:lnTo>
                    <a:lnTo>
                      <a:pt x="527" y="1778"/>
                    </a:lnTo>
                    <a:lnTo>
                      <a:pt x="547" y="1780"/>
                    </a:lnTo>
                    <a:lnTo>
                      <a:pt x="576" y="1783"/>
                    </a:lnTo>
                    <a:lnTo>
                      <a:pt x="613" y="1788"/>
                    </a:lnTo>
                    <a:lnTo>
                      <a:pt x="633" y="1793"/>
                    </a:lnTo>
                    <a:lnTo>
                      <a:pt x="654" y="1798"/>
                    </a:lnTo>
                    <a:lnTo>
                      <a:pt x="676" y="1805"/>
                    </a:lnTo>
                    <a:lnTo>
                      <a:pt x="697" y="1812"/>
                    </a:lnTo>
                    <a:lnTo>
                      <a:pt x="718" y="1821"/>
                    </a:lnTo>
                    <a:lnTo>
                      <a:pt x="739" y="1832"/>
                    </a:lnTo>
                    <a:lnTo>
                      <a:pt x="758" y="1843"/>
                    </a:lnTo>
                    <a:lnTo>
                      <a:pt x="777" y="185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8" name="Freeform 69"/>
              <p:cNvSpPr>
                <a:spLocks/>
              </p:cNvSpPr>
              <p:nvPr/>
            </p:nvSpPr>
            <p:spPr bwMode="auto">
              <a:xfrm>
                <a:off x="2260" y="3847"/>
                <a:ext cx="54" cy="146"/>
              </a:xfrm>
              <a:custGeom>
                <a:avLst/>
                <a:gdLst>
                  <a:gd name="T0" fmla="*/ 0 w 269"/>
                  <a:gd name="T1" fmla="*/ 0 h 731"/>
                  <a:gd name="T2" fmla="*/ 0 w 269"/>
                  <a:gd name="T3" fmla="*/ 0 h 731"/>
                  <a:gd name="T4" fmla="*/ 0 w 269"/>
                  <a:gd name="T5" fmla="*/ 0 h 731"/>
                  <a:gd name="T6" fmla="*/ 0 w 269"/>
                  <a:gd name="T7" fmla="*/ 0 h 731"/>
                  <a:gd name="T8" fmla="*/ 0 w 269"/>
                  <a:gd name="T9" fmla="*/ 0 h 731"/>
                  <a:gd name="T10" fmla="*/ 0 w 269"/>
                  <a:gd name="T11" fmla="*/ 0 h 731"/>
                  <a:gd name="T12" fmla="*/ 0 w 269"/>
                  <a:gd name="T13" fmla="*/ 0 h 731"/>
                  <a:gd name="T14" fmla="*/ 0 w 269"/>
                  <a:gd name="T15" fmla="*/ 0 h 731"/>
                  <a:gd name="T16" fmla="*/ 0 w 269"/>
                  <a:gd name="T17" fmla="*/ 0 h 731"/>
                  <a:gd name="T18" fmla="*/ 0 w 269"/>
                  <a:gd name="T19" fmla="*/ 0 h 731"/>
                  <a:gd name="T20" fmla="*/ 0 w 269"/>
                  <a:gd name="T21" fmla="*/ 0 h 731"/>
                  <a:gd name="T22" fmla="*/ 0 w 269"/>
                  <a:gd name="T23" fmla="*/ 0 h 731"/>
                  <a:gd name="T24" fmla="*/ 0 w 269"/>
                  <a:gd name="T25" fmla="*/ 0 h 731"/>
                  <a:gd name="T26" fmla="*/ 0 w 269"/>
                  <a:gd name="T27" fmla="*/ 0 h 731"/>
                  <a:gd name="T28" fmla="*/ 0 w 269"/>
                  <a:gd name="T29" fmla="*/ 0 h 731"/>
                  <a:gd name="T30" fmla="*/ 0 w 269"/>
                  <a:gd name="T31" fmla="*/ 0 h 731"/>
                  <a:gd name="T32" fmla="*/ 0 w 269"/>
                  <a:gd name="T33" fmla="*/ 0 h 731"/>
                  <a:gd name="T34" fmla="*/ 0 w 269"/>
                  <a:gd name="T35" fmla="*/ 0 h 731"/>
                  <a:gd name="T36" fmla="*/ 0 w 269"/>
                  <a:gd name="T37" fmla="*/ 0 h 731"/>
                  <a:gd name="T38" fmla="*/ 0 w 269"/>
                  <a:gd name="T39" fmla="*/ 0 h 731"/>
                  <a:gd name="T40" fmla="*/ 0 w 269"/>
                  <a:gd name="T41" fmla="*/ 0 h 731"/>
                  <a:gd name="T42" fmla="*/ 0 w 269"/>
                  <a:gd name="T43" fmla="*/ 0 h 731"/>
                  <a:gd name="T44" fmla="*/ 0 w 269"/>
                  <a:gd name="T45" fmla="*/ 0 h 731"/>
                  <a:gd name="T46" fmla="*/ 0 w 269"/>
                  <a:gd name="T47" fmla="*/ 0 h 731"/>
                  <a:gd name="T48" fmla="*/ 0 w 269"/>
                  <a:gd name="T49" fmla="*/ 0 h 731"/>
                  <a:gd name="T50" fmla="*/ 0 w 269"/>
                  <a:gd name="T51" fmla="*/ 0 h 731"/>
                  <a:gd name="T52" fmla="*/ 0 w 269"/>
                  <a:gd name="T53" fmla="*/ 0 h 731"/>
                  <a:gd name="T54" fmla="*/ 0 w 269"/>
                  <a:gd name="T55" fmla="*/ 0 h 731"/>
                  <a:gd name="T56" fmla="*/ 0 w 269"/>
                  <a:gd name="T57" fmla="*/ 0 h 731"/>
                  <a:gd name="T58" fmla="*/ 0 w 269"/>
                  <a:gd name="T59" fmla="*/ 0 h 731"/>
                  <a:gd name="T60" fmla="*/ 0 w 269"/>
                  <a:gd name="T61" fmla="*/ 0 h 731"/>
                  <a:gd name="T62" fmla="*/ 0 w 269"/>
                  <a:gd name="T63" fmla="*/ 0 h 731"/>
                  <a:gd name="T64" fmla="*/ 0 w 269"/>
                  <a:gd name="T65" fmla="*/ 0 h 731"/>
                  <a:gd name="T66" fmla="*/ 0 w 269"/>
                  <a:gd name="T67" fmla="*/ 0 h 731"/>
                  <a:gd name="T68" fmla="*/ 0 w 269"/>
                  <a:gd name="T69" fmla="*/ 0 h 731"/>
                  <a:gd name="T70" fmla="*/ 0 w 269"/>
                  <a:gd name="T71" fmla="*/ 0 h 731"/>
                  <a:gd name="T72" fmla="*/ 0 w 269"/>
                  <a:gd name="T73" fmla="*/ 0 h 731"/>
                  <a:gd name="T74" fmla="*/ 0 w 269"/>
                  <a:gd name="T75" fmla="*/ 0 h 731"/>
                  <a:gd name="T76" fmla="*/ 0 w 269"/>
                  <a:gd name="T77" fmla="*/ 0 h 731"/>
                  <a:gd name="T78" fmla="*/ 0 w 269"/>
                  <a:gd name="T79" fmla="*/ 0 h 731"/>
                  <a:gd name="T80" fmla="*/ 0 w 269"/>
                  <a:gd name="T81" fmla="*/ 0 h 731"/>
                  <a:gd name="T82" fmla="*/ 0 w 269"/>
                  <a:gd name="T83" fmla="*/ 0 h 731"/>
                  <a:gd name="T84" fmla="*/ 0 w 269"/>
                  <a:gd name="T85" fmla="*/ 0 h 731"/>
                  <a:gd name="T86" fmla="*/ 0 w 269"/>
                  <a:gd name="T87" fmla="*/ 0 h 731"/>
                  <a:gd name="T88" fmla="*/ 0 w 269"/>
                  <a:gd name="T89" fmla="*/ 0 h 731"/>
                  <a:gd name="T90" fmla="*/ 0 w 269"/>
                  <a:gd name="T91" fmla="*/ 0 h 731"/>
                  <a:gd name="T92" fmla="*/ 0 w 269"/>
                  <a:gd name="T93" fmla="*/ 0 h 731"/>
                  <a:gd name="T94" fmla="*/ 0 w 269"/>
                  <a:gd name="T95" fmla="*/ 0 h 731"/>
                  <a:gd name="T96" fmla="*/ 0 w 269"/>
                  <a:gd name="T97" fmla="*/ 0 h 731"/>
                  <a:gd name="T98" fmla="*/ 0 w 269"/>
                  <a:gd name="T99" fmla="*/ 0 h 731"/>
                  <a:gd name="T100" fmla="*/ 0 w 269"/>
                  <a:gd name="T101" fmla="*/ 0 h 731"/>
                  <a:gd name="T102" fmla="*/ 0 w 269"/>
                  <a:gd name="T103" fmla="*/ 0 h 731"/>
                  <a:gd name="T104" fmla="*/ 0 w 269"/>
                  <a:gd name="T105" fmla="*/ 0 h 731"/>
                  <a:gd name="T106" fmla="*/ 0 w 269"/>
                  <a:gd name="T107" fmla="*/ 0 h 7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69"/>
                  <a:gd name="T163" fmla="*/ 0 h 731"/>
                  <a:gd name="T164" fmla="*/ 269 w 269"/>
                  <a:gd name="T165" fmla="*/ 731 h 73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69" h="731">
                    <a:moveTo>
                      <a:pt x="269" y="731"/>
                    </a:moveTo>
                    <a:lnTo>
                      <a:pt x="264" y="721"/>
                    </a:lnTo>
                    <a:lnTo>
                      <a:pt x="252" y="694"/>
                    </a:lnTo>
                    <a:lnTo>
                      <a:pt x="233" y="654"/>
                    </a:lnTo>
                    <a:lnTo>
                      <a:pt x="211" y="602"/>
                    </a:lnTo>
                    <a:lnTo>
                      <a:pt x="186" y="543"/>
                    </a:lnTo>
                    <a:lnTo>
                      <a:pt x="163" y="479"/>
                    </a:lnTo>
                    <a:lnTo>
                      <a:pt x="152" y="446"/>
                    </a:lnTo>
                    <a:lnTo>
                      <a:pt x="142" y="413"/>
                    </a:lnTo>
                    <a:lnTo>
                      <a:pt x="133" y="382"/>
                    </a:lnTo>
                    <a:lnTo>
                      <a:pt x="126" y="351"/>
                    </a:lnTo>
                    <a:lnTo>
                      <a:pt x="118" y="317"/>
                    </a:lnTo>
                    <a:lnTo>
                      <a:pt x="108" y="281"/>
                    </a:lnTo>
                    <a:lnTo>
                      <a:pt x="98" y="243"/>
                    </a:lnTo>
                    <a:lnTo>
                      <a:pt x="86" y="205"/>
                    </a:lnTo>
                    <a:lnTo>
                      <a:pt x="73" y="166"/>
                    </a:lnTo>
                    <a:lnTo>
                      <a:pt x="61" y="130"/>
                    </a:lnTo>
                    <a:lnTo>
                      <a:pt x="47" y="95"/>
                    </a:lnTo>
                    <a:lnTo>
                      <a:pt x="36" y="65"/>
                    </a:lnTo>
                    <a:lnTo>
                      <a:pt x="25" y="39"/>
                    </a:lnTo>
                    <a:lnTo>
                      <a:pt x="15" y="19"/>
                    </a:lnTo>
                    <a:lnTo>
                      <a:pt x="11" y="11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4" y="41"/>
                    </a:lnTo>
                    <a:lnTo>
                      <a:pt x="12" y="79"/>
                    </a:lnTo>
                    <a:lnTo>
                      <a:pt x="30" y="159"/>
                    </a:lnTo>
                    <a:lnTo>
                      <a:pt x="46" y="222"/>
                    </a:lnTo>
                    <a:lnTo>
                      <a:pt x="58" y="275"/>
                    </a:lnTo>
                    <a:lnTo>
                      <a:pt x="70" y="317"/>
                    </a:lnTo>
                    <a:lnTo>
                      <a:pt x="80" y="352"/>
                    </a:lnTo>
                    <a:lnTo>
                      <a:pt x="86" y="386"/>
                    </a:lnTo>
                    <a:lnTo>
                      <a:pt x="88" y="402"/>
                    </a:lnTo>
                    <a:lnTo>
                      <a:pt x="90" y="418"/>
                    </a:lnTo>
                    <a:lnTo>
                      <a:pt x="91" y="436"/>
                    </a:lnTo>
                    <a:lnTo>
                      <a:pt x="91" y="454"/>
                    </a:lnTo>
                    <a:lnTo>
                      <a:pt x="92" y="473"/>
                    </a:lnTo>
                    <a:lnTo>
                      <a:pt x="93" y="492"/>
                    </a:lnTo>
                    <a:lnTo>
                      <a:pt x="97" y="511"/>
                    </a:lnTo>
                    <a:lnTo>
                      <a:pt x="101" y="528"/>
                    </a:lnTo>
                    <a:lnTo>
                      <a:pt x="105" y="544"/>
                    </a:lnTo>
                    <a:lnTo>
                      <a:pt x="110" y="559"/>
                    </a:lnTo>
                    <a:lnTo>
                      <a:pt x="116" y="574"/>
                    </a:lnTo>
                    <a:lnTo>
                      <a:pt x="121" y="587"/>
                    </a:lnTo>
                    <a:lnTo>
                      <a:pt x="132" y="610"/>
                    </a:lnTo>
                    <a:lnTo>
                      <a:pt x="141" y="628"/>
                    </a:lnTo>
                    <a:lnTo>
                      <a:pt x="148" y="638"/>
                    </a:lnTo>
                    <a:lnTo>
                      <a:pt x="151" y="642"/>
                    </a:lnTo>
                    <a:lnTo>
                      <a:pt x="269" y="73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9" name="Freeform 70"/>
              <p:cNvSpPr>
                <a:spLocks/>
              </p:cNvSpPr>
              <p:nvPr/>
            </p:nvSpPr>
            <p:spPr bwMode="auto">
              <a:xfrm>
                <a:off x="3049" y="2644"/>
                <a:ext cx="163" cy="295"/>
              </a:xfrm>
              <a:custGeom>
                <a:avLst/>
                <a:gdLst>
                  <a:gd name="T0" fmla="*/ 0 w 815"/>
                  <a:gd name="T1" fmla="*/ 0 h 1476"/>
                  <a:gd name="T2" fmla="*/ 0 w 815"/>
                  <a:gd name="T3" fmla="*/ 0 h 1476"/>
                  <a:gd name="T4" fmla="*/ 0 w 815"/>
                  <a:gd name="T5" fmla="*/ 0 h 1476"/>
                  <a:gd name="T6" fmla="*/ 0 w 815"/>
                  <a:gd name="T7" fmla="*/ 0 h 1476"/>
                  <a:gd name="T8" fmla="*/ 0 w 815"/>
                  <a:gd name="T9" fmla="*/ 0 h 1476"/>
                  <a:gd name="T10" fmla="*/ 0 w 815"/>
                  <a:gd name="T11" fmla="*/ 0 h 1476"/>
                  <a:gd name="T12" fmla="*/ 0 w 815"/>
                  <a:gd name="T13" fmla="*/ 0 h 1476"/>
                  <a:gd name="T14" fmla="*/ 0 w 815"/>
                  <a:gd name="T15" fmla="*/ 0 h 1476"/>
                  <a:gd name="T16" fmla="*/ 0 w 815"/>
                  <a:gd name="T17" fmla="*/ 0 h 1476"/>
                  <a:gd name="T18" fmla="*/ 0 w 815"/>
                  <a:gd name="T19" fmla="*/ 0 h 1476"/>
                  <a:gd name="T20" fmla="*/ 0 w 815"/>
                  <a:gd name="T21" fmla="*/ 0 h 1476"/>
                  <a:gd name="T22" fmla="*/ 0 w 815"/>
                  <a:gd name="T23" fmla="*/ 0 h 1476"/>
                  <a:gd name="T24" fmla="*/ 0 w 815"/>
                  <a:gd name="T25" fmla="*/ 0 h 1476"/>
                  <a:gd name="T26" fmla="*/ 0 w 815"/>
                  <a:gd name="T27" fmla="*/ 0 h 1476"/>
                  <a:gd name="T28" fmla="*/ 0 w 815"/>
                  <a:gd name="T29" fmla="*/ 0 h 1476"/>
                  <a:gd name="T30" fmla="*/ 0 w 815"/>
                  <a:gd name="T31" fmla="*/ 0 h 1476"/>
                  <a:gd name="T32" fmla="*/ 0 w 815"/>
                  <a:gd name="T33" fmla="*/ 0 h 1476"/>
                  <a:gd name="T34" fmla="*/ 0 w 815"/>
                  <a:gd name="T35" fmla="*/ 0 h 1476"/>
                  <a:gd name="T36" fmla="*/ 0 w 815"/>
                  <a:gd name="T37" fmla="*/ 0 h 1476"/>
                  <a:gd name="T38" fmla="*/ 0 w 815"/>
                  <a:gd name="T39" fmla="*/ 0 h 1476"/>
                  <a:gd name="T40" fmla="*/ 0 w 815"/>
                  <a:gd name="T41" fmla="*/ 0 h 1476"/>
                  <a:gd name="T42" fmla="*/ 0 w 815"/>
                  <a:gd name="T43" fmla="*/ 0 h 1476"/>
                  <a:gd name="T44" fmla="*/ 0 w 815"/>
                  <a:gd name="T45" fmla="*/ 0 h 1476"/>
                  <a:gd name="T46" fmla="*/ 0 w 815"/>
                  <a:gd name="T47" fmla="*/ 0 h 1476"/>
                  <a:gd name="T48" fmla="*/ 0 w 815"/>
                  <a:gd name="T49" fmla="*/ 0 h 1476"/>
                  <a:gd name="T50" fmla="*/ 0 w 815"/>
                  <a:gd name="T51" fmla="*/ 0 h 1476"/>
                  <a:gd name="T52" fmla="*/ 0 w 815"/>
                  <a:gd name="T53" fmla="*/ 0 h 1476"/>
                  <a:gd name="T54" fmla="*/ 0 w 815"/>
                  <a:gd name="T55" fmla="*/ 0 h 1476"/>
                  <a:gd name="T56" fmla="*/ 0 w 815"/>
                  <a:gd name="T57" fmla="*/ 0 h 1476"/>
                  <a:gd name="T58" fmla="*/ 0 w 815"/>
                  <a:gd name="T59" fmla="*/ 0 h 1476"/>
                  <a:gd name="T60" fmla="*/ 0 w 815"/>
                  <a:gd name="T61" fmla="*/ 0 h 1476"/>
                  <a:gd name="T62" fmla="*/ 0 w 815"/>
                  <a:gd name="T63" fmla="*/ 0 h 1476"/>
                  <a:gd name="T64" fmla="*/ 0 w 815"/>
                  <a:gd name="T65" fmla="*/ 0 h 1476"/>
                  <a:gd name="T66" fmla="*/ 0 w 815"/>
                  <a:gd name="T67" fmla="*/ 0 h 1476"/>
                  <a:gd name="T68" fmla="*/ 0 w 815"/>
                  <a:gd name="T69" fmla="*/ 0 h 1476"/>
                  <a:gd name="T70" fmla="*/ 0 w 815"/>
                  <a:gd name="T71" fmla="*/ 0 h 1476"/>
                  <a:gd name="T72" fmla="*/ 0 w 815"/>
                  <a:gd name="T73" fmla="*/ 0 h 1476"/>
                  <a:gd name="T74" fmla="*/ 0 w 815"/>
                  <a:gd name="T75" fmla="*/ 0 h 1476"/>
                  <a:gd name="T76" fmla="*/ 0 w 815"/>
                  <a:gd name="T77" fmla="*/ 0 h 1476"/>
                  <a:gd name="T78" fmla="*/ 0 w 815"/>
                  <a:gd name="T79" fmla="*/ 0 h 1476"/>
                  <a:gd name="T80" fmla="*/ 0 w 815"/>
                  <a:gd name="T81" fmla="*/ 0 h 1476"/>
                  <a:gd name="T82" fmla="*/ 0 w 815"/>
                  <a:gd name="T83" fmla="*/ 0 h 1476"/>
                  <a:gd name="T84" fmla="*/ 0 w 815"/>
                  <a:gd name="T85" fmla="*/ 0 h 1476"/>
                  <a:gd name="T86" fmla="*/ 0 w 815"/>
                  <a:gd name="T87" fmla="*/ 0 h 1476"/>
                  <a:gd name="T88" fmla="*/ 0 w 815"/>
                  <a:gd name="T89" fmla="*/ 0 h 1476"/>
                  <a:gd name="T90" fmla="*/ 0 w 815"/>
                  <a:gd name="T91" fmla="*/ 0 h 1476"/>
                  <a:gd name="T92" fmla="*/ 0 w 815"/>
                  <a:gd name="T93" fmla="*/ 0 h 1476"/>
                  <a:gd name="T94" fmla="*/ 0 w 815"/>
                  <a:gd name="T95" fmla="*/ 0 h 1476"/>
                  <a:gd name="T96" fmla="*/ 0 w 815"/>
                  <a:gd name="T97" fmla="*/ 0 h 1476"/>
                  <a:gd name="T98" fmla="*/ 0 w 815"/>
                  <a:gd name="T99" fmla="*/ 0 h 1476"/>
                  <a:gd name="T100" fmla="*/ 0 w 815"/>
                  <a:gd name="T101" fmla="*/ 0 h 1476"/>
                  <a:gd name="T102" fmla="*/ 0 w 815"/>
                  <a:gd name="T103" fmla="*/ 0 h 1476"/>
                  <a:gd name="T104" fmla="*/ 0 w 815"/>
                  <a:gd name="T105" fmla="*/ 0 h 1476"/>
                  <a:gd name="T106" fmla="*/ 0 w 815"/>
                  <a:gd name="T107" fmla="*/ 0 h 1476"/>
                  <a:gd name="T108" fmla="*/ 0 w 815"/>
                  <a:gd name="T109" fmla="*/ 0 h 1476"/>
                  <a:gd name="T110" fmla="*/ 0 w 815"/>
                  <a:gd name="T111" fmla="*/ 0 h 1476"/>
                  <a:gd name="T112" fmla="*/ 0 w 815"/>
                  <a:gd name="T113" fmla="*/ 0 h 14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5"/>
                  <a:gd name="T172" fmla="*/ 0 h 1476"/>
                  <a:gd name="T173" fmla="*/ 815 w 815"/>
                  <a:gd name="T174" fmla="*/ 1476 h 147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5" h="1476">
                    <a:moveTo>
                      <a:pt x="815" y="1239"/>
                    </a:moveTo>
                    <a:lnTo>
                      <a:pt x="811" y="1233"/>
                    </a:lnTo>
                    <a:lnTo>
                      <a:pt x="801" y="1217"/>
                    </a:lnTo>
                    <a:lnTo>
                      <a:pt x="794" y="1204"/>
                    </a:lnTo>
                    <a:lnTo>
                      <a:pt x="787" y="1189"/>
                    </a:lnTo>
                    <a:lnTo>
                      <a:pt x="779" y="1172"/>
                    </a:lnTo>
                    <a:lnTo>
                      <a:pt x="770" y="1150"/>
                    </a:lnTo>
                    <a:lnTo>
                      <a:pt x="763" y="1128"/>
                    </a:lnTo>
                    <a:lnTo>
                      <a:pt x="754" y="1102"/>
                    </a:lnTo>
                    <a:lnTo>
                      <a:pt x="747" y="1074"/>
                    </a:lnTo>
                    <a:lnTo>
                      <a:pt x="740" y="1043"/>
                    </a:lnTo>
                    <a:lnTo>
                      <a:pt x="734" y="1009"/>
                    </a:lnTo>
                    <a:lnTo>
                      <a:pt x="730" y="973"/>
                    </a:lnTo>
                    <a:lnTo>
                      <a:pt x="728" y="934"/>
                    </a:lnTo>
                    <a:lnTo>
                      <a:pt x="727" y="893"/>
                    </a:lnTo>
                    <a:lnTo>
                      <a:pt x="727" y="871"/>
                    </a:lnTo>
                    <a:lnTo>
                      <a:pt x="728" y="845"/>
                    </a:lnTo>
                    <a:lnTo>
                      <a:pt x="730" y="817"/>
                    </a:lnTo>
                    <a:lnTo>
                      <a:pt x="734" y="786"/>
                    </a:lnTo>
                    <a:lnTo>
                      <a:pt x="742" y="719"/>
                    </a:lnTo>
                    <a:lnTo>
                      <a:pt x="753" y="644"/>
                    </a:lnTo>
                    <a:lnTo>
                      <a:pt x="764" y="565"/>
                    </a:lnTo>
                    <a:lnTo>
                      <a:pt x="775" y="484"/>
                    </a:lnTo>
                    <a:lnTo>
                      <a:pt x="787" y="403"/>
                    </a:lnTo>
                    <a:lnTo>
                      <a:pt x="798" y="323"/>
                    </a:lnTo>
                    <a:lnTo>
                      <a:pt x="805" y="248"/>
                    </a:lnTo>
                    <a:lnTo>
                      <a:pt x="811" y="178"/>
                    </a:lnTo>
                    <a:lnTo>
                      <a:pt x="813" y="147"/>
                    </a:lnTo>
                    <a:lnTo>
                      <a:pt x="814" y="118"/>
                    </a:lnTo>
                    <a:lnTo>
                      <a:pt x="813" y="91"/>
                    </a:lnTo>
                    <a:lnTo>
                      <a:pt x="811" y="67"/>
                    </a:lnTo>
                    <a:lnTo>
                      <a:pt x="809" y="47"/>
                    </a:lnTo>
                    <a:lnTo>
                      <a:pt x="805" y="30"/>
                    </a:lnTo>
                    <a:lnTo>
                      <a:pt x="799" y="16"/>
                    </a:lnTo>
                    <a:lnTo>
                      <a:pt x="792" y="6"/>
                    </a:lnTo>
                    <a:lnTo>
                      <a:pt x="783" y="1"/>
                    </a:lnTo>
                    <a:lnTo>
                      <a:pt x="773" y="0"/>
                    </a:lnTo>
                    <a:lnTo>
                      <a:pt x="760" y="5"/>
                    </a:lnTo>
                    <a:lnTo>
                      <a:pt x="747" y="13"/>
                    </a:lnTo>
                    <a:lnTo>
                      <a:pt x="677" y="65"/>
                    </a:lnTo>
                    <a:lnTo>
                      <a:pt x="601" y="124"/>
                    </a:lnTo>
                    <a:lnTo>
                      <a:pt x="561" y="156"/>
                    </a:lnTo>
                    <a:lnTo>
                      <a:pt x="521" y="187"/>
                    </a:lnTo>
                    <a:lnTo>
                      <a:pt x="481" y="216"/>
                    </a:lnTo>
                    <a:lnTo>
                      <a:pt x="443" y="241"/>
                    </a:lnTo>
                    <a:lnTo>
                      <a:pt x="425" y="253"/>
                    </a:lnTo>
                    <a:lnTo>
                      <a:pt x="407" y="263"/>
                    </a:lnTo>
                    <a:lnTo>
                      <a:pt x="391" y="273"/>
                    </a:lnTo>
                    <a:lnTo>
                      <a:pt x="375" y="282"/>
                    </a:lnTo>
                    <a:lnTo>
                      <a:pt x="359" y="288"/>
                    </a:lnTo>
                    <a:lnTo>
                      <a:pt x="344" y="293"/>
                    </a:lnTo>
                    <a:lnTo>
                      <a:pt x="331" y="297"/>
                    </a:lnTo>
                    <a:lnTo>
                      <a:pt x="319" y="299"/>
                    </a:lnTo>
                    <a:lnTo>
                      <a:pt x="306" y="299"/>
                    </a:lnTo>
                    <a:lnTo>
                      <a:pt x="296" y="297"/>
                    </a:lnTo>
                    <a:lnTo>
                      <a:pt x="287" y="293"/>
                    </a:lnTo>
                    <a:lnTo>
                      <a:pt x="280" y="287"/>
                    </a:lnTo>
                    <a:lnTo>
                      <a:pt x="275" y="278"/>
                    </a:lnTo>
                    <a:lnTo>
                      <a:pt x="270" y="265"/>
                    </a:lnTo>
                    <a:lnTo>
                      <a:pt x="267" y="252"/>
                    </a:lnTo>
                    <a:lnTo>
                      <a:pt x="266" y="236"/>
                    </a:lnTo>
                    <a:lnTo>
                      <a:pt x="266" y="221"/>
                    </a:lnTo>
                    <a:lnTo>
                      <a:pt x="264" y="209"/>
                    </a:lnTo>
                    <a:lnTo>
                      <a:pt x="260" y="203"/>
                    </a:lnTo>
                    <a:lnTo>
                      <a:pt x="255" y="199"/>
                    </a:lnTo>
                    <a:lnTo>
                      <a:pt x="249" y="201"/>
                    </a:lnTo>
                    <a:lnTo>
                      <a:pt x="242" y="204"/>
                    </a:lnTo>
                    <a:lnTo>
                      <a:pt x="234" y="213"/>
                    </a:lnTo>
                    <a:lnTo>
                      <a:pt x="225" y="223"/>
                    </a:lnTo>
                    <a:lnTo>
                      <a:pt x="215" y="237"/>
                    </a:lnTo>
                    <a:lnTo>
                      <a:pt x="205" y="252"/>
                    </a:lnTo>
                    <a:lnTo>
                      <a:pt x="194" y="270"/>
                    </a:lnTo>
                    <a:lnTo>
                      <a:pt x="183" y="290"/>
                    </a:lnTo>
                    <a:lnTo>
                      <a:pt x="159" y="337"/>
                    </a:lnTo>
                    <a:lnTo>
                      <a:pt x="134" y="388"/>
                    </a:lnTo>
                    <a:lnTo>
                      <a:pt x="109" y="443"/>
                    </a:lnTo>
                    <a:lnTo>
                      <a:pt x="84" y="500"/>
                    </a:lnTo>
                    <a:lnTo>
                      <a:pt x="62" y="556"/>
                    </a:lnTo>
                    <a:lnTo>
                      <a:pt x="42" y="611"/>
                    </a:lnTo>
                    <a:lnTo>
                      <a:pt x="24" y="662"/>
                    </a:lnTo>
                    <a:lnTo>
                      <a:pt x="12" y="707"/>
                    </a:lnTo>
                    <a:lnTo>
                      <a:pt x="7" y="727"/>
                    </a:lnTo>
                    <a:lnTo>
                      <a:pt x="3" y="746"/>
                    </a:lnTo>
                    <a:lnTo>
                      <a:pt x="0" y="761"/>
                    </a:lnTo>
                    <a:lnTo>
                      <a:pt x="0" y="775"/>
                    </a:lnTo>
                    <a:lnTo>
                      <a:pt x="0" y="785"/>
                    </a:lnTo>
                    <a:lnTo>
                      <a:pt x="2" y="795"/>
                    </a:lnTo>
                    <a:lnTo>
                      <a:pt x="3" y="805"/>
                    </a:lnTo>
                    <a:lnTo>
                      <a:pt x="4" y="813"/>
                    </a:lnTo>
                    <a:lnTo>
                      <a:pt x="7" y="822"/>
                    </a:lnTo>
                    <a:lnTo>
                      <a:pt x="10" y="830"/>
                    </a:lnTo>
                    <a:lnTo>
                      <a:pt x="14" y="837"/>
                    </a:lnTo>
                    <a:lnTo>
                      <a:pt x="18" y="843"/>
                    </a:lnTo>
                    <a:lnTo>
                      <a:pt x="23" y="848"/>
                    </a:lnTo>
                    <a:lnTo>
                      <a:pt x="28" y="853"/>
                    </a:lnTo>
                    <a:lnTo>
                      <a:pt x="34" y="857"/>
                    </a:lnTo>
                    <a:lnTo>
                      <a:pt x="42" y="861"/>
                    </a:lnTo>
                    <a:lnTo>
                      <a:pt x="49" y="863"/>
                    </a:lnTo>
                    <a:lnTo>
                      <a:pt x="57" y="866"/>
                    </a:lnTo>
                    <a:lnTo>
                      <a:pt x="65" y="866"/>
                    </a:lnTo>
                    <a:lnTo>
                      <a:pt x="74" y="866"/>
                    </a:lnTo>
                    <a:lnTo>
                      <a:pt x="84" y="866"/>
                    </a:lnTo>
                    <a:lnTo>
                      <a:pt x="94" y="863"/>
                    </a:lnTo>
                    <a:lnTo>
                      <a:pt x="105" y="861"/>
                    </a:lnTo>
                    <a:lnTo>
                      <a:pt x="118" y="858"/>
                    </a:lnTo>
                    <a:lnTo>
                      <a:pt x="143" y="848"/>
                    </a:lnTo>
                    <a:lnTo>
                      <a:pt x="171" y="835"/>
                    </a:lnTo>
                    <a:lnTo>
                      <a:pt x="201" y="817"/>
                    </a:lnTo>
                    <a:lnTo>
                      <a:pt x="235" y="796"/>
                    </a:lnTo>
                    <a:lnTo>
                      <a:pt x="272" y="770"/>
                    </a:lnTo>
                    <a:lnTo>
                      <a:pt x="311" y="740"/>
                    </a:lnTo>
                    <a:lnTo>
                      <a:pt x="307" y="757"/>
                    </a:lnTo>
                    <a:lnTo>
                      <a:pt x="296" y="805"/>
                    </a:lnTo>
                    <a:lnTo>
                      <a:pt x="290" y="837"/>
                    </a:lnTo>
                    <a:lnTo>
                      <a:pt x="284" y="873"/>
                    </a:lnTo>
                    <a:lnTo>
                      <a:pt x="277" y="913"/>
                    </a:lnTo>
                    <a:lnTo>
                      <a:pt x="272" y="956"/>
                    </a:lnTo>
                    <a:lnTo>
                      <a:pt x="269" y="998"/>
                    </a:lnTo>
                    <a:lnTo>
                      <a:pt x="266" y="1042"/>
                    </a:lnTo>
                    <a:lnTo>
                      <a:pt x="265" y="1063"/>
                    </a:lnTo>
                    <a:lnTo>
                      <a:pt x="265" y="1084"/>
                    </a:lnTo>
                    <a:lnTo>
                      <a:pt x="266" y="1105"/>
                    </a:lnTo>
                    <a:lnTo>
                      <a:pt x="267" y="1125"/>
                    </a:lnTo>
                    <a:lnTo>
                      <a:pt x="270" y="1144"/>
                    </a:lnTo>
                    <a:lnTo>
                      <a:pt x="272" y="1163"/>
                    </a:lnTo>
                    <a:lnTo>
                      <a:pt x="276" y="1180"/>
                    </a:lnTo>
                    <a:lnTo>
                      <a:pt x="281" y="1197"/>
                    </a:lnTo>
                    <a:lnTo>
                      <a:pt x="287" y="1212"/>
                    </a:lnTo>
                    <a:lnTo>
                      <a:pt x="294" y="1225"/>
                    </a:lnTo>
                    <a:lnTo>
                      <a:pt x="302" y="1238"/>
                    </a:lnTo>
                    <a:lnTo>
                      <a:pt x="311" y="1249"/>
                    </a:lnTo>
                    <a:lnTo>
                      <a:pt x="321" y="1258"/>
                    </a:lnTo>
                    <a:lnTo>
                      <a:pt x="331" y="1266"/>
                    </a:lnTo>
                    <a:lnTo>
                      <a:pt x="341" y="1274"/>
                    </a:lnTo>
                    <a:lnTo>
                      <a:pt x="351" y="1281"/>
                    </a:lnTo>
                    <a:lnTo>
                      <a:pt x="362" y="1286"/>
                    </a:lnTo>
                    <a:lnTo>
                      <a:pt x="372" y="1293"/>
                    </a:lnTo>
                    <a:lnTo>
                      <a:pt x="383" y="1296"/>
                    </a:lnTo>
                    <a:lnTo>
                      <a:pt x="393" y="1301"/>
                    </a:lnTo>
                    <a:lnTo>
                      <a:pt x="416" y="1308"/>
                    </a:lnTo>
                    <a:lnTo>
                      <a:pt x="437" y="1311"/>
                    </a:lnTo>
                    <a:lnTo>
                      <a:pt x="458" y="1313"/>
                    </a:lnTo>
                    <a:lnTo>
                      <a:pt x="480" y="1313"/>
                    </a:lnTo>
                    <a:lnTo>
                      <a:pt x="501" y="1310"/>
                    </a:lnTo>
                    <a:lnTo>
                      <a:pt x="521" y="1306"/>
                    </a:lnTo>
                    <a:lnTo>
                      <a:pt x="541" y="1303"/>
                    </a:lnTo>
                    <a:lnTo>
                      <a:pt x="559" y="1296"/>
                    </a:lnTo>
                    <a:lnTo>
                      <a:pt x="577" y="1290"/>
                    </a:lnTo>
                    <a:lnTo>
                      <a:pt x="593" y="1283"/>
                    </a:lnTo>
                    <a:lnTo>
                      <a:pt x="609" y="1275"/>
                    </a:lnTo>
                    <a:lnTo>
                      <a:pt x="623" y="1268"/>
                    </a:lnTo>
                    <a:lnTo>
                      <a:pt x="628" y="1274"/>
                    </a:lnTo>
                    <a:lnTo>
                      <a:pt x="644" y="1288"/>
                    </a:lnTo>
                    <a:lnTo>
                      <a:pt x="668" y="1310"/>
                    </a:lnTo>
                    <a:lnTo>
                      <a:pt x="694" y="1339"/>
                    </a:lnTo>
                    <a:lnTo>
                      <a:pt x="709" y="1355"/>
                    </a:lnTo>
                    <a:lnTo>
                      <a:pt x="723" y="1371"/>
                    </a:lnTo>
                    <a:lnTo>
                      <a:pt x="737" y="1389"/>
                    </a:lnTo>
                    <a:lnTo>
                      <a:pt x="749" y="1406"/>
                    </a:lnTo>
                    <a:lnTo>
                      <a:pt x="762" y="1424"/>
                    </a:lnTo>
                    <a:lnTo>
                      <a:pt x="772" y="1441"/>
                    </a:lnTo>
                    <a:lnTo>
                      <a:pt x="780" y="1459"/>
                    </a:lnTo>
                    <a:lnTo>
                      <a:pt x="785" y="1476"/>
                    </a:lnTo>
                    <a:lnTo>
                      <a:pt x="785" y="1471"/>
                    </a:lnTo>
                    <a:lnTo>
                      <a:pt x="784" y="1456"/>
                    </a:lnTo>
                    <a:lnTo>
                      <a:pt x="783" y="1434"/>
                    </a:lnTo>
                    <a:lnTo>
                      <a:pt x="784" y="1404"/>
                    </a:lnTo>
                    <a:lnTo>
                      <a:pt x="787" y="1368"/>
                    </a:lnTo>
                    <a:lnTo>
                      <a:pt x="792" y="1328"/>
                    </a:lnTo>
                    <a:lnTo>
                      <a:pt x="797" y="1306"/>
                    </a:lnTo>
                    <a:lnTo>
                      <a:pt x="801" y="1284"/>
                    </a:lnTo>
                    <a:lnTo>
                      <a:pt x="808" y="1261"/>
                    </a:lnTo>
                    <a:lnTo>
                      <a:pt x="815" y="1239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0" name="Freeform 71"/>
              <p:cNvSpPr>
                <a:spLocks/>
              </p:cNvSpPr>
              <p:nvPr/>
            </p:nvSpPr>
            <p:spPr bwMode="auto">
              <a:xfrm>
                <a:off x="2538" y="3347"/>
                <a:ext cx="355" cy="593"/>
              </a:xfrm>
              <a:custGeom>
                <a:avLst/>
                <a:gdLst>
                  <a:gd name="T0" fmla="*/ 0 w 1772"/>
                  <a:gd name="T1" fmla="*/ 0 h 2964"/>
                  <a:gd name="T2" fmla="*/ 0 w 1772"/>
                  <a:gd name="T3" fmla="*/ 0 h 2964"/>
                  <a:gd name="T4" fmla="*/ 0 w 1772"/>
                  <a:gd name="T5" fmla="*/ 0 h 2964"/>
                  <a:gd name="T6" fmla="*/ 0 w 1772"/>
                  <a:gd name="T7" fmla="*/ 0 h 2964"/>
                  <a:gd name="T8" fmla="*/ 0 w 1772"/>
                  <a:gd name="T9" fmla="*/ 0 h 2964"/>
                  <a:gd name="T10" fmla="*/ 0 w 1772"/>
                  <a:gd name="T11" fmla="*/ 0 h 2964"/>
                  <a:gd name="T12" fmla="*/ 0 w 1772"/>
                  <a:gd name="T13" fmla="*/ 0 h 2964"/>
                  <a:gd name="T14" fmla="*/ 0 w 1772"/>
                  <a:gd name="T15" fmla="*/ 0 h 2964"/>
                  <a:gd name="T16" fmla="*/ 0 w 1772"/>
                  <a:gd name="T17" fmla="*/ 0 h 2964"/>
                  <a:gd name="T18" fmla="*/ 0 w 1772"/>
                  <a:gd name="T19" fmla="*/ 0 h 2964"/>
                  <a:gd name="T20" fmla="*/ 0 w 1772"/>
                  <a:gd name="T21" fmla="*/ 0 h 2964"/>
                  <a:gd name="T22" fmla="*/ 0 w 1772"/>
                  <a:gd name="T23" fmla="*/ 0 h 2964"/>
                  <a:gd name="T24" fmla="*/ 0 w 1772"/>
                  <a:gd name="T25" fmla="*/ 0 h 2964"/>
                  <a:gd name="T26" fmla="*/ 0 w 1772"/>
                  <a:gd name="T27" fmla="*/ 0 h 2964"/>
                  <a:gd name="T28" fmla="*/ 0 w 1772"/>
                  <a:gd name="T29" fmla="*/ 0 h 2964"/>
                  <a:gd name="T30" fmla="*/ 0 w 1772"/>
                  <a:gd name="T31" fmla="*/ 0 h 2964"/>
                  <a:gd name="T32" fmla="*/ 0 w 1772"/>
                  <a:gd name="T33" fmla="*/ 0 h 2964"/>
                  <a:gd name="T34" fmla="*/ 0 w 1772"/>
                  <a:gd name="T35" fmla="*/ 0 h 2964"/>
                  <a:gd name="T36" fmla="*/ 0 w 1772"/>
                  <a:gd name="T37" fmla="*/ 0 h 2964"/>
                  <a:gd name="T38" fmla="*/ 0 w 1772"/>
                  <a:gd name="T39" fmla="*/ 0 h 2964"/>
                  <a:gd name="T40" fmla="*/ 0 w 1772"/>
                  <a:gd name="T41" fmla="*/ 0 h 2964"/>
                  <a:gd name="T42" fmla="*/ 0 w 1772"/>
                  <a:gd name="T43" fmla="*/ 0 h 2964"/>
                  <a:gd name="T44" fmla="*/ 0 w 1772"/>
                  <a:gd name="T45" fmla="*/ 0 h 2964"/>
                  <a:gd name="T46" fmla="*/ 0 w 1772"/>
                  <a:gd name="T47" fmla="*/ 0 h 2964"/>
                  <a:gd name="T48" fmla="*/ 0 w 1772"/>
                  <a:gd name="T49" fmla="*/ 0 h 2964"/>
                  <a:gd name="T50" fmla="*/ 0 w 1772"/>
                  <a:gd name="T51" fmla="*/ 0 h 2964"/>
                  <a:gd name="T52" fmla="*/ 0 w 1772"/>
                  <a:gd name="T53" fmla="*/ 0 h 2964"/>
                  <a:gd name="T54" fmla="*/ 0 w 1772"/>
                  <a:gd name="T55" fmla="*/ 0 h 2964"/>
                  <a:gd name="T56" fmla="*/ 0 w 1772"/>
                  <a:gd name="T57" fmla="*/ 0 h 2964"/>
                  <a:gd name="T58" fmla="*/ 0 w 1772"/>
                  <a:gd name="T59" fmla="*/ 0 h 2964"/>
                  <a:gd name="T60" fmla="*/ 0 w 1772"/>
                  <a:gd name="T61" fmla="*/ 0 h 2964"/>
                  <a:gd name="T62" fmla="*/ 0 w 1772"/>
                  <a:gd name="T63" fmla="*/ 0 h 2964"/>
                  <a:gd name="T64" fmla="*/ 0 w 1772"/>
                  <a:gd name="T65" fmla="*/ 0 h 2964"/>
                  <a:gd name="T66" fmla="*/ 0 w 1772"/>
                  <a:gd name="T67" fmla="*/ 0 h 2964"/>
                  <a:gd name="T68" fmla="*/ 0 w 1772"/>
                  <a:gd name="T69" fmla="*/ 0 h 2964"/>
                  <a:gd name="T70" fmla="*/ 0 w 1772"/>
                  <a:gd name="T71" fmla="*/ 0 h 2964"/>
                  <a:gd name="T72" fmla="*/ 0 w 1772"/>
                  <a:gd name="T73" fmla="*/ 0 h 2964"/>
                  <a:gd name="T74" fmla="*/ 0 w 1772"/>
                  <a:gd name="T75" fmla="*/ 0 h 2964"/>
                  <a:gd name="T76" fmla="*/ 0 w 1772"/>
                  <a:gd name="T77" fmla="*/ 0 h 2964"/>
                  <a:gd name="T78" fmla="*/ 0 w 1772"/>
                  <a:gd name="T79" fmla="*/ 0 h 2964"/>
                  <a:gd name="T80" fmla="*/ 0 w 1772"/>
                  <a:gd name="T81" fmla="*/ 0 h 2964"/>
                  <a:gd name="T82" fmla="*/ 0 w 1772"/>
                  <a:gd name="T83" fmla="*/ 0 h 2964"/>
                  <a:gd name="T84" fmla="*/ 0 w 1772"/>
                  <a:gd name="T85" fmla="*/ 0 h 2964"/>
                  <a:gd name="T86" fmla="*/ 0 w 1772"/>
                  <a:gd name="T87" fmla="*/ 0 h 2964"/>
                  <a:gd name="T88" fmla="*/ 0 w 1772"/>
                  <a:gd name="T89" fmla="*/ 0 h 2964"/>
                  <a:gd name="T90" fmla="*/ 0 w 1772"/>
                  <a:gd name="T91" fmla="*/ 0 h 2964"/>
                  <a:gd name="T92" fmla="*/ 0 w 1772"/>
                  <a:gd name="T93" fmla="*/ 0 h 2964"/>
                  <a:gd name="T94" fmla="*/ 0 w 1772"/>
                  <a:gd name="T95" fmla="*/ 0 h 2964"/>
                  <a:gd name="T96" fmla="*/ 0 w 1772"/>
                  <a:gd name="T97" fmla="*/ 0 h 2964"/>
                  <a:gd name="T98" fmla="*/ 0 w 1772"/>
                  <a:gd name="T99" fmla="*/ 0 h 2964"/>
                  <a:gd name="T100" fmla="*/ 0 w 1772"/>
                  <a:gd name="T101" fmla="*/ 0 h 2964"/>
                  <a:gd name="T102" fmla="*/ 0 w 1772"/>
                  <a:gd name="T103" fmla="*/ 0 h 2964"/>
                  <a:gd name="T104" fmla="*/ 0 w 1772"/>
                  <a:gd name="T105" fmla="*/ 0 h 2964"/>
                  <a:gd name="T106" fmla="*/ 0 w 1772"/>
                  <a:gd name="T107" fmla="*/ 0 h 2964"/>
                  <a:gd name="T108" fmla="*/ 0 w 1772"/>
                  <a:gd name="T109" fmla="*/ 0 h 2964"/>
                  <a:gd name="T110" fmla="*/ 0 w 1772"/>
                  <a:gd name="T111" fmla="*/ 0 h 296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72"/>
                  <a:gd name="T169" fmla="*/ 0 h 2964"/>
                  <a:gd name="T170" fmla="*/ 1772 w 1772"/>
                  <a:gd name="T171" fmla="*/ 2964 h 296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72" h="2964">
                    <a:moveTo>
                      <a:pt x="83" y="159"/>
                    </a:moveTo>
                    <a:lnTo>
                      <a:pt x="101" y="209"/>
                    </a:lnTo>
                    <a:lnTo>
                      <a:pt x="123" y="264"/>
                    </a:lnTo>
                    <a:lnTo>
                      <a:pt x="145" y="323"/>
                    </a:lnTo>
                    <a:lnTo>
                      <a:pt x="171" y="385"/>
                    </a:lnTo>
                    <a:lnTo>
                      <a:pt x="200" y="450"/>
                    </a:lnTo>
                    <a:lnTo>
                      <a:pt x="230" y="519"/>
                    </a:lnTo>
                    <a:lnTo>
                      <a:pt x="261" y="590"/>
                    </a:lnTo>
                    <a:lnTo>
                      <a:pt x="295" y="662"/>
                    </a:lnTo>
                    <a:lnTo>
                      <a:pt x="367" y="816"/>
                    </a:lnTo>
                    <a:lnTo>
                      <a:pt x="443" y="974"/>
                    </a:lnTo>
                    <a:lnTo>
                      <a:pt x="526" y="1137"/>
                    </a:lnTo>
                    <a:lnTo>
                      <a:pt x="609" y="1299"/>
                    </a:lnTo>
                    <a:lnTo>
                      <a:pt x="653" y="1380"/>
                    </a:lnTo>
                    <a:lnTo>
                      <a:pt x="695" y="1460"/>
                    </a:lnTo>
                    <a:lnTo>
                      <a:pt x="739" y="1540"/>
                    </a:lnTo>
                    <a:lnTo>
                      <a:pt x="783" y="1617"/>
                    </a:lnTo>
                    <a:lnTo>
                      <a:pt x="826" y="1693"/>
                    </a:lnTo>
                    <a:lnTo>
                      <a:pt x="869" y="1768"/>
                    </a:lnTo>
                    <a:lnTo>
                      <a:pt x="913" y="1841"/>
                    </a:lnTo>
                    <a:lnTo>
                      <a:pt x="955" y="1909"/>
                    </a:lnTo>
                    <a:lnTo>
                      <a:pt x="996" y="1977"/>
                    </a:lnTo>
                    <a:lnTo>
                      <a:pt x="1037" y="2040"/>
                    </a:lnTo>
                    <a:lnTo>
                      <a:pt x="1077" y="2100"/>
                    </a:lnTo>
                    <a:lnTo>
                      <a:pt x="1116" y="2156"/>
                    </a:lnTo>
                    <a:lnTo>
                      <a:pt x="1153" y="2209"/>
                    </a:lnTo>
                    <a:lnTo>
                      <a:pt x="1191" y="2257"/>
                    </a:lnTo>
                    <a:lnTo>
                      <a:pt x="1226" y="2300"/>
                    </a:lnTo>
                    <a:lnTo>
                      <a:pt x="1258" y="2339"/>
                    </a:lnTo>
                    <a:lnTo>
                      <a:pt x="1323" y="2410"/>
                    </a:lnTo>
                    <a:lnTo>
                      <a:pt x="1387" y="2480"/>
                    </a:lnTo>
                    <a:lnTo>
                      <a:pt x="1449" y="2548"/>
                    </a:lnTo>
                    <a:lnTo>
                      <a:pt x="1508" y="2613"/>
                    </a:lnTo>
                    <a:lnTo>
                      <a:pt x="1563" y="2676"/>
                    </a:lnTo>
                    <a:lnTo>
                      <a:pt x="1614" y="2733"/>
                    </a:lnTo>
                    <a:lnTo>
                      <a:pt x="1659" y="2787"/>
                    </a:lnTo>
                    <a:lnTo>
                      <a:pt x="1697" y="2834"/>
                    </a:lnTo>
                    <a:lnTo>
                      <a:pt x="1730" y="2877"/>
                    </a:lnTo>
                    <a:lnTo>
                      <a:pt x="1752" y="2910"/>
                    </a:lnTo>
                    <a:lnTo>
                      <a:pt x="1761" y="2925"/>
                    </a:lnTo>
                    <a:lnTo>
                      <a:pt x="1767" y="2936"/>
                    </a:lnTo>
                    <a:lnTo>
                      <a:pt x="1771" y="2948"/>
                    </a:lnTo>
                    <a:lnTo>
                      <a:pt x="1772" y="2955"/>
                    </a:lnTo>
                    <a:lnTo>
                      <a:pt x="1770" y="2960"/>
                    </a:lnTo>
                    <a:lnTo>
                      <a:pt x="1766" y="2964"/>
                    </a:lnTo>
                    <a:lnTo>
                      <a:pt x="1759" y="2964"/>
                    </a:lnTo>
                    <a:lnTo>
                      <a:pt x="1747" y="2963"/>
                    </a:lnTo>
                    <a:lnTo>
                      <a:pt x="1735" y="2958"/>
                    </a:lnTo>
                    <a:lnTo>
                      <a:pt x="1717" y="2950"/>
                    </a:lnTo>
                    <a:lnTo>
                      <a:pt x="1697" y="2940"/>
                    </a:lnTo>
                    <a:lnTo>
                      <a:pt x="1674" y="2926"/>
                    </a:lnTo>
                    <a:lnTo>
                      <a:pt x="1647" y="2910"/>
                    </a:lnTo>
                    <a:lnTo>
                      <a:pt x="1620" y="2891"/>
                    </a:lnTo>
                    <a:lnTo>
                      <a:pt x="1593" y="2870"/>
                    </a:lnTo>
                    <a:lnTo>
                      <a:pt x="1564" y="2847"/>
                    </a:lnTo>
                    <a:lnTo>
                      <a:pt x="1535" y="2820"/>
                    </a:lnTo>
                    <a:lnTo>
                      <a:pt x="1505" y="2790"/>
                    </a:lnTo>
                    <a:lnTo>
                      <a:pt x="1475" y="2760"/>
                    </a:lnTo>
                    <a:lnTo>
                      <a:pt x="1444" y="2727"/>
                    </a:lnTo>
                    <a:lnTo>
                      <a:pt x="1413" y="2692"/>
                    </a:lnTo>
                    <a:lnTo>
                      <a:pt x="1382" y="2656"/>
                    </a:lnTo>
                    <a:lnTo>
                      <a:pt x="1350" y="2618"/>
                    </a:lnTo>
                    <a:lnTo>
                      <a:pt x="1318" y="2578"/>
                    </a:lnTo>
                    <a:lnTo>
                      <a:pt x="1254" y="2496"/>
                    </a:lnTo>
                    <a:lnTo>
                      <a:pt x="1190" y="2411"/>
                    </a:lnTo>
                    <a:lnTo>
                      <a:pt x="1125" y="2324"/>
                    </a:lnTo>
                    <a:lnTo>
                      <a:pt x="1060" y="2234"/>
                    </a:lnTo>
                    <a:lnTo>
                      <a:pt x="996" y="2145"/>
                    </a:lnTo>
                    <a:lnTo>
                      <a:pt x="934" y="2059"/>
                    </a:lnTo>
                    <a:lnTo>
                      <a:pt x="874" y="1974"/>
                    </a:lnTo>
                    <a:lnTo>
                      <a:pt x="815" y="1894"/>
                    </a:lnTo>
                    <a:lnTo>
                      <a:pt x="759" y="1819"/>
                    </a:lnTo>
                    <a:lnTo>
                      <a:pt x="705" y="1751"/>
                    </a:lnTo>
                    <a:lnTo>
                      <a:pt x="654" y="1685"/>
                    </a:lnTo>
                    <a:lnTo>
                      <a:pt x="604" y="1617"/>
                    </a:lnTo>
                    <a:lnTo>
                      <a:pt x="556" y="1547"/>
                    </a:lnTo>
                    <a:lnTo>
                      <a:pt x="508" y="1477"/>
                    </a:lnTo>
                    <a:lnTo>
                      <a:pt x="463" y="1405"/>
                    </a:lnTo>
                    <a:lnTo>
                      <a:pt x="420" y="1333"/>
                    </a:lnTo>
                    <a:lnTo>
                      <a:pt x="378" y="1260"/>
                    </a:lnTo>
                    <a:lnTo>
                      <a:pt x="339" y="1187"/>
                    </a:lnTo>
                    <a:lnTo>
                      <a:pt x="302" y="1114"/>
                    </a:lnTo>
                    <a:lnTo>
                      <a:pt x="267" y="1041"/>
                    </a:lnTo>
                    <a:lnTo>
                      <a:pt x="235" y="968"/>
                    </a:lnTo>
                    <a:lnTo>
                      <a:pt x="205" y="897"/>
                    </a:lnTo>
                    <a:lnTo>
                      <a:pt x="179" y="827"/>
                    </a:lnTo>
                    <a:lnTo>
                      <a:pt x="155" y="757"/>
                    </a:lnTo>
                    <a:lnTo>
                      <a:pt x="145" y="723"/>
                    </a:lnTo>
                    <a:lnTo>
                      <a:pt x="135" y="690"/>
                    </a:lnTo>
                    <a:lnTo>
                      <a:pt x="125" y="656"/>
                    </a:lnTo>
                    <a:lnTo>
                      <a:pt x="118" y="624"/>
                    </a:lnTo>
                    <a:lnTo>
                      <a:pt x="100" y="556"/>
                    </a:lnTo>
                    <a:lnTo>
                      <a:pt x="84" y="486"/>
                    </a:lnTo>
                    <a:lnTo>
                      <a:pt x="68" y="415"/>
                    </a:lnTo>
                    <a:lnTo>
                      <a:pt x="52" y="344"/>
                    </a:lnTo>
                    <a:lnTo>
                      <a:pt x="38" y="275"/>
                    </a:lnTo>
                    <a:lnTo>
                      <a:pt x="25" y="211"/>
                    </a:lnTo>
                    <a:lnTo>
                      <a:pt x="15" y="151"/>
                    </a:lnTo>
                    <a:lnTo>
                      <a:pt x="8" y="98"/>
                    </a:lnTo>
                    <a:lnTo>
                      <a:pt x="3" y="56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9" y="11"/>
                    </a:lnTo>
                    <a:lnTo>
                      <a:pt x="27" y="23"/>
                    </a:lnTo>
                    <a:lnTo>
                      <a:pt x="35" y="40"/>
                    </a:lnTo>
                    <a:lnTo>
                      <a:pt x="45" y="62"/>
                    </a:lnTo>
                    <a:lnTo>
                      <a:pt x="57" y="89"/>
                    </a:lnTo>
                    <a:lnTo>
                      <a:pt x="69" y="121"/>
                    </a:lnTo>
                    <a:lnTo>
                      <a:pt x="83" y="15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1" name="Freeform 72"/>
              <p:cNvSpPr>
                <a:spLocks/>
              </p:cNvSpPr>
              <p:nvPr/>
            </p:nvSpPr>
            <p:spPr bwMode="auto">
              <a:xfrm>
                <a:off x="2350" y="3168"/>
                <a:ext cx="280" cy="676"/>
              </a:xfrm>
              <a:custGeom>
                <a:avLst/>
                <a:gdLst>
                  <a:gd name="T0" fmla="*/ 0 w 1398"/>
                  <a:gd name="T1" fmla="*/ 0 h 3380"/>
                  <a:gd name="T2" fmla="*/ 0 w 1398"/>
                  <a:gd name="T3" fmla="*/ 0 h 3380"/>
                  <a:gd name="T4" fmla="*/ 0 w 1398"/>
                  <a:gd name="T5" fmla="*/ 0 h 3380"/>
                  <a:gd name="T6" fmla="*/ 0 w 1398"/>
                  <a:gd name="T7" fmla="*/ 0 h 3380"/>
                  <a:gd name="T8" fmla="*/ 0 w 1398"/>
                  <a:gd name="T9" fmla="*/ 0 h 3380"/>
                  <a:gd name="T10" fmla="*/ 0 w 1398"/>
                  <a:gd name="T11" fmla="*/ 0 h 3380"/>
                  <a:gd name="T12" fmla="*/ 0 w 1398"/>
                  <a:gd name="T13" fmla="*/ 0 h 3380"/>
                  <a:gd name="T14" fmla="*/ 0 w 1398"/>
                  <a:gd name="T15" fmla="*/ 0 h 3380"/>
                  <a:gd name="T16" fmla="*/ 0 w 1398"/>
                  <a:gd name="T17" fmla="*/ 0 h 3380"/>
                  <a:gd name="T18" fmla="*/ 0 w 1398"/>
                  <a:gd name="T19" fmla="*/ 0 h 3380"/>
                  <a:gd name="T20" fmla="*/ 0 w 1398"/>
                  <a:gd name="T21" fmla="*/ 0 h 3380"/>
                  <a:gd name="T22" fmla="*/ 0 w 1398"/>
                  <a:gd name="T23" fmla="*/ 0 h 3380"/>
                  <a:gd name="T24" fmla="*/ 0 w 1398"/>
                  <a:gd name="T25" fmla="*/ 0 h 3380"/>
                  <a:gd name="T26" fmla="*/ 0 w 1398"/>
                  <a:gd name="T27" fmla="*/ 0 h 3380"/>
                  <a:gd name="T28" fmla="*/ 0 w 1398"/>
                  <a:gd name="T29" fmla="*/ 0 h 3380"/>
                  <a:gd name="T30" fmla="*/ 0 w 1398"/>
                  <a:gd name="T31" fmla="*/ 0 h 3380"/>
                  <a:gd name="T32" fmla="*/ 0 w 1398"/>
                  <a:gd name="T33" fmla="*/ 0 h 3380"/>
                  <a:gd name="T34" fmla="*/ 0 w 1398"/>
                  <a:gd name="T35" fmla="*/ 0 h 3380"/>
                  <a:gd name="T36" fmla="*/ 0 w 1398"/>
                  <a:gd name="T37" fmla="*/ 0 h 3380"/>
                  <a:gd name="T38" fmla="*/ 0 w 1398"/>
                  <a:gd name="T39" fmla="*/ 0 h 3380"/>
                  <a:gd name="T40" fmla="*/ 0 w 1398"/>
                  <a:gd name="T41" fmla="*/ 0 h 3380"/>
                  <a:gd name="T42" fmla="*/ 0 w 1398"/>
                  <a:gd name="T43" fmla="*/ 0 h 3380"/>
                  <a:gd name="T44" fmla="*/ 0 w 1398"/>
                  <a:gd name="T45" fmla="*/ 0 h 3380"/>
                  <a:gd name="T46" fmla="*/ 0 w 1398"/>
                  <a:gd name="T47" fmla="*/ 0 h 3380"/>
                  <a:gd name="T48" fmla="*/ 0 w 1398"/>
                  <a:gd name="T49" fmla="*/ 0 h 3380"/>
                  <a:gd name="T50" fmla="*/ 0 w 1398"/>
                  <a:gd name="T51" fmla="*/ 0 h 3380"/>
                  <a:gd name="T52" fmla="*/ 0 w 1398"/>
                  <a:gd name="T53" fmla="*/ 0 h 3380"/>
                  <a:gd name="T54" fmla="*/ 0 w 1398"/>
                  <a:gd name="T55" fmla="*/ 0 h 3380"/>
                  <a:gd name="T56" fmla="*/ 0 w 1398"/>
                  <a:gd name="T57" fmla="*/ 0 h 3380"/>
                  <a:gd name="T58" fmla="*/ 0 w 1398"/>
                  <a:gd name="T59" fmla="*/ 0 h 3380"/>
                  <a:gd name="T60" fmla="*/ 0 w 1398"/>
                  <a:gd name="T61" fmla="*/ 0 h 3380"/>
                  <a:gd name="T62" fmla="*/ 0 w 1398"/>
                  <a:gd name="T63" fmla="*/ 0 h 3380"/>
                  <a:gd name="T64" fmla="*/ 0 w 1398"/>
                  <a:gd name="T65" fmla="*/ 0 h 3380"/>
                  <a:gd name="T66" fmla="*/ 0 w 1398"/>
                  <a:gd name="T67" fmla="*/ 0 h 3380"/>
                  <a:gd name="T68" fmla="*/ 0 w 1398"/>
                  <a:gd name="T69" fmla="*/ 0 h 3380"/>
                  <a:gd name="T70" fmla="*/ 0 w 1398"/>
                  <a:gd name="T71" fmla="*/ 0 h 3380"/>
                  <a:gd name="T72" fmla="*/ 0 w 1398"/>
                  <a:gd name="T73" fmla="*/ 0 h 3380"/>
                  <a:gd name="T74" fmla="*/ 0 w 1398"/>
                  <a:gd name="T75" fmla="*/ 0 h 3380"/>
                  <a:gd name="T76" fmla="*/ 0 w 1398"/>
                  <a:gd name="T77" fmla="*/ 0 h 3380"/>
                  <a:gd name="T78" fmla="*/ 0 w 1398"/>
                  <a:gd name="T79" fmla="*/ 0 h 3380"/>
                  <a:gd name="T80" fmla="*/ 0 w 1398"/>
                  <a:gd name="T81" fmla="*/ 0 h 3380"/>
                  <a:gd name="T82" fmla="*/ 0 w 1398"/>
                  <a:gd name="T83" fmla="*/ 0 h 3380"/>
                  <a:gd name="T84" fmla="*/ 0 w 1398"/>
                  <a:gd name="T85" fmla="*/ 0 h 3380"/>
                  <a:gd name="T86" fmla="*/ 0 w 1398"/>
                  <a:gd name="T87" fmla="*/ 0 h 3380"/>
                  <a:gd name="T88" fmla="*/ 0 w 1398"/>
                  <a:gd name="T89" fmla="*/ 0 h 3380"/>
                  <a:gd name="T90" fmla="*/ 0 w 1398"/>
                  <a:gd name="T91" fmla="*/ 0 h 3380"/>
                  <a:gd name="T92" fmla="*/ 0 w 1398"/>
                  <a:gd name="T93" fmla="*/ 0 h 3380"/>
                  <a:gd name="T94" fmla="*/ 0 w 1398"/>
                  <a:gd name="T95" fmla="*/ 0 h 3380"/>
                  <a:gd name="T96" fmla="*/ 0 w 1398"/>
                  <a:gd name="T97" fmla="*/ 0 h 3380"/>
                  <a:gd name="T98" fmla="*/ 0 w 1398"/>
                  <a:gd name="T99" fmla="*/ 0 h 3380"/>
                  <a:gd name="T100" fmla="*/ 0 w 1398"/>
                  <a:gd name="T101" fmla="*/ 0 h 3380"/>
                  <a:gd name="T102" fmla="*/ 0 w 1398"/>
                  <a:gd name="T103" fmla="*/ 0 h 3380"/>
                  <a:gd name="T104" fmla="*/ 0 w 1398"/>
                  <a:gd name="T105" fmla="*/ 0 h 3380"/>
                  <a:gd name="T106" fmla="*/ 0 w 1398"/>
                  <a:gd name="T107" fmla="*/ 0 h 3380"/>
                  <a:gd name="T108" fmla="*/ 0 w 1398"/>
                  <a:gd name="T109" fmla="*/ 0 h 3380"/>
                  <a:gd name="T110" fmla="*/ 0 w 1398"/>
                  <a:gd name="T111" fmla="*/ 0 h 3380"/>
                  <a:gd name="T112" fmla="*/ 0 w 1398"/>
                  <a:gd name="T113" fmla="*/ 0 h 3380"/>
                  <a:gd name="T114" fmla="*/ 0 w 1398"/>
                  <a:gd name="T115" fmla="*/ 0 h 33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98"/>
                  <a:gd name="T175" fmla="*/ 0 h 3380"/>
                  <a:gd name="T176" fmla="*/ 1398 w 1398"/>
                  <a:gd name="T177" fmla="*/ 3380 h 33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98" h="3380">
                    <a:moveTo>
                      <a:pt x="140" y="238"/>
                    </a:moveTo>
                    <a:lnTo>
                      <a:pt x="159" y="278"/>
                    </a:lnTo>
                    <a:lnTo>
                      <a:pt x="180" y="324"/>
                    </a:lnTo>
                    <a:lnTo>
                      <a:pt x="204" y="379"/>
                    </a:lnTo>
                    <a:lnTo>
                      <a:pt x="229" y="440"/>
                    </a:lnTo>
                    <a:lnTo>
                      <a:pt x="285" y="581"/>
                    </a:lnTo>
                    <a:lnTo>
                      <a:pt x="348" y="745"/>
                    </a:lnTo>
                    <a:lnTo>
                      <a:pt x="417" y="926"/>
                    </a:lnTo>
                    <a:lnTo>
                      <a:pt x="491" y="1120"/>
                    </a:lnTo>
                    <a:lnTo>
                      <a:pt x="567" y="1325"/>
                    </a:lnTo>
                    <a:lnTo>
                      <a:pt x="645" y="1536"/>
                    </a:lnTo>
                    <a:lnTo>
                      <a:pt x="725" y="1750"/>
                    </a:lnTo>
                    <a:lnTo>
                      <a:pt x="806" y="1960"/>
                    </a:lnTo>
                    <a:lnTo>
                      <a:pt x="885" y="2164"/>
                    </a:lnTo>
                    <a:lnTo>
                      <a:pt x="962" y="2359"/>
                    </a:lnTo>
                    <a:lnTo>
                      <a:pt x="1001" y="2451"/>
                    </a:lnTo>
                    <a:lnTo>
                      <a:pt x="1037" y="2540"/>
                    </a:lnTo>
                    <a:lnTo>
                      <a:pt x="1073" y="2623"/>
                    </a:lnTo>
                    <a:lnTo>
                      <a:pt x="1108" y="2702"/>
                    </a:lnTo>
                    <a:lnTo>
                      <a:pt x="1141" y="2776"/>
                    </a:lnTo>
                    <a:lnTo>
                      <a:pt x="1173" y="2843"/>
                    </a:lnTo>
                    <a:lnTo>
                      <a:pt x="1203" y="2903"/>
                    </a:lnTo>
                    <a:lnTo>
                      <a:pt x="1232" y="2956"/>
                    </a:lnTo>
                    <a:lnTo>
                      <a:pt x="1258" y="3006"/>
                    </a:lnTo>
                    <a:lnTo>
                      <a:pt x="1283" y="3053"/>
                    </a:lnTo>
                    <a:lnTo>
                      <a:pt x="1304" y="3095"/>
                    </a:lnTo>
                    <a:lnTo>
                      <a:pt x="1323" y="3135"/>
                    </a:lnTo>
                    <a:lnTo>
                      <a:pt x="1340" y="3172"/>
                    </a:lnTo>
                    <a:lnTo>
                      <a:pt x="1355" y="3207"/>
                    </a:lnTo>
                    <a:lnTo>
                      <a:pt x="1368" y="3239"/>
                    </a:lnTo>
                    <a:lnTo>
                      <a:pt x="1378" y="3267"/>
                    </a:lnTo>
                    <a:lnTo>
                      <a:pt x="1385" y="3292"/>
                    </a:lnTo>
                    <a:lnTo>
                      <a:pt x="1392" y="3313"/>
                    </a:lnTo>
                    <a:lnTo>
                      <a:pt x="1395" y="3333"/>
                    </a:lnTo>
                    <a:lnTo>
                      <a:pt x="1398" y="3348"/>
                    </a:lnTo>
                    <a:lnTo>
                      <a:pt x="1398" y="3361"/>
                    </a:lnTo>
                    <a:lnTo>
                      <a:pt x="1397" y="3371"/>
                    </a:lnTo>
                    <a:lnTo>
                      <a:pt x="1393" y="3377"/>
                    </a:lnTo>
                    <a:lnTo>
                      <a:pt x="1387" y="3380"/>
                    </a:lnTo>
                    <a:lnTo>
                      <a:pt x="1380" y="3378"/>
                    </a:lnTo>
                    <a:lnTo>
                      <a:pt x="1372" y="3375"/>
                    </a:lnTo>
                    <a:lnTo>
                      <a:pt x="1362" y="3368"/>
                    </a:lnTo>
                    <a:lnTo>
                      <a:pt x="1349" y="3357"/>
                    </a:lnTo>
                    <a:lnTo>
                      <a:pt x="1337" y="3343"/>
                    </a:lnTo>
                    <a:lnTo>
                      <a:pt x="1322" y="3326"/>
                    </a:lnTo>
                    <a:lnTo>
                      <a:pt x="1305" y="3305"/>
                    </a:lnTo>
                    <a:lnTo>
                      <a:pt x="1288" y="3281"/>
                    </a:lnTo>
                    <a:lnTo>
                      <a:pt x="1269" y="3252"/>
                    </a:lnTo>
                    <a:lnTo>
                      <a:pt x="1251" y="3221"/>
                    </a:lnTo>
                    <a:lnTo>
                      <a:pt x="1229" y="3186"/>
                    </a:lnTo>
                    <a:lnTo>
                      <a:pt x="1207" y="3147"/>
                    </a:lnTo>
                    <a:lnTo>
                      <a:pt x="1183" y="3105"/>
                    </a:lnTo>
                    <a:lnTo>
                      <a:pt x="1159" y="3060"/>
                    </a:lnTo>
                    <a:lnTo>
                      <a:pt x="1135" y="3010"/>
                    </a:lnTo>
                    <a:lnTo>
                      <a:pt x="1108" y="2956"/>
                    </a:lnTo>
                    <a:lnTo>
                      <a:pt x="1056" y="2845"/>
                    </a:lnTo>
                    <a:lnTo>
                      <a:pt x="1002" y="2732"/>
                    </a:lnTo>
                    <a:lnTo>
                      <a:pt x="947" y="2616"/>
                    </a:lnTo>
                    <a:lnTo>
                      <a:pt x="892" y="2500"/>
                    </a:lnTo>
                    <a:lnTo>
                      <a:pt x="838" y="2384"/>
                    </a:lnTo>
                    <a:lnTo>
                      <a:pt x="783" y="2269"/>
                    </a:lnTo>
                    <a:lnTo>
                      <a:pt x="729" y="2155"/>
                    </a:lnTo>
                    <a:lnTo>
                      <a:pt x="677" y="2043"/>
                    </a:lnTo>
                    <a:lnTo>
                      <a:pt x="625" y="1934"/>
                    </a:lnTo>
                    <a:lnTo>
                      <a:pt x="577" y="1828"/>
                    </a:lnTo>
                    <a:lnTo>
                      <a:pt x="529" y="1727"/>
                    </a:lnTo>
                    <a:lnTo>
                      <a:pt x="486" y="1631"/>
                    </a:lnTo>
                    <a:lnTo>
                      <a:pt x="446" y="1541"/>
                    </a:lnTo>
                    <a:lnTo>
                      <a:pt x="408" y="1457"/>
                    </a:lnTo>
                    <a:lnTo>
                      <a:pt x="376" y="1380"/>
                    </a:lnTo>
                    <a:lnTo>
                      <a:pt x="347" y="1311"/>
                    </a:lnTo>
                    <a:lnTo>
                      <a:pt x="335" y="1279"/>
                    </a:lnTo>
                    <a:lnTo>
                      <a:pt x="322" y="1250"/>
                    </a:lnTo>
                    <a:lnTo>
                      <a:pt x="308" y="1222"/>
                    </a:lnTo>
                    <a:lnTo>
                      <a:pt x="296" y="1195"/>
                    </a:lnTo>
                    <a:lnTo>
                      <a:pt x="271" y="1147"/>
                    </a:lnTo>
                    <a:lnTo>
                      <a:pt x="246" y="1103"/>
                    </a:lnTo>
                    <a:lnTo>
                      <a:pt x="200" y="1027"/>
                    </a:lnTo>
                    <a:lnTo>
                      <a:pt x="160" y="959"/>
                    </a:lnTo>
                    <a:lnTo>
                      <a:pt x="143" y="926"/>
                    </a:lnTo>
                    <a:lnTo>
                      <a:pt x="128" y="892"/>
                    </a:lnTo>
                    <a:lnTo>
                      <a:pt x="120" y="875"/>
                    </a:lnTo>
                    <a:lnTo>
                      <a:pt x="114" y="857"/>
                    </a:lnTo>
                    <a:lnTo>
                      <a:pt x="108" y="838"/>
                    </a:lnTo>
                    <a:lnTo>
                      <a:pt x="103" y="818"/>
                    </a:lnTo>
                    <a:lnTo>
                      <a:pt x="99" y="798"/>
                    </a:lnTo>
                    <a:lnTo>
                      <a:pt x="95" y="776"/>
                    </a:lnTo>
                    <a:lnTo>
                      <a:pt x="93" y="754"/>
                    </a:lnTo>
                    <a:lnTo>
                      <a:pt x="90" y="730"/>
                    </a:lnTo>
                    <a:lnTo>
                      <a:pt x="89" y="705"/>
                    </a:lnTo>
                    <a:lnTo>
                      <a:pt x="89" y="677"/>
                    </a:lnTo>
                    <a:lnTo>
                      <a:pt x="89" y="650"/>
                    </a:lnTo>
                    <a:lnTo>
                      <a:pt x="91" y="619"/>
                    </a:lnTo>
                    <a:lnTo>
                      <a:pt x="91" y="588"/>
                    </a:lnTo>
                    <a:lnTo>
                      <a:pt x="90" y="555"/>
                    </a:lnTo>
                    <a:lnTo>
                      <a:pt x="89" y="520"/>
                    </a:lnTo>
                    <a:lnTo>
                      <a:pt x="85" y="485"/>
                    </a:lnTo>
                    <a:lnTo>
                      <a:pt x="81" y="449"/>
                    </a:lnTo>
                    <a:lnTo>
                      <a:pt x="76" y="413"/>
                    </a:lnTo>
                    <a:lnTo>
                      <a:pt x="70" y="375"/>
                    </a:lnTo>
                    <a:lnTo>
                      <a:pt x="64" y="339"/>
                    </a:lnTo>
                    <a:lnTo>
                      <a:pt x="50" y="268"/>
                    </a:lnTo>
                    <a:lnTo>
                      <a:pt x="36" y="201"/>
                    </a:lnTo>
                    <a:lnTo>
                      <a:pt x="23" y="139"/>
                    </a:lnTo>
                    <a:lnTo>
                      <a:pt x="11" y="86"/>
                    </a:lnTo>
                    <a:lnTo>
                      <a:pt x="4" y="43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5"/>
                    </a:lnTo>
                    <a:lnTo>
                      <a:pt x="19" y="13"/>
                    </a:lnTo>
                    <a:lnTo>
                      <a:pt x="29" y="27"/>
                    </a:lnTo>
                    <a:lnTo>
                      <a:pt x="40" y="47"/>
                    </a:lnTo>
                    <a:lnTo>
                      <a:pt x="55" y="73"/>
                    </a:lnTo>
                    <a:lnTo>
                      <a:pt x="91" y="142"/>
                    </a:lnTo>
                    <a:lnTo>
                      <a:pt x="140" y="23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2" name="Freeform 73"/>
              <p:cNvSpPr>
                <a:spLocks/>
              </p:cNvSpPr>
              <p:nvPr/>
            </p:nvSpPr>
            <p:spPr bwMode="auto">
              <a:xfrm>
                <a:off x="2372" y="3673"/>
                <a:ext cx="205" cy="349"/>
              </a:xfrm>
              <a:custGeom>
                <a:avLst/>
                <a:gdLst>
                  <a:gd name="T0" fmla="*/ 0 w 1025"/>
                  <a:gd name="T1" fmla="*/ 0 h 1743"/>
                  <a:gd name="T2" fmla="*/ 0 w 1025"/>
                  <a:gd name="T3" fmla="*/ 0 h 1743"/>
                  <a:gd name="T4" fmla="*/ 0 w 1025"/>
                  <a:gd name="T5" fmla="*/ 0 h 1743"/>
                  <a:gd name="T6" fmla="*/ 0 w 1025"/>
                  <a:gd name="T7" fmla="*/ 0 h 1743"/>
                  <a:gd name="T8" fmla="*/ 0 w 1025"/>
                  <a:gd name="T9" fmla="*/ 0 h 1743"/>
                  <a:gd name="T10" fmla="*/ 0 w 1025"/>
                  <a:gd name="T11" fmla="*/ 0 h 1743"/>
                  <a:gd name="T12" fmla="*/ 0 w 1025"/>
                  <a:gd name="T13" fmla="*/ 0 h 1743"/>
                  <a:gd name="T14" fmla="*/ 0 w 1025"/>
                  <a:gd name="T15" fmla="*/ 0 h 1743"/>
                  <a:gd name="T16" fmla="*/ 0 w 1025"/>
                  <a:gd name="T17" fmla="*/ 0 h 1743"/>
                  <a:gd name="T18" fmla="*/ 0 w 1025"/>
                  <a:gd name="T19" fmla="*/ 0 h 1743"/>
                  <a:gd name="T20" fmla="*/ 0 w 1025"/>
                  <a:gd name="T21" fmla="*/ 0 h 1743"/>
                  <a:gd name="T22" fmla="*/ 0 w 1025"/>
                  <a:gd name="T23" fmla="*/ 0 h 1743"/>
                  <a:gd name="T24" fmla="*/ 0 w 1025"/>
                  <a:gd name="T25" fmla="*/ 0 h 1743"/>
                  <a:gd name="T26" fmla="*/ 0 w 1025"/>
                  <a:gd name="T27" fmla="*/ 0 h 1743"/>
                  <a:gd name="T28" fmla="*/ 0 w 1025"/>
                  <a:gd name="T29" fmla="*/ 0 h 1743"/>
                  <a:gd name="T30" fmla="*/ 0 w 1025"/>
                  <a:gd name="T31" fmla="*/ 0 h 1743"/>
                  <a:gd name="T32" fmla="*/ 0 w 1025"/>
                  <a:gd name="T33" fmla="*/ 0 h 1743"/>
                  <a:gd name="T34" fmla="*/ 0 w 1025"/>
                  <a:gd name="T35" fmla="*/ 0 h 1743"/>
                  <a:gd name="T36" fmla="*/ 0 w 1025"/>
                  <a:gd name="T37" fmla="*/ 0 h 1743"/>
                  <a:gd name="T38" fmla="*/ 0 w 1025"/>
                  <a:gd name="T39" fmla="*/ 0 h 1743"/>
                  <a:gd name="T40" fmla="*/ 0 w 1025"/>
                  <a:gd name="T41" fmla="*/ 0 h 1743"/>
                  <a:gd name="T42" fmla="*/ 0 w 1025"/>
                  <a:gd name="T43" fmla="*/ 0 h 1743"/>
                  <a:gd name="T44" fmla="*/ 0 w 1025"/>
                  <a:gd name="T45" fmla="*/ 0 h 1743"/>
                  <a:gd name="T46" fmla="*/ 0 w 1025"/>
                  <a:gd name="T47" fmla="*/ 0 h 1743"/>
                  <a:gd name="T48" fmla="*/ 0 w 1025"/>
                  <a:gd name="T49" fmla="*/ 0 h 1743"/>
                  <a:gd name="T50" fmla="*/ 0 w 1025"/>
                  <a:gd name="T51" fmla="*/ 0 h 1743"/>
                  <a:gd name="T52" fmla="*/ 0 w 1025"/>
                  <a:gd name="T53" fmla="*/ 0 h 1743"/>
                  <a:gd name="T54" fmla="*/ 0 w 1025"/>
                  <a:gd name="T55" fmla="*/ 0 h 1743"/>
                  <a:gd name="T56" fmla="*/ 0 w 1025"/>
                  <a:gd name="T57" fmla="*/ 0 h 1743"/>
                  <a:gd name="T58" fmla="*/ 0 w 1025"/>
                  <a:gd name="T59" fmla="*/ 0 h 1743"/>
                  <a:gd name="T60" fmla="*/ 0 w 1025"/>
                  <a:gd name="T61" fmla="*/ 0 h 1743"/>
                  <a:gd name="T62" fmla="*/ 0 w 1025"/>
                  <a:gd name="T63" fmla="*/ 0 h 1743"/>
                  <a:gd name="T64" fmla="*/ 0 w 1025"/>
                  <a:gd name="T65" fmla="*/ 0 h 1743"/>
                  <a:gd name="T66" fmla="*/ 0 w 1025"/>
                  <a:gd name="T67" fmla="*/ 0 h 1743"/>
                  <a:gd name="T68" fmla="*/ 0 w 1025"/>
                  <a:gd name="T69" fmla="*/ 0 h 1743"/>
                  <a:gd name="T70" fmla="*/ 0 w 1025"/>
                  <a:gd name="T71" fmla="*/ 0 h 1743"/>
                  <a:gd name="T72" fmla="*/ 0 w 1025"/>
                  <a:gd name="T73" fmla="*/ 0 h 1743"/>
                  <a:gd name="T74" fmla="*/ 0 w 1025"/>
                  <a:gd name="T75" fmla="*/ 0 h 1743"/>
                  <a:gd name="T76" fmla="*/ 0 w 1025"/>
                  <a:gd name="T77" fmla="*/ 0 h 1743"/>
                  <a:gd name="T78" fmla="*/ 0 w 1025"/>
                  <a:gd name="T79" fmla="*/ 0 h 1743"/>
                  <a:gd name="T80" fmla="*/ 0 w 1025"/>
                  <a:gd name="T81" fmla="*/ 0 h 17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5"/>
                  <a:gd name="T124" fmla="*/ 0 h 1743"/>
                  <a:gd name="T125" fmla="*/ 1025 w 1025"/>
                  <a:gd name="T126" fmla="*/ 1743 h 17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5" h="1743">
                    <a:moveTo>
                      <a:pt x="102" y="241"/>
                    </a:moveTo>
                    <a:lnTo>
                      <a:pt x="123" y="302"/>
                    </a:lnTo>
                    <a:lnTo>
                      <a:pt x="144" y="360"/>
                    </a:lnTo>
                    <a:lnTo>
                      <a:pt x="167" y="414"/>
                    </a:lnTo>
                    <a:lnTo>
                      <a:pt x="189" y="463"/>
                    </a:lnTo>
                    <a:lnTo>
                      <a:pt x="212" y="511"/>
                    </a:lnTo>
                    <a:lnTo>
                      <a:pt x="237" y="557"/>
                    </a:lnTo>
                    <a:lnTo>
                      <a:pt x="263" y="602"/>
                    </a:lnTo>
                    <a:lnTo>
                      <a:pt x="290" y="647"/>
                    </a:lnTo>
                    <a:lnTo>
                      <a:pt x="319" y="692"/>
                    </a:lnTo>
                    <a:lnTo>
                      <a:pt x="349" y="738"/>
                    </a:lnTo>
                    <a:lnTo>
                      <a:pt x="383" y="785"/>
                    </a:lnTo>
                    <a:lnTo>
                      <a:pt x="418" y="835"/>
                    </a:lnTo>
                    <a:lnTo>
                      <a:pt x="496" y="944"/>
                    </a:lnTo>
                    <a:lnTo>
                      <a:pt x="586" y="1071"/>
                    </a:lnTo>
                    <a:lnTo>
                      <a:pt x="636" y="1141"/>
                    </a:lnTo>
                    <a:lnTo>
                      <a:pt x="687" y="1215"/>
                    </a:lnTo>
                    <a:lnTo>
                      <a:pt x="740" y="1288"/>
                    </a:lnTo>
                    <a:lnTo>
                      <a:pt x="791" y="1363"/>
                    </a:lnTo>
                    <a:lnTo>
                      <a:pt x="841" y="1436"/>
                    </a:lnTo>
                    <a:lnTo>
                      <a:pt x="887" y="1504"/>
                    </a:lnTo>
                    <a:lnTo>
                      <a:pt x="928" y="1568"/>
                    </a:lnTo>
                    <a:lnTo>
                      <a:pt x="964" y="1624"/>
                    </a:lnTo>
                    <a:lnTo>
                      <a:pt x="993" y="1672"/>
                    </a:lnTo>
                    <a:lnTo>
                      <a:pt x="1013" y="1708"/>
                    </a:lnTo>
                    <a:lnTo>
                      <a:pt x="1020" y="1723"/>
                    </a:lnTo>
                    <a:lnTo>
                      <a:pt x="1024" y="1733"/>
                    </a:lnTo>
                    <a:lnTo>
                      <a:pt x="1025" y="1740"/>
                    </a:lnTo>
                    <a:lnTo>
                      <a:pt x="1025" y="1743"/>
                    </a:lnTo>
                    <a:lnTo>
                      <a:pt x="1020" y="1743"/>
                    </a:lnTo>
                    <a:lnTo>
                      <a:pt x="1014" y="1738"/>
                    </a:lnTo>
                    <a:lnTo>
                      <a:pt x="1003" y="1729"/>
                    </a:lnTo>
                    <a:lnTo>
                      <a:pt x="989" y="1715"/>
                    </a:lnTo>
                    <a:lnTo>
                      <a:pt x="950" y="1673"/>
                    </a:lnTo>
                    <a:lnTo>
                      <a:pt x="897" y="1610"/>
                    </a:lnTo>
                    <a:lnTo>
                      <a:pt x="786" y="1472"/>
                    </a:lnTo>
                    <a:lnTo>
                      <a:pt x="695" y="1357"/>
                    </a:lnTo>
                    <a:lnTo>
                      <a:pt x="620" y="1260"/>
                    </a:lnTo>
                    <a:lnTo>
                      <a:pt x="555" y="1179"/>
                    </a:lnTo>
                    <a:lnTo>
                      <a:pt x="526" y="1142"/>
                    </a:lnTo>
                    <a:lnTo>
                      <a:pt x="499" y="1109"/>
                    </a:lnTo>
                    <a:lnTo>
                      <a:pt x="471" y="1078"/>
                    </a:lnTo>
                    <a:lnTo>
                      <a:pt x="445" y="1048"/>
                    </a:lnTo>
                    <a:lnTo>
                      <a:pt x="418" y="1018"/>
                    </a:lnTo>
                    <a:lnTo>
                      <a:pt x="389" y="990"/>
                    </a:lnTo>
                    <a:lnTo>
                      <a:pt x="360" y="961"/>
                    </a:lnTo>
                    <a:lnTo>
                      <a:pt x="329" y="933"/>
                    </a:lnTo>
                    <a:lnTo>
                      <a:pt x="298" y="903"/>
                    </a:lnTo>
                    <a:lnTo>
                      <a:pt x="270" y="874"/>
                    </a:lnTo>
                    <a:lnTo>
                      <a:pt x="245" y="844"/>
                    </a:lnTo>
                    <a:lnTo>
                      <a:pt x="223" y="814"/>
                    </a:lnTo>
                    <a:lnTo>
                      <a:pt x="202" y="784"/>
                    </a:lnTo>
                    <a:lnTo>
                      <a:pt x="184" y="754"/>
                    </a:lnTo>
                    <a:lnTo>
                      <a:pt x="168" y="723"/>
                    </a:lnTo>
                    <a:lnTo>
                      <a:pt x="153" y="692"/>
                    </a:lnTo>
                    <a:lnTo>
                      <a:pt x="141" y="661"/>
                    </a:lnTo>
                    <a:lnTo>
                      <a:pt x="128" y="628"/>
                    </a:lnTo>
                    <a:lnTo>
                      <a:pt x="117" y="594"/>
                    </a:lnTo>
                    <a:lnTo>
                      <a:pt x="107" y="561"/>
                    </a:lnTo>
                    <a:lnTo>
                      <a:pt x="87" y="490"/>
                    </a:lnTo>
                    <a:lnTo>
                      <a:pt x="67" y="414"/>
                    </a:lnTo>
                    <a:lnTo>
                      <a:pt x="57" y="372"/>
                    </a:lnTo>
                    <a:lnTo>
                      <a:pt x="47" y="325"/>
                    </a:lnTo>
                    <a:lnTo>
                      <a:pt x="37" y="275"/>
                    </a:lnTo>
                    <a:lnTo>
                      <a:pt x="27" y="224"/>
                    </a:lnTo>
                    <a:lnTo>
                      <a:pt x="18" y="174"/>
                    </a:lnTo>
                    <a:lnTo>
                      <a:pt x="11" y="126"/>
                    </a:lnTo>
                    <a:lnTo>
                      <a:pt x="5" y="84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6" y="12"/>
                    </a:lnTo>
                    <a:lnTo>
                      <a:pt x="22" y="23"/>
                    </a:lnTo>
                    <a:lnTo>
                      <a:pt x="30" y="39"/>
                    </a:lnTo>
                    <a:lnTo>
                      <a:pt x="38" y="60"/>
                    </a:lnTo>
                    <a:lnTo>
                      <a:pt x="48" y="85"/>
                    </a:lnTo>
                    <a:lnTo>
                      <a:pt x="72" y="151"/>
                    </a:lnTo>
                    <a:lnTo>
                      <a:pt x="102" y="241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3" name="Freeform 74"/>
              <p:cNvSpPr>
                <a:spLocks/>
              </p:cNvSpPr>
              <p:nvPr/>
            </p:nvSpPr>
            <p:spPr bwMode="auto">
              <a:xfrm>
                <a:off x="2790" y="3472"/>
                <a:ext cx="344" cy="567"/>
              </a:xfrm>
              <a:custGeom>
                <a:avLst/>
                <a:gdLst>
                  <a:gd name="T0" fmla="*/ 0 w 1723"/>
                  <a:gd name="T1" fmla="*/ 0 h 2837"/>
                  <a:gd name="T2" fmla="*/ 0 w 1723"/>
                  <a:gd name="T3" fmla="*/ 0 h 2837"/>
                  <a:gd name="T4" fmla="*/ 0 w 1723"/>
                  <a:gd name="T5" fmla="*/ 0 h 2837"/>
                  <a:gd name="T6" fmla="*/ 0 w 1723"/>
                  <a:gd name="T7" fmla="*/ 0 h 2837"/>
                  <a:gd name="T8" fmla="*/ 0 w 1723"/>
                  <a:gd name="T9" fmla="*/ 0 h 2837"/>
                  <a:gd name="T10" fmla="*/ 0 w 1723"/>
                  <a:gd name="T11" fmla="*/ 0 h 2837"/>
                  <a:gd name="T12" fmla="*/ 0 w 1723"/>
                  <a:gd name="T13" fmla="*/ 0 h 2837"/>
                  <a:gd name="T14" fmla="*/ 0 w 1723"/>
                  <a:gd name="T15" fmla="*/ 0 h 2837"/>
                  <a:gd name="T16" fmla="*/ 0 w 1723"/>
                  <a:gd name="T17" fmla="*/ 0 h 2837"/>
                  <a:gd name="T18" fmla="*/ 0 w 1723"/>
                  <a:gd name="T19" fmla="*/ 0 h 2837"/>
                  <a:gd name="T20" fmla="*/ 0 w 1723"/>
                  <a:gd name="T21" fmla="*/ 0 h 2837"/>
                  <a:gd name="T22" fmla="*/ 0 w 1723"/>
                  <a:gd name="T23" fmla="*/ 0 h 2837"/>
                  <a:gd name="T24" fmla="*/ 0 w 1723"/>
                  <a:gd name="T25" fmla="*/ 0 h 2837"/>
                  <a:gd name="T26" fmla="*/ 0 w 1723"/>
                  <a:gd name="T27" fmla="*/ 0 h 2837"/>
                  <a:gd name="T28" fmla="*/ 0 w 1723"/>
                  <a:gd name="T29" fmla="*/ 0 h 2837"/>
                  <a:gd name="T30" fmla="*/ 0 w 1723"/>
                  <a:gd name="T31" fmla="*/ 0 h 2837"/>
                  <a:gd name="T32" fmla="*/ 0 w 1723"/>
                  <a:gd name="T33" fmla="*/ 0 h 2837"/>
                  <a:gd name="T34" fmla="*/ 0 w 1723"/>
                  <a:gd name="T35" fmla="*/ 0 h 2837"/>
                  <a:gd name="T36" fmla="*/ 0 w 1723"/>
                  <a:gd name="T37" fmla="*/ 0 h 2837"/>
                  <a:gd name="T38" fmla="*/ 0 w 1723"/>
                  <a:gd name="T39" fmla="*/ 0 h 2837"/>
                  <a:gd name="T40" fmla="*/ 0 w 1723"/>
                  <a:gd name="T41" fmla="*/ 0 h 2837"/>
                  <a:gd name="T42" fmla="*/ 0 w 1723"/>
                  <a:gd name="T43" fmla="*/ 0 h 2837"/>
                  <a:gd name="T44" fmla="*/ 0 w 1723"/>
                  <a:gd name="T45" fmla="*/ 0 h 2837"/>
                  <a:gd name="T46" fmla="*/ 0 w 1723"/>
                  <a:gd name="T47" fmla="*/ 0 h 2837"/>
                  <a:gd name="T48" fmla="*/ 0 w 1723"/>
                  <a:gd name="T49" fmla="*/ 0 h 2837"/>
                  <a:gd name="T50" fmla="*/ 0 w 1723"/>
                  <a:gd name="T51" fmla="*/ 0 h 2837"/>
                  <a:gd name="T52" fmla="*/ 0 w 1723"/>
                  <a:gd name="T53" fmla="*/ 0 h 2837"/>
                  <a:gd name="T54" fmla="*/ 0 w 1723"/>
                  <a:gd name="T55" fmla="*/ 0 h 2837"/>
                  <a:gd name="T56" fmla="*/ 0 w 1723"/>
                  <a:gd name="T57" fmla="*/ 0 h 2837"/>
                  <a:gd name="T58" fmla="*/ 0 w 1723"/>
                  <a:gd name="T59" fmla="*/ 0 h 2837"/>
                  <a:gd name="T60" fmla="*/ 0 w 1723"/>
                  <a:gd name="T61" fmla="*/ 0 h 2837"/>
                  <a:gd name="T62" fmla="*/ 0 w 1723"/>
                  <a:gd name="T63" fmla="*/ 0 h 2837"/>
                  <a:gd name="T64" fmla="*/ 0 w 1723"/>
                  <a:gd name="T65" fmla="*/ 0 h 2837"/>
                  <a:gd name="T66" fmla="*/ 0 w 1723"/>
                  <a:gd name="T67" fmla="*/ 0 h 2837"/>
                  <a:gd name="T68" fmla="*/ 0 w 1723"/>
                  <a:gd name="T69" fmla="*/ 0 h 2837"/>
                  <a:gd name="T70" fmla="*/ 0 w 1723"/>
                  <a:gd name="T71" fmla="*/ 0 h 2837"/>
                  <a:gd name="T72" fmla="*/ 0 w 1723"/>
                  <a:gd name="T73" fmla="*/ 0 h 2837"/>
                  <a:gd name="T74" fmla="*/ 0 w 1723"/>
                  <a:gd name="T75" fmla="*/ 0 h 2837"/>
                  <a:gd name="T76" fmla="*/ 0 w 1723"/>
                  <a:gd name="T77" fmla="*/ 0 h 2837"/>
                  <a:gd name="T78" fmla="*/ 0 w 1723"/>
                  <a:gd name="T79" fmla="*/ 0 h 2837"/>
                  <a:gd name="T80" fmla="*/ 0 w 1723"/>
                  <a:gd name="T81" fmla="*/ 0 h 2837"/>
                  <a:gd name="T82" fmla="*/ 0 w 1723"/>
                  <a:gd name="T83" fmla="*/ 0 h 2837"/>
                  <a:gd name="T84" fmla="*/ 0 w 1723"/>
                  <a:gd name="T85" fmla="*/ 0 h 2837"/>
                  <a:gd name="T86" fmla="*/ 0 w 1723"/>
                  <a:gd name="T87" fmla="*/ 0 h 2837"/>
                  <a:gd name="T88" fmla="*/ 0 w 1723"/>
                  <a:gd name="T89" fmla="*/ 0 h 2837"/>
                  <a:gd name="T90" fmla="*/ 0 w 1723"/>
                  <a:gd name="T91" fmla="*/ 0 h 2837"/>
                  <a:gd name="T92" fmla="*/ 0 w 1723"/>
                  <a:gd name="T93" fmla="*/ 0 h 2837"/>
                  <a:gd name="T94" fmla="*/ 0 w 1723"/>
                  <a:gd name="T95" fmla="*/ 0 h 2837"/>
                  <a:gd name="T96" fmla="*/ 0 w 1723"/>
                  <a:gd name="T97" fmla="*/ 0 h 2837"/>
                  <a:gd name="T98" fmla="*/ 0 w 1723"/>
                  <a:gd name="T99" fmla="*/ 0 h 2837"/>
                  <a:gd name="T100" fmla="*/ 0 w 1723"/>
                  <a:gd name="T101" fmla="*/ 0 h 2837"/>
                  <a:gd name="T102" fmla="*/ 0 w 1723"/>
                  <a:gd name="T103" fmla="*/ 0 h 2837"/>
                  <a:gd name="T104" fmla="*/ 0 w 1723"/>
                  <a:gd name="T105" fmla="*/ 0 h 2837"/>
                  <a:gd name="T106" fmla="*/ 0 w 1723"/>
                  <a:gd name="T107" fmla="*/ 0 h 2837"/>
                  <a:gd name="T108" fmla="*/ 0 w 1723"/>
                  <a:gd name="T109" fmla="*/ 0 h 28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23"/>
                  <a:gd name="T166" fmla="*/ 0 h 2837"/>
                  <a:gd name="T167" fmla="*/ 1723 w 1723"/>
                  <a:gd name="T168" fmla="*/ 2837 h 283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23" h="2837">
                    <a:moveTo>
                      <a:pt x="72" y="207"/>
                    </a:moveTo>
                    <a:lnTo>
                      <a:pt x="91" y="269"/>
                    </a:lnTo>
                    <a:lnTo>
                      <a:pt x="112" y="340"/>
                    </a:lnTo>
                    <a:lnTo>
                      <a:pt x="136" y="419"/>
                    </a:lnTo>
                    <a:lnTo>
                      <a:pt x="164" y="505"/>
                    </a:lnTo>
                    <a:lnTo>
                      <a:pt x="181" y="551"/>
                    </a:lnTo>
                    <a:lnTo>
                      <a:pt x="199" y="600"/>
                    </a:lnTo>
                    <a:lnTo>
                      <a:pt x="218" y="650"/>
                    </a:lnTo>
                    <a:lnTo>
                      <a:pt x="238" y="701"/>
                    </a:lnTo>
                    <a:lnTo>
                      <a:pt x="260" y="755"/>
                    </a:lnTo>
                    <a:lnTo>
                      <a:pt x="285" y="811"/>
                    </a:lnTo>
                    <a:lnTo>
                      <a:pt x="312" y="868"/>
                    </a:lnTo>
                    <a:lnTo>
                      <a:pt x="339" y="927"/>
                    </a:lnTo>
                    <a:lnTo>
                      <a:pt x="369" y="988"/>
                    </a:lnTo>
                    <a:lnTo>
                      <a:pt x="401" y="1052"/>
                    </a:lnTo>
                    <a:lnTo>
                      <a:pt x="436" y="1117"/>
                    </a:lnTo>
                    <a:lnTo>
                      <a:pt x="474" y="1183"/>
                    </a:lnTo>
                    <a:lnTo>
                      <a:pt x="513" y="1252"/>
                    </a:lnTo>
                    <a:lnTo>
                      <a:pt x="555" y="1321"/>
                    </a:lnTo>
                    <a:lnTo>
                      <a:pt x="600" y="1393"/>
                    </a:lnTo>
                    <a:lnTo>
                      <a:pt x="647" y="1466"/>
                    </a:lnTo>
                    <a:lnTo>
                      <a:pt x="698" y="1542"/>
                    </a:lnTo>
                    <a:lnTo>
                      <a:pt x="752" y="1618"/>
                    </a:lnTo>
                    <a:lnTo>
                      <a:pt x="809" y="1697"/>
                    </a:lnTo>
                    <a:lnTo>
                      <a:pt x="869" y="1777"/>
                    </a:lnTo>
                    <a:lnTo>
                      <a:pt x="932" y="1859"/>
                    </a:lnTo>
                    <a:lnTo>
                      <a:pt x="999" y="1943"/>
                    </a:lnTo>
                    <a:lnTo>
                      <a:pt x="1070" y="2028"/>
                    </a:lnTo>
                    <a:lnTo>
                      <a:pt x="1144" y="2115"/>
                    </a:lnTo>
                    <a:lnTo>
                      <a:pt x="1159" y="2133"/>
                    </a:lnTo>
                    <a:lnTo>
                      <a:pt x="1199" y="2181"/>
                    </a:lnTo>
                    <a:lnTo>
                      <a:pt x="1260" y="2255"/>
                    </a:lnTo>
                    <a:lnTo>
                      <a:pt x="1337" y="2347"/>
                    </a:lnTo>
                    <a:lnTo>
                      <a:pt x="1426" y="2453"/>
                    </a:lnTo>
                    <a:lnTo>
                      <a:pt x="1521" y="2567"/>
                    </a:lnTo>
                    <a:lnTo>
                      <a:pt x="1618" y="2682"/>
                    </a:lnTo>
                    <a:lnTo>
                      <a:pt x="1712" y="2792"/>
                    </a:lnTo>
                    <a:lnTo>
                      <a:pt x="1714" y="2798"/>
                    </a:lnTo>
                    <a:lnTo>
                      <a:pt x="1719" y="2810"/>
                    </a:lnTo>
                    <a:lnTo>
                      <a:pt x="1722" y="2818"/>
                    </a:lnTo>
                    <a:lnTo>
                      <a:pt x="1723" y="2824"/>
                    </a:lnTo>
                    <a:lnTo>
                      <a:pt x="1723" y="2830"/>
                    </a:lnTo>
                    <a:lnTo>
                      <a:pt x="1720" y="2835"/>
                    </a:lnTo>
                    <a:lnTo>
                      <a:pt x="1719" y="2837"/>
                    </a:lnTo>
                    <a:lnTo>
                      <a:pt x="1717" y="2837"/>
                    </a:lnTo>
                    <a:lnTo>
                      <a:pt x="1713" y="2837"/>
                    </a:lnTo>
                    <a:lnTo>
                      <a:pt x="1709" y="2835"/>
                    </a:lnTo>
                    <a:lnTo>
                      <a:pt x="1698" y="2830"/>
                    </a:lnTo>
                    <a:lnTo>
                      <a:pt x="1683" y="2822"/>
                    </a:lnTo>
                    <a:lnTo>
                      <a:pt x="1663" y="2807"/>
                    </a:lnTo>
                    <a:lnTo>
                      <a:pt x="1639" y="2785"/>
                    </a:lnTo>
                    <a:lnTo>
                      <a:pt x="1609" y="2758"/>
                    </a:lnTo>
                    <a:lnTo>
                      <a:pt x="1573" y="2723"/>
                    </a:lnTo>
                    <a:lnTo>
                      <a:pt x="1490" y="2638"/>
                    </a:lnTo>
                    <a:lnTo>
                      <a:pt x="1396" y="2546"/>
                    </a:lnTo>
                    <a:lnTo>
                      <a:pt x="1296" y="2447"/>
                    </a:lnTo>
                    <a:lnTo>
                      <a:pt x="1194" y="2342"/>
                    </a:lnTo>
                    <a:lnTo>
                      <a:pt x="1141" y="2287"/>
                    </a:lnTo>
                    <a:lnTo>
                      <a:pt x="1090" y="2233"/>
                    </a:lnTo>
                    <a:lnTo>
                      <a:pt x="1039" y="2176"/>
                    </a:lnTo>
                    <a:lnTo>
                      <a:pt x="990" y="2119"/>
                    </a:lnTo>
                    <a:lnTo>
                      <a:pt x="942" y="2062"/>
                    </a:lnTo>
                    <a:lnTo>
                      <a:pt x="897" y="2004"/>
                    </a:lnTo>
                    <a:lnTo>
                      <a:pt x="853" y="1945"/>
                    </a:lnTo>
                    <a:lnTo>
                      <a:pt x="813" y="1888"/>
                    </a:lnTo>
                    <a:lnTo>
                      <a:pt x="771" y="1827"/>
                    </a:lnTo>
                    <a:lnTo>
                      <a:pt x="723" y="1761"/>
                    </a:lnTo>
                    <a:lnTo>
                      <a:pt x="672" y="1692"/>
                    </a:lnTo>
                    <a:lnTo>
                      <a:pt x="617" y="1618"/>
                    </a:lnTo>
                    <a:lnTo>
                      <a:pt x="561" y="1544"/>
                    </a:lnTo>
                    <a:lnTo>
                      <a:pt x="504" y="1466"/>
                    </a:lnTo>
                    <a:lnTo>
                      <a:pt x="445" y="1386"/>
                    </a:lnTo>
                    <a:lnTo>
                      <a:pt x="389" y="1306"/>
                    </a:lnTo>
                    <a:lnTo>
                      <a:pt x="362" y="1266"/>
                    </a:lnTo>
                    <a:lnTo>
                      <a:pt x="335" y="1227"/>
                    </a:lnTo>
                    <a:lnTo>
                      <a:pt x="309" y="1187"/>
                    </a:lnTo>
                    <a:lnTo>
                      <a:pt x="284" y="1147"/>
                    </a:lnTo>
                    <a:lnTo>
                      <a:pt x="259" y="1107"/>
                    </a:lnTo>
                    <a:lnTo>
                      <a:pt x="237" y="1068"/>
                    </a:lnTo>
                    <a:lnTo>
                      <a:pt x="216" y="1029"/>
                    </a:lnTo>
                    <a:lnTo>
                      <a:pt x="196" y="991"/>
                    </a:lnTo>
                    <a:lnTo>
                      <a:pt x="178" y="953"/>
                    </a:lnTo>
                    <a:lnTo>
                      <a:pt x="161" y="916"/>
                    </a:lnTo>
                    <a:lnTo>
                      <a:pt x="147" y="880"/>
                    </a:lnTo>
                    <a:lnTo>
                      <a:pt x="133" y="845"/>
                    </a:lnTo>
                    <a:lnTo>
                      <a:pt x="123" y="810"/>
                    </a:lnTo>
                    <a:lnTo>
                      <a:pt x="116" y="776"/>
                    </a:lnTo>
                    <a:lnTo>
                      <a:pt x="109" y="744"/>
                    </a:lnTo>
                    <a:lnTo>
                      <a:pt x="106" y="711"/>
                    </a:lnTo>
                    <a:lnTo>
                      <a:pt x="104" y="679"/>
                    </a:lnTo>
                    <a:lnTo>
                      <a:pt x="102" y="645"/>
                    </a:lnTo>
                    <a:lnTo>
                      <a:pt x="98" y="609"/>
                    </a:lnTo>
                    <a:lnTo>
                      <a:pt x="93" y="571"/>
                    </a:lnTo>
                    <a:lnTo>
                      <a:pt x="83" y="493"/>
                    </a:lnTo>
                    <a:lnTo>
                      <a:pt x="71" y="413"/>
                    </a:lnTo>
                    <a:lnTo>
                      <a:pt x="57" y="333"/>
                    </a:lnTo>
                    <a:lnTo>
                      <a:pt x="43" y="257"/>
                    </a:lnTo>
                    <a:lnTo>
                      <a:pt x="30" y="186"/>
                    </a:lnTo>
                    <a:lnTo>
                      <a:pt x="18" y="122"/>
                    </a:lnTo>
                    <a:lnTo>
                      <a:pt x="10" y="70"/>
                    </a:lnTo>
                    <a:lnTo>
                      <a:pt x="2" y="30"/>
                    </a:lnTo>
                    <a:lnTo>
                      <a:pt x="1" y="1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10" y="15"/>
                    </a:lnTo>
                    <a:lnTo>
                      <a:pt x="16" y="30"/>
                    </a:lnTo>
                    <a:lnTo>
                      <a:pt x="23" y="52"/>
                    </a:lnTo>
                    <a:lnTo>
                      <a:pt x="43" y="116"/>
                    </a:lnTo>
                    <a:lnTo>
                      <a:pt x="72" y="20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4" name="Freeform 75"/>
              <p:cNvSpPr>
                <a:spLocks/>
              </p:cNvSpPr>
              <p:nvPr/>
            </p:nvSpPr>
            <p:spPr bwMode="auto">
              <a:xfrm>
                <a:off x="2971" y="3401"/>
                <a:ext cx="340" cy="557"/>
              </a:xfrm>
              <a:custGeom>
                <a:avLst/>
                <a:gdLst>
                  <a:gd name="T0" fmla="*/ 0 w 1699"/>
                  <a:gd name="T1" fmla="*/ 0 h 2786"/>
                  <a:gd name="T2" fmla="*/ 0 w 1699"/>
                  <a:gd name="T3" fmla="*/ 0 h 2786"/>
                  <a:gd name="T4" fmla="*/ 0 w 1699"/>
                  <a:gd name="T5" fmla="*/ 0 h 2786"/>
                  <a:gd name="T6" fmla="*/ 0 w 1699"/>
                  <a:gd name="T7" fmla="*/ 0 h 2786"/>
                  <a:gd name="T8" fmla="*/ 0 w 1699"/>
                  <a:gd name="T9" fmla="*/ 0 h 2786"/>
                  <a:gd name="T10" fmla="*/ 0 w 1699"/>
                  <a:gd name="T11" fmla="*/ 0 h 2786"/>
                  <a:gd name="T12" fmla="*/ 0 w 1699"/>
                  <a:gd name="T13" fmla="*/ 0 h 2786"/>
                  <a:gd name="T14" fmla="*/ 0 w 1699"/>
                  <a:gd name="T15" fmla="*/ 0 h 2786"/>
                  <a:gd name="T16" fmla="*/ 0 w 1699"/>
                  <a:gd name="T17" fmla="*/ 0 h 2786"/>
                  <a:gd name="T18" fmla="*/ 0 w 1699"/>
                  <a:gd name="T19" fmla="*/ 0 h 2786"/>
                  <a:gd name="T20" fmla="*/ 0 w 1699"/>
                  <a:gd name="T21" fmla="*/ 0 h 2786"/>
                  <a:gd name="T22" fmla="*/ 0 w 1699"/>
                  <a:gd name="T23" fmla="*/ 0 h 2786"/>
                  <a:gd name="T24" fmla="*/ 0 w 1699"/>
                  <a:gd name="T25" fmla="*/ 0 h 2786"/>
                  <a:gd name="T26" fmla="*/ 0 w 1699"/>
                  <a:gd name="T27" fmla="*/ 0 h 2786"/>
                  <a:gd name="T28" fmla="*/ 0 w 1699"/>
                  <a:gd name="T29" fmla="*/ 0 h 2786"/>
                  <a:gd name="T30" fmla="*/ 0 w 1699"/>
                  <a:gd name="T31" fmla="*/ 0 h 2786"/>
                  <a:gd name="T32" fmla="*/ 0 w 1699"/>
                  <a:gd name="T33" fmla="*/ 0 h 2786"/>
                  <a:gd name="T34" fmla="*/ 0 w 1699"/>
                  <a:gd name="T35" fmla="*/ 0 h 2786"/>
                  <a:gd name="T36" fmla="*/ 0 w 1699"/>
                  <a:gd name="T37" fmla="*/ 0 h 2786"/>
                  <a:gd name="T38" fmla="*/ 0 w 1699"/>
                  <a:gd name="T39" fmla="*/ 0 h 2786"/>
                  <a:gd name="T40" fmla="*/ 0 w 1699"/>
                  <a:gd name="T41" fmla="*/ 0 h 2786"/>
                  <a:gd name="T42" fmla="*/ 0 w 1699"/>
                  <a:gd name="T43" fmla="*/ 0 h 2786"/>
                  <a:gd name="T44" fmla="*/ 0 w 1699"/>
                  <a:gd name="T45" fmla="*/ 0 h 2786"/>
                  <a:gd name="T46" fmla="*/ 0 w 1699"/>
                  <a:gd name="T47" fmla="*/ 0 h 2786"/>
                  <a:gd name="T48" fmla="*/ 0 w 1699"/>
                  <a:gd name="T49" fmla="*/ 0 h 2786"/>
                  <a:gd name="T50" fmla="*/ 0 w 1699"/>
                  <a:gd name="T51" fmla="*/ 0 h 2786"/>
                  <a:gd name="T52" fmla="*/ 0 w 1699"/>
                  <a:gd name="T53" fmla="*/ 0 h 2786"/>
                  <a:gd name="T54" fmla="*/ 0 w 1699"/>
                  <a:gd name="T55" fmla="*/ 0 h 2786"/>
                  <a:gd name="T56" fmla="*/ 0 w 1699"/>
                  <a:gd name="T57" fmla="*/ 0 h 2786"/>
                  <a:gd name="T58" fmla="*/ 0 w 1699"/>
                  <a:gd name="T59" fmla="*/ 0 h 2786"/>
                  <a:gd name="T60" fmla="*/ 0 w 1699"/>
                  <a:gd name="T61" fmla="*/ 0 h 2786"/>
                  <a:gd name="T62" fmla="*/ 0 w 1699"/>
                  <a:gd name="T63" fmla="*/ 0 h 2786"/>
                  <a:gd name="T64" fmla="*/ 0 w 1699"/>
                  <a:gd name="T65" fmla="*/ 0 h 2786"/>
                  <a:gd name="T66" fmla="*/ 0 w 1699"/>
                  <a:gd name="T67" fmla="*/ 0 h 2786"/>
                  <a:gd name="T68" fmla="*/ 0 w 1699"/>
                  <a:gd name="T69" fmla="*/ 0 h 2786"/>
                  <a:gd name="T70" fmla="*/ 0 w 1699"/>
                  <a:gd name="T71" fmla="*/ 0 h 2786"/>
                  <a:gd name="T72" fmla="*/ 0 w 1699"/>
                  <a:gd name="T73" fmla="*/ 0 h 2786"/>
                  <a:gd name="T74" fmla="*/ 0 w 1699"/>
                  <a:gd name="T75" fmla="*/ 0 h 2786"/>
                  <a:gd name="T76" fmla="*/ 0 w 1699"/>
                  <a:gd name="T77" fmla="*/ 0 h 2786"/>
                  <a:gd name="T78" fmla="*/ 0 w 1699"/>
                  <a:gd name="T79" fmla="*/ 0 h 2786"/>
                  <a:gd name="T80" fmla="*/ 0 w 1699"/>
                  <a:gd name="T81" fmla="*/ 0 h 2786"/>
                  <a:gd name="T82" fmla="*/ 0 w 1699"/>
                  <a:gd name="T83" fmla="*/ 0 h 2786"/>
                  <a:gd name="T84" fmla="*/ 0 w 1699"/>
                  <a:gd name="T85" fmla="*/ 0 h 2786"/>
                  <a:gd name="T86" fmla="*/ 0 w 1699"/>
                  <a:gd name="T87" fmla="*/ 0 h 27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99"/>
                  <a:gd name="T133" fmla="*/ 0 h 2786"/>
                  <a:gd name="T134" fmla="*/ 1699 w 1699"/>
                  <a:gd name="T135" fmla="*/ 2786 h 27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99" h="2786">
                    <a:moveTo>
                      <a:pt x="58" y="29"/>
                    </a:moveTo>
                    <a:lnTo>
                      <a:pt x="83" y="46"/>
                    </a:lnTo>
                    <a:lnTo>
                      <a:pt x="111" y="71"/>
                    </a:lnTo>
                    <a:lnTo>
                      <a:pt x="141" y="101"/>
                    </a:lnTo>
                    <a:lnTo>
                      <a:pt x="173" y="137"/>
                    </a:lnTo>
                    <a:lnTo>
                      <a:pt x="207" y="180"/>
                    </a:lnTo>
                    <a:lnTo>
                      <a:pt x="243" y="227"/>
                    </a:lnTo>
                    <a:lnTo>
                      <a:pt x="282" y="279"/>
                    </a:lnTo>
                    <a:lnTo>
                      <a:pt x="322" y="335"/>
                    </a:lnTo>
                    <a:lnTo>
                      <a:pt x="363" y="395"/>
                    </a:lnTo>
                    <a:lnTo>
                      <a:pt x="405" y="458"/>
                    </a:lnTo>
                    <a:lnTo>
                      <a:pt x="449" y="526"/>
                    </a:lnTo>
                    <a:lnTo>
                      <a:pt x="494" y="594"/>
                    </a:lnTo>
                    <a:lnTo>
                      <a:pt x="585" y="740"/>
                    </a:lnTo>
                    <a:lnTo>
                      <a:pt x="679" y="891"/>
                    </a:lnTo>
                    <a:lnTo>
                      <a:pt x="771" y="1046"/>
                    </a:lnTo>
                    <a:lnTo>
                      <a:pt x="863" y="1201"/>
                    </a:lnTo>
                    <a:lnTo>
                      <a:pt x="953" y="1352"/>
                    </a:lnTo>
                    <a:lnTo>
                      <a:pt x="1038" y="1497"/>
                    </a:lnTo>
                    <a:lnTo>
                      <a:pt x="1118" y="1633"/>
                    </a:lnTo>
                    <a:lnTo>
                      <a:pt x="1190" y="1755"/>
                    </a:lnTo>
                    <a:lnTo>
                      <a:pt x="1254" y="1862"/>
                    </a:lnTo>
                    <a:lnTo>
                      <a:pt x="1309" y="1951"/>
                    </a:lnTo>
                    <a:lnTo>
                      <a:pt x="1334" y="1992"/>
                    </a:lnTo>
                    <a:lnTo>
                      <a:pt x="1359" y="2036"/>
                    </a:lnTo>
                    <a:lnTo>
                      <a:pt x="1386" y="2083"/>
                    </a:lnTo>
                    <a:lnTo>
                      <a:pt x="1412" y="2133"/>
                    </a:lnTo>
                    <a:lnTo>
                      <a:pt x="1467" y="2238"/>
                    </a:lnTo>
                    <a:lnTo>
                      <a:pt x="1520" y="2345"/>
                    </a:lnTo>
                    <a:lnTo>
                      <a:pt x="1570" y="2451"/>
                    </a:lnTo>
                    <a:lnTo>
                      <a:pt x="1615" y="2550"/>
                    </a:lnTo>
                    <a:lnTo>
                      <a:pt x="1652" y="2637"/>
                    </a:lnTo>
                    <a:lnTo>
                      <a:pt x="1679" y="2709"/>
                    </a:lnTo>
                    <a:lnTo>
                      <a:pt x="1689" y="2736"/>
                    </a:lnTo>
                    <a:lnTo>
                      <a:pt x="1696" y="2759"/>
                    </a:lnTo>
                    <a:lnTo>
                      <a:pt x="1699" y="2775"/>
                    </a:lnTo>
                    <a:lnTo>
                      <a:pt x="1699" y="2784"/>
                    </a:lnTo>
                    <a:lnTo>
                      <a:pt x="1696" y="2786"/>
                    </a:lnTo>
                    <a:lnTo>
                      <a:pt x="1687" y="2779"/>
                    </a:lnTo>
                    <a:lnTo>
                      <a:pt x="1674" y="2764"/>
                    </a:lnTo>
                    <a:lnTo>
                      <a:pt x="1658" y="2739"/>
                    </a:lnTo>
                    <a:lnTo>
                      <a:pt x="1636" y="2705"/>
                    </a:lnTo>
                    <a:lnTo>
                      <a:pt x="1608" y="2660"/>
                    </a:lnTo>
                    <a:lnTo>
                      <a:pt x="1576" y="2604"/>
                    </a:lnTo>
                    <a:lnTo>
                      <a:pt x="1538" y="2536"/>
                    </a:lnTo>
                    <a:lnTo>
                      <a:pt x="1493" y="2456"/>
                    </a:lnTo>
                    <a:lnTo>
                      <a:pt x="1444" y="2364"/>
                    </a:lnTo>
                    <a:lnTo>
                      <a:pt x="1387" y="2258"/>
                    </a:lnTo>
                    <a:lnTo>
                      <a:pt x="1324" y="2138"/>
                    </a:lnTo>
                    <a:lnTo>
                      <a:pt x="1299" y="2092"/>
                    </a:lnTo>
                    <a:lnTo>
                      <a:pt x="1271" y="2042"/>
                    </a:lnTo>
                    <a:lnTo>
                      <a:pt x="1241" y="1988"/>
                    </a:lnTo>
                    <a:lnTo>
                      <a:pt x="1209" y="1932"/>
                    </a:lnTo>
                    <a:lnTo>
                      <a:pt x="1138" y="1811"/>
                    </a:lnTo>
                    <a:lnTo>
                      <a:pt x="1059" y="1683"/>
                    </a:lnTo>
                    <a:lnTo>
                      <a:pt x="977" y="1547"/>
                    </a:lnTo>
                    <a:lnTo>
                      <a:pt x="891" y="1408"/>
                    </a:lnTo>
                    <a:lnTo>
                      <a:pt x="802" y="1268"/>
                    </a:lnTo>
                    <a:lnTo>
                      <a:pt x="716" y="1131"/>
                    </a:lnTo>
                    <a:lnTo>
                      <a:pt x="630" y="996"/>
                    </a:lnTo>
                    <a:lnTo>
                      <a:pt x="550" y="869"/>
                    </a:lnTo>
                    <a:lnTo>
                      <a:pt x="475" y="749"/>
                    </a:lnTo>
                    <a:lnTo>
                      <a:pt x="408" y="642"/>
                    </a:lnTo>
                    <a:lnTo>
                      <a:pt x="349" y="548"/>
                    </a:lnTo>
                    <a:lnTo>
                      <a:pt x="303" y="471"/>
                    </a:lnTo>
                    <a:lnTo>
                      <a:pt x="284" y="438"/>
                    </a:lnTo>
                    <a:lnTo>
                      <a:pt x="269" y="412"/>
                    </a:lnTo>
                    <a:lnTo>
                      <a:pt x="259" y="391"/>
                    </a:lnTo>
                    <a:lnTo>
                      <a:pt x="252" y="375"/>
                    </a:lnTo>
                    <a:lnTo>
                      <a:pt x="246" y="361"/>
                    </a:lnTo>
                    <a:lnTo>
                      <a:pt x="239" y="346"/>
                    </a:lnTo>
                    <a:lnTo>
                      <a:pt x="231" y="331"/>
                    </a:lnTo>
                    <a:lnTo>
                      <a:pt x="221" y="315"/>
                    </a:lnTo>
                    <a:lnTo>
                      <a:pt x="199" y="280"/>
                    </a:lnTo>
                    <a:lnTo>
                      <a:pt x="173" y="244"/>
                    </a:lnTo>
                    <a:lnTo>
                      <a:pt x="118" y="170"/>
                    </a:lnTo>
                    <a:lnTo>
                      <a:pt x="65" y="101"/>
                    </a:lnTo>
                    <a:lnTo>
                      <a:pt x="41" y="71"/>
                    </a:lnTo>
                    <a:lnTo>
                      <a:pt x="22" y="45"/>
                    </a:lnTo>
                    <a:lnTo>
                      <a:pt x="9" y="24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4"/>
                    </a:lnTo>
                    <a:lnTo>
                      <a:pt x="29" y="10"/>
                    </a:lnTo>
                    <a:lnTo>
                      <a:pt x="42" y="18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5" name="Freeform 76"/>
              <p:cNvSpPr>
                <a:spLocks/>
              </p:cNvSpPr>
              <p:nvPr/>
            </p:nvSpPr>
            <p:spPr bwMode="auto">
              <a:xfrm>
                <a:off x="3401" y="3221"/>
                <a:ext cx="109" cy="492"/>
              </a:xfrm>
              <a:custGeom>
                <a:avLst/>
                <a:gdLst>
                  <a:gd name="T0" fmla="*/ 0 w 543"/>
                  <a:gd name="T1" fmla="*/ 0 h 2459"/>
                  <a:gd name="T2" fmla="*/ 0 w 543"/>
                  <a:gd name="T3" fmla="*/ 0 h 2459"/>
                  <a:gd name="T4" fmla="*/ 0 w 543"/>
                  <a:gd name="T5" fmla="*/ 0 h 2459"/>
                  <a:gd name="T6" fmla="*/ 0 w 543"/>
                  <a:gd name="T7" fmla="*/ 0 h 2459"/>
                  <a:gd name="T8" fmla="*/ 0 w 543"/>
                  <a:gd name="T9" fmla="*/ 0 h 2459"/>
                  <a:gd name="T10" fmla="*/ 0 w 543"/>
                  <a:gd name="T11" fmla="*/ 0 h 2459"/>
                  <a:gd name="T12" fmla="*/ 0 w 543"/>
                  <a:gd name="T13" fmla="*/ 0 h 2459"/>
                  <a:gd name="T14" fmla="*/ 0 w 543"/>
                  <a:gd name="T15" fmla="*/ 0 h 2459"/>
                  <a:gd name="T16" fmla="*/ 0 w 543"/>
                  <a:gd name="T17" fmla="*/ 0 h 2459"/>
                  <a:gd name="T18" fmla="*/ 0 w 543"/>
                  <a:gd name="T19" fmla="*/ 0 h 2459"/>
                  <a:gd name="T20" fmla="*/ 0 w 543"/>
                  <a:gd name="T21" fmla="*/ 0 h 2459"/>
                  <a:gd name="T22" fmla="*/ 0 w 543"/>
                  <a:gd name="T23" fmla="*/ 0 h 2459"/>
                  <a:gd name="T24" fmla="*/ 0 w 543"/>
                  <a:gd name="T25" fmla="*/ 0 h 2459"/>
                  <a:gd name="T26" fmla="*/ 0 w 543"/>
                  <a:gd name="T27" fmla="*/ 0 h 2459"/>
                  <a:gd name="T28" fmla="*/ 0 w 543"/>
                  <a:gd name="T29" fmla="*/ 0 h 2459"/>
                  <a:gd name="T30" fmla="*/ 0 w 543"/>
                  <a:gd name="T31" fmla="*/ 0 h 2459"/>
                  <a:gd name="T32" fmla="*/ 0 w 543"/>
                  <a:gd name="T33" fmla="*/ 0 h 2459"/>
                  <a:gd name="T34" fmla="*/ 0 w 543"/>
                  <a:gd name="T35" fmla="*/ 0 h 2459"/>
                  <a:gd name="T36" fmla="*/ 0 w 543"/>
                  <a:gd name="T37" fmla="*/ 0 h 2459"/>
                  <a:gd name="T38" fmla="*/ 0 w 543"/>
                  <a:gd name="T39" fmla="*/ 0 h 2459"/>
                  <a:gd name="T40" fmla="*/ 0 w 543"/>
                  <a:gd name="T41" fmla="*/ 0 h 2459"/>
                  <a:gd name="T42" fmla="*/ 0 w 543"/>
                  <a:gd name="T43" fmla="*/ 0 h 2459"/>
                  <a:gd name="T44" fmla="*/ 0 w 543"/>
                  <a:gd name="T45" fmla="*/ 0 h 2459"/>
                  <a:gd name="T46" fmla="*/ 0 w 543"/>
                  <a:gd name="T47" fmla="*/ 0 h 2459"/>
                  <a:gd name="T48" fmla="*/ 0 w 543"/>
                  <a:gd name="T49" fmla="*/ 0 h 2459"/>
                  <a:gd name="T50" fmla="*/ 0 w 543"/>
                  <a:gd name="T51" fmla="*/ 0 h 2459"/>
                  <a:gd name="T52" fmla="*/ 0 w 543"/>
                  <a:gd name="T53" fmla="*/ 0 h 2459"/>
                  <a:gd name="T54" fmla="*/ 0 w 543"/>
                  <a:gd name="T55" fmla="*/ 0 h 2459"/>
                  <a:gd name="T56" fmla="*/ 0 w 543"/>
                  <a:gd name="T57" fmla="*/ 0 h 2459"/>
                  <a:gd name="T58" fmla="*/ 0 w 543"/>
                  <a:gd name="T59" fmla="*/ 0 h 2459"/>
                  <a:gd name="T60" fmla="*/ 0 w 543"/>
                  <a:gd name="T61" fmla="*/ 0 h 2459"/>
                  <a:gd name="T62" fmla="*/ 0 w 543"/>
                  <a:gd name="T63" fmla="*/ 0 h 2459"/>
                  <a:gd name="T64" fmla="*/ 0 w 543"/>
                  <a:gd name="T65" fmla="*/ 0 h 2459"/>
                  <a:gd name="T66" fmla="*/ 0 w 543"/>
                  <a:gd name="T67" fmla="*/ 0 h 2459"/>
                  <a:gd name="T68" fmla="*/ 0 w 543"/>
                  <a:gd name="T69" fmla="*/ 0 h 2459"/>
                  <a:gd name="T70" fmla="*/ 0 w 543"/>
                  <a:gd name="T71" fmla="*/ 0 h 2459"/>
                  <a:gd name="T72" fmla="*/ 0 w 543"/>
                  <a:gd name="T73" fmla="*/ 0 h 2459"/>
                  <a:gd name="T74" fmla="*/ 0 w 543"/>
                  <a:gd name="T75" fmla="*/ 0 h 2459"/>
                  <a:gd name="T76" fmla="*/ 0 w 543"/>
                  <a:gd name="T77" fmla="*/ 0 h 2459"/>
                  <a:gd name="T78" fmla="*/ 0 w 543"/>
                  <a:gd name="T79" fmla="*/ 0 h 2459"/>
                  <a:gd name="T80" fmla="*/ 0 w 543"/>
                  <a:gd name="T81" fmla="*/ 0 h 2459"/>
                  <a:gd name="T82" fmla="*/ 0 w 543"/>
                  <a:gd name="T83" fmla="*/ 0 h 2459"/>
                  <a:gd name="T84" fmla="*/ 0 w 543"/>
                  <a:gd name="T85" fmla="*/ 0 h 2459"/>
                  <a:gd name="T86" fmla="*/ 0 w 543"/>
                  <a:gd name="T87" fmla="*/ 0 h 2459"/>
                  <a:gd name="T88" fmla="*/ 0 w 543"/>
                  <a:gd name="T89" fmla="*/ 0 h 2459"/>
                  <a:gd name="T90" fmla="*/ 0 w 543"/>
                  <a:gd name="T91" fmla="*/ 0 h 24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3"/>
                  <a:gd name="T139" fmla="*/ 0 h 2459"/>
                  <a:gd name="T140" fmla="*/ 543 w 543"/>
                  <a:gd name="T141" fmla="*/ 2459 h 245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3" h="2459">
                    <a:moveTo>
                      <a:pt x="24" y="130"/>
                    </a:moveTo>
                    <a:lnTo>
                      <a:pt x="35" y="206"/>
                    </a:lnTo>
                    <a:lnTo>
                      <a:pt x="47" y="288"/>
                    </a:lnTo>
                    <a:lnTo>
                      <a:pt x="60" y="378"/>
                    </a:lnTo>
                    <a:lnTo>
                      <a:pt x="75" y="473"/>
                    </a:lnTo>
                    <a:lnTo>
                      <a:pt x="91" y="570"/>
                    </a:lnTo>
                    <a:lnTo>
                      <a:pt x="107" y="670"/>
                    </a:lnTo>
                    <a:lnTo>
                      <a:pt x="123" y="771"/>
                    </a:lnTo>
                    <a:lnTo>
                      <a:pt x="142" y="871"/>
                    </a:lnTo>
                    <a:lnTo>
                      <a:pt x="160" y="970"/>
                    </a:lnTo>
                    <a:lnTo>
                      <a:pt x="178" y="1064"/>
                    </a:lnTo>
                    <a:lnTo>
                      <a:pt x="196" y="1156"/>
                    </a:lnTo>
                    <a:lnTo>
                      <a:pt x="214" y="1240"/>
                    </a:lnTo>
                    <a:lnTo>
                      <a:pt x="233" y="1318"/>
                    </a:lnTo>
                    <a:lnTo>
                      <a:pt x="251" y="1386"/>
                    </a:lnTo>
                    <a:lnTo>
                      <a:pt x="259" y="1418"/>
                    </a:lnTo>
                    <a:lnTo>
                      <a:pt x="268" y="1446"/>
                    </a:lnTo>
                    <a:lnTo>
                      <a:pt x="277" y="1471"/>
                    </a:lnTo>
                    <a:lnTo>
                      <a:pt x="286" y="1494"/>
                    </a:lnTo>
                    <a:lnTo>
                      <a:pt x="301" y="1536"/>
                    </a:lnTo>
                    <a:lnTo>
                      <a:pt x="314" y="1579"/>
                    </a:lnTo>
                    <a:lnTo>
                      <a:pt x="327" y="1621"/>
                    </a:lnTo>
                    <a:lnTo>
                      <a:pt x="337" y="1662"/>
                    </a:lnTo>
                    <a:lnTo>
                      <a:pt x="355" y="1738"/>
                    </a:lnTo>
                    <a:lnTo>
                      <a:pt x="370" y="1805"/>
                    </a:lnTo>
                    <a:lnTo>
                      <a:pt x="382" y="1858"/>
                    </a:lnTo>
                    <a:lnTo>
                      <a:pt x="392" y="1893"/>
                    </a:lnTo>
                    <a:lnTo>
                      <a:pt x="395" y="1902"/>
                    </a:lnTo>
                    <a:lnTo>
                      <a:pt x="398" y="1906"/>
                    </a:lnTo>
                    <a:lnTo>
                      <a:pt x="399" y="1906"/>
                    </a:lnTo>
                    <a:lnTo>
                      <a:pt x="402" y="1903"/>
                    </a:lnTo>
                    <a:lnTo>
                      <a:pt x="403" y="1899"/>
                    </a:lnTo>
                    <a:lnTo>
                      <a:pt x="404" y="1894"/>
                    </a:lnTo>
                    <a:lnTo>
                      <a:pt x="414" y="1863"/>
                    </a:lnTo>
                    <a:lnTo>
                      <a:pt x="427" y="1827"/>
                    </a:lnTo>
                    <a:lnTo>
                      <a:pt x="434" y="1808"/>
                    </a:lnTo>
                    <a:lnTo>
                      <a:pt x="442" y="1791"/>
                    </a:lnTo>
                    <a:lnTo>
                      <a:pt x="449" y="1775"/>
                    </a:lnTo>
                    <a:lnTo>
                      <a:pt x="458" y="1761"/>
                    </a:lnTo>
                    <a:lnTo>
                      <a:pt x="465" y="1751"/>
                    </a:lnTo>
                    <a:lnTo>
                      <a:pt x="474" y="1743"/>
                    </a:lnTo>
                    <a:lnTo>
                      <a:pt x="478" y="1742"/>
                    </a:lnTo>
                    <a:lnTo>
                      <a:pt x="481" y="1742"/>
                    </a:lnTo>
                    <a:lnTo>
                      <a:pt x="485" y="1742"/>
                    </a:lnTo>
                    <a:lnTo>
                      <a:pt x="488" y="1745"/>
                    </a:lnTo>
                    <a:lnTo>
                      <a:pt x="491" y="1748"/>
                    </a:lnTo>
                    <a:lnTo>
                      <a:pt x="494" y="1753"/>
                    </a:lnTo>
                    <a:lnTo>
                      <a:pt x="498" y="1761"/>
                    </a:lnTo>
                    <a:lnTo>
                      <a:pt x="500" y="1770"/>
                    </a:lnTo>
                    <a:lnTo>
                      <a:pt x="504" y="1793"/>
                    </a:lnTo>
                    <a:lnTo>
                      <a:pt x="508" y="1825"/>
                    </a:lnTo>
                    <a:lnTo>
                      <a:pt x="511" y="1866"/>
                    </a:lnTo>
                    <a:lnTo>
                      <a:pt x="515" y="1916"/>
                    </a:lnTo>
                    <a:lnTo>
                      <a:pt x="520" y="1972"/>
                    </a:lnTo>
                    <a:lnTo>
                      <a:pt x="524" y="2032"/>
                    </a:lnTo>
                    <a:lnTo>
                      <a:pt x="528" y="2095"/>
                    </a:lnTo>
                    <a:lnTo>
                      <a:pt x="531" y="2159"/>
                    </a:lnTo>
                    <a:lnTo>
                      <a:pt x="535" y="2221"/>
                    </a:lnTo>
                    <a:lnTo>
                      <a:pt x="538" y="2280"/>
                    </a:lnTo>
                    <a:lnTo>
                      <a:pt x="540" y="2334"/>
                    </a:lnTo>
                    <a:lnTo>
                      <a:pt x="541" y="2381"/>
                    </a:lnTo>
                    <a:lnTo>
                      <a:pt x="543" y="2417"/>
                    </a:lnTo>
                    <a:lnTo>
                      <a:pt x="541" y="2444"/>
                    </a:lnTo>
                    <a:lnTo>
                      <a:pt x="541" y="2452"/>
                    </a:lnTo>
                    <a:lnTo>
                      <a:pt x="540" y="2457"/>
                    </a:lnTo>
                    <a:lnTo>
                      <a:pt x="539" y="2459"/>
                    </a:lnTo>
                    <a:lnTo>
                      <a:pt x="538" y="2455"/>
                    </a:lnTo>
                    <a:lnTo>
                      <a:pt x="533" y="2436"/>
                    </a:lnTo>
                    <a:lnTo>
                      <a:pt x="528" y="2399"/>
                    </a:lnTo>
                    <a:lnTo>
                      <a:pt x="516" y="2300"/>
                    </a:lnTo>
                    <a:lnTo>
                      <a:pt x="506" y="2205"/>
                    </a:lnTo>
                    <a:lnTo>
                      <a:pt x="499" y="2119"/>
                    </a:lnTo>
                    <a:lnTo>
                      <a:pt x="490" y="2045"/>
                    </a:lnTo>
                    <a:lnTo>
                      <a:pt x="486" y="2016"/>
                    </a:lnTo>
                    <a:lnTo>
                      <a:pt x="481" y="1991"/>
                    </a:lnTo>
                    <a:lnTo>
                      <a:pt x="479" y="1981"/>
                    </a:lnTo>
                    <a:lnTo>
                      <a:pt x="476" y="1972"/>
                    </a:lnTo>
                    <a:lnTo>
                      <a:pt x="474" y="1964"/>
                    </a:lnTo>
                    <a:lnTo>
                      <a:pt x="470" y="1959"/>
                    </a:lnTo>
                    <a:lnTo>
                      <a:pt x="468" y="1956"/>
                    </a:lnTo>
                    <a:lnTo>
                      <a:pt x="464" y="1953"/>
                    </a:lnTo>
                    <a:lnTo>
                      <a:pt x="460" y="1953"/>
                    </a:lnTo>
                    <a:lnTo>
                      <a:pt x="457" y="1954"/>
                    </a:lnTo>
                    <a:lnTo>
                      <a:pt x="453" y="1958"/>
                    </a:lnTo>
                    <a:lnTo>
                      <a:pt x="448" y="1964"/>
                    </a:lnTo>
                    <a:lnTo>
                      <a:pt x="444" y="1973"/>
                    </a:lnTo>
                    <a:lnTo>
                      <a:pt x="439" y="1983"/>
                    </a:lnTo>
                    <a:lnTo>
                      <a:pt x="422" y="2022"/>
                    </a:lnTo>
                    <a:lnTo>
                      <a:pt x="409" y="2048"/>
                    </a:lnTo>
                    <a:lnTo>
                      <a:pt x="403" y="2057"/>
                    </a:lnTo>
                    <a:lnTo>
                      <a:pt x="398" y="2062"/>
                    </a:lnTo>
                    <a:lnTo>
                      <a:pt x="395" y="2063"/>
                    </a:lnTo>
                    <a:lnTo>
                      <a:pt x="392" y="2063"/>
                    </a:lnTo>
                    <a:lnTo>
                      <a:pt x="389" y="2063"/>
                    </a:lnTo>
                    <a:lnTo>
                      <a:pt x="387" y="2060"/>
                    </a:lnTo>
                    <a:lnTo>
                      <a:pt x="382" y="2055"/>
                    </a:lnTo>
                    <a:lnTo>
                      <a:pt x="375" y="2044"/>
                    </a:lnTo>
                    <a:lnTo>
                      <a:pt x="368" y="2030"/>
                    </a:lnTo>
                    <a:lnTo>
                      <a:pt x="360" y="2012"/>
                    </a:lnTo>
                    <a:lnTo>
                      <a:pt x="343" y="1962"/>
                    </a:lnTo>
                    <a:lnTo>
                      <a:pt x="321" y="1894"/>
                    </a:lnTo>
                    <a:lnTo>
                      <a:pt x="306" y="1852"/>
                    </a:lnTo>
                    <a:lnTo>
                      <a:pt x="289" y="1803"/>
                    </a:lnTo>
                    <a:lnTo>
                      <a:pt x="271" y="1750"/>
                    </a:lnTo>
                    <a:lnTo>
                      <a:pt x="249" y="1691"/>
                    </a:lnTo>
                    <a:lnTo>
                      <a:pt x="228" y="1629"/>
                    </a:lnTo>
                    <a:lnTo>
                      <a:pt x="207" y="1562"/>
                    </a:lnTo>
                    <a:lnTo>
                      <a:pt x="184" y="1494"/>
                    </a:lnTo>
                    <a:lnTo>
                      <a:pt x="163" y="1424"/>
                    </a:lnTo>
                    <a:lnTo>
                      <a:pt x="142" y="1353"/>
                    </a:lnTo>
                    <a:lnTo>
                      <a:pt x="123" y="1282"/>
                    </a:lnTo>
                    <a:lnTo>
                      <a:pt x="105" y="1210"/>
                    </a:lnTo>
                    <a:lnTo>
                      <a:pt x="90" y="1142"/>
                    </a:lnTo>
                    <a:lnTo>
                      <a:pt x="82" y="1107"/>
                    </a:lnTo>
                    <a:lnTo>
                      <a:pt x="76" y="1074"/>
                    </a:lnTo>
                    <a:lnTo>
                      <a:pt x="71" y="1041"/>
                    </a:lnTo>
                    <a:lnTo>
                      <a:pt x="67" y="1010"/>
                    </a:lnTo>
                    <a:lnTo>
                      <a:pt x="63" y="978"/>
                    </a:lnTo>
                    <a:lnTo>
                      <a:pt x="61" y="948"/>
                    </a:lnTo>
                    <a:lnTo>
                      <a:pt x="58" y="918"/>
                    </a:lnTo>
                    <a:lnTo>
                      <a:pt x="58" y="891"/>
                    </a:lnTo>
                    <a:lnTo>
                      <a:pt x="57" y="829"/>
                    </a:lnTo>
                    <a:lnTo>
                      <a:pt x="53" y="754"/>
                    </a:lnTo>
                    <a:lnTo>
                      <a:pt x="48" y="670"/>
                    </a:lnTo>
                    <a:lnTo>
                      <a:pt x="43" y="581"/>
                    </a:lnTo>
                    <a:lnTo>
                      <a:pt x="36" y="489"/>
                    </a:lnTo>
                    <a:lnTo>
                      <a:pt x="29" y="395"/>
                    </a:lnTo>
                    <a:lnTo>
                      <a:pt x="22" y="307"/>
                    </a:lnTo>
                    <a:lnTo>
                      <a:pt x="15" y="223"/>
                    </a:lnTo>
                    <a:lnTo>
                      <a:pt x="9" y="148"/>
                    </a:lnTo>
                    <a:lnTo>
                      <a:pt x="4" y="86"/>
                    </a:lnTo>
                    <a:lnTo>
                      <a:pt x="1" y="38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5"/>
                    </a:lnTo>
                    <a:lnTo>
                      <a:pt x="5" y="16"/>
                    </a:lnTo>
                    <a:lnTo>
                      <a:pt x="12" y="57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6" name="Freeform 77"/>
              <p:cNvSpPr>
                <a:spLocks/>
              </p:cNvSpPr>
              <p:nvPr/>
            </p:nvSpPr>
            <p:spPr bwMode="auto">
              <a:xfrm>
                <a:off x="3478" y="3087"/>
                <a:ext cx="71" cy="298"/>
              </a:xfrm>
              <a:custGeom>
                <a:avLst/>
                <a:gdLst>
                  <a:gd name="T0" fmla="*/ 0 w 356"/>
                  <a:gd name="T1" fmla="*/ 0 h 1488"/>
                  <a:gd name="T2" fmla="*/ 0 w 356"/>
                  <a:gd name="T3" fmla="*/ 0 h 1488"/>
                  <a:gd name="T4" fmla="*/ 0 w 356"/>
                  <a:gd name="T5" fmla="*/ 0 h 1488"/>
                  <a:gd name="T6" fmla="*/ 0 w 356"/>
                  <a:gd name="T7" fmla="*/ 0 h 1488"/>
                  <a:gd name="T8" fmla="*/ 0 w 356"/>
                  <a:gd name="T9" fmla="*/ 0 h 1488"/>
                  <a:gd name="T10" fmla="*/ 0 w 356"/>
                  <a:gd name="T11" fmla="*/ 0 h 1488"/>
                  <a:gd name="T12" fmla="*/ 0 w 356"/>
                  <a:gd name="T13" fmla="*/ 0 h 1488"/>
                  <a:gd name="T14" fmla="*/ 0 w 356"/>
                  <a:gd name="T15" fmla="*/ 0 h 1488"/>
                  <a:gd name="T16" fmla="*/ 0 w 356"/>
                  <a:gd name="T17" fmla="*/ 0 h 1488"/>
                  <a:gd name="T18" fmla="*/ 0 w 356"/>
                  <a:gd name="T19" fmla="*/ 0 h 1488"/>
                  <a:gd name="T20" fmla="*/ 0 w 356"/>
                  <a:gd name="T21" fmla="*/ 0 h 1488"/>
                  <a:gd name="T22" fmla="*/ 0 w 356"/>
                  <a:gd name="T23" fmla="*/ 0 h 1488"/>
                  <a:gd name="T24" fmla="*/ 0 w 356"/>
                  <a:gd name="T25" fmla="*/ 0 h 1488"/>
                  <a:gd name="T26" fmla="*/ 0 w 356"/>
                  <a:gd name="T27" fmla="*/ 0 h 1488"/>
                  <a:gd name="T28" fmla="*/ 0 w 356"/>
                  <a:gd name="T29" fmla="*/ 0 h 1488"/>
                  <a:gd name="T30" fmla="*/ 0 w 356"/>
                  <a:gd name="T31" fmla="*/ 0 h 1488"/>
                  <a:gd name="T32" fmla="*/ 0 w 356"/>
                  <a:gd name="T33" fmla="*/ 0 h 1488"/>
                  <a:gd name="T34" fmla="*/ 0 w 356"/>
                  <a:gd name="T35" fmla="*/ 0 h 1488"/>
                  <a:gd name="T36" fmla="*/ 0 w 356"/>
                  <a:gd name="T37" fmla="*/ 0 h 1488"/>
                  <a:gd name="T38" fmla="*/ 0 w 356"/>
                  <a:gd name="T39" fmla="*/ 0 h 1488"/>
                  <a:gd name="T40" fmla="*/ 0 w 356"/>
                  <a:gd name="T41" fmla="*/ 0 h 1488"/>
                  <a:gd name="T42" fmla="*/ 0 w 356"/>
                  <a:gd name="T43" fmla="*/ 0 h 1488"/>
                  <a:gd name="T44" fmla="*/ 0 w 356"/>
                  <a:gd name="T45" fmla="*/ 0 h 1488"/>
                  <a:gd name="T46" fmla="*/ 0 w 356"/>
                  <a:gd name="T47" fmla="*/ 0 h 1488"/>
                  <a:gd name="T48" fmla="*/ 0 w 356"/>
                  <a:gd name="T49" fmla="*/ 0 h 1488"/>
                  <a:gd name="T50" fmla="*/ 0 w 356"/>
                  <a:gd name="T51" fmla="*/ 0 h 1488"/>
                  <a:gd name="T52" fmla="*/ 0 w 356"/>
                  <a:gd name="T53" fmla="*/ 0 h 1488"/>
                  <a:gd name="T54" fmla="*/ 0 w 356"/>
                  <a:gd name="T55" fmla="*/ 0 h 1488"/>
                  <a:gd name="T56" fmla="*/ 0 w 356"/>
                  <a:gd name="T57" fmla="*/ 0 h 1488"/>
                  <a:gd name="T58" fmla="*/ 0 w 356"/>
                  <a:gd name="T59" fmla="*/ 0 h 1488"/>
                  <a:gd name="T60" fmla="*/ 0 w 356"/>
                  <a:gd name="T61" fmla="*/ 0 h 1488"/>
                  <a:gd name="T62" fmla="*/ 0 w 356"/>
                  <a:gd name="T63" fmla="*/ 0 h 1488"/>
                  <a:gd name="T64" fmla="*/ 0 w 356"/>
                  <a:gd name="T65" fmla="*/ 0 h 1488"/>
                  <a:gd name="T66" fmla="*/ 0 w 356"/>
                  <a:gd name="T67" fmla="*/ 0 h 1488"/>
                  <a:gd name="T68" fmla="*/ 0 w 356"/>
                  <a:gd name="T69" fmla="*/ 0 h 1488"/>
                  <a:gd name="T70" fmla="*/ 0 w 356"/>
                  <a:gd name="T71" fmla="*/ 0 h 1488"/>
                  <a:gd name="T72" fmla="*/ 0 w 356"/>
                  <a:gd name="T73" fmla="*/ 0 h 14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56"/>
                  <a:gd name="T112" fmla="*/ 0 h 1488"/>
                  <a:gd name="T113" fmla="*/ 356 w 356"/>
                  <a:gd name="T114" fmla="*/ 1488 h 14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56" h="1488">
                    <a:moveTo>
                      <a:pt x="56" y="67"/>
                    </a:moveTo>
                    <a:lnTo>
                      <a:pt x="96" y="142"/>
                    </a:lnTo>
                    <a:lnTo>
                      <a:pt x="133" y="213"/>
                    </a:lnTo>
                    <a:lnTo>
                      <a:pt x="151" y="248"/>
                    </a:lnTo>
                    <a:lnTo>
                      <a:pt x="167" y="283"/>
                    </a:lnTo>
                    <a:lnTo>
                      <a:pt x="182" y="318"/>
                    </a:lnTo>
                    <a:lnTo>
                      <a:pt x="197" y="353"/>
                    </a:lnTo>
                    <a:lnTo>
                      <a:pt x="210" y="389"/>
                    </a:lnTo>
                    <a:lnTo>
                      <a:pt x="221" y="428"/>
                    </a:lnTo>
                    <a:lnTo>
                      <a:pt x="231" y="467"/>
                    </a:lnTo>
                    <a:lnTo>
                      <a:pt x="241" y="508"/>
                    </a:lnTo>
                    <a:lnTo>
                      <a:pt x="248" y="550"/>
                    </a:lnTo>
                    <a:lnTo>
                      <a:pt x="254" y="595"/>
                    </a:lnTo>
                    <a:lnTo>
                      <a:pt x="259" y="644"/>
                    </a:lnTo>
                    <a:lnTo>
                      <a:pt x="263" y="695"/>
                    </a:lnTo>
                    <a:lnTo>
                      <a:pt x="268" y="754"/>
                    </a:lnTo>
                    <a:lnTo>
                      <a:pt x="276" y="822"/>
                    </a:lnTo>
                    <a:lnTo>
                      <a:pt x="286" y="900"/>
                    </a:lnTo>
                    <a:lnTo>
                      <a:pt x="297" y="982"/>
                    </a:lnTo>
                    <a:lnTo>
                      <a:pt x="308" y="1067"/>
                    </a:lnTo>
                    <a:lnTo>
                      <a:pt x="319" y="1152"/>
                    </a:lnTo>
                    <a:lnTo>
                      <a:pt x="331" y="1232"/>
                    </a:lnTo>
                    <a:lnTo>
                      <a:pt x="339" y="1307"/>
                    </a:lnTo>
                    <a:lnTo>
                      <a:pt x="348" y="1371"/>
                    </a:lnTo>
                    <a:lnTo>
                      <a:pt x="353" y="1425"/>
                    </a:lnTo>
                    <a:lnTo>
                      <a:pt x="354" y="1446"/>
                    </a:lnTo>
                    <a:lnTo>
                      <a:pt x="356" y="1464"/>
                    </a:lnTo>
                    <a:lnTo>
                      <a:pt x="354" y="1476"/>
                    </a:lnTo>
                    <a:lnTo>
                      <a:pt x="353" y="1485"/>
                    </a:lnTo>
                    <a:lnTo>
                      <a:pt x="351" y="1488"/>
                    </a:lnTo>
                    <a:lnTo>
                      <a:pt x="348" y="1485"/>
                    </a:lnTo>
                    <a:lnTo>
                      <a:pt x="343" y="1476"/>
                    </a:lnTo>
                    <a:lnTo>
                      <a:pt x="337" y="1461"/>
                    </a:lnTo>
                    <a:lnTo>
                      <a:pt x="329" y="1440"/>
                    </a:lnTo>
                    <a:lnTo>
                      <a:pt x="321" y="1411"/>
                    </a:lnTo>
                    <a:lnTo>
                      <a:pt x="309" y="1376"/>
                    </a:lnTo>
                    <a:lnTo>
                      <a:pt x="298" y="1333"/>
                    </a:lnTo>
                    <a:lnTo>
                      <a:pt x="249" y="1164"/>
                    </a:lnTo>
                    <a:lnTo>
                      <a:pt x="213" y="1043"/>
                    </a:lnTo>
                    <a:lnTo>
                      <a:pt x="186" y="956"/>
                    </a:lnTo>
                    <a:lnTo>
                      <a:pt x="165" y="892"/>
                    </a:lnTo>
                    <a:lnTo>
                      <a:pt x="157" y="867"/>
                    </a:lnTo>
                    <a:lnTo>
                      <a:pt x="151" y="842"/>
                    </a:lnTo>
                    <a:lnTo>
                      <a:pt x="145" y="819"/>
                    </a:lnTo>
                    <a:lnTo>
                      <a:pt x="140" y="795"/>
                    </a:lnTo>
                    <a:lnTo>
                      <a:pt x="136" y="767"/>
                    </a:lnTo>
                    <a:lnTo>
                      <a:pt x="132" y="737"/>
                    </a:lnTo>
                    <a:lnTo>
                      <a:pt x="128" y="702"/>
                    </a:lnTo>
                    <a:lnTo>
                      <a:pt x="125" y="660"/>
                    </a:lnTo>
                    <a:lnTo>
                      <a:pt x="121" y="615"/>
                    </a:lnTo>
                    <a:lnTo>
                      <a:pt x="117" y="571"/>
                    </a:lnTo>
                    <a:lnTo>
                      <a:pt x="112" y="529"/>
                    </a:lnTo>
                    <a:lnTo>
                      <a:pt x="107" y="490"/>
                    </a:lnTo>
                    <a:lnTo>
                      <a:pt x="96" y="417"/>
                    </a:lnTo>
                    <a:lnTo>
                      <a:pt x="82" y="352"/>
                    </a:lnTo>
                    <a:lnTo>
                      <a:pt x="70" y="296"/>
                    </a:lnTo>
                    <a:lnTo>
                      <a:pt x="59" y="251"/>
                    </a:lnTo>
                    <a:lnTo>
                      <a:pt x="49" y="216"/>
                    </a:lnTo>
                    <a:lnTo>
                      <a:pt x="41" y="191"/>
                    </a:lnTo>
                    <a:lnTo>
                      <a:pt x="31" y="162"/>
                    </a:lnTo>
                    <a:lnTo>
                      <a:pt x="20" y="122"/>
                    </a:lnTo>
                    <a:lnTo>
                      <a:pt x="10" y="78"/>
                    </a:lnTo>
                    <a:lnTo>
                      <a:pt x="2" y="38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9" y="10"/>
                    </a:lnTo>
                    <a:lnTo>
                      <a:pt x="25" y="16"/>
                    </a:lnTo>
                    <a:lnTo>
                      <a:pt x="39" y="37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7" name="Freeform 78"/>
              <p:cNvSpPr>
                <a:spLocks/>
              </p:cNvSpPr>
              <p:nvPr/>
            </p:nvSpPr>
            <p:spPr bwMode="auto">
              <a:xfrm>
                <a:off x="3704" y="2723"/>
                <a:ext cx="100" cy="221"/>
              </a:xfrm>
              <a:custGeom>
                <a:avLst/>
                <a:gdLst>
                  <a:gd name="T0" fmla="*/ 0 w 502"/>
                  <a:gd name="T1" fmla="*/ 0 h 1105"/>
                  <a:gd name="T2" fmla="*/ 0 w 502"/>
                  <a:gd name="T3" fmla="*/ 0 h 1105"/>
                  <a:gd name="T4" fmla="*/ 0 w 502"/>
                  <a:gd name="T5" fmla="*/ 0 h 1105"/>
                  <a:gd name="T6" fmla="*/ 0 w 502"/>
                  <a:gd name="T7" fmla="*/ 0 h 1105"/>
                  <a:gd name="T8" fmla="*/ 0 w 502"/>
                  <a:gd name="T9" fmla="*/ 0 h 1105"/>
                  <a:gd name="T10" fmla="*/ 0 w 502"/>
                  <a:gd name="T11" fmla="*/ 0 h 1105"/>
                  <a:gd name="T12" fmla="*/ 0 w 502"/>
                  <a:gd name="T13" fmla="*/ 0 h 1105"/>
                  <a:gd name="T14" fmla="*/ 0 w 502"/>
                  <a:gd name="T15" fmla="*/ 0 h 1105"/>
                  <a:gd name="T16" fmla="*/ 0 w 502"/>
                  <a:gd name="T17" fmla="*/ 0 h 1105"/>
                  <a:gd name="T18" fmla="*/ 0 w 502"/>
                  <a:gd name="T19" fmla="*/ 0 h 1105"/>
                  <a:gd name="T20" fmla="*/ 0 w 502"/>
                  <a:gd name="T21" fmla="*/ 0 h 1105"/>
                  <a:gd name="T22" fmla="*/ 0 w 502"/>
                  <a:gd name="T23" fmla="*/ 0 h 1105"/>
                  <a:gd name="T24" fmla="*/ 0 w 502"/>
                  <a:gd name="T25" fmla="*/ 0 h 1105"/>
                  <a:gd name="T26" fmla="*/ 0 w 502"/>
                  <a:gd name="T27" fmla="*/ 0 h 1105"/>
                  <a:gd name="T28" fmla="*/ 0 w 502"/>
                  <a:gd name="T29" fmla="*/ 0 h 1105"/>
                  <a:gd name="T30" fmla="*/ 0 w 502"/>
                  <a:gd name="T31" fmla="*/ 0 h 1105"/>
                  <a:gd name="T32" fmla="*/ 0 w 502"/>
                  <a:gd name="T33" fmla="*/ 0 h 1105"/>
                  <a:gd name="T34" fmla="*/ 0 w 502"/>
                  <a:gd name="T35" fmla="*/ 0 h 1105"/>
                  <a:gd name="T36" fmla="*/ 0 w 502"/>
                  <a:gd name="T37" fmla="*/ 0 h 1105"/>
                  <a:gd name="T38" fmla="*/ 0 w 502"/>
                  <a:gd name="T39" fmla="*/ 0 h 1105"/>
                  <a:gd name="T40" fmla="*/ 0 w 502"/>
                  <a:gd name="T41" fmla="*/ 0 h 1105"/>
                  <a:gd name="T42" fmla="*/ 0 w 502"/>
                  <a:gd name="T43" fmla="*/ 0 h 1105"/>
                  <a:gd name="T44" fmla="*/ 0 w 502"/>
                  <a:gd name="T45" fmla="*/ 0 h 1105"/>
                  <a:gd name="T46" fmla="*/ 0 w 502"/>
                  <a:gd name="T47" fmla="*/ 0 h 1105"/>
                  <a:gd name="T48" fmla="*/ 0 w 502"/>
                  <a:gd name="T49" fmla="*/ 0 h 1105"/>
                  <a:gd name="T50" fmla="*/ 0 w 502"/>
                  <a:gd name="T51" fmla="*/ 0 h 1105"/>
                  <a:gd name="T52" fmla="*/ 0 w 502"/>
                  <a:gd name="T53" fmla="*/ 0 h 1105"/>
                  <a:gd name="T54" fmla="*/ 0 w 502"/>
                  <a:gd name="T55" fmla="*/ 0 h 1105"/>
                  <a:gd name="T56" fmla="*/ 0 w 502"/>
                  <a:gd name="T57" fmla="*/ 0 h 1105"/>
                  <a:gd name="T58" fmla="*/ 0 w 502"/>
                  <a:gd name="T59" fmla="*/ 0 h 1105"/>
                  <a:gd name="T60" fmla="*/ 0 w 502"/>
                  <a:gd name="T61" fmla="*/ 0 h 1105"/>
                  <a:gd name="T62" fmla="*/ 0 w 502"/>
                  <a:gd name="T63" fmla="*/ 0 h 1105"/>
                  <a:gd name="T64" fmla="*/ 0 w 502"/>
                  <a:gd name="T65" fmla="*/ 0 h 1105"/>
                  <a:gd name="T66" fmla="*/ 0 w 502"/>
                  <a:gd name="T67" fmla="*/ 0 h 1105"/>
                  <a:gd name="T68" fmla="*/ 0 w 502"/>
                  <a:gd name="T69" fmla="*/ 0 h 1105"/>
                  <a:gd name="T70" fmla="*/ 0 w 502"/>
                  <a:gd name="T71" fmla="*/ 0 h 1105"/>
                  <a:gd name="T72" fmla="*/ 0 w 502"/>
                  <a:gd name="T73" fmla="*/ 0 h 1105"/>
                  <a:gd name="T74" fmla="*/ 0 w 502"/>
                  <a:gd name="T75" fmla="*/ 0 h 1105"/>
                  <a:gd name="T76" fmla="*/ 0 w 502"/>
                  <a:gd name="T77" fmla="*/ 0 h 1105"/>
                  <a:gd name="T78" fmla="*/ 0 w 502"/>
                  <a:gd name="T79" fmla="*/ 0 h 1105"/>
                  <a:gd name="T80" fmla="*/ 0 w 502"/>
                  <a:gd name="T81" fmla="*/ 0 h 1105"/>
                  <a:gd name="T82" fmla="*/ 0 w 502"/>
                  <a:gd name="T83" fmla="*/ 0 h 1105"/>
                  <a:gd name="T84" fmla="*/ 0 w 502"/>
                  <a:gd name="T85" fmla="*/ 0 h 1105"/>
                  <a:gd name="T86" fmla="*/ 0 w 502"/>
                  <a:gd name="T87" fmla="*/ 0 h 1105"/>
                  <a:gd name="T88" fmla="*/ 0 w 502"/>
                  <a:gd name="T89" fmla="*/ 0 h 11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02"/>
                  <a:gd name="T136" fmla="*/ 0 h 1105"/>
                  <a:gd name="T137" fmla="*/ 502 w 502"/>
                  <a:gd name="T138" fmla="*/ 1105 h 11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02" h="1105">
                    <a:moveTo>
                      <a:pt x="101" y="104"/>
                    </a:moveTo>
                    <a:lnTo>
                      <a:pt x="136" y="151"/>
                    </a:lnTo>
                    <a:lnTo>
                      <a:pt x="175" y="202"/>
                    </a:lnTo>
                    <a:lnTo>
                      <a:pt x="194" y="228"/>
                    </a:lnTo>
                    <a:lnTo>
                      <a:pt x="214" y="256"/>
                    </a:lnTo>
                    <a:lnTo>
                      <a:pt x="233" y="283"/>
                    </a:lnTo>
                    <a:lnTo>
                      <a:pt x="250" y="312"/>
                    </a:lnTo>
                    <a:lnTo>
                      <a:pt x="267" y="341"/>
                    </a:lnTo>
                    <a:lnTo>
                      <a:pt x="284" y="371"/>
                    </a:lnTo>
                    <a:lnTo>
                      <a:pt x="299" y="401"/>
                    </a:lnTo>
                    <a:lnTo>
                      <a:pt x="312" y="432"/>
                    </a:lnTo>
                    <a:lnTo>
                      <a:pt x="324" y="462"/>
                    </a:lnTo>
                    <a:lnTo>
                      <a:pt x="332" y="494"/>
                    </a:lnTo>
                    <a:lnTo>
                      <a:pt x="336" y="509"/>
                    </a:lnTo>
                    <a:lnTo>
                      <a:pt x="340" y="525"/>
                    </a:lnTo>
                    <a:lnTo>
                      <a:pt x="342" y="542"/>
                    </a:lnTo>
                    <a:lnTo>
                      <a:pt x="344" y="558"/>
                    </a:lnTo>
                    <a:lnTo>
                      <a:pt x="350" y="620"/>
                    </a:lnTo>
                    <a:lnTo>
                      <a:pt x="354" y="677"/>
                    </a:lnTo>
                    <a:lnTo>
                      <a:pt x="357" y="729"/>
                    </a:lnTo>
                    <a:lnTo>
                      <a:pt x="364" y="779"/>
                    </a:lnTo>
                    <a:lnTo>
                      <a:pt x="369" y="803"/>
                    </a:lnTo>
                    <a:lnTo>
                      <a:pt x="374" y="826"/>
                    </a:lnTo>
                    <a:lnTo>
                      <a:pt x="381" y="850"/>
                    </a:lnTo>
                    <a:lnTo>
                      <a:pt x="390" y="874"/>
                    </a:lnTo>
                    <a:lnTo>
                      <a:pt x="401" y="899"/>
                    </a:lnTo>
                    <a:lnTo>
                      <a:pt x="413" y="922"/>
                    </a:lnTo>
                    <a:lnTo>
                      <a:pt x="430" y="947"/>
                    </a:lnTo>
                    <a:lnTo>
                      <a:pt x="447" y="974"/>
                    </a:lnTo>
                    <a:lnTo>
                      <a:pt x="465" y="999"/>
                    </a:lnTo>
                    <a:lnTo>
                      <a:pt x="480" y="1022"/>
                    </a:lnTo>
                    <a:lnTo>
                      <a:pt x="490" y="1045"/>
                    </a:lnTo>
                    <a:lnTo>
                      <a:pt x="497" y="1065"/>
                    </a:lnTo>
                    <a:lnTo>
                      <a:pt x="500" y="1073"/>
                    </a:lnTo>
                    <a:lnTo>
                      <a:pt x="501" y="1081"/>
                    </a:lnTo>
                    <a:lnTo>
                      <a:pt x="502" y="1087"/>
                    </a:lnTo>
                    <a:lnTo>
                      <a:pt x="502" y="1093"/>
                    </a:lnTo>
                    <a:lnTo>
                      <a:pt x="501" y="1098"/>
                    </a:lnTo>
                    <a:lnTo>
                      <a:pt x="500" y="1101"/>
                    </a:lnTo>
                    <a:lnTo>
                      <a:pt x="497" y="1103"/>
                    </a:lnTo>
                    <a:lnTo>
                      <a:pt x="493" y="1105"/>
                    </a:lnTo>
                    <a:lnTo>
                      <a:pt x="490" y="1105"/>
                    </a:lnTo>
                    <a:lnTo>
                      <a:pt x="485" y="1102"/>
                    </a:lnTo>
                    <a:lnTo>
                      <a:pt x="480" y="1100"/>
                    </a:lnTo>
                    <a:lnTo>
                      <a:pt x="473" y="1095"/>
                    </a:lnTo>
                    <a:lnTo>
                      <a:pt x="466" y="1087"/>
                    </a:lnTo>
                    <a:lnTo>
                      <a:pt x="458" y="1080"/>
                    </a:lnTo>
                    <a:lnTo>
                      <a:pt x="450" y="1070"/>
                    </a:lnTo>
                    <a:lnTo>
                      <a:pt x="441" y="1057"/>
                    </a:lnTo>
                    <a:lnTo>
                      <a:pt x="421" y="1027"/>
                    </a:lnTo>
                    <a:lnTo>
                      <a:pt x="397" y="989"/>
                    </a:lnTo>
                    <a:lnTo>
                      <a:pt x="372" y="941"/>
                    </a:lnTo>
                    <a:lnTo>
                      <a:pt x="344" y="884"/>
                    </a:lnTo>
                    <a:lnTo>
                      <a:pt x="317" y="828"/>
                    </a:lnTo>
                    <a:lnTo>
                      <a:pt x="296" y="778"/>
                    </a:lnTo>
                    <a:lnTo>
                      <a:pt x="279" y="735"/>
                    </a:lnTo>
                    <a:lnTo>
                      <a:pt x="264" y="698"/>
                    </a:lnTo>
                    <a:lnTo>
                      <a:pt x="252" y="667"/>
                    </a:lnTo>
                    <a:lnTo>
                      <a:pt x="244" y="638"/>
                    </a:lnTo>
                    <a:lnTo>
                      <a:pt x="238" y="614"/>
                    </a:lnTo>
                    <a:lnTo>
                      <a:pt x="231" y="592"/>
                    </a:lnTo>
                    <a:lnTo>
                      <a:pt x="220" y="552"/>
                    </a:lnTo>
                    <a:lnTo>
                      <a:pt x="208" y="511"/>
                    </a:lnTo>
                    <a:lnTo>
                      <a:pt x="199" y="488"/>
                    </a:lnTo>
                    <a:lnTo>
                      <a:pt x="188" y="463"/>
                    </a:lnTo>
                    <a:lnTo>
                      <a:pt x="174" y="433"/>
                    </a:lnTo>
                    <a:lnTo>
                      <a:pt x="156" y="399"/>
                    </a:lnTo>
                    <a:lnTo>
                      <a:pt x="136" y="362"/>
                    </a:lnTo>
                    <a:lnTo>
                      <a:pt x="115" y="320"/>
                    </a:lnTo>
                    <a:lnTo>
                      <a:pt x="94" y="276"/>
                    </a:lnTo>
                    <a:lnTo>
                      <a:pt x="74" y="231"/>
                    </a:lnTo>
                    <a:lnTo>
                      <a:pt x="55" y="187"/>
                    </a:lnTo>
                    <a:lnTo>
                      <a:pt x="38" y="145"/>
                    </a:lnTo>
                    <a:lnTo>
                      <a:pt x="24" y="105"/>
                    </a:lnTo>
                    <a:lnTo>
                      <a:pt x="12" y="70"/>
                    </a:lnTo>
                    <a:lnTo>
                      <a:pt x="8" y="55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0" y="25"/>
                    </a:lnTo>
                    <a:lnTo>
                      <a:pt x="53" y="39"/>
                    </a:lnTo>
                    <a:lnTo>
                      <a:pt x="67" y="56"/>
                    </a:lnTo>
                    <a:lnTo>
                      <a:pt x="83" y="77"/>
                    </a:lnTo>
                    <a:lnTo>
                      <a:pt x="101" y="104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8" name="Freeform 79"/>
              <p:cNvSpPr>
                <a:spLocks/>
              </p:cNvSpPr>
              <p:nvPr/>
            </p:nvSpPr>
            <p:spPr bwMode="auto">
              <a:xfrm>
                <a:off x="1901" y="2586"/>
                <a:ext cx="193" cy="324"/>
              </a:xfrm>
              <a:custGeom>
                <a:avLst/>
                <a:gdLst>
                  <a:gd name="T0" fmla="*/ 0 w 969"/>
                  <a:gd name="T1" fmla="*/ 0 h 1617"/>
                  <a:gd name="T2" fmla="*/ 0 w 969"/>
                  <a:gd name="T3" fmla="*/ 0 h 1617"/>
                  <a:gd name="T4" fmla="*/ 0 w 969"/>
                  <a:gd name="T5" fmla="*/ 0 h 1617"/>
                  <a:gd name="T6" fmla="*/ 0 w 969"/>
                  <a:gd name="T7" fmla="*/ 0 h 1617"/>
                  <a:gd name="T8" fmla="*/ 0 w 969"/>
                  <a:gd name="T9" fmla="*/ 0 h 1617"/>
                  <a:gd name="T10" fmla="*/ 0 w 969"/>
                  <a:gd name="T11" fmla="*/ 0 h 1617"/>
                  <a:gd name="T12" fmla="*/ 0 w 969"/>
                  <a:gd name="T13" fmla="*/ 0 h 1617"/>
                  <a:gd name="T14" fmla="*/ 0 w 969"/>
                  <a:gd name="T15" fmla="*/ 0 h 1617"/>
                  <a:gd name="T16" fmla="*/ 0 w 969"/>
                  <a:gd name="T17" fmla="*/ 0 h 1617"/>
                  <a:gd name="T18" fmla="*/ 0 w 969"/>
                  <a:gd name="T19" fmla="*/ 0 h 1617"/>
                  <a:gd name="T20" fmla="*/ 0 w 969"/>
                  <a:gd name="T21" fmla="*/ 0 h 1617"/>
                  <a:gd name="T22" fmla="*/ 0 w 969"/>
                  <a:gd name="T23" fmla="*/ 0 h 1617"/>
                  <a:gd name="T24" fmla="*/ 0 w 969"/>
                  <a:gd name="T25" fmla="*/ 0 h 1617"/>
                  <a:gd name="T26" fmla="*/ 0 w 969"/>
                  <a:gd name="T27" fmla="*/ 0 h 1617"/>
                  <a:gd name="T28" fmla="*/ 0 w 969"/>
                  <a:gd name="T29" fmla="*/ 0 h 1617"/>
                  <a:gd name="T30" fmla="*/ 0 w 969"/>
                  <a:gd name="T31" fmla="*/ 0 h 1617"/>
                  <a:gd name="T32" fmla="*/ 0 w 969"/>
                  <a:gd name="T33" fmla="*/ 0 h 1617"/>
                  <a:gd name="T34" fmla="*/ 0 w 969"/>
                  <a:gd name="T35" fmla="*/ 0 h 1617"/>
                  <a:gd name="T36" fmla="*/ 0 w 969"/>
                  <a:gd name="T37" fmla="*/ 0 h 1617"/>
                  <a:gd name="T38" fmla="*/ 0 w 969"/>
                  <a:gd name="T39" fmla="*/ 0 h 1617"/>
                  <a:gd name="T40" fmla="*/ 0 w 969"/>
                  <a:gd name="T41" fmla="*/ 0 h 1617"/>
                  <a:gd name="T42" fmla="*/ 0 w 969"/>
                  <a:gd name="T43" fmla="*/ 0 h 1617"/>
                  <a:gd name="T44" fmla="*/ 0 w 969"/>
                  <a:gd name="T45" fmla="*/ 0 h 1617"/>
                  <a:gd name="T46" fmla="*/ 0 w 969"/>
                  <a:gd name="T47" fmla="*/ 0 h 1617"/>
                  <a:gd name="T48" fmla="*/ 0 w 969"/>
                  <a:gd name="T49" fmla="*/ 0 h 1617"/>
                  <a:gd name="T50" fmla="*/ 0 w 969"/>
                  <a:gd name="T51" fmla="*/ 0 h 1617"/>
                  <a:gd name="T52" fmla="*/ 0 w 969"/>
                  <a:gd name="T53" fmla="*/ 0 h 1617"/>
                  <a:gd name="T54" fmla="*/ 0 w 969"/>
                  <a:gd name="T55" fmla="*/ 0 h 1617"/>
                  <a:gd name="T56" fmla="*/ 0 w 969"/>
                  <a:gd name="T57" fmla="*/ 0 h 1617"/>
                  <a:gd name="T58" fmla="*/ 0 w 969"/>
                  <a:gd name="T59" fmla="*/ 0 h 1617"/>
                  <a:gd name="T60" fmla="*/ 0 w 969"/>
                  <a:gd name="T61" fmla="*/ 0 h 1617"/>
                  <a:gd name="T62" fmla="*/ 0 w 969"/>
                  <a:gd name="T63" fmla="*/ 0 h 1617"/>
                  <a:gd name="T64" fmla="*/ 0 w 969"/>
                  <a:gd name="T65" fmla="*/ 0 h 1617"/>
                  <a:gd name="T66" fmla="*/ 0 w 969"/>
                  <a:gd name="T67" fmla="*/ 0 h 1617"/>
                  <a:gd name="T68" fmla="*/ 0 w 969"/>
                  <a:gd name="T69" fmla="*/ 0 h 1617"/>
                  <a:gd name="T70" fmla="*/ 0 w 969"/>
                  <a:gd name="T71" fmla="*/ 0 h 1617"/>
                  <a:gd name="T72" fmla="*/ 0 w 969"/>
                  <a:gd name="T73" fmla="*/ 0 h 1617"/>
                  <a:gd name="T74" fmla="*/ 0 w 969"/>
                  <a:gd name="T75" fmla="*/ 0 h 1617"/>
                  <a:gd name="T76" fmla="*/ 0 w 969"/>
                  <a:gd name="T77" fmla="*/ 0 h 1617"/>
                  <a:gd name="T78" fmla="*/ 0 w 969"/>
                  <a:gd name="T79" fmla="*/ 0 h 1617"/>
                  <a:gd name="T80" fmla="*/ 0 w 969"/>
                  <a:gd name="T81" fmla="*/ 0 h 1617"/>
                  <a:gd name="T82" fmla="*/ 0 w 969"/>
                  <a:gd name="T83" fmla="*/ 0 h 1617"/>
                  <a:gd name="T84" fmla="*/ 0 w 969"/>
                  <a:gd name="T85" fmla="*/ 0 h 1617"/>
                  <a:gd name="T86" fmla="*/ 0 w 969"/>
                  <a:gd name="T87" fmla="*/ 0 h 1617"/>
                  <a:gd name="T88" fmla="*/ 0 w 969"/>
                  <a:gd name="T89" fmla="*/ 0 h 1617"/>
                  <a:gd name="T90" fmla="*/ 0 w 969"/>
                  <a:gd name="T91" fmla="*/ 0 h 1617"/>
                  <a:gd name="T92" fmla="*/ 0 w 969"/>
                  <a:gd name="T93" fmla="*/ 0 h 1617"/>
                  <a:gd name="T94" fmla="*/ 0 w 969"/>
                  <a:gd name="T95" fmla="*/ 0 h 1617"/>
                  <a:gd name="T96" fmla="*/ 0 w 969"/>
                  <a:gd name="T97" fmla="*/ 0 h 1617"/>
                  <a:gd name="T98" fmla="*/ 0 w 969"/>
                  <a:gd name="T99" fmla="*/ 0 h 1617"/>
                  <a:gd name="T100" fmla="*/ 0 w 969"/>
                  <a:gd name="T101" fmla="*/ 0 h 1617"/>
                  <a:gd name="T102" fmla="*/ 0 w 969"/>
                  <a:gd name="T103" fmla="*/ 0 h 16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69"/>
                  <a:gd name="T157" fmla="*/ 0 h 1617"/>
                  <a:gd name="T158" fmla="*/ 969 w 969"/>
                  <a:gd name="T159" fmla="*/ 1617 h 16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69" h="1617">
                    <a:moveTo>
                      <a:pt x="776" y="132"/>
                    </a:moveTo>
                    <a:lnTo>
                      <a:pt x="765" y="159"/>
                    </a:lnTo>
                    <a:lnTo>
                      <a:pt x="752" y="194"/>
                    </a:lnTo>
                    <a:lnTo>
                      <a:pt x="739" y="238"/>
                    </a:lnTo>
                    <a:lnTo>
                      <a:pt x="722" y="288"/>
                    </a:lnTo>
                    <a:lnTo>
                      <a:pt x="686" y="403"/>
                    </a:lnTo>
                    <a:lnTo>
                      <a:pt x="645" y="530"/>
                    </a:lnTo>
                    <a:lnTo>
                      <a:pt x="624" y="596"/>
                    </a:lnTo>
                    <a:lnTo>
                      <a:pt x="601" y="662"/>
                    </a:lnTo>
                    <a:lnTo>
                      <a:pt x="578" y="727"/>
                    </a:lnTo>
                    <a:lnTo>
                      <a:pt x="554" y="788"/>
                    </a:lnTo>
                    <a:lnTo>
                      <a:pt x="530" y="847"/>
                    </a:lnTo>
                    <a:lnTo>
                      <a:pt x="505" y="902"/>
                    </a:lnTo>
                    <a:lnTo>
                      <a:pt x="493" y="927"/>
                    </a:lnTo>
                    <a:lnTo>
                      <a:pt x="480" y="951"/>
                    </a:lnTo>
                    <a:lnTo>
                      <a:pt x="468" y="972"/>
                    </a:lnTo>
                    <a:lnTo>
                      <a:pt x="455" y="992"/>
                    </a:lnTo>
                    <a:lnTo>
                      <a:pt x="428" y="1033"/>
                    </a:lnTo>
                    <a:lnTo>
                      <a:pt x="393" y="1083"/>
                    </a:lnTo>
                    <a:lnTo>
                      <a:pt x="353" y="1138"/>
                    </a:lnTo>
                    <a:lnTo>
                      <a:pt x="308" y="1197"/>
                    </a:lnTo>
                    <a:lnTo>
                      <a:pt x="263" y="1258"/>
                    </a:lnTo>
                    <a:lnTo>
                      <a:pt x="216" y="1319"/>
                    </a:lnTo>
                    <a:lnTo>
                      <a:pt x="170" y="1380"/>
                    </a:lnTo>
                    <a:lnTo>
                      <a:pt x="127" y="1436"/>
                    </a:lnTo>
                    <a:lnTo>
                      <a:pt x="87" y="1489"/>
                    </a:lnTo>
                    <a:lnTo>
                      <a:pt x="54" y="1535"/>
                    </a:lnTo>
                    <a:lnTo>
                      <a:pt x="26" y="1572"/>
                    </a:lnTo>
                    <a:lnTo>
                      <a:pt x="7" y="1600"/>
                    </a:lnTo>
                    <a:lnTo>
                      <a:pt x="2" y="1608"/>
                    </a:lnTo>
                    <a:lnTo>
                      <a:pt x="0" y="1615"/>
                    </a:lnTo>
                    <a:lnTo>
                      <a:pt x="0" y="1617"/>
                    </a:lnTo>
                    <a:lnTo>
                      <a:pt x="2" y="1616"/>
                    </a:lnTo>
                    <a:lnTo>
                      <a:pt x="19" y="1602"/>
                    </a:lnTo>
                    <a:lnTo>
                      <a:pt x="50" y="1570"/>
                    </a:lnTo>
                    <a:lnTo>
                      <a:pt x="128" y="1490"/>
                    </a:lnTo>
                    <a:lnTo>
                      <a:pt x="208" y="1411"/>
                    </a:lnTo>
                    <a:lnTo>
                      <a:pt x="248" y="1372"/>
                    </a:lnTo>
                    <a:lnTo>
                      <a:pt x="288" y="1333"/>
                    </a:lnTo>
                    <a:lnTo>
                      <a:pt x="327" y="1291"/>
                    </a:lnTo>
                    <a:lnTo>
                      <a:pt x="366" y="1249"/>
                    </a:lnTo>
                    <a:lnTo>
                      <a:pt x="404" y="1204"/>
                    </a:lnTo>
                    <a:lnTo>
                      <a:pt x="440" y="1158"/>
                    </a:lnTo>
                    <a:lnTo>
                      <a:pt x="459" y="1134"/>
                    </a:lnTo>
                    <a:lnTo>
                      <a:pt x="477" y="1109"/>
                    </a:lnTo>
                    <a:lnTo>
                      <a:pt x="494" y="1084"/>
                    </a:lnTo>
                    <a:lnTo>
                      <a:pt x="512" y="1058"/>
                    </a:lnTo>
                    <a:lnTo>
                      <a:pt x="528" y="1032"/>
                    </a:lnTo>
                    <a:lnTo>
                      <a:pt x="544" y="1003"/>
                    </a:lnTo>
                    <a:lnTo>
                      <a:pt x="560" y="976"/>
                    </a:lnTo>
                    <a:lnTo>
                      <a:pt x="575" y="946"/>
                    </a:lnTo>
                    <a:lnTo>
                      <a:pt x="590" y="916"/>
                    </a:lnTo>
                    <a:lnTo>
                      <a:pt x="605" y="884"/>
                    </a:lnTo>
                    <a:lnTo>
                      <a:pt x="620" y="852"/>
                    </a:lnTo>
                    <a:lnTo>
                      <a:pt x="634" y="820"/>
                    </a:lnTo>
                    <a:lnTo>
                      <a:pt x="659" y="751"/>
                    </a:lnTo>
                    <a:lnTo>
                      <a:pt x="682" y="682"/>
                    </a:lnTo>
                    <a:lnTo>
                      <a:pt x="706" y="616"/>
                    </a:lnTo>
                    <a:lnTo>
                      <a:pt x="727" y="551"/>
                    </a:lnTo>
                    <a:lnTo>
                      <a:pt x="769" y="426"/>
                    </a:lnTo>
                    <a:lnTo>
                      <a:pt x="807" y="314"/>
                    </a:lnTo>
                    <a:lnTo>
                      <a:pt x="826" y="264"/>
                    </a:lnTo>
                    <a:lnTo>
                      <a:pt x="843" y="218"/>
                    </a:lnTo>
                    <a:lnTo>
                      <a:pt x="861" y="176"/>
                    </a:lnTo>
                    <a:lnTo>
                      <a:pt x="878" y="141"/>
                    </a:lnTo>
                    <a:lnTo>
                      <a:pt x="886" y="124"/>
                    </a:lnTo>
                    <a:lnTo>
                      <a:pt x="895" y="109"/>
                    </a:lnTo>
                    <a:lnTo>
                      <a:pt x="903" y="97"/>
                    </a:lnTo>
                    <a:lnTo>
                      <a:pt x="911" y="86"/>
                    </a:lnTo>
                    <a:lnTo>
                      <a:pt x="920" y="76"/>
                    </a:lnTo>
                    <a:lnTo>
                      <a:pt x="928" y="68"/>
                    </a:lnTo>
                    <a:lnTo>
                      <a:pt x="936" y="62"/>
                    </a:lnTo>
                    <a:lnTo>
                      <a:pt x="945" y="58"/>
                    </a:lnTo>
                    <a:lnTo>
                      <a:pt x="952" y="54"/>
                    </a:lnTo>
                    <a:lnTo>
                      <a:pt x="958" y="51"/>
                    </a:lnTo>
                    <a:lnTo>
                      <a:pt x="962" y="47"/>
                    </a:lnTo>
                    <a:lnTo>
                      <a:pt x="966" y="42"/>
                    </a:lnTo>
                    <a:lnTo>
                      <a:pt x="968" y="38"/>
                    </a:lnTo>
                    <a:lnTo>
                      <a:pt x="969" y="33"/>
                    </a:lnTo>
                    <a:lnTo>
                      <a:pt x="969" y="28"/>
                    </a:lnTo>
                    <a:lnTo>
                      <a:pt x="968" y="25"/>
                    </a:lnTo>
                    <a:lnTo>
                      <a:pt x="967" y="20"/>
                    </a:lnTo>
                    <a:lnTo>
                      <a:pt x="963" y="16"/>
                    </a:lnTo>
                    <a:lnTo>
                      <a:pt x="960" y="12"/>
                    </a:lnTo>
                    <a:lnTo>
                      <a:pt x="956" y="8"/>
                    </a:lnTo>
                    <a:lnTo>
                      <a:pt x="951" y="6"/>
                    </a:lnTo>
                    <a:lnTo>
                      <a:pt x="945" y="3"/>
                    </a:lnTo>
                    <a:lnTo>
                      <a:pt x="938" y="2"/>
                    </a:lnTo>
                    <a:lnTo>
                      <a:pt x="931" y="1"/>
                    </a:lnTo>
                    <a:lnTo>
                      <a:pt x="923" y="0"/>
                    </a:lnTo>
                    <a:lnTo>
                      <a:pt x="915" y="1"/>
                    </a:lnTo>
                    <a:lnTo>
                      <a:pt x="906" y="2"/>
                    </a:lnTo>
                    <a:lnTo>
                      <a:pt x="897" y="3"/>
                    </a:lnTo>
                    <a:lnTo>
                      <a:pt x="888" y="7"/>
                    </a:lnTo>
                    <a:lnTo>
                      <a:pt x="878" y="12"/>
                    </a:lnTo>
                    <a:lnTo>
                      <a:pt x="868" y="17"/>
                    </a:lnTo>
                    <a:lnTo>
                      <a:pt x="858" y="23"/>
                    </a:lnTo>
                    <a:lnTo>
                      <a:pt x="848" y="32"/>
                    </a:lnTo>
                    <a:lnTo>
                      <a:pt x="837" y="42"/>
                    </a:lnTo>
                    <a:lnTo>
                      <a:pt x="827" y="52"/>
                    </a:lnTo>
                    <a:lnTo>
                      <a:pt x="817" y="64"/>
                    </a:lnTo>
                    <a:lnTo>
                      <a:pt x="807" y="79"/>
                    </a:lnTo>
                    <a:lnTo>
                      <a:pt x="796" y="94"/>
                    </a:lnTo>
                    <a:lnTo>
                      <a:pt x="786" y="113"/>
                    </a:lnTo>
                    <a:lnTo>
                      <a:pt x="776" y="132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9" name="Freeform 80"/>
              <p:cNvSpPr>
                <a:spLocks/>
              </p:cNvSpPr>
              <p:nvPr/>
            </p:nvSpPr>
            <p:spPr bwMode="auto">
              <a:xfrm>
                <a:off x="2295" y="2666"/>
                <a:ext cx="97" cy="98"/>
              </a:xfrm>
              <a:custGeom>
                <a:avLst/>
                <a:gdLst>
                  <a:gd name="T0" fmla="*/ 0 w 483"/>
                  <a:gd name="T1" fmla="*/ 0 h 490"/>
                  <a:gd name="T2" fmla="*/ 0 w 483"/>
                  <a:gd name="T3" fmla="*/ 0 h 490"/>
                  <a:gd name="T4" fmla="*/ 0 w 483"/>
                  <a:gd name="T5" fmla="*/ 0 h 490"/>
                  <a:gd name="T6" fmla="*/ 0 w 483"/>
                  <a:gd name="T7" fmla="*/ 0 h 490"/>
                  <a:gd name="T8" fmla="*/ 0 w 483"/>
                  <a:gd name="T9" fmla="*/ 0 h 490"/>
                  <a:gd name="T10" fmla="*/ 0 w 483"/>
                  <a:gd name="T11" fmla="*/ 0 h 490"/>
                  <a:gd name="T12" fmla="*/ 0 w 483"/>
                  <a:gd name="T13" fmla="*/ 0 h 490"/>
                  <a:gd name="T14" fmla="*/ 0 w 483"/>
                  <a:gd name="T15" fmla="*/ 0 h 490"/>
                  <a:gd name="T16" fmla="*/ 0 w 483"/>
                  <a:gd name="T17" fmla="*/ 0 h 490"/>
                  <a:gd name="T18" fmla="*/ 0 w 483"/>
                  <a:gd name="T19" fmla="*/ 0 h 490"/>
                  <a:gd name="T20" fmla="*/ 0 w 483"/>
                  <a:gd name="T21" fmla="*/ 0 h 490"/>
                  <a:gd name="T22" fmla="*/ 0 w 483"/>
                  <a:gd name="T23" fmla="*/ 0 h 490"/>
                  <a:gd name="T24" fmla="*/ 0 w 483"/>
                  <a:gd name="T25" fmla="*/ 0 h 490"/>
                  <a:gd name="T26" fmla="*/ 0 w 483"/>
                  <a:gd name="T27" fmla="*/ 0 h 490"/>
                  <a:gd name="T28" fmla="*/ 0 w 483"/>
                  <a:gd name="T29" fmla="*/ 0 h 490"/>
                  <a:gd name="T30" fmla="*/ 0 w 483"/>
                  <a:gd name="T31" fmla="*/ 0 h 490"/>
                  <a:gd name="T32" fmla="*/ 0 w 483"/>
                  <a:gd name="T33" fmla="*/ 0 h 490"/>
                  <a:gd name="T34" fmla="*/ 0 w 483"/>
                  <a:gd name="T35" fmla="*/ 0 h 490"/>
                  <a:gd name="T36" fmla="*/ 0 w 483"/>
                  <a:gd name="T37" fmla="*/ 0 h 490"/>
                  <a:gd name="T38" fmla="*/ 0 w 483"/>
                  <a:gd name="T39" fmla="*/ 0 h 490"/>
                  <a:gd name="T40" fmla="*/ 0 w 483"/>
                  <a:gd name="T41" fmla="*/ 0 h 490"/>
                  <a:gd name="T42" fmla="*/ 0 w 483"/>
                  <a:gd name="T43" fmla="*/ 0 h 490"/>
                  <a:gd name="T44" fmla="*/ 0 w 483"/>
                  <a:gd name="T45" fmla="*/ 0 h 490"/>
                  <a:gd name="T46" fmla="*/ 0 w 483"/>
                  <a:gd name="T47" fmla="*/ 0 h 490"/>
                  <a:gd name="T48" fmla="*/ 0 w 483"/>
                  <a:gd name="T49" fmla="*/ 0 h 490"/>
                  <a:gd name="T50" fmla="*/ 0 w 483"/>
                  <a:gd name="T51" fmla="*/ 0 h 490"/>
                  <a:gd name="T52" fmla="*/ 0 w 483"/>
                  <a:gd name="T53" fmla="*/ 0 h 490"/>
                  <a:gd name="T54" fmla="*/ 0 w 483"/>
                  <a:gd name="T55" fmla="*/ 0 h 490"/>
                  <a:gd name="T56" fmla="*/ 0 w 483"/>
                  <a:gd name="T57" fmla="*/ 0 h 490"/>
                  <a:gd name="T58" fmla="*/ 0 w 483"/>
                  <a:gd name="T59" fmla="*/ 0 h 490"/>
                  <a:gd name="T60" fmla="*/ 0 w 483"/>
                  <a:gd name="T61" fmla="*/ 0 h 490"/>
                  <a:gd name="T62" fmla="*/ 0 w 483"/>
                  <a:gd name="T63" fmla="*/ 0 h 490"/>
                  <a:gd name="T64" fmla="*/ 0 w 483"/>
                  <a:gd name="T65" fmla="*/ 0 h 490"/>
                  <a:gd name="T66" fmla="*/ 0 w 483"/>
                  <a:gd name="T67" fmla="*/ 0 h 490"/>
                  <a:gd name="T68" fmla="*/ 0 w 483"/>
                  <a:gd name="T69" fmla="*/ 0 h 490"/>
                  <a:gd name="T70" fmla="*/ 0 w 483"/>
                  <a:gd name="T71" fmla="*/ 0 h 4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83"/>
                  <a:gd name="T109" fmla="*/ 0 h 490"/>
                  <a:gd name="T110" fmla="*/ 483 w 483"/>
                  <a:gd name="T111" fmla="*/ 490 h 4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83" h="490">
                    <a:moveTo>
                      <a:pt x="365" y="97"/>
                    </a:moveTo>
                    <a:lnTo>
                      <a:pt x="352" y="99"/>
                    </a:lnTo>
                    <a:lnTo>
                      <a:pt x="339" y="102"/>
                    </a:lnTo>
                    <a:lnTo>
                      <a:pt x="325" y="107"/>
                    </a:lnTo>
                    <a:lnTo>
                      <a:pt x="313" y="112"/>
                    </a:lnTo>
                    <a:lnTo>
                      <a:pt x="299" y="118"/>
                    </a:lnTo>
                    <a:lnTo>
                      <a:pt x="287" y="125"/>
                    </a:lnTo>
                    <a:lnTo>
                      <a:pt x="274" y="134"/>
                    </a:lnTo>
                    <a:lnTo>
                      <a:pt x="261" y="143"/>
                    </a:lnTo>
                    <a:lnTo>
                      <a:pt x="236" y="163"/>
                    </a:lnTo>
                    <a:lnTo>
                      <a:pt x="211" y="186"/>
                    </a:lnTo>
                    <a:lnTo>
                      <a:pt x="186" y="211"/>
                    </a:lnTo>
                    <a:lnTo>
                      <a:pt x="163" y="239"/>
                    </a:lnTo>
                    <a:lnTo>
                      <a:pt x="141" y="266"/>
                    </a:lnTo>
                    <a:lnTo>
                      <a:pt x="120" y="295"/>
                    </a:lnTo>
                    <a:lnTo>
                      <a:pt x="100" y="324"/>
                    </a:lnTo>
                    <a:lnTo>
                      <a:pt x="81" y="354"/>
                    </a:lnTo>
                    <a:lnTo>
                      <a:pt x="63" y="381"/>
                    </a:lnTo>
                    <a:lnTo>
                      <a:pt x="48" y="409"/>
                    </a:lnTo>
                    <a:lnTo>
                      <a:pt x="35" y="434"/>
                    </a:lnTo>
                    <a:lnTo>
                      <a:pt x="23" y="457"/>
                    </a:lnTo>
                    <a:lnTo>
                      <a:pt x="16" y="476"/>
                    </a:lnTo>
                    <a:lnTo>
                      <a:pt x="8" y="487"/>
                    </a:lnTo>
                    <a:lnTo>
                      <a:pt x="6" y="488"/>
                    </a:lnTo>
                    <a:lnTo>
                      <a:pt x="3" y="490"/>
                    </a:lnTo>
                    <a:lnTo>
                      <a:pt x="2" y="488"/>
                    </a:lnTo>
                    <a:lnTo>
                      <a:pt x="1" y="486"/>
                    </a:lnTo>
                    <a:lnTo>
                      <a:pt x="0" y="475"/>
                    </a:lnTo>
                    <a:lnTo>
                      <a:pt x="1" y="460"/>
                    </a:lnTo>
                    <a:lnTo>
                      <a:pt x="3" y="439"/>
                    </a:lnTo>
                    <a:lnTo>
                      <a:pt x="8" y="415"/>
                    </a:lnTo>
                    <a:lnTo>
                      <a:pt x="15" y="386"/>
                    </a:lnTo>
                    <a:lnTo>
                      <a:pt x="25" y="356"/>
                    </a:lnTo>
                    <a:lnTo>
                      <a:pt x="35" y="324"/>
                    </a:lnTo>
                    <a:lnTo>
                      <a:pt x="48" y="289"/>
                    </a:lnTo>
                    <a:lnTo>
                      <a:pt x="63" y="255"/>
                    </a:lnTo>
                    <a:lnTo>
                      <a:pt x="81" y="221"/>
                    </a:lnTo>
                    <a:lnTo>
                      <a:pt x="91" y="204"/>
                    </a:lnTo>
                    <a:lnTo>
                      <a:pt x="101" y="188"/>
                    </a:lnTo>
                    <a:lnTo>
                      <a:pt x="112" y="171"/>
                    </a:lnTo>
                    <a:lnTo>
                      <a:pt x="123" y="156"/>
                    </a:lnTo>
                    <a:lnTo>
                      <a:pt x="134" y="141"/>
                    </a:lnTo>
                    <a:lnTo>
                      <a:pt x="147" y="128"/>
                    </a:lnTo>
                    <a:lnTo>
                      <a:pt x="161" y="114"/>
                    </a:lnTo>
                    <a:lnTo>
                      <a:pt x="174" y="102"/>
                    </a:lnTo>
                    <a:lnTo>
                      <a:pt x="189" y="90"/>
                    </a:lnTo>
                    <a:lnTo>
                      <a:pt x="204" y="79"/>
                    </a:lnTo>
                    <a:lnTo>
                      <a:pt x="221" y="69"/>
                    </a:lnTo>
                    <a:lnTo>
                      <a:pt x="237" y="59"/>
                    </a:lnTo>
                    <a:lnTo>
                      <a:pt x="253" y="50"/>
                    </a:lnTo>
                    <a:lnTo>
                      <a:pt x="269" y="43"/>
                    </a:lnTo>
                    <a:lnTo>
                      <a:pt x="287" y="35"/>
                    </a:lnTo>
                    <a:lnTo>
                      <a:pt x="303" y="29"/>
                    </a:lnTo>
                    <a:lnTo>
                      <a:pt x="335" y="18"/>
                    </a:lnTo>
                    <a:lnTo>
                      <a:pt x="367" y="10"/>
                    </a:lnTo>
                    <a:lnTo>
                      <a:pt x="395" y="4"/>
                    </a:lnTo>
                    <a:lnTo>
                      <a:pt x="421" y="2"/>
                    </a:lnTo>
                    <a:lnTo>
                      <a:pt x="444" y="0"/>
                    </a:lnTo>
                    <a:lnTo>
                      <a:pt x="463" y="2"/>
                    </a:lnTo>
                    <a:lnTo>
                      <a:pt x="469" y="3"/>
                    </a:lnTo>
                    <a:lnTo>
                      <a:pt x="475" y="5"/>
                    </a:lnTo>
                    <a:lnTo>
                      <a:pt x="479" y="8"/>
                    </a:lnTo>
                    <a:lnTo>
                      <a:pt x="481" y="10"/>
                    </a:lnTo>
                    <a:lnTo>
                      <a:pt x="483" y="14"/>
                    </a:lnTo>
                    <a:lnTo>
                      <a:pt x="481" y="18"/>
                    </a:lnTo>
                    <a:lnTo>
                      <a:pt x="479" y="23"/>
                    </a:lnTo>
                    <a:lnTo>
                      <a:pt x="474" y="28"/>
                    </a:lnTo>
                    <a:lnTo>
                      <a:pt x="451" y="44"/>
                    </a:lnTo>
                    <a:lnTo>
                      <a:pt x="431" y="59"/>
                    </a:lnTo>
                    <a:lnTo>
                      <a:pt x="413" y="72"/>
                    </a:lnTo>
                    <a:lnTo>
                      <a:pt x="397" y="80"/>
                    </a:lnTo>
                    <a:lnTo>
                      <a:pt x="374" y="93"/>
                    </a:lnTo>
                    <a:lnTo>
                      <a:pt x="365" y="9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0" name="Freeform 81"/>
              <p:cNvSpPr>
                <a:spLocks/>
              </p:cNvSpPr>
              <p:nvPr/>
            </p:nvSpPr>
            <p:spPr bwMode="auto">
              <a:xfrm>
                <a:off x="2385" y="2685"/>
                <a:ext cx="54" cy="166"/>
              </a:xfrm>
              <a:custGeom>
                <a:avLst/>
                <a:gdLst>
                  <a:gd name="T0" fmla="*/ 0 w 273"/>
                  <a:gd name="T1" fmla="*/ 0 h 832"/>
                  <a:gd name="T2" fmla="*/ 0 w 273"/>
                  <a:gd name="T3" fmla="*/ 0 h 832"/>
                  <a:gd name="T4" fmla="*/ 0 w 273"/>
                  <a:gd name="T5" fmla="*/ 0 h 832"/>
                  <a:gd name="T6" fmla="*/ 0 w 273"/>
                  <a:gd name="T7" fmla="*/ 0 h 832"/>
                  <a:gd name="T8" fmla="*/ 0 w 273"/>
                  <a:gd name="T9" fmla="*/ 0 h 832"/>
                  <a:gd name="T10" fmla="*/ 0 w 273"/>
                  <a:gd name="T11" fmla="*/ 0 h 832"/>
                  <a:gd name="T12" fmla="*/ 0 w 273"/>
                  <a:gd name="T13" fmla="*/ 0 h 832"/>
                  <a:gd name="T14" fmla="*/ 0 w 273"/>
                  <a:gd name="T15" fmla="*/ 0 h 832"/>
                  <a:gd name="T16" fmla="*/ 0 w 273"/>
                  <a:gd name="T17" fmla="*/ 0 h 832"/>
                  <a:gd name="T18" fmla="*/ 0 w 273"/>
                  <a:gd name="T19" fmla="*/ 0 h 832"/>
                  <a:gd name="T20" fmla="*/ 0 w 273"/>
                  <a:gd name="T21" fmla="*/ 0 h 832"/>
                  <a:gd name="T22" fmla="*/ 0 w 273"/>
                  <a:gd name="T23" fmla="*/ 0 h 832"/>
                  <a:gd name="T24" fmla="*/ 0 w 273"/>
                  <a:gd name="T25" fmla="*/ 0 h 832"/>
                  <a:gd name="T26" fmla="*/ 0 w 273"/>
                  <a:gd name="T27" fmla="*/ 0 h 832"/>
                  <a:gd name="T28" fmla="*/ 0 w 273"/>
                  <a:gd name="T29" fmla="*/ 0 h 832"/>
                  <a:gd name="T30" fmla="*/ 0 w 273"/>
                  <a:gd name="T31" fmla="*/ 0 h 832"/>
                  <a:gd name="T32" fmla="*/ 0 w 273"/>
                  <a:gd name="T33" fmla="*/ 0 h 832"/>
                  <a:gd name="T34" fmla="*/ 0 w 273"/>
                  <a:gd name="T35" fmla="*/ 0 h 832"/>
                  <a:gd name="T36" fmla="*/ 0 w 273"/>
                  <a:gd name="T37" fmla="*/ 0 h 832"/>
                  <a:gd name="T38" fmla="*/ 0 w 273"/>
                  <a:gd name="T39" fmla="*/ 0 h 832"/>
                  <a:gd name="T40" fmla="*/ 0 w 273"/>
                  <a:gd name="T41" fmla="*/ 0 h 832"/>
                  <a:gd name="T42" fmla="*/ 0 w 273"/>
                  <a:gd name="T43" fmla="*/ 0 h 832"/>
                  <a:gd name="T44" fmla="*/ 0 w 273"/>
                  <a:gd name="T45" fmla="*/ 0 h 832"/>
                  <a:gd name="T46" fmla="*/ 0 w 273"/>
                  <a:gd name="T47" fmla="*/ 0 h 832"/>
                  <a:gd name="T48" fmla="*/ 0 w 273"/>
                  <a:gd name="T49" fmla="*/ 0 h 832"/>
                  <a:gd name="T50" fmla="*/ 0 w 273"/>
                  <a:gd name="T51" fmla="*/ 0 h 832"/>
                  <a:gd name="T52" fmla="*/ 0 w 273"/>
                  <a:gd name="T53" fmla="*/ 0 h 832"/>
                  <a:gd name="T54" fmla="*/ 0 w 273"/>
                  <a:gd name="T55" fmla="*/ 0 h 832"/>
                  <a:gd name="T56" fmla="*/ 0 w 273"/>
                  <a:gd name="T57" fmla="*/ 0 h 832"/>
                  <a:gd name="T58" fmla="*/ 0 w 273"/>
                  <a:gd name="T59" fmla="*/ 0 h 832"/>
                  <a:gd name="T60" fmla="*/ 0 w 273"/>
                  <a:gd name="T61" fmla="*/ 0 h 832"/>
                  <a:gd name="T62" fmla="*/ 0 w 273"/>
                  <a:gd name="T63" fmla="*/ 0 h 832"/>
                  <a:gd name="T64" fmla="*/ 0 w 273"/>
                  <a:gd name="T65" fmla="*/ 0 h 832"/>
                  <a:gd name="T66" fmla="*/ 0 w 273"/>
                  <a:gd name="T67" fmla="*/ 0 h 832"/>
                  <a:gd name="T68" fmla="*/ 0 w 273"/>
                  <a:gd name="T69" fmla="*/ 0 h 832"/>
                  <a:gd name="T70" fmla="*/ 0 w 273"/>
                  <a:gd name="T71" fmla="*/ 0 h 832"/>
                  <a:gd name="T72" fmla="*/ 0 w 273"/>
                  <a:gd name="T73" fmla="*/ 0 h 832"/>
                  <a:gd name="T74" fmla="*/ 0 w 273"/>
                  <a:gd name="T75" fmla="*/ 0 h 832"/>
                  <a:gd name="T76" fmla="*/ 0 w 273"/>
                  <a:gd name="T77" fmla="*/ 0 h 832"/>
                  <a:gd name="T78" fmla="*/ 0 w 273"/>
                  <a:gd name="T79" fmla="*/ 0 h 832"/>
                  <a:gd name="T80" fmla="*/ 0 w 273"/>
                  <a:gd name="T81" fmla="*/ 0 h 832"/>
                  <a:gd name="T82" fmla="*/ 0 w 273"/>
                  <a:gd name="T83" fmla="*/ 0 h 832"/>
                  <a:gd name="T84" fmla="*/ 0 w 273"/>
                  <a:gd name="T85" fmla="*/ 0 h 832"/>
                  <a:gd name="T86" fmla="*/ 0 w 273"/>
                  <a:gd name="T87" fmla="*/ 0 h 832"/>
                  <a:gd name="T88" fmla="*/ 0 w 273"/>
                  <a:gd name="T89" fmla="*/ 0 h 832"/>
                  <a:gd name="T90" fmla="*/ 0 w 273"/>
                  <a:gd name="T91" fmla="*/ 0 h 832"/>
                  <a:gd name="T92" fmla="*/ 0 w 273"/>
                  <a:gd name="T93" fmla="*/ 0 h 832"/>
                  <a:gd name="T94" fmla="*/ 0 w 273"/>
                  <a:gd name="T95" fmla="*/ 0 h 832"/>
                  <a:gd name="T96" fmla="*/ 0 w 273"/>
                  <a:gd name="T97" fmla="*/ 0 h 832"/>
                  <a:gd name="T98" fmla="*/ 0 w 273"/>
                  <a:gd name="T99" fmla="*/ 0 h 832"/>
                  <a:gd name="T100" fmla="*/ 0 w 273"/>
                  <a:gd name="T101" fmla="*/ 0 h 832"/>
                  <a:gd name="T102" fmla="*/ 0 w 273"/>
                  <a:gd name="T103" fmla="*/ 0 h 832"/>
                  <a:gd name="T104" fmla="*/ 0 w 273"/>
                  <a:gd name="T105" fmla="*/ 0 h 832"/>
                  <a:gd name="T106" fmla="*/ 0 w 273"/>
                  <a:gd name="T107" fmla="*/ 0 h 832"/>
                  <a:gd name="T108" fmla="*/ 0 w 273"/>
                  <a:gd name="T109" fmla="*/ 0 h 832"/>
                  <a:gd name="T110" fmla="*/ 0 w 273"/>
                  <a:gd name="T111" fmla="*/ 0 h 832"/>
                  <a:gd name="T112" fmla="*/ 0 w 273"/>
                  <a:gd name="T113" fmla="*/ 0 h 832"/>
                  <a:gd name="T114" fmla="*/ 0 w 273"/>
                  <a:gd name="T115" fmla="*/ 0 h 832"/>
                  <a:gd name="T116" fmla="*/ 0 w 273"/>
                  <a:gd name="T117" fmla="*/ 0 h 8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3"/>
                  <a:gd name="T178" fmla="*/ 0 h 832"/>
                  <a:gd name="T179" fmla="*/ 273 w 273"/>
                  <a:gd name="T180" fmla="*/ 832 h 8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3" h="832">
                    <a:moveTo>
                      <a:pt x="273" y="19"/>
                    </a:moveTo>
                    <a:lnTo>
                      <a:pt x="268" y="70"/>
                    </a:lnTo>
                    <a:lnTo>
                      <a:pt x="263" y="120"/>
                    </a:lnTo>
                    <a:lnTo>
                      <a:pt x="258" y="170"/>
                    </a:lnTo>
                    <a:lnTo>
                      <a:pt x="251" y="217"/>
                    </a:lnTo>
                    <a:lnTo>
                      <a:pt x="243" y="264"/>
                    </a:lnTo>
                    <a:lnTo>
                      <a:pt x="236" y="311"/>
                    </a:lnTo>
                    <a:lnTo>
                      <a:pt x="227" y="356"/>
                    </a:lnTo>
                    <a:lnTo>
                      <a:pt x="217" y="400"/>
                    </a:lnTo>
                    <a:lnTo>
                      <a:pt x="207" y="444"/>
                    </a:lnTo>
                    <a:lnTo>
                      <a:pt x="197" y="487"/>
                    </a:lnTo>
                    <a:lnTo>
                      <a:pt x="186" y="529"/>
                    </a:lnTo>
                    <a:lnTo>
                      <a:pt x="174" y="570"/>
                    </a:lnTo>
                    <a:lnTo>
                      <a:pt x="149" y="651"/>
                    </a:lnTo>
                    <a:lnTo>
                      <a:pt x="124" y="730"/>
                    </a:lnTo>
                    <a:lnTo>
                      <a:pt x="117" y="749"/>
                    </a:lnTo>
                    <a:lnTo>
                      <a:pt x="107" y="766"/>
                    </a:lnTo>
                    <a:lnTo>
                      <a:pt x="96" y="781"/>
                    </a:lnTo>
                    <a:lnTo>
                      <a:pt x="83" y="796"/>
                    </a:lnTo>
                    <a:lnTo>
                      <a:pt x="70" y="809"/>
                    </a:lnTo>
                    <a:lnTo>
                      <a:pt x="57" y="819"/>
                    </a:lnTo>
                    <a:lnTo>
                      <a:pt x="43" y="826"/>
                    </a:lnTo>
                    <a:lnTo>
                      <a:pt x="32" y="831"/>
                    </a:lnTo>
                    <a:lnTo>
                      <a:pt x="26" y="832"/>
                    </a:lnTo>
                    <a:lnTo>
                      <a:pt x="21" y="832"/>
                    </a:lnTo>
                    <a:lnTo>
                      <a:pt x="16" y="831"/>
                    </a:lnTo>
                    <a:lnTo>
                      <a:pt x="12" y="830"/>
                    </a:lnTo>
                    <a:lnTo>
                      <a:pt x="8" y="827"/>
                    </a:lnTo>
                    <a:lnTo>
                      <a:pt x="5" y="824"/>
                    </a:lnTo>
                    <a:lnTo>
                      <a:pt x="2" y="819"/>
                    </a:lnTo>
                    <a:lnTo>
                      <a:pt x="1" y="812"/>
                    </a:lnTo>
                    <a:lnTo>
                      <a:pt x="0" y="806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77"/>
                    </a:lnTo>
                    <a:lnTo>
                      <a:pt x="5" y="765"/>
                    </a:lnTo>
                    <a:lnTo>
                      <a:pt x="10" y="751"/>
                    </a:lnTo>
                    <a:lnTo>
                      <a:pt x="15" y="736"/>
                    </a:lnTo>
                    <a:lnTo>
                      <a:pt x="21" y="720"/>
                    </a:lnTo>
                    <a:lnTo>
                      <a:pt x="35" y="683"/>
                    </a:lnTo>
                    <a:lnTo>
                      <a:pt x="51" y="635"/>
                    </a:lnTo>
                    <a:lnTo>
                      <a:pt x="70" y="579"/>
                    </a:lnTo>
                    <a:lnTo>
                      <a:pt x="90" y="518"/>
                    </a:lnTo>
                    <a:lnTo>
                      <a:pt x="111" y="453"/>
                    </a:lnTo>
                    <a:lnTo>
                      <a:pt x="132" y="385"/>
                    </a:lnTo>
                    <a:lnTo>
                      <a:pt x="153" y="318"/>
                    </a:lnTo>
                    <a:lnTo>
                      <a:pt x="174" y="253"/>
                    </a:lnTo>
                    <a:lnTo>
                      <a:pt x="194" y="191"/>
                    </a:lnTo>
                    <a:lnTo>
                      <a:pt x="213" y="135"/>
                    </a:lnTo>
                    <a:lnTo>
                      <a:pt x="231" y="85"/>
                    </a:lnTo>
                    <a:lnTo>
                      <a:pt x="246" y="46"/>
                    </a:lnTo>
                    <a:lnTo>
                      <a:pt x="252" y="30"/>
                    </a:lnTo>
                    <a:lnTo>
                      <a:pt x="257" y="17"/>
                    </a:lnTo>
                    <a:lnTo>
                      <a:pt x="262" y="7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2" y="2"/>
                    </a:lnTo>
                    <a:lnTo>
                      <a:pt x="273" y="9"/>
                    </a:lnTo>
                    <a:lnTo>
                      <a:pt x="273" y="1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1" name="Freeform 82"/>
              <p:cNvSpPr>
                <a:spLocks/>
              </p:cNvSpPr>
              <p:nvPr/>
            </p:nvSpPr>
            <p:spPr bwMode="auto">
              <a:xfrm>
                <a:off x="3336" y="3490"/>
                <a:ext cx="50" cy="351"/>
              </a:xfrm>
              <a:custGeom>
                <a:avLst/>
                <a:gdLst>
                  <a:gd name="T0" fmla="*/ 0 w 251"/>
                  <a:gd name="T1" fmla="*/ 0 h 1756"/>
                  <a:gd name="T2" fmla="*/ 0 w 251"/>
                  <a:gd name="T3" fmla="*/ 0 h 1756"/>
                  <a:gd name="T4" fmla="*/ 0 w 251"/>
                  <a:gd name="T5" fmla="*/ 0 h 1756"/>
                  <a:gd name="T6" fmla="*/ 0 w 251"/>
                  <a:gd name="T7" fmla="*/ 0 h 1756"/>
                  <a:gd name="T8" fmla="*/ 0 w 251"/>
                  <a:gd name="T9" fmla="*/ 0 h 1756"/>
                  <a:gd name="T10" fmla="*/ 0 w 251"/>
                  <a:gd name="T11" fmla="*/ 0 h 1756"/>
                  <a:gd name="T12" fmla="*/ 0 w 251"/>
                  <a:gd name="T13" fmla="*/ 0 h 1756"/>
                  <a:gd name="T14" fmla="*/ 0 w 251"/>
                  <a:gd name="T15" fmla="*/ 0 h 1756"/>
                  <a:gd name="T16" fmla="*/ 0 w 251"/>
                  <a:gd name="T17" fmla="*/ 0 h 1756"/>
                  <a:gd name="T18" fmla="*/ 0 w 251"/>
                  <a:gd name="T19" fmla="*/ 0 h 1756"/>
                  <a:gd name="T20" fmla="*/ 0 w 251"/>
                  <a:gd name="T21" fmla="*/ 0 h 1756"/>
                  <a:gd name="T22" fmla="*/ 0 w 251"/>
                  <a:gd name="T23" fmla="*/ 0 h 1756"/>
                  <a:gd name="T24" fmla="*/ 0 w 251"/>
                  <a:gd name="T25" fmla="*/ 0 h 1756"/>
                  <a:gd name="T26" fmla="*/ 0 w 251"/>
                  <a:gd name="T27" fmla="*/ 0 h 1756"/>
                  <a:gd name="T28" fmla="*/ 0 w 251"/>
                  <a:gd name="T29" fmla="*/ 0 h 1756"/>
                  <a:gd name="T30" fmla="*/ 0 w 251"/>
                  <a:gd name="T31" fmla="*/ 0 h 1756"/>
                  <a:gd name="T32" fmla="*/ 0 w 251"/>
                  <a:gd name="T33" fmla="*/ 0 h 1756"/>
                  <a:gd name="T34" fmla="*/ 0 w 251"/>
                  <a:gd name="T35" fmla="*/ 0 h 1756"/>
                  <a:gd name="T36" fmla="*/ 0 w 251"/>
                  <a:gd name="T37" fmla="*/ 0 h 1756"/>
                  <a:gd name="T38" fmla="*/ 0 w 251"/>
                  <a:gd name="T39" fmla="*/ 0 h 1756"/>
                  <a:gd name="T40" fmla="*/ 0 w 251"/>
                  <a:gd name="T41" fmla="*/ 0 h 1756"/>
                  <a:gd name="T42" fmla="*/ 0 w 251"/>
                  <a:gd name="T43" fmla="*/ 0 h 1756"/>
                  <a:gd name="T44" fmla="*/ 0 w 251"/>
                  <a:gd name="T45" fmla="*/ 0 h 1756"/>
                  <a:gd name="T46" fmla="*/ 0 w 251"/>
                  <a:gd name="T47" fmla="*/ 0 h 1756"/>
                  <a:gd name="T48" fmla="*/ 0 w 251"/>
                  <a:gd name="T49" fmla="*/ 0 h 1756"/>
                  <a:gd name="T50" fmla="*/ 0 w 251"/>
                  <a:gd name="T51" fmla="*/ 0 h 1756"/>
                  <a:gd name="T52" fmla="*/ 0 w 251"/>
                  <a:gd name="T53" fmla="*/ 0 h 1756"/>
                  <a:gd name="T54" fmla="*/ 0 w 251"/>
                  <a:gd name="T55" fmla="*/ 0 h 1756"/>
                  <a:gd name="T56" fmla="*/ 0 w 251"/>
                  <a:gd name="T57" fmla="*/ 0 h 1756"/>
                  <a:gd name="T58" fmla="*/ 0 w 251"/>
                  <a:gd name="T59" fmla="*/ 0 h 1756"/>
                  <a:gd name="T60" fmla="*/ 0 w 251"/>
                  <a:gd name="T61" fmla="*/ 0 h 1756"/>
                  <a:gd name="T62" fmla="*/ 0 w 251"/>
                  <a:gd name="T63" fmla="*/ 0 h 1756"/>
                  <a:gd name="T64" fmla="*/ 0 w 251"/>
                  <a:gd name="T65" fmla="*/ 0 h 1756"/>
                  <a:gd name="T66" fmla="*/ 0 w 251"/>
                  <a:gd name="T67" fmla="*/ 0 h 1756"/>
                  <a:gd name="T68" fmla="*/ 0 w 251"/>
                  <a:gd name="T69" fmla="*/ 0 h 17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1"/>
                  <a:gd name="T106" fmla="*/ 0 h 1756"/>
                  <a:gd name="T107" fmla="*/ 251 w 251"/>
                  <a:gd name="T108" fmla="*/ 1756 h 17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1" h="1756">
                    <a:moveTo>
                      <a:pt x="4" y="288"/>
                    </a:moveTo>
                    <a:lnTo>
                      <a:pt x="1" y="354"/>
                    </a:lnTo>
                    <a:lnTo>
                      <a:pt x="0" y="414"/>
                    </a:lnTo>
                    <a:lnTo>
                      <a:pt x="1" y="471"/>
                    </a:lnTo>
                    <a:lnTo>
                      <a:pt x="3" y="522"/>
                    </a:lnTo>
                    <a:lnTo>
                      <a:pt x="5" y="569"/>
                    </a:lnTo>
                    <a:lnTo>
                      <a:pt x="8" y="613"/>
                    </a:lnTo>
                    <a:lnTo>
                      <a:pt x="13" y="654"/>
                    </a:lnTo>
                    <a:lnTo>
                      <a:pt x="18" y="691"/>
                    </a:lnTo>
                    <a:lnTo>
                      <a:pt x="24" y="728"/>
                    </a:lnTo>
                    <a:lnTo>
                      <a:pt x="30" y="761"/>
                    </a:lnTo>
                    <a:lnTo>
                      <a:pt x="38" y="794"/>
                    </a:lnTo>
                    <a:lnTo>
                      <a:pt x="45" y="825"/>
                    </a:lnTo>
                    <a:lnTo>
                      <a:pt x="64" y="887"/>
                    </a:lnTo>
                    <a:lnTo>
                      <a:pt x="82" y="950"/>
                    </a:lnTo>
                    <a:lnTo>
                      <a:pt x="94" y="992"/>
                    </a:lnTo>
                    <a:lnTo>
                      <a:pt x="105" y="1050"/>
                    </a:lnTo>
                    <a:lnTo>
                      <a:pt x="119" y="1120"/>
                    </a:lnTo>
                    <a:lnTo>
                      <a:pt x="134" y="1198"/>
                    </a:lnTo>
                    <a:lnTo>
                      <a:pt x="150" y="1282"/>
                    </a:lnTo>
                    <a:lnTo>
                      <a:pt x="165" y="1369"/>
                    </a:lnTo>
                    <a:lnTo>
                      <a:pt x="181" y="1455"/>
                    </a:lnTo>
                    <a:lnTo>
                      <a:pt x="196" y="1536"/>
                    </a:lnTo>
                    <a:lnTo>
                      <a:pt x="210" y="1609"/>
                    </a:lnTo>
                    <a:lnTo>
                      <a:pt x="222" y="1671"/>
                    </a:lnTo>
                    <a:lnTo>
                      <a:pt x="233" y="1719"/>
                    </a:lnTo>
                    <a:lnTo>
                      <a:pt x="242" y="1749"/>
                    </a:lnTo>
                    <a:lnTo>
                      <a:pt x="245" y="1755"/>
                    </a:lnTo>
                    <a:lnTo>
                      <a:pt x="248" y="1756"/>
                    </a:lnTo>
                    <a:lnTo>
                      <a:pt x="250" y="1751"/>
                    </a:lnTo>
                    <a:lnTo>
                      <a:pt x="251" y="1740"/>
                    </a:lnTo>
                    <a:lnTo>
                      <a:pt x="251" y="1720"/>
                    </a:lnTo>
                    <a:lnTo>
                      <a:pt x="250" y="1694"/>
                    </a:lnTo>
                    <a:lnTo>
                      <a:pt x="248" y="1660"/>
                    </a:lnTo>
                    <a:lnTo>
                      <a:pt x="246" y="1618"/>
                    </a:lnTo>
                    <a:lnTo>
                      <a:pt x="238" y="1526"/>
                    </a:lnTo>
                    <a:lnTo>
                      <a:pt x="230" y="1439"/>
                    </a:lnTo>
                    <a:lnTo>
                      <a:pt x="220" y="1358"/>
                    </a:lnTo>
                    <a:lnTo>
                      <a:pt x="207" y="1282"/>
                    </a:lnTo>
                    <a:lnTo>
                      <a:pt x="196" y="1209"/>
                    </a:lnTo>
                    <a:lnTo>
                      <a:pt x="184" y="1141"/>
                    </a:lnTo>
                    <a:lnTo>
                      <a:pt x="170" y="1076"/>
                    </a:lnTo>
                    <a:lnTo>
                      <a:pt x="157" y="1015"/>
                    </a:lnTo>
                    <a:lnTo>
                      <a:pt x="144" y="957"/>
                    </a:lnTo>
                    <a:lnTo>
                      <a:pt x="131" y="902"/>
                    </a:lnTo>
                    <a:lnTo>
                      <a:pt x="120" y="849"/>
                    </a:lnTo>
                    <a:lnTo>
                      <a:pt x="110" y="799"/>
                    </a:lnTo>
                    <a:lnTo>
                      <a:pt x="100" y="749"/>
                    </a:lnTo>
                    <a:lnTo>
                      <a:pt x="92" y="701"/>
                    </a:lnTo>
                    <a:lnTo>
                      <a:pt x="86" y="655"/>
                    </a:lnTo>
                    <a:lnTo>
                      <a:pt x="82" y="609"/>
                    </a:lnTo>
                    <a:lnTo>
                      <a:pt x="76" y="518"/>
                    </a:lnTo>
                    <a:lnTo>
                      <a:pt x="70" y="429"/>
                    </a:lnTo>
                    <a:lnTo>
                      <a:pt x="65" y="346"/>
                    </a:lnTo>
                    <a:lnTo>
                      <a:pt x="59" y="268"/>
                    </a:lnTo>
                    <a:lnTo>
                      <a:pt x="54" y="197"/>
                    </a:lnTo>
                    <a:lnTo>
                      <a:pt x="49" y="136"/>
                    </a:lnTo>
                    <a:lnTo>
                      <a:pt x="44" y="84"/>
                    </a:lnTo>
                    <a:lnTo>
                      <a:pt x="40" y="42"/>
                    </a:lnTo>
                    <a:lnTo>
                      <a:pt x="38" y="27"/>
                    </a:lnTo>
                    <a:lnTo>
                      <a:pt x="35" y="15"/>
                    </a:lnTo>
                    <a:lnTo>
                      <a:pt x="33" y="6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10"/>
                    </a:lnTo>
                    <a:lnTo>
                      <a:pt x="21" y="21"/>
                    </a:lnTo>
                    <a:lnTo>
                      <a:pt x="18" y="57"/>
                    </a:lnTo>
                    <a:lnTo>
                      <a:pt x="13" y="112"/>
                    </a:lnTo>
                    <a:lnTo>
                      <a:pt x="9" y="190"/>
                    </a:lnTo>
                    <a:lnTo>
                      <a:pt x="4" y="28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2" name="Freeform 83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3" name="Freeform 84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4" name="Freeform 85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5" name="Freeform 86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6" name="Freeform 87"/>
              <p:cNvSpPr>
                <a:spLocks/>
              </p:cNvSpPr>
              <p:nvPr/>
            </p:nvSpPr>
            <p:spPr bwMode="auto">
              <a:xfrm>
                <a:off x="2813" y="2346"/>
                <a:ext cx="139" cy="172"/>
              </a:xfrm>
              <a:custGeom>
                <a:avLst/>
                <a:gdLst>
                  <a:gd name="T0" fmla="*/ 0 w 694"/>
                  <a:gd name="T1" fmla="*/ 0 h 861"/>
                  <a:gd name="T2" fmla="*/ 0 w 694"/>
                  <a:gd name="T3" fmla="*/ 0 h 861"/>
                  <a:gd name="T4" fmla="*/ 0 w 694"/>
                  <a:gd name="T5" fmla="*/ 0 h 861"/>
                  <a:gd name="T6" fmla="*/ 0 w 694"/>
                  <a:gd name="T7" fmla="*/ 0 h 861"/>
                  <a:gd name="T8" fmla="*/ 0 w 694"/>
                  <a:gd name="T9" fmla="*/ 0 h 861"/>
                  <a:gd name="T10" fmla="*/ 0 w 694"/>
                  <a:gd name="T11" fmla="*/ 0 h 861"/>
                  <a:gd name="T12" fmla="*/ 0 w 694"/>
                  <a:gd name="T13" fmla="*/ 0 h 861"/>
                  <a:gd name="T14" fmla="*/ 0 w 694"/>
                  <a:gd name="T15" fmla="*/ 0 h 861"/>
                  <a:gd name="T16" fmla="*/ 0 w 694"/>
                  <a:gd name="T17" fmla="*/ 0 h 861"/>
                  <a:gd name="T18" fmla="*/ 0 w 694"/>
                  <a:gd name="T19" fmla="*/ 0 h 861"/>
                  <a:gd name="T20" fmla="*/ 0 w 694"/>
                  <a:gd name="T21" fmla="*/ 0 h 861"/>
                  <a:gd name="T22" fmla="*/ 0 w 694"/>
                  <a:gd name="T23" fmla="*/ 0 h 861"/>
                  <a:gd name="T24" fmla="*/ 0 w 694"/>
                  <a:gd name="T25" fmla="*/ 0 h 861"/>
                  <a:gd name="T26" fmla="*/ 0 w 694"/>
                  <a:gd name="T27" fmla="*/ 0 h 861"/>
                  <a:gd name="T28" fmla="*/ 0 w 694"/>
                  <a:gd name="T29" fmla="*/ 0 h 861"/>
                  <a:gd name="T30" fmla="*/ 0 w 694"/>
                  <a:gd name="T31" fmla="*/ 0 h 861"/>
                  <a:gd name="T32" fmla="*/ 0 w 694"/>
                  <a:gd name="T33" fmla="*/ 0 h 861"/>
                  <a:gd name="T34" fmla="*/ 0 w 694"/>
                  <a:gd name="T35" fmla="*/ 0 h 861"/>
                  <a:gd name="T36" fmla="*/ 0 w 694"/>
                  <a:gd name="T37" fmla="*/ 0 h 861"/>
                  <a:gd name="T38" fmla="*/ 0 w 694"/>
                  <a:gd name="T39" fmla="*/ 0 h 861"/>
                  <a:gd name="T40" fmla="*/ 0 w 694"/>
                  <a:gd name="T41" fmla="*/ 0 h 861"/>
                  <a:gd name="T42" fmla="*/ 0 w 694"/>
                  <a:gd name="T43" fmla="*/ 0 h 861"/>
                  <a:gd name="T44" fmla="*/ 0 w 694"/>
                  <a:gd name="T45" fmla="*/ 0 h 861"/>
                  <a:gd name="T46" fmla="*/ 0 w 694"/>
                  <a:gd name="T47" fmla="*/ 0 h 861"/>
                  <a:gd name="T48" fmla="*/ 0 w 694"/>
                  <a:gd name="T49" fmla="*/ 0 h 861"/>
                  <a:gd name="T50" fmla="*/ 0 w 694"/>
                  <a:gd name="T51" fmla="*/ 0 h 861"/>
                  <a:gd name="T52" fmla="*/ 0 w 694"/>
                  <a:gd name="T53" fmla="*/ 0 h 861"/>
                  <a:gd name="T54" fmla="*/ 0 w 694"/>
                  <a:gd name="T55" fmla="*/ 0 h 861"/>
                  <a:gd name="T56" fmla="*/ 0 w 694"/>
                  <a:gd name="T57" fmla="*/ 0 h 861"/>
                  <a:gd name="T58" fmla="*/ 0 w 694"/>
                  <a:gd name="T59" fmla="*/ 0 h 861"/>
                  <a:gd name="T60" fmla="*/ 0 w 694"/>
                  <a:gd name="T61" fmla="*/ 0 h 861"/>
                  <a:gd name="T62" fmla="*/ 0 w 694"/>
                  <a:gd name="T63" fmla="*/ 0 h 861"/>
                  <a:gd name="T64" fmla="*/ 0 w 694"/>
                  <a:gd name="T65" fmla="*/ 0 h 861"/>
                  <a:gd name="T66" fmla="*/ 0 w 694"/>
                  <a:gd name="T67" fmla="*/ 0 h 861"/>
                  <a:gd name="T68" fmla="*/ 0 w 694"/>
                  <a:gd name="T69" fmla="*/ 0 h 861"/>
                  <a:gd name="T70" fmla="*/ 0 w 694"/>
                  <a:gd name="T71" fmla="*/ 0 h 861"/>
                  <a:gd name="T72" fmla="*/ 0 w 694"/>
                  <a:gd name="T73" fmla="*/ 0 h 861"/>
                  <a:gd name="T74" fmla="*/ 0 w 694"/>
                  <a:gd name="T75" fmla="*/ 0 h 861"/>
                  <a:gd name="T76" fmla="*/ 0 w 694"/>
                  <a:gd name="T77" fmla="*/ 0 h 8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4"/>
                  <a:gd name="T118" fmla="*/ 0 h 861"/>
                  <a:gd name="T119" fmla="*/ 694 w 694"/>
                  <a:gd name="T120" fmla="*/ 861 h 8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4" h="861">
                    <a:moveTo>
                      <a:pt x="42" y="0"/>
                    </a:moveTo>
                    <a:lnTo>
                      <a:pt x="52" y="0"/>
                    </a:lnTo>
                    <a:lnTo>
                      <a:pt x="64" y="2"/>
                    </a:lnTo>
                    <a:lnTo>
                      <a:pt x="77" y="7"/>
                    </a:lnTo>
                    <a:lnTo>
                      <a:pt x="92" y="12"/>
                    </a:lnTo>
                    <a:lnTo>
                      <a:pt x="107" y="21"/>
                    </a:lnTo>
                    <a:lnTo>
                      <a:pt x="123" y="30"/>
                    </a:lnTo>
                    <a:lnTo>
                      <a:pt x="140" y="40"/>
                    </a:lnTo>
                    <a:lnTo>
                      <a:pt x="158" y="52"/>
                    </a:lnTo>
                    <a:lnTo>
                      <a:pt x="196" y="81"/>
                    </a:lnTo>
                    <a:lnTo>
                      <a:pt x="238" y="113"/>
                    </a:lnTo>
                    <a:lnTo>
                      <a:pt x="280" y="152"/>
                    </a:lnTo>
                    <a:lnTo>
                      <a:pt x="322" y="193"/>
                    </a:lnTo>
                    <a:lnTo>
                      <a:pt x="366" y="238"/>
                    </a:lnTo>
                    <a:lnTo>
                      <a:pt x="408" y="285"/>
                    </a:lnTo>
                    <a:lnTo>
                      <a:pt x="430" y="310"/>
                    </a:lnTo>
                    <a:lnTo>
                      <a:pt x="450" y="335"/>
                    </a:lnTo>
                    <a:lnTo>
                      <a:pt x="470" y="360"/>
                    </a:lnTo>
                    <a:lnTo>
                      <a:pt x="490" y="387"/>
                    </a:lnTo>
                    <a:lnTo>
                      <a:pt x="508" y="413"/>
                    </a:lnTo>
                    <a:lnTo>
                      <a:pt x="527" y="439"/>
                    </a:lnTo>
                    <a:lnTo>
                      <a:pt x="545" y="466"/>
                    </a:lnTo>
                    <a:lnTo>
                      <a:pt x="561" y="493"/>
                    </a:lnTo>
                    <a:lnTo>
                      <a:pt x="576" y="519"/>
                    </a:lnTo>
                    <a:lnTo>
                      <a:pt x="589" y="545"/>
                    </a:lnTo>
                    <a:lnTo>
                      <a:pt x="603" y="571"/>
                    </a:lnTo>
                    <a:lnTo>
                      <a:pt x="614" y="597"/>
                    </a:lnTo>
                    <a:lnTo>
                      <a:pt x="636" y="647"/>
                    </a:lnTo>
                    <a:lnTo>
                      <a:pt x="654" y="691"/>
                    </a:lnTo>
                    <a:lnTo>
                      <a:pt x="668" y="731"/>
                    </a:lnTo>
                    <a:lnTo>
                      <a:pt x="679" y="766"/>
                    </a:lnTo>
                    <a:lnTo>
                      <a:pt x="687" y="795"/>
                    </a:lnTo>
                    <a:lnTo>
                      <a:pt x="693" y="818"/>
                    </a:lnTo>
                    <a:lnTo>
                      <a:pt x="694" y="837"/>
                    </a:lnTo>
                    <a:lnTo>
                      <a:pt x="694" y="851"/>
                    </a:lnTo>
                    <a:lnTo>
                      <a:pt x="693" y="856"/>
                    </a:lnTo>
                    <a:lnTo>
                      <a:pt x="692" y="858"/>
                    </a:lnTo>
                    <a:lnTo>
                      <a:pt x="689" y="861"/>
                    </a:lnTo>
                    <a:lnTo>
                      <a:pt x="687" y="861"/>
                    </a:lnTo>
                    <a:lnTo>
                      <a:pt x="683" y="861"/>
                    </a:lnTo>
                    <a:lnTo>
                      <a:pt x="679" y="858"/>
                    </a:lnTo>
                    <a:lnTo>
                      <a:pt x="674" y="855"/>
                    </a:lnTo>
                    <a:lnTo>
                      <a:pt x="669" y="850"/>
                    </a:lnTo>
                    <a:lnTo>
                      <a:pt x="658" y="835"/>
                    </a:lnTo>
                    <a:lnTo>
                      <a:pt x="646" y="815"/>
                    </a:lnTo>
                    <a:lnTo>
                      <a:pt x="631" y="788"/>
                    </a:lnTo>
                    <a:lnTo>
                      <a:pt x="614" y="756"/>
                    </a:lnTo>
                    <a:lnTo>
                      <a:pt x="582" y="680"/>
                    </a:lnTo>
                    <a:lnTo>
                      <a:pt x="546" y="599"/>
                    </a:lnTo>
                    <a:lnTo>
                      <a:pt x="526" y="558"/>
                    </a:lnTo>
                    <a:lnTo>
                      <a:pt x="505" y="516"/>
                    </a:lnTo>
                    <a:lnTo>
                      <a:pt x="482" y="474"/>
                    </a:lnTo>
                    <a:lnTo>
                      <a:pt x="460" y="433"/>
                    </a:lnTo>
                    <a:lnTo>
                      <a:pt x="435" y="393"/>
                    </a:lnTo>
                    <a:lnTo>
                      <a:pt x="408" y="353"/>
                    </a:lnTo>
                    <a:lnTo>
                      <a:pt x="380" y="314"/>
                    </a:lnTo>
                    <a:lnTo>
                      <a:pt x="351" y="278"/>
                    </a:lnTo>
                    <a:lnTo>
                      <a:pt x="335" y="260"/>
                    </a:lnTo>
                    <a:lnTo>
                      <a:pt x="320" y="244"/>
                    </a:lnTo>
                    <a:lnTo>
                      <a:pt x="304" y="228"/>
                    </a:lnTo>
                    <a:lnTo>
                      <a:pt x="286" y="213"/>
                    </a:lnTo>
                    <a:lnTo>
                      <a:pt x="269" y="198"/>
                    </a:lnTo>
                    <a:lnTo>
                      <a:pt x="251" y="183"/>
                    </a:lnTo>
                    <a:lnTo>
                      <a:pt x="234" y="171"/>
                    </a:lnTo>
                    <a:lnTo>
                      <a:pt x="215" y="158"/>
                    </a:lnTo>
                    <a:lnTo>
                      <a:pt x="144" y="114"/>
                    </a:lnTo>
                    <a:lnTo>
                      <a:pt x="88" y="81"/>
                    </a:lnTo>
                    <a:lnTo>
                      <a:pt x="45" y="55"/>
                    </a:lnTo>
                    <a:lnTo>
                      <a:pt x="17" y="35"/>
                    </a:lnTo>
                    <a:lnTo>
                      <a:pt x="8" y="27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7" y="7"/>
                    </a:lnTo>
                    <a:lnTo>
                      <a:pt x="15" y="5"/>
                    </a:lnTo>
                    <a:lnTo>
                      <a:pt x="2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7" name="Freeform 88"/>
              <p:cNvSpPr>
                <a:spLocks/>
              </p:cNvSpPr>
              <p:nvPr/>
            </p:nvSpPr>
            <p:spPr bwMode="auto">
              <a:xfrm>
                <a:off x="2818" y="2418"/>
                <a:ext cx="95" cy="122"/>
              </a:xfrm>
              <a:custGeom>
                <a:avLst/>
                <a:gdLst>
                  <a:gd name="T0" fmla="*/ 0 w 471"/>
                  <a:gd name="T1" fmla="*/ 0 h 609"/>
                  <a:gd name="T2" fmla="*/ 0 w 471"/>
                  <a:gd name="T3" fmla="*/ 0 h 609"/>
                  <a:gd name="T4" fmla="*/ 0 w 471"/>
                  <a:gd name="T5" fmla="*/ 0 h 609"/>
                  <a:gd name="T6" fmla="*/ 0 w 471"/>
                  <a:gd name="T7" fmla="*/ 0 h 609"/>
                  <a:gd name="T8" fmla="*/ 0 w 471"/>
                  <a:gd name="T9" fmla="*/ 0 h 609"/>
                  <a:gd name="T10" fmla="*/ 0 w 471"/>
                  <a:gd name="T11" fmla="*/ 0 h 609"/>
                  <a:gd name="T12" fmla="*/ 0 w 471"/>
                  <a:gd name="T13" fmla="*/ 0 h 609"/>
                  <a:gd name="T14" fmla="*/ 0 w 471"/>
                  <a:gd name="T15" fmla="*/ 0 h 609"/>
                  <a:gd name="T16" fmla="*/ 0 w 471"/>
                  <a:gd name="T17" fmla="*/ 0 h 609"/>
                  <a:gd name="T18" fmla="*/ 0 w 471"/>
                  <a:gd name="T19" fmla="*/ 0 h 609"/>
                  <a:gd name="T20" fmla="*/ 0 w 471"/>
                  <a:gd name="T21" fmla="*/ 0 h 609"/>
                  <a:gd name="T22" fmla="*/ 0 w 471"/>
                  <a:gd name="T23" fmla="*/ 0 h 609"/>
                  <a:gd name="T24" fmla="*/ 0 w 471"/>
                  <a:gd name="T25" fmla="*/ 0 h 609"/>
                  <a:gd name="T26" fmla="*/ 0 w 471"/>
                  <a:gd name="T27" fmla="*/ 0 h 609"/>
                  <a:gd name="T28" fmla="*/ 0 w 471"/>
                  <a:gd name="T29" fmla="*/ 0 h 609"/>
                  <a:gd name="T30" fmla="*/ 0 w 471"/>
                  <a:gd name="T31" fmla="*/ 0 h 609"/>
                  <a:gd name="T32" fmla="*/ 0 w 471"/>
                  <a:gd name="T33" fmla="*/ 0 h 609"/>
                  <a:gd name="T34" fmla="*/ 0 w 471"/>
                  <a:gd name="T35" fmla="*/ 0 h 609"/>
                  <a:gd name="T36" fmla="*/ 0 w 471"/>
                  <a:gd name="T37" fmla="*/ 0 h 609"/>
                  <a:gd name="T38" fmla="*/ 0 w 471"/>
                  <a:gd name="T39" fmla="*/ 0 h 609"/>
                  <a:gd name="T40" fmla="*/ 0 w 471"/>
                  <a:gd name="T41" fmla="*/ 0 h 609"/>
                  <a:gd name="T42" fmla="*/ 0 w 471"/>
                  <a:gd name="T43" fmla="*/ 0 h 609"/>
                  <a:gd name="T44" fmla="*/ 0 w 471"/>
                  <a:gd name="T45" fmla="*/ 0 h 609"/>
                  <a:gd name="T46" fmla="*/ 0 w 471"/>
                  <a:gd name="T47" fmla="*/ 0 h 609"/>
                  <a:gd name="T48" fmla="*/ 0 w 471"/>
                  <a:gd name="T49" fmla="*/ 0 h 609"/>
                  <a:gd name="T50" fmla="*/ 0 w 471"/>
                  <a:gd name="T51" fmla="*/ 0 h 609"/>
                  <a:gd name="T52" fmla="*/ 0 w 471"/>
                  <a:gd name="T53" fmla="*/ 0 h 609"/>
                  <a:gd name="T54" fmla="*/ 0 w 471"/>
                  <a:gd name="T55" fmla="*/ 0 h 609"/>
                  <a:gd name="T56" fmla="*/ 0 w 471"/>
                  <a:gd name="T57" fmla="*/ 0 h 609"/>
                  <a:gd name="T58" fmla="*/ 0 w 471"/>
                  <a:gd name="T59" fmla="*/ 0 h 609"/>
                  <a:gd name="T60" fmla="*/ 0 w 471"/>
                  <a:gd name="T61" fmla="*/ 0 h 609"/>
                  <a:gd name="T62" fmla="*/ 0 w 471"/>
                  <a:gd name="T63" fmla="*/ 0 h 609"/>
                  <a:gd name="T64" fmla="*/ 0 w 471"/>
                  <a:gd name="T65" fmla="*/ 0 h 609"/>
                  <a:gd name="T66" fmla="*/ 0 w 471"/>
                  <a:gd name="T67" fmla="*/ 0 h 609"/>
                  <a:gd name="T68" fmla="*/ 0 w 471"/>
                  <a:gd name="T69" fmla="*/ 0 h 609"/>
                  <a:gd name="T70" fmla="*/ 0 w 471"/>
                  <a:gd name="T71" fmla="*/ 0 h 609"/>
                  <a:gd name="T72" fmla="*/ 0 w 471"/>
                  <a:gd name="T73" fmla="*/ 0 h 6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1"/>
                  <a:gd name="T112" fmla="*/ 0 h 609"/>
                  <a:gd name="T113" fmla="*/ 471 w 471"/>
                  <a:gd name="T114" fmla="*/ 609 h 6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1" h="609">
                    <a:moveTo>
                      <a:pt x="62" y="25"/>
                    </a:moveTo>
                    <a:lnTo>
                      <a:pt x="77" y="39"/>
                    </a:lnTo>
                    <a:lnTo>
                      <a:pt x="96" y="58"/>
                    </a:lnTo>
                    <a:lnTo>
                      <a:pt x="119" y="81"/>
                    </a:lnTo>
                    <a:lnTo>
                      <a:pt x="145" y="109"/>
                    </a:lnTo>
                    <a:lnTo>
                      <a:pt x="204" y="175"/>
                    </a:lnTo>
                    <a:lnTo>
                      <a:pt x="265" y="250"/>
                    </a:lnTo>
                    <a:lnTo>
                      <a:pt x="296" y="287"/>
                    </a:lnTo>
                    <a:lnTo>
                      <a:pt x="326" y="326"/>
                    </a:lnTo>
                    <a:lnTo>
                      <a:pt x="355" y="364"/>
                    </a:lnTo>
                    <a:lnTo>
                      <a:pt x="381" y="400"/>
                    </a:lnTo>
                    <a:lnTo>
                      <a:pt x="405" y="433"/>
                    </a:lnTo>
                    <a:lnTo>
                      <a:pt x="425" y="465"/>
                    </a:lnTo>
                    <a:lnTo>
                      <a:pt x="441" y="492"/>
                    </a:lnTo>
                    <a:lnTo>
                      <a:pt x="451" y="515"/>
                    </a:lnTo>
                    <a:lnTo>
                      <a:pt x="458" y="535"/>
                    </a:lnTo>
                    <a:lnTo>
                      <a:pt x="465" y="553"/>
                    </a:lnTo>
                    <a:lnTo>
                      <a:pt x="468" y="568"/>
                    </a:lnTo>
                    <a:lnTo>
                      <a:pt x="471" y="582"/>
                    </a:lnTo>
                    <a:lnTo>
                      <a:pt x="471" y="593"/>
                    </a:lnTo>
                    <a:lnTo>
                      <a:pt x="471" y="601"/>
                    </a:lnTo>
                    <a:lnTo>
                      <a:pt x="470" y="604"/>
                    </a:lnTo>
                    <a:lnTo>
                      <a:pt x="468" y="607"/>
                    </a:lnTo>
                    <a:lnTo>
                      <a:pt x="466" y="608"/>
                    </a:lnTo>
                    <a:lnTo>
                      <a:pt x="465" y="609"/>
                    </a:lnTo>
                    <a:lnTo>
                      <a:pt x="462" y="609"/>
                    </a:lnTo>
                    <a:lnTo>
                      <a:pt x="460" y="608"/>
                    </a:lnTo>
                    <a:lnTo>
                      <a:pt x="456" y="607"/>
                    </a:lnTo>
                    <a:lnTo>
                      <a:pt x="453" y="606"/>
                    </a:lnTo>
                    <a:lnTo>
                      <a:pt x="446" y="598"/>
                    </a:lnTo>
                    <a:lnTo>
                      <a:pt x="437" y="588"/>
                    </a:lnTo>
                    <a:lnTo>
                      <a:pt x="427" y="576"/>
                    </a:lnTo>
                    <a:lnTo>
                      <a:pt x="416" y="558"/>
                    </a:lnTo>
                    <a:lnTo>
                      <a:pt x="405" y="538"/>
                    </a:lnTo>
                    <a:lnTo>
                      <a:pt x="392" y="515"/>
                    </a:lnTo>
                    <a:lnTo>
                      <a:pt x="380" y="488"/>
                    </a:lnTo>
                    <a:lnTo>
                      <a:pt x="367" y="463"/>
                    </a:lnTo>
                    <a:lnTo>
                      <a:pt x="354" y="437"/>
                    </a:lnTo>
                    <a:lnTo>
                      <a:pt x="339" y="412"/>
                    </a:lnTo>
                    <a:lnTo>
                      <a:pt x="324" y="387"/>
                    </a:lnTo>
                    <a:lnTo>
                      <a:pt x="309" y="364"/>
                    </a:lnTo>
                    <a:lnTo>
                      <a:pt x="292" y="341"/>
                    </a:lnTo>
                    <a:lnTo>
                      <a:pt x="276" y="320"/>
                    </a:lnTo>
                    <a:lnTo>
                      <a:pt x="259" y="299"/>
                    </a:lnTo>
                    <a:lnTo>
                      <a:pt x="241" y="279"/>
                    </a:lnTo>
                    <a:lnTo>
                      <a:pt x="224" y="261"/>
                    </a:lnTo>
                    <a:lnTo>
                      <a:pt x="206" y="245"/>
                    </a:lnTo>
                    <a:lnTo>
                      <a:pt x="188" y="230"/>
                    </a:lnTo>
                    <a:lnTo>
                      <a:pt x="169" y="217"/>
                    </a:lnTo>
                    <a:lnTo>
                      <a:pt x="150" y="206"/>
                    </a:lnTo>
                    <a:lnTo>
                      <a:pt x="130" y="198"/>
                    </a:lnTo>
                    <a:lnTo>
                      <a:pt x="120" y="194"/>
                    </a:lnTo>
                    <a:lnTo>
                      <a:pt x="111" y="188"/>
                    </a:lnTo>
                    <a:lnTo>
                      <a:pt x="101" y="181"/>
                    </a:lnTo>
                    <a:lnTo>
                      <a:pt x="93" y="174"/>
                    </a:lnTo>
                    <a:lnTo>
                      <a:pt x="75" y="158"/>
                    </a:lnTo>
                    <a:lnTo>
                      <a:pt x="58" y="139"/>
                    </a:lnTo>
                    <a:lnTo>
                      <a:pt x="43" y="119"/>
                    </a:lnTo>
                    <a:lnTo>
                      <a:pt x="30" y="98"/>
                    </a:lnTo>
                    <a:lnTo>
                      <a:pt x="19" y="78"/>
                    </a:lnTo>
                    <a:lnTo>
                      <a:pt x="10" y="58"/>
                    </a:lnTo>
                    <a:lnTo>
                      <a:pt x="4" y="40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2" y="5"/>
                    </a:lnTo>
                    <a:lnTo>
                      <a:pt x="40" y="10"/>
                    </a:lnTo>
                    <a:lnTo>
                      <a:pt x="50" y="17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8" name="Freeform 89"/>
              <p:cNvSpPr>
                <a:spLocks/>
              </p:cNvSpPr>
              <p:nvPr/>
            </p:nvSpPr>
            <p:spPr bwMode="auto">
              <a:xfrm>
                <a:off x="2835" y="2568"/>
                <a:ext cx="102" cy="160"/>
              </a:xfrm>
              <a:custGeom>
                <a:avLst/>
                <a:gdLst>
                  <a:gd name="T0" fmla="*/ 0 w 507"/>
                  <a:gd name="T1" fmla="*/ 0 h 800"/>
                  <a:gd name="T2" fmla="*/ 0 w 507"/>
                  <a:gd name="T3" fmla="*/ 0 h 800"/>
                  <a:gd name="T4" fmla="*/ 0 w 507"/>
                  <a:gd name="T5" fmla="*/ 0 h 800"/>
                  <a:gd name="T6" fmla="*/ 0 w 507"/>
                  <a:gd name="T7" fmla="*/ 0 h 800"/>
                  <a:gd name="T8" fmla="*/ 0 w 507"/>
                  <a:gd name="T9" fmla="*/ 0 h 800"/>
                  <a:gd name="T10" fmla="*/ 0 w 507"/>
                  <a:gd name="T11" fmla="*/ 0 h 800"/>
                  <a:gd name="T12" fmla="*/ 0 w 507"/>
                  <a:gd name="T13" fmla="*/ 0 h 800"/>
                  <a:gd name="T14" fmla="*/ 0 w 507"/>
                  <a:gd name="T15" fmla="*/ 0 h 800"/>
                  <a:gd name="T16" fmla="*/ 0 w 507"/>
                  <a:gd name="T17" fmla="*/ 0 h 800"/>
                  <a:gd name="T18" fmla="*/ 0 w 507"/>
                  <a:gd name="T19" fmla="*/ 0 h 800"/>
                  <a:gd name="T20" fmla="*/ 0 w 507"/>
                  <a:gd name="T21" fmla="*/ 0 h 800"/>
                  <a:gd name="T22" fmla="*/ 0 w 507"/>
                  <a:gd name="T23" fmla="*/ 0 h 800"/>
                  <a:gd name="T24" fmla="*/ 0 w 507"/>
                  <a:gd name="T25" fmla="*/ 0 h 800"/>
                  <a:gd name="T26" fmla="*/ 0 w 507"/>
                  <a:gd name="T27" fmla="*/ 0 h 800"/>
                  <a:gd name="T28" fmla="*/ 0 w 507"/>
                  <a:gd name="T29" fmla="*/ 0 h 800"/>
                  <a:gd name="T30" fmla="*/ 0 w 507"/>
                  <a:gd name="T31" fmla="*/ 0 h 800"/>
                  <a:gd name="T32" fmla="*/ 0 w 507"/>
                  <a:gd name="T33" fmla="*/ 0 h 800"/>
                  <a:gd name="T34" fmla="*/ 0 w 507"/>
                  <a:gd name="T35" fmla="*/ 0 h 800"/>
                  <a:gd name="T36" fmla="*/ 0 w 507"/>
                  <a:gd name="T37" fmla="*/ 0 h 800"/>
                  <a:gd name="T38" fmla="*/ 0 w 507"/>
                  <a:gd name="T39" fmla="*/ 0 h 800"/>
                  <a:gd name="T40" fmla="*/ 0 w 507"/>
                  <a:gd name="T41" fmla="*/ 0 h 800"/>
                  <a:gd name="T42" fmla="*/ 0 w 507"/>
                  <a:gd name="T43" fmla="*/ 0 h 800"/>
                  <a:gd name="T44" fmla="*/ 0 w 507"/>
                  <a:gd name="T45" fmla="*/ 0 h 800"/>
                  <a:gd name="T46" fmla="*/ 0 w 507"/>
                  <a:gd name="T47" fmla="*/ 0 h 800"/>
                  <a:gd name="T48" fmla="*/ 0 w 507"/>
                  <a:gd name="T49" fmla="*/ 0 h 800"/>
                  <a:gd name="T50" fmla="*/ 0 w 507"/>
                  <a:gd name="T51" fmla="*/ 0 h 800"/>
                  <a:gd name="T52" fmla="*/ 0 w 507"/>
                  <a:gd name="T53" fmla="*/ 0 h 800"/>
                  <a:gd name="T54" fmla="*/ 0 w 507"/>
                  <a:gd name="T55" fmla="*/ 0 h 800"/>
                  <a:gd name="T56" fmla="*/ 0 w 507"/>
                  <a:gd name="T57" fmla="*/ 0 h 800"/>
                  <a:gd name="T58" fmla="*/ 0 w 507"/>
                  <a:gd name="T59" fmla="*/ 0 h 800"/>
                  <a:gd name="T60" fmla="*/ 0 w 507"/>
                  <a:gd name="T61" fmla="*/ 0 h 800"/>
                  <a:gd name="T62" fmla="*/ 0 w 507"/>
                  <a:gd name="T63" fmla="*/ 0 h 800"/>
                  <a:gd name="T64" fmla="*/ 0 w 507"/>
                  <a:gd name="T65" fmla="*/ 0 h 800"/>
                  <a:gd name="T66" fmla="*/ 0 w 507"/>
                  <a:gd name="T67" fmla="*/ 0 h 800"/>
                  <a:gd name="T68" fmla="*/ 0 w 507"/>
                  <a:gd name="T69" fmla="*/ 0 h 800"/>
                  <a:gd name="T70" fmla="*/ 0 w 507"/>
                  <a:gd name="T71" fmla="*/ 0 h 800"/>
                  <a:gd name="T72" fmla="*/ 0 w 507"/>
                  <a:gd name="T73" fmla="*/ 0 h 800"/>
                  <a:gd name="T74" fmla="*/ 0 w 507"/>
                  <a:gd name="T75" fmla="*/ 0 h 800"/>
                  <a:gd name="T76" fmla="*/ 0 w 507"/>
                  <a:gd name="T77" fmla="*/ 0 h 8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07"/>
                  <a:gd name="T118" fmla="*/ 0 h 800"/>
                  <a:gd name="T119" fmla="*/ 507 w 507"/>
                  <a:gd name="T120" fmla="*/ 800 h 8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07" h="800">
                    <a:moveTo>
                      <a:pt x="0" y="0"/>
                    </a:moveTo>
                    <a:lnTo>
                      <a:pt x="6" y="23"/>
                    </a:lnTo>
                    <a:lnTo>
                      <a:pt x="10" y="50"/>
                    </a:lnTo>
                    <a:lnTo>
                      <a:pt x="14" y="78"/>
                    </a:lnTo>
                    <a:lnTo>
                      <a:pt x="16" y="108"/>
                    </a:lnTo>
                    <a:lnTo>
                      <a:pt x="20" y="142"/>
                    </a:lnTo>
                    <a:lnTo>
                      <a:pt x="26" y="176"/>
                    </a:lnTo>
                    <a:lnTo>
                      <a:pt x="34" y="212"/>
                    </a:lnTo>
                    <a:lnTo>
                      <a:pt x="44" y="249"/>
                    </a:lnTo>
                    <a:lnTo>
                      <a:pt x="50" y="269"/>
                    </a:lnTo>
                    <a:lnTo>
                      <a:pt x="58" y="289"/>
                    </a:lnTo>
                    <a:lnTo>
                      <a:pt x="66" y="308"/>
                    </a:lnTo>
                    <a:lnTo>
                      <a:pt x="76" y="328"/>
                    </a:lnTo>
                    <a:lnTo>
                      <a:pt x="88" y="349"/>
                    </a:lnTo>
                    <a:lnTo>
                      <a:pt x="100" y="369"/>
                    </a:lnTo>
                    <a:lnTo>
                      <a:pt x="114" y="389"/>
                    </a:lnTo>
                    <a:lnTo>
                      <a:pt x="129" y="410"/>
                    </a:lnTo>
                    <a:lnTo>
                      <a:pt x="145" y="432"/>
                    </a:lnTo>
                    <a:lnTo>
                      <a:pt x="164" y="452"/>
                    </a:lnTo>
                    <a:lnTo>
                      <a:pt x="185" y="473"/>
                    </a:lnTo>
                    <a:lnTo>
                      <a:pt x="207" y="494"/>
                    </a:lnTo>
                    <a:lnTo>
                      <a:pt x="231" y="515"/>
                    </a:lnTo>
                    <a:lnTo>
                      <a:pt x="257" y="536"/>
                    </a:lnTo>
                    <a:lnTo>
                      <a:pt x="286" y="558"/>
                    </a:lnTo>
                    <a:lnTo>
                      <a:pt x="317" y="578"/>
                    </a:lnTo>
                    <a:lnTo>
                      <a:pt x="343" y="596"/>
                    </a:lnTo>
                    <a:lnTo>
                      <a:pt x="370" y="618"/>
                    </a:lnTo>
                    <a:lnTo>
                      <a:pt x="395" y="640"/>
                    </a:lnTo>
                    <a:lnTo>
                      <a:pt x="418" y="662"/>
                    </a:lnTo>
                    <a:lnTo>
                      <a:pt x="439" y="685"/>
                    </a:lnTo>
                    <a:lnTo>
                      <a:pt x="459" y="707"/>
                    </a:lnTo>
                    <a:lnTo>
                      <a:pt x="476" y="729"/>
                    </a:lnTo>
                    <a:lnTo>
                      <a:pt x="489" y="749"/>
                    </a:lnTo>
                    <a:lnTo>
                      <a:pt x="499" y="766"/>
                    </a:lnTo>
                    <a:lnTo>
                      <a:pt x="506" y="780"/>
                    </a:lnTo>
                    <a:lnTo>
                      <a:pt x="507" y="786"/>
                    </a:lnTo>
                    <a:lnTo>
                      <a:pt x="507" y="791"/>
                    </a:lnTo>
                    <a:lnTo>
                      <a:pt x="506" y="795"/>
                    </a:lnTo>
                    <a:lnTo>
                      <a:pt x="504" y="797"/>
                    </a:lnTo>
                    <a:lnTo>
                      <a:pt x="501" y="798"/>
                    </a:lnTo>
                    <a:lnTo>
                      <a:pt x="496" y="800"/>
                    </a:lnTo>
                    <a:lnTo>
                      <a:pt x="489" y="798"/>
                    </a:lnTo>
                    <a:lnTo>
                      <a:pt x="482" y="796"/>
                    </a:lnTo>
                    <a:lnTo>
                      <a:pt x="473" y="792"/>
                    </a:lnTo>
                    <a:lnTo>
                      <a:pt x="462" y="786"/>
                    </a:lnTo>
                    <a:lnTo>
                      <a:pt x="449" y="780"/>
                    </a:lnTo>
                    <a:lnTo>
                      <a:pt x="436" y="771"/>
                    </a:lnTo>
                    <a:lnTo>
                      <a:pt x="408" y="751"/>
                    </a:lnTo>
                    <a:lnTo>
                      <a:pt x="383" y="734"/>
                    </a:lnTo>
                    <a:lnTo>
                      <a:pt x="360" y="715"/>
                    </a:lnTo>
                    <a:lnTo>
                      <a:pt x="340" y="697"/>
                    </a:lnTo>
                    <a:lnTo>
                      <a:pt x="320" y="681"/>
                    </a:lnTo>
                    <a:lnTo>
                      <a:pt x="302" y="664"/>
                    </a:lnTo>
                    <a:lnTo>
                      <a:pt x="285" y="646"/>
                    </a:lnTo>
                    <a:lnTo>
                      <a:pt x="269" y="630"/>
                    </a:lnTo>
                    <a:lnTo>
                      <a:pt x="239" y="595"/>
                    </a:lnTo>
                    <a:lnTo>
                      <a:pt x="207" y="558"/>
                    </a:lnTo>
                    <a:lnTo>
                      <a:pt x="175" y="518"/>
                    </a:lnTo>
                    <a:lnTo>
                      <a:pt x="139" y="474"/>
                    </a:lnTo>
                    <a:lnTo>
                      <a:pt x="104" y="435"/>
                    </a:lnTo>
                    <a:lnTo>
                      <a:pt x="74" y="404"/>
                    </a:lnTo>
                    <a:lnTo>
                      <a:pt x="50" y="380"/>
                    </a:lnTo>
                    <a:lnTo>
                      <a:pt x="31" y="362"/>
                    </a:lnTo>
                    <a:lnTo>
                      <a:pt x="24" y="353"/>
                    </a:lnTo>
                    <a:lnTo>
                      <a:pt x="18" y="345"/>
                    </a:lnTo>
                    <a:lnTo>
                      <a:pt x="11" y="337"/>
                    </a:lnTo>
                    <a:lnTo>
                      <a:pt x="8" y="328"/>
                    </a:lnTo>
                    <a:lnTo>
                      <a:pt x="5" y="319"/>
                    </a:lnTo>
                    <a:lnTo>
                      <a:pt x="3" y="309"/>
                    </a:lnTo>
                    <a:lnTo>
                      <a:pt x="2" y="298"/>
                    </a:lnTo>
                    <a:lnTo>
                      <a:pt x="0" y="287"/>
                    </a:lnTo>
                    <a:lnTo>
                      <a:pt x="0" y="254"/>
                    </a:lnTo>
                    <a:lnTo>
                      <a:pt x="0" y="212"/>
                    </a:lnTo>
                    <a:lnTo>
                      <a:pt x="0" y="166"/>
                    </a:lnTo>
                    <a:lnTo>
                      <a:pt x="0" y="117"/>
                    </a:lnTo>
                    <a:lnTo>
                      <a:pt x="0" y="72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9" name="Freeform 90"/>
              <p:cNvSpPr>
                <a:spLocks/>
              </p:cNvSpPr>
              <p:nvPr/>
            </p:nvSpPr>
            <p:spPr bwMode="auto">
              <a:xfrm>
                <a:off x="2829" y="2679"/>
                <a:ext cx="91" cy="131"/>
              </a:xfrm>
              <a:custGeom>
                <a:avLst/>
                <a:gdLst>
                  <a:gd name="T0" fmla="*/ 0 w 451"/>
                  <a:gd name="T1" fmla="*/ 0 h 654"/>
                  <a:gd name="T2" fmla="*/ 0 w 451"/>
                  <a:gd name="T3" fmla="*/ 0 h 654"/>
                  <a:gd name="T4" fmla="*/ 0 w 451"/>
                  <a:gd name="T5" fmla="*/ 0 h 654"/>
                  <a:gd name="T6" fmla="*/ 0 w 451"/>
                  <a:gd name="T7" fmla="*/ 0 h 654"/>
                  <a:gd name="T8" fmla="*/ 0 w 451"/>
                  <a:gd name="T9" fmla="*/ 0 h 654"/>
                  <a:gd name="T10" fmla="*/ 0 w 451"/>
                  <a:gd name="T11" fmla="*/ 0 h 654"/>
                  <a:gd name="T12" fmla="*/ 0 w 451"/>
                  <a:gd name="T13" fmla="*/ 0 h 654"/>
                  <a:gd name="T14" fmla="*/ 0 w 451"/>
                  <a:gd name="T15" fmla="*/ 0 h 654"/>
                  <a:gd name="T16" fmla="*/ 0 w 451"/>
                  <a:gd name="T17" fmla="*/ 0 h 654"/>
                  <a:gd name="T18" fmla="*/ 0 w 451"/>
                  <a:gd name="T19" fmla="*/ 0 h 654"/>
                  <a:gd name="T20" fmla="*/ 0 w 451"/>
                  <a:gd name="T21" fmla="*/ 0 h 654"/>
                  <a:gd name="T22" fmla="*/ 0 w 451"/>
                  <a:gd name="T23" fmla="*/ 0 h 654"/>
                  <a:gd name="T24" fmla="*/ 0 w 451"/>
                  <a:gd name="T25" fmla="*/ 0 h 654"/>
                  <a:gd name="T26" fmla="*/ 0 w 451"/>
                  <a:gd name="T27" fmla="*/ 0 h 654"/>
                  <a:gd name="T28" fmla="*/ 0 w 451"/>
                  <a:gd name="T29" fmla="*/ 0 h 654"/>
                  <a:gd name="T30" fmla="*/ 0 w 451"/>
                  <a:gd name="T31" fmla="*/ 0 h 654"/>
                  <a:gd name="T32" fmla="*/ 0 w 451"/>
                  <a:gd name="T33" fmla="*/ 0 h 654"/>
                  <a:gd name="T34" fmla="*/ 0 w 451"/>
                  <a:gd name="T35" fmla="*/ 0 h 654"/>
                  <a:gd name="T36" fmla="*/ 0 w 451"/>
                  <a:gd name="T37" fmla="*/ 0 h 654"/>
                  <a:gd name="T38" fmla="*/ 0 w 451"/>
                  <a:gd name="T39" fmla="*/ 0 h 654"/>
                  <a:gd name="T40" fmla="*/ 0 w 451"/>
                  <a:gd name="T41" fmla="*/ 0 h 654"/>
                  <a:gd name="T42" fmla="*/ 0 w 451"/>
                  <a:gd name="T43" fmla="*/ 0 h 654"/>
                  <a:gd name="T44" fmla="*/ 0 w 451"/>
                  <a:gd name="T45" fmla="*/ 0 h 654"/>
                  <a:gd name="T46" fmla="*/ 0 w 451"/>
                  <a:gd name="T47" fmla="*/ 0 h 654"/>
                  <a:gd name="T48" fmla="*/ 0 w 451"/>
                  <a:gd name="T49" fmla="*/ 0 h 654"/>
                  <a:gd name="T50" fmla="*/ 0 w 451"/>
                  <a:gd name="T51" fmla="*/ 0 h 654"/>
                  <a:gd name="T52" fmla="*/ 0 w 451"/>
                  <a:gd name="T53" fmla="*/ 0 h 654"/>
                  <a:gd name="T54" fmla="*/ 0 w 451"/>
                  <a:gd name="T55" fmla="*/ 0 h 654"/>
                  <a:gd name="T56" fmla="*/ 0 w 451"/>
                  <a:gd name="T57" fmla="*/ 0 h 654"/>
                  <a:gd name="T58" fmla="*/ 0 w 451"/>
                  <a:gd name="T59" fmla="*/ 0 h 654"/>
                  <a:gd name="T60" fmla="*/ 0 w 451"/>
                  <a:gd name="T61" fmla="*/ 0 h 654"/>
                  <a:gd name="T62" fmla="*/ 0 w 451"/>
                  <a:gd name="T63" fmla="*/ 0 h 654"/>
                  <a:gd name="T64" fmla="*/ 0 w 451"/>
                  <a:gd name="T65" fmla="*/ 0 h 654"/>
                  <a:gd name="T66" fmla="*/ 0 w 451"/>
                  <a:gd name="T67" fmla="*/ 0 h 654"/>
                  <a:gd name="T68" fmla="*/ 0 w 451"/>
                  <a:gd name="T69" fmla="*/ 0 h 654"/>
                  <a:gd name="T70" fmla="*/ 0 w 451"/>
                  <a:gd name="T71" fmla="*/ 0 h 654"/>
                  <a:gd name="T72" fmla="*/ 0 w 451"/>
                  <a:gd name="T73" fmla="*/ 0 h 654"/>
                  <a:gd name="T74" fmla="*/ 0 w 451"/>
                  <a:gd name="T75" fmla="*/ 0 h 654"/>
                  <a:gd name="T76" fmla="*/ 0 w 451"/>
                  <a:gd name="T77" fmla="*/ 0 h 654"/>
                  <a:gd name="T78" fmla="*/ 0 w 451"/>
                  <a:gd name="T79" fmla="*/ 0 h 654"/>
                  <a:gd name="T80" fmla="*/ 0 w 451"/>
                  <a:gd name="T81" fmla="*/ 0 h 654"/>
                  <a:gd name="T82" fmla="*/ 0 w 451"/>
                  <a:gd name="T83" fmla="*/ 0 h 654"/>
                  <a:gd name="T84" fmla="*/ 0 w 451"/>
                  <a:gd name="T85" fmla="*/ 0 h 654"/>
                  <a:gd name="T86" fmla="*/ 0 w 451"/>
                  <a:gd name="T87" fmla="*/ 0 h 654"/>
                  <a:gd name="T88" fmla="*/ 0 w 451"/>
                  <a:gd name="T89" fmla="*/ 0 h 654"/>
                  <a:gd name="T90" fmla="*/ 0 w 451"/>
                  <a:gd name="T91" fmla="*/ 0 h 6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1"/>
                  <a:gd name="T139" fmla="*/ 0 h 654"/>
                  <a:gd name="T140" fmla="*/ 451 w 451"/>
                  <a:gd name="T141" fmla="*/ 654 h 6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1" h="654">
                    <a:moveTo>
                      <a:pt x="451" y="622"/>
                    </a:moveTo>
                    <a:lnTo>
                      <a:pt x="450" y="605"/>
                    </a:lnTo>
                    <a:lnTo>
                      <a:pt x="446" y="586"/>
                    </a:lnTo>
                    <a:lnTo>
                      <a:pt x="441" y="566"/>
                    </a:lnTo>
                    <a:lnTo>
                      <a:pt x="433" y="545"/>
                    </a:lnTo>
                    <a:lnTo>
                      <a:pt x="423" y="525"/>
                    </a:lnTo>
                    <a:lnTo>
                      <a:pt x="412" y="503"/>
                    </a:lnTo>
                    <a:lnTo>
                      <a:pt x="401" y="481"/>
                    </a:lnTo>
                    <a:lnTo>
                      <a:pt x="387" y="460"/>
                    </a:lnTo>
                    <a:lnTo>
                      <a:pt x="372" y="438"/>
                    </a:lnTo>
                    <a:lnTo>
                      <a:pt x="356" y="416"/>
                    </a:lnTo>
                    <a:lnTo>
                      <a:pt x="338" y="395"/>
                    </a:lnTo>
                    <a:lnTo>
                      <a:pt x="321" y="374"/>
                    </a:lnTo>
                    <a:lnTo>
                      <a:pt x="304" y="354"/>
                    </a:lnTo>
                    <a:lnTo>
                      <a:pt x="285" y="334"/>
                    </a:lnTo>
                    <a:lnTo>
                      <a:pt x="267" y="315"/>
                    </a:lnTo>
                    <a:lnTo>
                      <a:pt x="249" y="297"/>
                    </a:lnTo>
                    <a:lnTo>
                      <a:pt x="229" y="280"/>
                    </a:lnTo>
                    <a:lnTo>
                      <a:pt x="210" y="265"/>
                    </a:lnTo>
                    <a:lnTo>
                      <a:pt x="192" y="252"/>
                    </a:lnTo>
                    <a:lnTo>
                      <a:pt x="175" y="240"/>
                    </a:lnTo>
                    <a:lnTo>
                      <a:pt x="144" y="221"/>
                    </a:lnTo>
                    <a:lnTo>
                      <a:pt x="115" y="203"/>
                    </a:lnTo>
                    <a:lnTo>
                      <a:pt x="103" y="196"/>
                    </a:lnTo>
                    <a:lnTo>
                      <a:pt x="91" y="188"/>
                    </a:lnTo>
                    <a:lnTo>
                      <a:pt x="80" y="179"/>
                    </a:lnTo>
                    <a:lnTo>
                      <a:pt x="71" y="171"/>
                    </a:lnTo>
                    <a:lnTo>
                      <a:pt x="63" y="162"/>
                    </a:lnTo>
                    <a:lnTo>
                      <a:pt x="55" y="152"/>
                    </a:lnTo>
                    <a:lnTo>
                      <a:pt x="50" y="141"/>
                    </a:lnTo>
                    <a:lnTo>
                      <a:pt x="45" y="128"/>
                    </a:lnTo>
                    <a:lnTo>
                      <a:pt x="41" y="101"/>
                    </a:lnTo>
                    <a:lnTo>
                      <a:pt x="39" y="71"/>
                    </a:lnTo>
                    <a:lnTo>
                      <a:pt x="38" y="42"/>
                    </a:lnTo>
                    <a:lnTo>
                      <a:pt x="35" y="18"/>
                    </a:lnTo>
                    <a:lnTo>
                      <a:pt x="35" y="10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22" y="13"/>
                    </a:lnTo>
                    <a:lnTo>
                      <a:pt x="17" y="26"/>
                    </a:lnTo>
                    <a:lnTo>
                      <a:pt x="12" y="45"/>
                    </a:lnTo>
                    <a:lnTo>
                      <a:pt x="5" y="65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3" y="136"/>
                    </a:lnTo>
                    <a:lnTo>
                      <a:pt x="7" y="151"/>
                    </a:lnTo>
                    <a:lnTo>
                      <a:pt x="12" y="166"/>
                    </a:lnTo>
                    <a:lnTo>
                      <a:pt x="18" y="179"/>
                    </a:lnTo>
                    <a:lnTo>
                      <a:pt x="25" y="193"/>
                    </a:lnTo>
                    <a:lnTo>
                      <a:pt x="35" y="206"/>
                    </a:lnTo>
                    <a:lnTo>
                      <a:pt x="45" y="218"/>
                    </a:lnTo>
                    <a:lnTo>
                      <a:pt x="56" y="229"/>
                    </a:lnTo>
                    <a:lnTo>
                      <a:pt x="69" y="239"/>
                    </a:lnTo>
                    <a:lnTo>
                      <a:pt x="81" y="249"/>
                    </a:lnTo>
                    <a:lnTo>
                      <a:pt x="95" y="258"/>
                    </a:lnTo>
                    <a:lnTo>
                      <a:pt x="110" y="267"/>
                    </a:lnTo>
                    <a:lnTo>
                      <a:pt x="125" y="277"/>
                    </a:lnTo>
                    <a:lnTo>
                      <a:pt x="141" y="289"/>
                    </a:lnTo>
                    <a:lnTo>
                      <a:pt x="160" y="305"/>
                    </a:lnTo>
                    <a:lnTo>
                      <a:pt x="179" y="322"/>
                    </a:lnTo>
                    <a:lnTo>
                      <a:pt x="220" y="362"/>
                    </a:lnTo>
                    <a:lnTo>
                      <a:pt x="261" y="405"/>
                    </a:lnTo>
                    <a:lnTo>
                      <a:pt x="281" y="426"/>
                    </a:lnTo>
                    <a:lnTo>
                      <a:pt x="300" y="449"/>
                    </a:lnTo>
                    <a:lnTo>
                      <a:pt x="317" y="470"/>
                    </a:lnTo>
                    <a:lnTo>
                      <a:pt x="333" y="490"/>
                    </a:lnTo>
                    <a:lnTo>
                      <a:pt x="346" y="509"/>
                    </a:lnTo>
                    <a:lnTo>
                      <a:pt x="358" y="526"/>
                    </a:lnTo>
                    <a:lnTo>
                      <a:pt x="366" y="541"/>
                    </a:lnTo>
                    <a:lnTo>
                      <a:pt x="372" y="554"/>
                    </a:lnTo>
                    <a:lnTo>
                      <a:pt x="375" y="565"/>
                    </a:lnTo>
                    <a:lnTo>
                      <a:pt x="380" y="577"/>
                    </a:lnTo>
                    <a:lnTo>
                      <a:pt x="385" y="589"/>
                    </a:lnTo>
                    <a:lnTo>
                      <a:pt x="391" y="601"/>
                    </a:lnTo>
                    <a:lnTo>
                      <a:pt x="397" y="612"/>
                    </a:lnTo>
                    <a:lnTo>
                      <a:pt x="403" y="622"/>
                    </a:lnTo>
                    <a:lnTo>
                      <a:pt x="410" y="632"/>
                    </a:lnTo>
                    <a:lnTo>
                      <a:pt x="417" y="640"/>
                    </a:lnTo>
                    <a:lnTo>
                      <a:pt x="423" y="646"/>
                    </a:lnTo>
                    <a:lnTo>
                      <a:pt x="430" y="651"/>
                    </a:lnTo>
                    <a:lnTo>
                      <a:pt x="436" y="654"/>
                    </a:lnTo>
                    <a:lnTo>
                      <a:pt x="441" y="654"/>
                    </a:lnTo>
                    <a:lnTo>
                      <a:pt x="443" y="652"/>
                    </a:lnTo>
                    <a:lnTo>
                      <a:pt x="445" y="651"/>
                    </a:lnTo>
                    <a:lnTo>
                      <a:pt x="447" y="649"/>
                    </a:lnTo>
                    <a:lnTo>
                      <a:pt x="448" y="645"/>
                    </a:lnTo>
                    <a:lnTo>
                      <a:pt x="450" y="636"/>
                    </a:lnTo>
                    <a:lnTo>
                      <a:pt x="451" y="62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0" name="Freeform 91"/>
              <p:cNvSpPr>
                <a:spLocks/>
              </p:cNvSpPr>
              <p:nvPr/>
            </p:nvSpPr>
            <p:spPr bwMode="auto">
              <a:xfrm>
                <a:off x="2824" y="2765"/>
                <a:ext cx="91" cy="130"/>
              </a:xfrm>
              <a:custGeom>
                <a:avLst/>
                <a:gdLst>
                  <a:gd name="T0" fmla="*/ 0 w 452"/>
                  <a:gd name="T1" fmla="*/ 0 h 647"/>
                  <a:gd name="T2" fmla="*/ 0 w 452"/>
                  <a:gd name="T3" fmla="*/ 0 h 647"/>
                  <a:gd name="T4" fmla="*/ 0 w 452"/>
                  <a:gd name="T5" fmla="*/ 0 h 647"/>
                  <a:gd name="T6" fmla="*/ 0 w 452"/>
                  <a:gd name="T7" fmla="*/ 0 h 647"/>
                  <a:gd name="T8" fmla="*/ 0 w 452"/>
                  <a:gd name="T9" fmla="*/ 0 h 647"/>
                  <a:gd name="T10" fmla="*/ 0 w 452"/>
                  <a:gd name="T11" fmla="*/ 0 h 647"/>
                  <a:gd name="T12" fmla="*/ 0 w 452"/>
                  <a:gd name="T13" fmla="*/ 0 h 647"/>
                  <a:gd name="T14" fmla="*/ 0 w 452"/>
                  <a:gd name="T15" fmla="*/ 0 h 647"/>
                  <a:gd name="T16" fmla="*/ 0 w 452"/>
                  <a:gd name="T17" fmla="*/ 0 h 647"/>
                  <a:gd name="T18" fmla="*/ 0 w 452"/>
                  <a:gd name="T19" fmla="*/ 0 h 647"/>
                  <a:gd name="T20" fmla="*/ 0 w 452"/>
                  <a:gd name="T21" fmla="*/ 0 h 647"/>
                  <a:gd name="T22" fmla="*/ 0 w 452"/>
                  <a:gd name="T23" fmla="*/ 0 h 647"/>
                  <a:gd name="T24" fmla="*/ 0 w 452"/>
                  <a:gd name="T25" fmla="*/ 0 h 647"/>
                  <a:gd name="T26" fmla="*/ 0 w 452"/>
                  <a:gd name="T27" fmla="*/ 0 h 647"/>
                  <a:gd name="T28" fmla="*/ 0 w 452"/>
                  <a:gd name="T29" fmla="*/ 0 h 647"/>
                  <a:gd name="T30" fmla="*/ 0 w 452"/>
                  <a:gd name="T31" fmla="*/ 0 h 647"/>
                  <a:gd name="T32" fmla="*/ 0 w 452"/>
                  <a:gd name="T33" fmla="*/ 0 h 647"/>
                  <a:gd name="T34" fmla="*/ 0 w 452"/>
                  <a:gd name="T35" fmla="*/ 0 h 647"/>
                  <a:gd name="T36" fmla="*/ 0 w 452"/>
                  <a:gd name="T37" fmla="*/ 0 h 647"/>
                  <a:gd name="T38" fmla="*/ 0 w 452"/>
                  <a:gd name="T39" fmla="*/ 0 h 647"/>
                  <a:gd name="T40" fmla="*/ 0 w 452"/>
                  <a:gd name="T41" fmla="*/ 0 h 647"/>
                  <a:gd name="T42" fmla="*/ 0 w 452"/>
                  <a:gd name="T43" fmla="*/ 0 h 647"/>
                  <a:gd name="T44" fmla="*/ 0 w 452"/>
                  <a:gd name="T45" fmla="*/ 0 h 647"/>
                  <a:gd name="T46" fmla="*/ 0 w 452"/>
                  <a:gd name="T47" fmla="*/ 0 h 647"/>
                  <a:gd name="T48" fmla="*/ 0 w 452"/>
                  <a:gd name="T49" fmla="*/ 0 h 647"/>
                  <a:gd name="T50" fmla="*/ 0 w 452"/>
                  <a:gd name="T51" fmla="*/ 0 h 647"/>
                  <a:gd name="T52" fmla="*/ 0 w 452"/>
                  <a:gd name="T53" fmla="*/ 0 h 647"/>
                  <a:gd name="T54" fmla="*/ 0 w 452"/>
                  <a:gd name="T55" fmla="*/ 0 h 647"/>
                  <a:gd name="T56" fmla="*/ 0 w 452"/>
                  <a:gd name="T57" fmla="*/ 0 h 647"/>
                  <a:gd name="T58" fmla="*/ 0 w 452"/>
                  <a:gd name="T59" fmla="*/ 0 h 647"/>
                  <a:gd name="T60" fmla="*/ 0 w 452"/>
                  <a:gd name="T61" fmla="*/ 0 h 647"/>
                  <a:gd name="T62" fmla="*/ 0 w 452"/>
                  <a:gd name="T63" fmla="*/ 0 h 647"/>
                  <a:gd name="T64" fmla="*/ 0 w 452"/>
                  <a:gd name="T65" fmla="*/ 0 h 647"/>
                  <a:gd name="T66" fmla="*/ 0 w 452"/>
                  <a:gd name="T67" fmla="*/ 0 h 647"/>
                  <a:gd name="T68" fmla="*/ 0 w 452"/>
                  <a:gd name="T69" fmla="*/ 0 h 647"/>
                  <a:gd name="T70" fmla="*/ 0 w 452"/>
                  <a:gd name="T71" fmla="*/ 0 h 6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647"/>
                  <a:gd name="T110" fmla="*/ 452 w 452"/>
                  <a:gd name="T111" fmla="*/ 647 h 64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647">
                    <a:moveTo>
                      <a:pt x="447" y="605"/>
                    </a:moveTo>
                    <a:lnTo>
                      <a:pt x="442" y="579"/>
                    </a:lnTo>
                    <a:lnTo>
                      <a:pt x="436" y="554"/>
                    </a:lnTo>
                    <a:lnTo>
                      <a:pt x="427" y="529"/>
                    </a:lnTo>
                    <a:lnTo>
                      <a:pt x="417" y="505"/>
                    </a:lnTo>
                    <a:lnTo>
                      <a:pt x="406" y="481"/>
                    </a:lnTo>
                    <a:lnTo>
                      <a:pt x="394" y="459"/>
                    </a:lnTo>
                    <a:lnTo>
                      <a:pt x="382" y="438"/>
                    </a:lnTo>
                    <a:lnTo>
                      <a:pt x="368" y="417"/>
                    </a:lnTo>
                    <a:lnTo>
                      <a:pt x="341" y="380"/>
                    </a:lnTo>
                    <a:lnTo>
                      <a:pt x="315" y="348"/>
                    </a:lnTo>
                    <a:lnTo>
                      <a:pt x="292" y="322"/>
                    </a:lnTo>
                    <a:lnTo>
                      <a:pt x="275" y="303"/>
                    </a:lnTo>
                    <a:lnTo>
                      <a:pt x="245" y="273"/>
                    </a:lnTo>
                    <a:lnTo>
                      <a:pt x="213" y="241"/>
                    </a:lnTo>
                    <a:lnTo>
                      <a:pt x="182" y="208"/>
                    </a:lnTo>
                    <a:lnTo>
                      <a:pt x="151" y="174"/>
                    </a:lnTo>
                    <a:lnTo>
                      <a:pt x="121" y="143"/>
                    </a:lnTo>
                    <a:lnTo>
                      <a:pt x="95" y="113"/>
                    </a:lnTo>
                    <a:lnTo>
                      <a:pt x="84" y="100"/>
                    </a:lnTo>
                    <a:lnTo>
                      <a:pt x="72" y="86"/>
                    </a:lnTo>
                    <a:lnTo>
                      <a:pt x="64" y="73"/>
                    </a:lnTo>
                    <a:lnTo>
                      <a:pt x="56" y="61"/>
                    </a:lnTo>
                    <a:lnTo>
                      <a:pt x="44" y="38"/>
                    </a:lnTo>
                    <a:lnTo>
                      <a:pt x="30" y="21"/>
                    </a:lnTo>
                    <a:lnTo>
                      <a:pt x="24" y="13"/>
                    </a:lnTo>
                    <a:lnTo>
                      <a:pt x="19" y="7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3" y="31"/>
                    </a:lnTo>
                    <a:lnTo>
                      <a:pt x="6" y="45"/>
                    </a:lnTo>
                    <a:lnTo>
                      <a:pt x="13" y="61"/>
                    </a:lnTo>
                    <a:lnTo>
                      <a:pt x="19" y="80"/>
                    </a:lnTo>
                    <a:lnTo>
                      <a:pt x="26" y="97"/>
                    </a:lnTo>
                    <a:lnTo>
                      <a:pt x="35" y="115"/>
                    </a:lnTo>
                    <a:lnTo>
                      <a:pt x="45" y="132"/>
                    </a:lnTo>
                    <a:lnTo>
                      <a:pt x="55" y="148"/>
                    </a:lnTo>
                    <a:lnTo>
                      <a:pt x="65" y="166"/>
                    </a:lnTo>
                    <a:lnTo>
                      <a:pt x="76" y="182"/>
                    </a:lnTo>
                    <a:lnTo>
                      <a:pt x="89" y="199"/>
                    </a:lnTo>
                    <a:lnTo>
                      <a:pt x="101" y="216"/>
                    </a:lnTo>
                    <a:lnTo>
                      <a:pt x="114" y="232"/>
                    </a:lnTo>
                    <a:lnTo>
                      <a:pt x="127" y="247"/>
                    </a:lnTo>
                    <a:lnTo>
                      <a:pt x="142" y="262"/>
                    </a:lnTo>
                    <a:lnTo>
                      <a:pt x="157" y="277"/>
                    </a:lnTo>
                    <a:lnTo>
                      <a:pt x="172" y="292"/>
                    </a:lnTo>
                    <a:lnTo>
                      <a:pt x="189" y="305"/>
                    </a:lnTo>
                    <a:lnTo>
                      <a:pt x="205" y="318"/>
                    </a:lnTo>
                    <a:lnTo>
                      <a:pt x="235" y="344"/>
                    </a:lnTo>
                    <a:lnTo>
                      <a:pt x="262" y="368"/>
                    </a:lnTo>
                    <a:lnTo>
                      <a:pt x="287" y="392"/>
                    </a:lnTo>
                    <a:lnTo>
                      <a:pt x="310" y="415"/>
                    </a:lnTo>
                    <a:lnTo>
                      <a:pt x="331" y="438"/>
                    </a:lnTo>
                    <a:lnTo>
                      <a:pt x="348" y="462"/>
                    </a:lnTo>
                    <a:lnTo>
                      <a:pt x="364" y="485"/>
                    </a:lnTo>
                    <a:lnTo>
                      <a:pt x="378" y="511"/>
                    </a:lnTo>
                    <a:lnTo>
                      <a:pt x="392" y="540"/>
                    </a:lnTo>
                    <a:lnTo>
                      <a:pt x="406" y="571"/>
                    </a:lnTo>
                    <a:lnTo>
                      <a:pt x="421" y="601"/>
                    </a:lnTo>
                    <a:lnTo>
                      <a:pt x="433" y="626"/>
                    </a:lnTo>
                    <a:lnTo>
                      <a:pt x="438" y="636"/>
                    </a:lnTo>
                    <a:lnTo>
                      <a:pt x="443" y="644"/>
                    </a:lnTo>
                    <a:lnTo>
                      <a:pt x="447" y="647"/>
                    </a:lnTo>
                    <a:lnTo>
                      <a:pt x="449" y="647"/>
                    </a:lnTo>
                    <a:lnTo>
                      <a:pt x="451" y="645"/>
                    </a:lnTo>
                    <a:lnTo>
                      <a:pt x="452" y="636"/>
                    </a:lnTo>
                    <a:lnTo>
                      <a:pt x="451" y="624"/>
                    </a:lnTo>
                    <a:lnTo>
                      <a:pt x="447" y="6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1" name="Freeform 92"/>
              <p:cNvSpPr>
                <a:spLocks/>
              </p:cNvSpPr>
              <p:nvPr/>
            </p:nvSpPr>
            <p:spPr bwMode="auto">
              <a:xfrm>
                <a:off x="2836" y="2504"/>
                <a:ext cx="80" cy="124"/>
              </a:xfrm>
              <a:custGeom>
                <a:avLst/>
                <a:gdLst>
                  <a:gd name="T0" fmla="*/ 0 w 403"/>
                  <a:gd name="T1" fmla="*/ 0 h 622"/>
                  <a:gd name="T2" fmla="*/ 0 w 403"/>
                  <a:gd name="T3" fmla="*/ 0 h 622"/>
                  <a:gd name="T4" fmla="*/ 0 w 403"/>
                  <a:gd name="T5" fmla="*/ 0 h 622"/>
                  <a:gd name="T6" fmla="*/ 0 w 403"/>
                  <a:gd name="T7" fmla="*/ 0 h 622"/>
                  <a:gd name="T8" fmla="*/ 0 w 403"/>
                  <a:gd name="T9" fmla="*/ 0 h 622"/>
                  <a:gd name="T10" fmla="*/ 0 w 403"/>
                  <a:gd name="T11" fmla="*/ 0 h 622"/>
                  <a:gd name="T12" fmla="*/ 0 w 403"/>
                  <a:gd name="T13" fmla="*/ 0 h 622"/>
                  <a:gd name="T14" fmla="*/ 0 w 403"/>
                  <a:gd name="T15" fmla="*/ 0 h 622"/>
                  <a:gd name="T16" fmla="*/ 0 w 403"/>
                  <a:gd name="T17" fmla="*/ 0 h 622"/>
                  <a:gd name="T18" fmla="*/ 0 w 403"/>
                  <a:gd name="T19" fmla="*/ 0 h 622"/>
                  <a:gd name="T20" fmla="*/ 0 w 403"/>
                  <a:gd name="T21" fmla="*/ 0 h 622"/>
                  <a:gd name="T22" fmla="*/ 0 w 403"/>
                  <a:gd name="T23" fmla="*/ 0 h 622"/>
                  <a:gd name="T24" fmla="*/ 0 w 403"/>
                  <a:gd name="T25" fmla="*/ 0 h 622"/>
                  <a:gd name="T26" fmla="*/ 0 w 403"/>
                  <a:gd name="T27" fmla="*/ 0 h 622"/>
                  <a:gd name="T28" fmla="*/ 0 w 403"/>
                  <a:gd name="T29" fmla="*/ 0 h 622"/>
                  <a:gd name="T30" fmla="*/ 0 w 403"/>
                  <a:gd name="T31" fmla="*/ 0 h 622"/>
                  <a:gd name="T32" fmla="*/ 0 w 403"/>
                  <a:gd name="T33" fmla="*/ 0 h 622"/>
                  <a:gd name="T34" fmla="*/ 0 w 403"/>
                  <a:gd name="T35" fmla="*/ 0 h 622"/>
                  <a:gd name="T36" fmla="*/ 0 w 403"/>
                  <a:gd name="T37" fmla="*/ 0 h 622"/>
                  <a:gd name="T38" fmla="*/ 0 w 403"/>
                  <a:gd name="T39" fmla="*/ 0 h 622"/>
                  <a:gd name="T40" fmla="*/ 0 w 403"/>
                  <a:gd name="T41" fmla="*/ 0 h 622"/>
                  <a:gd name="T42" fmla="*/ 0 w 403"/>
                  <a:gd name="T43" fmla="*/ 0 h 622"/>
                  <a:gd name="T44" fmla="*/ 0 w 403"/>
                  <a:gd name="T45" fmla="*/ 0 h 622"/>
                  <a:gd name="T46" fmla="*/ 0 w 403"/>
                  <a:gd name="T47" fmla="*/ 0 h 622"/>
                  <a:gd name="T48" fmla="*/ 0 w 403"/>
                  <a:gd name="T49" fmla="*/ 0 h 622"/>
                  <a:gd name="T50" fmla="*/ 0 w 403"/>
                  <a:gd name="T51" fmla="*/ 0 h 622"/>
                  <a:gd name="T52" fmla="*/ 0 w 403"/>
                  <a:gd name="T53" fmla="*/ 0 h 622"/>
                  <a:gd name="T54" fmla="*/ 0 w 403"/>
                  <a:gd name="T55" fmla="*/ 0 h 622"/>
                  <a:gd name="T56" fmla="*/ 0 w 403"/>
                  <a:gd name="T57" fmla="*/ 0 h 622"/>
                  <a:gd name="T58" fmla="*/ 0 w 403"/>
                  <a:gd name="T59" fmla="*/ 0 h 622"/>
                  <a:gd name="T60" fmla="*/ 0 w 403"/>
                  <a:gd name="T61" fmla="*/ 0 h 622"/>
                  <a:gd name="T62" fmla="*/ 0 w 403"/>
                  <a:gd name="T63" fmla="*/ 0 h 622"/>
                  <a:gd name="T64" fmla="*/ 0 w 403"/>
                  <a:gd name="T65" fmla="*/ 0 h 622"/>
                  <a:gd name="T66" fmla="*/ 0 w 403"/>
                  <a:gd name="T67" fmla="*/ 0 h 622"/>
                  <a:gd name="T68" fmla="*/ 0 w 403"/>
                  <a:gd name="T69" fmla="*/ 0 h 622"/>
                  <a:gd name="T70" fmla="*/ 0 w 403"/>
                  <a:gd name="T71" fmla="*/ 0 h 622"/>
                  <a:gd name="T72" fmla="*/ 0 w 403"/>
                  <a:gd name="T73" fmla="*/ 0 h 622"/>
                  <a:gd name="T74" fmla="*/ 0 w 403"/>
                  <a:gd name="T75" fmla="*/ 0 h 622"/>
                  <a:gd name="T76" fmla="*/ 0 w 403"/>
                  <a:gd name="T77" fmla="*/ 0 h 622"/>
                  <a:gd name="T78" fmla="*/ 0 w 403"/>
                  <a:gd name="T79" fmla="*/ 0 h 622"/>
                  <a:gd name="T80" fmla="*/ 0 w 403"/>
                  <a:gd name="T81" fmla="*/ 0 h 622"/>
                  <a:gd name="T82" fmla="*/ 0 w 403"/>
                  <a:gd name="T83" fmla="*/ 0 h 622"/>
                  <a:gd name="T84" fmla="*/ 0 w 403"/>
                  <a:gd name="T85" fmla="*/ 0 h 622"/>
                  <a:gd name="T86" fmla="*/ 0 w 403"/>
                  <a:gd name="T87" fmla="*/ 0 h 622"/>
                  <a:gd name="T88" fmla="*/ 0 w 403"/>
                  <a:gd name="T89" fmla="*/ 0 h 622"/>
                  <a:gd name="T90" fmla="*/ 0 w 403"/>
                  <a:gd name="T91" fmla="*/ 0 h 622"/>
                  <a:gd name="T92" fmla="*/ 0 w 403"/>
                  <a:gd name="T93" fmla="*/ 0 h 622"/>
                  <a:gd name="T94" fmla="*/ 0 w 403"/>
                  <a:gd name="T95" fmla="*/ 0 h 622"/>
                  <a:gd name="T96" fmla="*/ 0 w 403"/>
                  <a:gd name="T97" fmla="*/ 0 h 622"/>
                  <a:gd name="T98" fmla="*/ 0 w 403"/>
                  <a:gd name="T99" fmla="*/ 0 h 622"/>
                  <a:gd name="T100" fmla="*/ 0 w 403"/>
                  <a:gd name="T101" fmla="*/ 0 h 622"/>
                  <a:gd name="T102" fmla="*/ 0 w 403"/>
                  <a:gd name="T103" fmla="*/ 0 h 622"/>
                  <a:gd name="T104" fmla="*/ 0 w 403"/>
                  <a:gd name="T105" fmla="*/ 0 h 622"/>
                  <a:gd name="T106" fmla="*/ 0 w 403"/>
                  <a:gd name="T107" fmla="*/ 0 h 622"/>
                  <a:gd name="T108" fmla="*/ 0 w 403"/>
                  <a:gd name="T109" fmla="*/ 0 h 6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3"/>
                  <a:gd name="T166" fmla="*/ 0 h 622"/>
                  <a:gd name="T167" fmla="*/ 403 w 403"/>
                  <a:gd name="T168" fmla="*/ 622 h 6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3" h="622">
                    <a:moveTo>
                      <a:pt x="53" y="60"/>
                    </a:moveTo>
                    <a:lnTo>
                      <a:pt x="79" y="100"/>
                    </a:lnTo>
                    <a:lnTo>
                      <a:pt x="118" y="158"/>
                    </a:lnTo>
                    <a:lnTo>
                      <a:pt x="165" y="228"/>
                    </a:lnTo>
                    <a:lnTo>
                      <a:pt x="218" y="305"/>
                    </a:lnTo>
                    <a:lnTo>
                      <a:pt x="268" y="380"/>
                    </a:lnTo>
                    <a:lnTo>
                      <a:pt x="314" y="449"/>
                    </a:lnTo>
                    <a:lnTo>
                      <a:pt x="351" y="504"/>
                    </a:lnTo>
                    <a:lnTo>
                      <a:pt x="374" y="539"/>
                    </a:lnTo>
                    <a:lnTo>
                      <a:pt x="384" y="556"/>
                    </a:lnTo>
                    <a:lnTo>
                      <a:pt x="391" y="573"/>
                    </a:lnTo>
                    <a:lnTo>
                      <a:pt x="396" y="586"/>
                    </a:lnTo>
                    <a:lnTo>
                      <a:pt x="400" y="599"/>
                    </a:lnTo>
                    <a:lnTo>
                      <a:pt x="403" y="608"/>
                    </a:lnTo>
                    <a:lnTo>
                      <a:pt x="403" y="615"/>
                    </a:lnTo>
                    <a:lnTo>
                      <a:pt x="401" y="617"/>
                    </a:lnTo>
                    <a:lnTo>
                      <a:pt x="401" y="620"/>
                    </a:lnTo>
                    <a:lnTo>
                      <a:pt x="400" y="621"/>
                    </a:lnTo>
                    <a:lnTo>
                      <a:pt x="399" y="622"/>
                    </a:lnTo>
                    <a:lnTo>
                      <a:pt x="394" y="622"/>
                    </a:lnTo>
                    <a:lnTo>
                      <a:pt x="389" y="620"/>
                    </a:lnTo>
                    <a:lnTo>
                      <a:pt x="381" y="614"/>
                    </a:lnTo>
                    <a:lnTo>
                      <a:pt x="374" y="605"/>
                    </a:lnTo>
                    <a:lnTo>
                      <a:pt x="364" y="594"/>
                    </a:lnTo>
                    <a:lnTo>
                      <a:pt x="354" y="579"/>
                    </a:lnTo>
                    <a:lnTo>
                      <a:pt x="343" y="560"/>
                    </a:lnTo>
                    <a:lnTo>
                      <a:pt x="330" y="539"/>
                    </a:lnTo>
                    <a:lnTo>
                      <a:pt x="316" y="514"/>
                    </a:lnTo>
                    <a:lnTo>
                      <a:pt x="303" y="489"/>
                    </a:lnTo>
                    <a:lnTo>
                      <a:pt x="288" y="463"/>
                    </a:lnTo>
                    <a:lnTo>
                      <a:pt x="272" y="435"/>
                    </a:lnTo>
                    <a:lnTo>
                      <a:pt x="238" y="382"/>
                    </a:lnTo>
                    <a:lnTo>
                      <a:pt x="202" y="328"/>
                    </a:lnTo>
                    <a:lnTo>
                      <a:pt x="165" y="278"/>
                    </a:lnTo>
                    <a:lnTo>
                      <a:pt x="131" y="232"/>
                    </a:lnTo>
                    <a:lnTo>
                      <a:pt x="99" y="191"/>
                    </a:lnTo>
                    <a:lnTo>
                      <a:pt x="73" y="158"/>
                    </a:lnTo>
                    <a:lnTo>
                      <a:pt x="61" y="143"/>
                    </a:lnTo>
                    <a:lnTo>
                      <a:pt x="49" y="127"/>
                    </a:lnTo>
                    <a:lnTo>
                      <a:pt x="38" y="108"/>
                    </a:lnTo>
                    <a:lnTo>
                      <a:pt x="28" y="91"/>
                    </a:lnTo>
                    <a:lnTo>
                      <a:pt x="19" y="72"/>
                    </a:lnTo>
                    <a:lnTo>
                      <a:pt x="12" y="55"/>
                    </a:lnTo>
                    <a:lnTo>
                      <a:pt x="6" y="38"/>
                    </a:lnTo>
                    <a:lnTo>
                      <a:pt x="2" y="2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3" y="6"/>
                    </a:lnTo>
                    <a:lnTo>
                      <a:pt x="23" y="17"/>
                    </a:lnTo>
                    <a:lnTo>
                      <a:pt x="37" y="35"/>
                    </a:lnTo>
                    <a:lnTo>
                      <a:pt x="53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2" name="Freeform 93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3" name="Freeform 94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4" name="Freeform 95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5" name="Freeform 96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6" name="Freeform 97"/>
              <p:cNvSpPr>
                <a:spLocks/>
              </p:cNvSpPr>
              <p:nvPr/>
            </p:nvSpPr>
            <p:spPr bwMode="auto">
              <a:xfrm>
                <a:off x="1904" y="2424"/>
                <a:ext cx="56" cy="278"/>
              </a:xfrm>
              <a:custGeom>
                <a:avLst/>
                <a:gdLst>
                  <a:gd name="T0" fmla="*/ 0 w 280"/>
                  <a:gd name="T1" fmla="*/ 0 h 1391"/>
                  <a:gd name="T2" fmla="*/ 0 w 280"/>
                  <a:gd name="T3" fmla="*/ 0 h 1391"/>
                  <a:gd name="T4" fmla="*/ 0 w 280"/>
                  <a:gd name="T5" fmla="*/ 0 h 1391"/>
                  <a:gd name="T6" fmla="*/ 0 w 280"/>
                  <a:gd name="T7" fmla="*/ 0 h 1391"/>
                  <a:gd name="T8" fmla="*/ 0 w 280"/>
                  <a:gd name="T9" fmla="*/ 0 h 1391"/>
                  <a:gd name="T10" fmla="*/ 0 w 280"/>
                  <a:gd name="T11" fmla="*/ 0 h 1391"/>
                  <a:gd name="T12" fmla="*/ 0 w 280"/>
                  <a:gd name="T13" fmla="*/ 0 h 1391"/>
                  <a:gd name="T14" fmla="*/ 0 w 280"/>
                  <a:gd name="T15" fmla="*/ 0 h 1391"/>
                  <a:gd name="T16" fmla="*/ 0 w 280"/>
                  <a:gd name="T17" fmla="*/ 0 h 1391"/>
                  <a:gd name="T18" fmla="*/ 0 w 280"/>
                  <a:gd name="T19" fmla="*/ 0 h 1391"/>
                  <a:gd name="T20" fmla="*/ 0 w 280"/>
                  <a:gd name="T21" fmla="*/ 0 h 1391"/>
                  <a:gd name="T22" fmla="*/ 0 w 280"/>
                  <a:gd name="T23" fmla="*/ 0 h 1391"/>
                  <a:gd name="T24" fmla="*/ 0 w 280"/>
                  <a:gd name="T25" fmla="*/ 0 h 1391"/>
                  <a:gd name="T26" fmla="*/ 0 w 280"/>
                  <a:gd name="T27" fmla="*/ 0 h 1391"/>
                  <a:gd name="T28" fmla="*/ 0 w 280"/>
                  <a:gd name="T29" fmla="*/ 0 h 1391"/>
                  <a:gd name="T30" fmla="*/ 0 w 280"/>
                  <a:gd name="T31" fmla="*/ 0 h 1391"/>
                  <a:gd name="T32" fmla="*/ 0 w 280"/>
                  <a:gd name="T33" fmla="*/ 0 h 1391"/>
                  <a:gd name="T34" fmla="*/ 0 w 280"/>
                  <a:gd name="T35" fmla="*/ 0 h 1391"/>
                  <a:gd name="T36" fmla="*/ 0 w 280"/>
                  <a:gd name="T37" fmla="*/ 0 h 1391"/>
                  <a:gd name="T38" fmla="*/ 0 w 280"/>
                  <a:gd name="T39" fmla="*/ 0 h 1391"/>
                  <a:gd name="T40" fmla="*/ 0 w 280"/>
                  <a:gd name="T41" fmla="*/ 0 h 1391"/>
                  <a:gd name="T42" fmla="*/ 0 w 280"/>
                  <a:gd name="T43" fmla="*/ 0 h 1391"/>
                  <a:gd name="T44" fmla="*/ 0 w 280"/>
                  <a:gd name="T45" fmla="*/ 0 h 1391"/>
                  <a:gd name="T46" fmla="*/ 0 w 280"/>
                  <a:gd name="T47" fmla="*/ 0 h 1391"/>
                  <a:gd name="T48" fmla="*/ 0 w 280"/>
                  <a:gd name="T49" fmla="*/ 0 h 1391"/>
                  <a:gd name="T50" fmla="*/ 0 w 280"/>
                  <a:gd name="T51" fmla="*/ 0 h 1391"/>
                  <a:gd name="T52" fmla="*/ 0 w 280"/>
                  <a:gd name="T53" fmla="*/ 0 h 1391"/>
                  <a:gd name="T54" fmla="*/ 0 w 280"/>
                  <a:gd name="T55" fmla="*/ 0 h 1391"/>
                  <a:gd name="T56" fmla="*/ 0 w 280"/>
                  <a:gd name="T57" fmla="*/ 0 h 1391"/>
                  <a:gd name="T58" fmla="*/ 0 w 280"/>
                  <a:gd name="T59" fmla="*/ 0 h 1391"/>
                  <a:gd name="T60" fmla="*/ 0 w 280"/>
                  <a:gd name="T61" fmla="*/ 0 h 1391"/>
                  <a:gd name="T62" fmla="*/ 0 w 280"/>
                  <a:gd name="T63" fmla="*/ 0 h 1391"/>
                  <a:gd name="T64" fmla="*/ 0 w 280"/>
                  <a:gd name="T65" fmla="*/ 0 h 1391"/>
                  <a:gd name="T66" fmla="*/ 0 w 280"/>
                  <a:gd name="T67" fmla="*/ 0 h 1391"/>
                  <a:gd name="T68" fmla="*/ 0 w 280"/>
                  <a:gd name="T69" fmla="*/ 0 h 1391"/>
                  <a:gd name="T70" fmla="*/ 0 w 280"/>
                  <a:gd name="T71" fmla="*/ 0 h 1391"/>
                  <a:gd name="T72" fmla="*/ 0 w 280"/>
                  <a:gd name="T73" fmla="*/ 0 h 1391"/>
                  <a:gd name="T74" fmla="*/ 0 w 280"/>
                  <a:gd name="T75" fmla="*/ 0 h 1391"/>
                  <a:gd name="T76" fmla="*/ 0 w 280"/>
                  <a:gd name="T77" fmla="*/ 0 h 1391"/>
                  <a:gd name="T78" fmla="*/ 0 w 280"/>
                  <a:gd name="T79" fmla="*/ 0 h 1391"/>
                  <a:gd name="T80" fmla="*/ 0 w 280"/>
                  <a:gd name="T81" fmla="*/ 0 h 13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1391"/>
                  <a:gd name="T125" fmla="*/ 280 w 280"/>
                  <a:gd name="T126" fmla="*/ 1391 h 13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1391">
                    <a:moveTo>
                      <a:pt x="276" y="54"/>
                    </a:moveTo>
                    <a:lnTo>
                      <a:pt x="260" y="138"/>
                    </a:lnTo>
                    <a:lnTo>
                      <a:pt x="246" y="219"/>
                    </a:lnTo>
                    <a:lnTo>
                      <a:pt x="233" y="300"/>
                    </a:lnTo>
                    <a:lnTo>
                      <a:pt x="224" y="377"/>
                    </a:lnTo>
                    <a:lnTo>
                      <a:pt x="215" y="455"/>
                    </a:lnTo>
                    <a:lnTo>
                      <a:pt x="209" y="528"/>
                    </a:lnTo>
                    <a:lnTo>
                      <a:pt x="204" y="599"/>
                    </a:lnTo>
                    <a:lnTo>
                      <a:pt x="199" y="668"/>
                    </a:lnTo>
                    <a:lnTo>
                      <a:pt x="196" y="734"/>
                    </a:lnTo>
                    <a:lnTo>
                      <a:pt x="194" y="797"/>
                    </a:lnTo>
                    <a:lnTo>
                      <a:pt x="194" y="855"/>
                    </a:lnTo>
                    <a:lnTo>
                      <a:pt x="192" y="909"/>
                    </a:lnTo>
                    <a:lnTo>
                      <a:pt x="192" y="960"/>
                    </a:lnTo>
                    <a:lnTo>
                      <a:pt x="192" y="1005"/>
                    </a:lnTo>
                    <a:lnTo>
                      <a:pt x="192" y="1046"/>
                    </a:lnTo>
                    <a:lnTo>
                      <a:pt x="192" y="1082"/>
                    </a:lnTo>
                    <a:lnTo>
                      <a:pt x="191" y="1117"/>
                    </a:lnTo>
                    <a:lnTo>
                      <a:pt x="187" y="1155"/>
                    </a:lnTo>
                    <a:lnTo>
                      <a:pt x="181" y="1192"/>
                    </a:lnTo>
                    <a:lnTo>
                      <a:pt x="172" y="1230"/>
                    </a:lnTo>
                    <a:lnTo>
                      <a:pt x="162" y="1266"/>
                    </a:lnTo>
                    <a:lnTo>
                      <a:pt x="152" y="1298"/>
                    </a:lnTo>
                    <a:lnTo>
                      <a:pt x="140" y="1328"/>
                    </a:lnTo>
                    <a:lnTo>
                      <a:pt x="127" y="1353"/>
                    </a:lnTo>
                    <a:lnTo>
                      <a:pt x="121" y="1364"/>
                    </a:lnTo>
                    <a:lnTo>
                      <a:pt x="115" y="1373"/>
                    </a:lnTo>
                    <a:lnTo>
                      <a:pt x="109" y="1381"/>
                    </a:lnTo>
                    <a:lnTo>
                      <a:pt x="102" y="1386"/>
                    </a:lnTo>
                    <a:lnTo>
                      <a:pt x="95" y="1389"/>
                    </a:lnTo>
                    <a:lnTo>
                      <a:pt x="90" y="1391"/>
                    </a:lnTo>
                    <a:lnTo>
                      <a:pt x="84" y="1391"/>
                    </a:lnTo>
                    <a:lnTo>
                      <a:pt x="78" y="1387"/>
                    </a:lnTo>
                    <a:lnTo>
                      <a:pt x="73" y="1382"/>
                    </a:lnTo>
                    <a:lnTo>
                      <a:pt x="68" y="1374"/>
                    </a:lnTo>
                    <a:lnTo>
                      <a:pt x="63" y="1363"/>
                    </a:lnTo>
                    <a:lnTo>
                      <a:pt x="58" y="1349"/>
                    </a:lnTo>
                    <a:lnTo>
                      <a:pt x="54" y="1333"/>
                    </a:lnTo>
                    <a:lnTo>
                      <a:pt x="50" y="1315"/>
                    </a:lnTo>
                    <a:lnTo>
                      <a:pt x="46" y="1291"/>
                    </a:lnTo>
                    <a:lnTo>
                      <a:pt x="44" y="1266"/>
                    </a:lnTo>
                    <a:lnTo>
                      <a:pt x="39" y="1208"/>
                    </a:lnTo>
                    <a:lnTo>
                      <a:pt x="34" y="1146"/>
                    </a:lnTo>
                    <a:lnTo>
                      <a:pt x="28" y="1080"/>
                    </a:lnTo>
                    <a:lnTo>
                      <a:pt x="23" y="1011"/>
                    </a:lnTo>
                    <a:lnTo>
                      <a:pt x="16" y="941"/>
                    </a:lnTo>
                    <a:lnTo>
                      <a:pt x="11" y="869"/>
                    </a:lnTo>
                    <a:lnTo>
                      <a:pt x="8" y="798"/>
                    </a:lnTo>
                    <a:lnTo>
                      <a:pt x="4" y="725"/>
                    </a:lnTo>
                    <a:lnTo>
                      <a:pt x="1" y="657"/>
                    </a:lnTo>
                    <a:lnTo>
                      <a:pt x="0" y="589"/>
                    </a:lnTo>
                    <a:lnTo>
                      <a:pt x="1" y="524"/>
                    </a:lnTo>
                    <a:lnTo>
                      <a:pt x="3" y="466"/>
                    </a:lnTo>
                    <a:lnTo>
                      <a:pt x="5" y="437"/>
                    </a:lnTo>
                    <a:lnTo>
                      <a:pt x="8" y="411"/>
                    </a:lnTo>
                    <a:lnTo>
                      <a:pt x="10" y="386"/>
                    </a:lnTo>
                    <a:lnTo>
                      <a:pt x="14" y="362"/>
                    </a:lnTo>
                    <a:lnTo>
                      <a:pt x="18" y="341"/>
                    </a:lnTo>
                    <a:lnTo>
                      <a:pt x="23" y="321"/>
                    </a:lnTo>
                    <a:lnTo>
                      <a:pt x="28" y="302"/>
                    </a:lnTo>
                    <a:lnTo>
                      <a:pt x="34" y="287"/>
                    </a:lnTo>
                    <a:lnTo>
                      <a:pt x="49" y="257"/>
                    </a:lnTo>
                    <a:lnTo>
                      <a:pt x="66" y="226"/>
                    </a:lnTo>
                    <a:lnTo>
                      <a:pt x="85" y="195"/>
                    </a:lnTo>
                    <a:lnTo>
                      <a:pt x="106" y="163"/>
                    </a:lnTo>
                    <a:lnTo>
                      <a:pt x="127" y="133"/>
                    </a:lnTo>
                    <a:lnTo>
                      <a:pt x="150" y="103"/>
                    </a:lnTo>
                    <a:lnTo>
                      <a:pt x="172" y="76"/>
                    </a:lnTo>
                    <a:lnTo>
                      <a:pt x="195" y="51"/>
                    </a:lnTo>
                    <a:lnTo>
                      <a:pt x="215" y="31"/>
                    </a:lnTo>
                    <a:lnTo>
                      <a:pt x="233" y="16"/>
                    </a:lnTo>
                    <a:lnTo>
                      <a:pt x="242" y="10"/>
                    </a:lnTo>
                    <a:lnTo>
                      <a:pt x="250" y="5"/>
                    </a:lnTo>
                    <a:lnTo>
                      <a:pt x="256" y="2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2" y="3"/>
                    </a:lnTo>
                    <a:lnTo>
                      <a:pt x="276" y="5"/>
                    </a:lnTo>
                    <a:lnTo>
                      <a:pt x="278" y="12"/>
                    </a:lnTo>
                    <a:lnTo>
                      <a:pt x="280" y="19"/>
                    </a:lnTo>
                    <a:lnTo>
                      <a:pt x="280" y="29"/>
                    </a:lnTo>
                    <a:lnTo>
                      <a:pt x="278" y="40"/>
                    </a:lnTo>
                    <a:lnTo>
                      <a:pt x="27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7" name="Freeform 98"/>
              <p:cNvSpPr>
                <a:spLocks/>
              </p:cNvSpPr>
              <p:nvPr/>
            </p:nvSpPr>
            <p:spPr bwMode="auto">
              <a:xfrm>
                <a:off x="1823" y="2508"/>
                <a:ext cx="54" cy="279"/>
              </a:xfrm>
              <a:custGeom>
                <a:avLst/>
                <a:gdLst>
                  <a:gd name="T0" fmla="*/ 0 w 270"/>
                  <a:gd name="T1" fmla="*/ 0 h 1394"/>
                  <a:gd name="T2" fmla="*/ 0 w 270"/>
                  <a:gd name="T3" fmla="*/ 0 h 1394"/>
                  <a:gd name="T4" fmla="*/ 0 w 270"/>
                  <a:gd name="T5" fmla="*/ 0 h 1394"/>
                  <a:gd name="T6" fmla="*/ 0 w 270"/>
                  <a:gd name="T7" fmla="*/ 0 h 1394"/>
                  <a:gd name="T8" fmla="*/ 0 w 270"/>
                  <a:gd name="T9" fmla="*/ 0 h 1394"/>
                  <a:gd name="T10" fmla="*/ 0 w 270"/>
                  <a:gd name="T11" fmla="*/ 0 h 1394"/>
                  <a:gd name="T12" fmla="*/ 0 w 270"/>
                  <a:gd name="T13" fmla="*/ 0 h 1394"/>
                  <a:gd name="T14" fmla="*/ 0 w 270"/>
                  <a:gd name="T15" fmla="*/ 0 h 1394"/>
                  <a:gd name="T16" fmla="*/ 0 w 270"/>
                  <a:gd name="T17" fmla="*/ 0 h 1394"/>
                  <a:gd name="T18" fmla="*/ 0 w 270"/>
                  <a:gd name="T19" fmla="*/ 0 h 1394"/>
                  <a:gd name="T20" fmla="*/ 0 w 270"/>
                  <a:gd name="T21" fmla="*/ 0 h 1394"/>
                  <a:gd name="T22" fmla="*/ 0 w 270"/>
                  <a:gd name="T23" fmla="*/ 0 h 1394"/>
                  <a:gd name="T24" fmla="*/ 0 w 270"/>
                  <a:gd name="T25" fmla="*/ 0 h 1394"/>
                  <a:gd name="T26" fmla="*/ 0 w 270"/>
                  <a:gd name="T27" fmla="*/ 0 h 1394"/>
                  <a:gd name="T28" fmla="*/ 0 w 270"/>
                  <a:gd name="T29" fmla="*/ 0 h 1394"/>
                  <a:gd name="T30" fmla="*/ 0 w 270"/>
                  <a:gd name="T31" fmla="*/ 0 h 1394"/>
                  <a:gd name="T32" fmla="*/ 0 w 270"/>
                  <a:gd name="T33" fmla="*/ 0 h 1394"/>
                  <a:gd name="T34" fmla="*/ 0 w 270"/>
                  <a:gd name="T35" fmla="*/ 0 h 1394"/>
                  <a:gd name="T36" fmla="*/ 0 w 270"/>
                  <a:gd name="T37" fmla="*/ 0 h 1394"/>
                  <a:gd name="T38" fmla="*/ 0 w 270"/>
                  <a:gd name="T39" fmla="*/ 0 h 1394"/>
                  <a:gd name="T40" fmla="*/ 0 w 270"/>
                  <a:gd name="T41" fmla="*/ 0 h 1394"/>
                  <a:gd name="T42" fmla="*/ 0 w 270"/>
                  <a:gd name="T43" fmla="*/ 0 h 1394"/>
                  <a:gd name="T44" fmla="*/ 0 w 270"/>
                  <a:gd name="T45" fmla="*/ 0 h 1394"/>
                  <a:gd name="T46" fmla="*/ 0 w 270"/>
                  <a:gd name="T47" fmla="*/ 0 h 1394"/>
                  <a:gd name="T48" fmla="*/ 0 w 270"/>
                  <a:gd name="T49" fmla="*/ 0 h 1394"/>
                  <a:gd name="T50" fmla="*/ 0 w 270"/>
                  <a:gd name="T51" fmla="*/ 0 h 1394"/>
                  <a:gd name="T52" fmla="*/ 0 w 270"/>
                  <a:gd name="T53" fmla="*/ 0 h 1394"/>
                  <a:gd name="T54" fmla="*/ 0 w 270"/>
                  <a:gd name="T55" fmla="*/ 0 h 1394"/>
                  <a:gd name="T56" fmla="*/ 0 w 270"/>
                  <a:gd name="T57" fmla="*/ 0 h 1394"/>
                  <a:gd name="T58" fmla="*/ 0 w 270"/>
                  <a:gd name="T59" fmla="*/ 0 h 1394"/>
                  <a:gd name="T60" fmla="*/ 0 w 270"/>
                  <a:gd name="T61" fmla="*/ 0 h 1394"/>
                  <a:gd name="T62" fmla="*/ 0 w 270"/>
                  <a:gd name="T63" fmla="*/ 0 h 1394"/>
                  <a:gd name="T64" fmla="*/ 0 w 270"/>
                  <a:gd name="T65" fmla="*/ 0 h 1394"/>
                  <a:gd name="T66" fmla="*/ 0 w 270"/>
                  <a:gd name="T67" fmla="*/ 0 h 1394"/>
                  <a:gd name="T68" fmla="*/ 0 w 270"/>
                  <a:gd name="T69" fmla="*/ 0 h 1394"/>
                  <a:gd name="T70" fmla="*/ 0 w 270"/>
                  <a:gd name="T71" fmla="*/ 0 h 1394"/>
                  <a:gd name="T72" fmla="*/ 0 w 270"/>
                  <a:gd name="T73" fmla="*/ 0 h 1394"/>
                  <a:gd name="T74" fmla="*/ 0 w 270"/>
                  <a:gd name="T75" fmla="*/ 0 h 1394"/>
                  <a:gd name="T76" fmla="*/ 0 w 270"/>
                  <a:gd name="T77" fmla="*/ 0 h 1394"/>
                  <a:gd name="T78" fmla="*/ 0 w 270"/>
                  <a:gd name="T79" fmla="*/ 0 h 1394"/>
                  <a:gd name="T80" fmla="*/ 0 w 270"/>
                  <a:gd name="T81" fmla="*/ 0 h 1394"/>
                  <a:gd name="T82" fmla="*/ 0 w 270"/>
                  <a:gd name="T83" fmla="*/ 0 h 13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0"/>
                  <a:gd name="T127" fmla="*/ 0 h 1394"/>
                  <a:gd name="T128" fmla="*/ 270 w 270"/>
                  <a:gd name="T129" fmla="*/ 1394 h 139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0" h="1394">
                    <a:moveTo>
                      <a:pt x="267" y="58"/>
                    </a:moveTo>
                    <a:lnTo>
                      <a:pt x="258" y="99"/>
                    </a:lnTo>
                    <a:lnTo>
                      <a:pt x="250" y="140"/>
                    </a:lnTo>
                    <a:lnTo>
                      <a:pt x="243" y="181"/>
                    </a:lnTo>
                    <a:lnTo>
                      <a:pt x="238" y="222"/>
                    </a:lnTo>
                    <a:lnTo>
                      <a:pt x="228" y="302"/>
                    </a:lnTo>
                    <a:lnTo>
                      <a:pt x="219" y="380"/>
                    </a:lnTo>
                    <a:lnTo>
                      <a:pt x="214" y="456"/>
                    </a:lnTo>
                    <a:lnTo>
                      <a:pt x="210" y="531"/>
                    </a:lnTo>
                    <a:lnTo>
                      <a:pt x="209" y="602"/>
                    </a:lnTo>
                    <a:lnTo>
                      <a:pt x="209" y="669"/>
                    </a:lnTo>
                    <a:lnTo>
                      <a:pt x="209" y="735"/>
                    </a:lnTo>
                    <a:lnTo>
                      <a:pt x="212" y="798"/>
                    </a:lnTo>
                    <a:lnTo>
                      <a:pt x="213" y="855"/>
                    </a:lnTo>
                    <a:lnTo>
                      <a:pt x="215" y="910"/>
                    </a:lnTo>
                    <a:lnTo>
                      <a:pt x="218" y="961"/>
                    </a:lnTo>
                    <a:lnTo>
                      <a:pt x="220" y="1007"/>
                    </a:lnTo>
                    <a:lnTo>
                      <a:pt x="222" y="1049"/>
                    </a:lnTo>
                    <a:lnTo>
                      <a:pt x="222" y="1086"/>
                    </a:lnTo>
                    <a:lnTo>
                      <a:pt x="220" y="1121"/>
                    </a:lnTo>
                    <a:lnTo>
                      <a:pt x="217" y="1158"/>
                    </a:lnTo>
                    <a:lnTo>
                      <a:pt x="210" y="1196"/>
                    </a:lnTo>
                    <a:lnTo>
                      <a:pt x="203" y="1233"/>
                    </a:lnTo>
                    <a:lnTo>
                      <a:pt x="193" y="1268"/>
                    </a:lnTo>
                    <a:lnTo>
                      <a:pt x="183" y="1302"/>
                    </a:lnTo>
                    <a:lnTo>
                      <a:pt x="172" y="1332"/>
                    </a:lnTo>
                    <a:lnTo>
                      <a:pt x="159" y="1357"/>
                    </a:lnTo>
                    <a:lnTo>
                      <a:pt x="153" y="1367"/>
                    </a:lnTo>
                    <a:lnTo>
                      <a:pt x="147" y="1376"/>
                    </a:lnTo>
                    <a:lnTo>
                      <a:pt x="141" y="1383"/>
                    </a:lnTo>
                    <a:lnTo>
                      <a:pt x="134" y="1389"/>
                    </a:lnTo>
                    <a:lnTo>
                      <a:pt x="128" y="1393"/>
                    </a:lnTo>
                    <a:lnTo>
                      <a:pt x="123" y="1394"/>
                    </a:lnTo>
                    <a:lnTo>
                      <a:pt x="117" y="1393"/>
                    </a:lnTo>
                    <a:lnTo>
                      <a:pt x="112" y="1391"/>
                    </a:lnTo>
                    <a:lnTo>
                      <a:pt x="106" y="1386"/>
                    </a:lnTo>
                    <a:lnTo>
                      <a:pt x="101" y="1377"/>
                    </a:lnTo>
                    <a:lnTo>
                      <a:pt x="96" y="1367"/>
                    </a:lnTo>
                    <a:lnTo>
                      <a:pt x="92" y="1353"/>
                    </a:lnTo>
                    <a:lnTo>
                      <a:pt x="88" y="1337"/>
                    </a:lnTo>
                    <a:lnTo>
                      <a:pt x="84" y="1317"/>
                    </a:lnTo>
                    <a:lnTo>
                      <a:pt x="81" y="1294"/>
                    </a:lnTo>
                    <a:lnTo>
                      <a:pt x="78" y="1268"/>
                    </a:lnTo>
                    <a:lnTo>
                      <a:pt x="72" y="1210"/>
                    </a:lnTo>
                    <a:lnTo>
                      <a:pt x="64" y="1147"/>
                    </a:lnTo>
                    <a:lnTo>
                      <a:pt x="57" y="1081"/>
                    </a:lnTo>
                    <a:lnTo>
                      <a:pt x="48" y="1012"/>
                    </a:lnTo>
                    <a:lnTo>
                      <a:pt x="40" y="941"/>
                    </a:lnTo>
                    <a:lnTo>
                      <a:pt x="30" y="870"/>
                    </a:lnTo>
                    <a:lnTo>
                      <a:pt x="22" y="798"/>
                    </a:lnTo>
                    <a:lnTo>
                      <a:pt x="15" y="727"/>
                    </a:lnTo>
                    <a:lnTo>
                      <a:pt x="8" y="658"/>
                    </a:lnTo>
                    <a:lnTo>
                      <a:pt x="3" y="590"/>
                    </a:lnTo>
                    <a:lnTo>
                      <a:pt x="0" y="527"/>
                    </a:lnTo>
                    <a:lnTo>
                      <a:pt x="0" y="468"/>
                    </a:lnTo>
                    <a:lnTo>
                      <a:pt x="0" y="439"/>
                    </a:lnTo>
                    <a:lnTo>
                      <a:pt x="1" y="413"/>
                    </a:lnTo>
                    <a:lnTo>
                      <a:pt x="3" y="388"/>
                    </a:lnTo>
                    <a:lnTo>
                      <a:pt x="6" y="365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6"/>
                    </a:lnTo>
                    <a:lnTo>
                      <a:pt x="25" y="290"/>
                    </a:lnTo>
                    <a:lnTo>
                      <a:pt x="38" y="260"/>
                    </a:lnTo>
                    <a:lnTo>
                      <a:pt x="56" y="227"/>
                    </a:lnTo>
                    <a:lnTo>
                      <a:pt x="76" y="195"/>
                    </a:lnTo>
                    <a:lnTo>
                      <a:pt x="96" y="164"/>
                    </a:lnTo>
                    <a:lnTo>
                      <a:pt x="118" y="132"/>
                    </a:lnTo>
                    <a:lnTo>
                      <a:pt x="141" y="102"/>
                    </a:lnTo>
                    <a:lnTo>
                      <a:pt x="163" y="75"/>
                    </a:lnTo>
                    <a:lnTo>
                      <a:pt x="184" y="51"/>
                    </a:lnTo>
                    <a:lnTo>
                      <a:pt x="204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39" y="5"/>
                    </a:lnTo>
                    <a:lnTo>
                      <a:pt x="247" y="3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7" y="6"/>
                    </a:lnTo>
                    <a:lnTo>
                      <a:pt x="269" y="13"/>
                    </a:lnTo>
                    <a:lnTo>
                      <a:pt x="270" y="20"/>
                    </a:lnTo>
                    <a:lnTo>
                      <a:pt x="270" y="30"/>
                    </a:lnTo>
                    <a:lnTo>
                      <a:pt x="269" y="43"/>
                    </a:lnTo>
                    <a:lnTo>
                      <a:pt x="267" y="5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8" name="Freeform 99"/>
              <p:cNvSpPr>
                <a:spLocks/>
              </p:cNvSpPr>
              <p:nvPr/>
            </p:nvSpPr>
            <p:spPr bwMode="auto">
              <a:xfrm>
                <a:off x="1997" y="2368"/>
                <a:ext cx="62" cy="273"/>
              </a:xfrm>
              <a:custGeom>
                <a:avLst/>
                <a:gdLst>
                  <a:gd name="T0" fmla="*/ 0 w 307"/>
                  <a:gd name="T1" fmla="*/ 0 h 1365"/>
                  <a:gd name="T2" fmla="*/ 0 w 307"/>
                  <a:gd name="T3" fmla="*/ 0 h 1365"/>
                  <a:gd name="T4" fmla="*/ 0 w 307"/>
                  <a:gd name="T5" fmla="*/ 0 h 1365"/>
                  <a:gd name="T6" fmla="*/ 0 w 307"/>
                  <a:gd name="T7" fmla="*/ 0 h 1365"/>
                  <a:gd name="T8" fmla="*/ 0 w 307"/>
                  <a:gd name="T9" fmla="*/ 0 h 1365"/>
                  <a:gd name="T10" fmla="*/ 0 w 307"/>
                  <a:gd name="T11" fmla="*/ 0 h 1365"/>
                  <a:gd name="T12" fmla="*/ 0 w 307"/>
                  <a:gd name="T13" fmla="*/ 0 h 1365"/>
                  <a:gd name="T14" fmla="*/ 0 w 307"/>
                  <a:gd name="T15" fmla="*/ 0 h 1365"/>
                  <a:gd name="T16" fmla="*/ 0 w 307"/>
                  <a:gd name="T17" fmla="*/ 0 h 1365"/>
                  <a:gd name="T18" fmla="*/ 0 w 307"/>
                  <a:gd name="T19" fmla="*/ 0 h 1365"/>
                  <a:gd name="T20" fmla="*/ 0 w 307"/>
                  <a:gd name="T21" fmla="*/ 0 h 1365"/>
                  <a:gd name="T22" fmla="*/ 0 w 307"/>
                  <a:gd name="T23" fmla="*/ 0 h 1365"/>
                  <a:gd name="T24" fmla="*/ 0 w 307"/>
                  <a:gd name="T25" fmla="*/ 0 h 1365"/>
                  <a:gd name="T26" fmla="*/ 0 w 307"/>
                  <a:gd name="T27" fmla="*/ 0 h 1365"/>
                  <a:gd name="T28" fmla="*/ 0 w 307"/>
                  <a:gd name="T29" fmla="*/ 0 h 1365"/>
                  <a:gd name="T30" fmla="*/ 0 w 307"/>
                  <a:gd name="T31" fmla="*/ 0 h 1365"/>
                  <a:gd name="T32" fmla="*/ 0 w 307"/>
                  <a:gd name="T33" fmla="*/ 0 h 1365"/>
                  <a:gd name="T34" fmla="*/ 0 w 307"/>
                  <a:gd name="T35" fmla="*/ 0 h 1365"/>
                  <a:gd name="T36" fmla="*/ 0 w 307"/>
                  <a:gd name="T37" fmla="*/ 0 h 1365"/>
                  <a:gd name="T38" fmla="*/ 0 w 307"/>
                  <a:gd name="T39" fmla="*/ 0 h 1365"/>
                  <a:gd name="T40" fmla="*/ 0 w 307"/>
                  <a:gd name="T41" fmla="*/ 0 h 1365"/>
                  <a:gd name="T42" fmla="*/ 0 w 307"/>
                  <a:gd name="T43" fmla="*/ 0 h 1365"/>
                  <a:gd name="T44" fmla="*/ 0 w 307"/>
                  <a:gd name="T45" fmla="*/ 0 h 1365"/>
                  <a:gd name="T46" fmla="*/ 0 w 307"/>
                  <a:gd name="T47" fmla="*/ 0 h 1365"/>
                  <a:gd name="T48" fmla="*/ 0 w 307"/>
                  <a:gd name="T49" fmla="*/ 0 h 1365"/>
                  <a:gd name="T50" fmla="*/ 0 w 307"/>
                  <a:gd name="T51" fmla="*/ 0 h 1365"/>
                  <a:gd name="T52" fmla="*/ 0 w 307"/>
                  <a:gd name="T53" fmla="*/ 0 h 1365"/>
                  <a:gd name="T54" fmla="*/ 0 w 307"/>
                  <a:gd name="T55" fmla="*/ 0 h 1365"/>
                  <a:gd name="T56" fmla="*/ 0 w 307"/>
                  <a:gd name="T57" fmla="*/ 0 h 1365"/>
                  <a:gd name="T58" fmla="*/ 0 w 307"/>
                  <a:gd name="T59" fmla="*/ 0 h 1365"/>
                  <a:gd name="T60" fmla="*/ 0 w 307"/>
                  <a:gd name="T61" fmla="*/ 0 h 1365"/>
                  <a:gd name="T62" fmla="*/ 0 w 307"/>
                  <a:gd name="T63" fmla="*/ 0 h 1365"/>
                  <a:gd name="T64" fmla="*/ 0 w 307"/>
                  <a:gd name="T65" fmla="*/ 0 h 1365"/>
                  <a:gd name="T66" fmla="*/ 0 w 307"/>
                  <a:gd name="T67" fmla="*/ 0 h 1365"/>
                  <a:gd name="T68" fmla="*/ 0 w 307"/>
                  <a:gd name="T69" fmla="*/ 0 h 1365"/>
                  <a:gd name="T70" fmla="*/ 0 w 307"/>
                  <a:gd name="T71" fmla="*/ 0 h 1365"/>
                  <a:gd name="T72" fmla="*/ 0 w 307"/>
                  <a:gd name="T73" fmla="*/ 0 h 1365"/>
                  <a:gd name="T74" fmla="*/ 0 w 307"/>
                  <a:gd name="T75" fmla="*/ 0 h 1365"/>
                  <a:gd name="T76" fmla="*/ 0 w 307"/>
                  <a:gd name="T77" fmla="*/ 0 h 1365"/>
                  <a:gd name="T78" fmla="*/ 0 w 307"/>
                  <a:gd name="T79" fmla="*/ 0 h 1365"/>
                  <a:gd name="T80" fmla="*/ 0 w 307"/>
                  <a:gd name="T81" fmla="*/ 0 h 1365"/>
                  <a:gd name="T82" fmla="*/ 0 w 307"/>
                  <a:gd name="T83" fmla="*/ 0 h 1365"/>
                  <a:gd name="T84" fmla="*/ 0 w 307"/>
                  <a:gd name="T85" fmla="*/ 0 h 1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7"/>
                  <a:gd name="T130" fmla="*/ 0 h 1365"/>
                  <a:gd name="T131" fmla="*/ 307 w 307"/>
                  <a:gd name="T132" fmla="*/ 1365 h 13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7" h="1365">
                    <a:moveTo>
                      <a:pt x="303" y="71"/>
                    </a:moveTo>
                    <a:lnTo>
                      <a:pt x="287" y="153"/>
                    </a:lnTo>
                    <a:lnTo>
                      <a:pt x="271" y="233"/>
                    </a:lnTo>
                    <a:lnTo>
                      <a:pt x="257" y="311"/>
                    </a:lnTo>
                    <a:lnTo>
                      <a:pt x="243" y="387"/>
                    </a:lnTo>
                    <a:lnTo>
                      <a:pt x="232" y="460"/>
                    </a:lnTo>
                    <a:lnTo>
                      <a:pt x="222" y="530"/>
                    </a:lnTo>
                    <a:lnTo>
                      <a:pt x="212" y="598"/>
                    </a:lnTo>
                    <a:lnTo>
                      <a:pt x="204" y="663"/>
                    </a:lnTo>
                    <a:lnTo>
                      <a:pt x="197" y="725"/>
                    </a:lnTo>
                    <a:lnTo>
                      <a:pt x="191" y="784"/>
                    </a:lnTo>
                    <a:lnTo>
                      <a:pt x="186" y="839"/>
                    </a:lnTo>
                    <a:lnTo>
                      <a:pt x="182" y="890"/>
                    </a:lnTo>
                    <a:lnTo>
                      <a:pt x="178" y="939"/>
                    </a:lnTo>
                    <a:lnTo>
                      <a:pt x="177" y="982"/>
                    </a:lnTo>
                    <a:lnTo>
                      <a:pt x="176" y="1022"/>
                    </a:lnTo>
                    <a:lnTo>
                      <a:pt x="175" y="1058"/>
                    </a:lnTo>
                    <a:lnTo>
                      <a:pt x="173" y="1095"/>
                    </a:lnTo>
                    <a:lnTo>
                      <a:pt x="170" y="1131"/>
                    </a:lnTo>
                    <a:lnTo>
                      <a:pt x="163" y="1168"/>
                    </a:lnTo>
                    <a:lnTo>
                      <a:pt x="156" y="1206"/>
                    </a:lnTo>
                    <a:lnTo>
                      <a:pt x="146" y="1241"/>
                    </a:lnTo>
                    <a:lnTo>
                      <a:pt x="135" y="1274"/>
                    </a:lnTo>
                    <a:lnTo>
                      <a:pt x="122" y="1303"/>
                    </a:lnTo>
                    <a:lnTo>
                      <a:pt x="110" y="1328"/>
                    </a:lnTo>
                    <a:lnTo>
                      <a:pt x="103" y="1339"/>
                    </a:lnTo>
                    <a:lnTo>
                      <a:pt x="97" y="1348"/>
                    </a:lnTo>
                    <a:lnTo>
                      <a:pt x="91" y="1355"/>
                    </a:lnTo>
                    <a:lnTo>
                      <a:pt x="85" y="1360"/>
                    </a:lnTo>
                    <a:lnTo>
                      <a:pt x="78" y="1364"/>
                    </a:lnTo>
                    <a:lnTo>
                      <a:pt x="72" y="1365"/>
                    </a:lnTo>
                    <a:lnTo>
                      <a:pt x="66" y="1365"/>
                    </a:lnTo>
                    <a:lnTo>
                      <a:pt x="60" y="1362"/>
                    </a:lnTo>
                    <a:lnTo>
                      <a:pt x="55" y="1357"/>
                    </a:lnTo>
                    <a:lnTo>
                      <a:pt x="50" y="1349"/>
                    </a:lnTo>
                    <a:lnTo>
                      <a:pt x="45" y="1338"/>
                    </a:lnTo>
                    <a:lnTo>
                      <a:pt x="40" y="1325"/>
                    </a:lnTo>
                    <a:lnTo>
                      <a:pt x="36" y="1309"/>
                    </a:lnTo>
                    <a:lnTo>
                      <a:pt x="32" y="1289"/>
                    </a:lnTo>
                    <a:lnTo>
                      <a:pt x="30" y="1268"/>
                    </a:lnTo>
                    <a:lnTo>
                      <a:pt x="27" y="1242"/>
                    </a:lnTo>
                    <a:lnTo>
                      <a:pt x="22" y="1183"/>
                    </a:lnTo>
                    <a:lnTo>
                      <a:pt x="17" y="1118"/>
                    </a:lnTo>
                    <a:lnTo>
                      <a:pt x="14" y="1050"/>
                    </a:lnTo>
                    <a:lnTo>
                      <a:pt x="9" y="977"/>
                    </a:lnTo>
                    <a:lnTo>
                      <a:pt x="6" y="902"/>
                    </a:lnTo>
                    <a:lnTo>
                      <a:pt x="2" y="826"/>
                    </a:lnTo>
                    <a:lnTo>
                      <a:pt x="1" y="750"/>
                    </a:lnTo>
                    <a:lnTo>
                      <a:pt x="0" y="674"/>
                    </a:lnTo>
                    <a:lnTo>
                      <a:pt x="0" y="599"/>
                    </a:lnTo>
                    <a:lnTo>
                      <a:pt x="1" y="527"/>
                    </a:lnTo>
                    <a:lnTo>
                      <a:pt x="4" y="459"/>
                    </a:lnTo>
                    <a:lnTo>
                      <a:pt x="9" y="396"/>
                    </a:lnTo>
                    <a:lnTo>
                      <a:pt x="11" y="366"/>
                    </a:lnTo>
                    <a:lnTo>
                      <a:pt x="15" y="338"/>
                    </a:lnTo>
                    <a:lnTo>
                      <a:pt x="19" y="311"/>
                    </a:lnTo>
                    <a:lnTo>
                      <a:pt x="24" y="287"/>
                    </a:lnTo>
                    <a:lnTo>
                      <a:pt x="29" y="265"/>
                    </a:lnTo>
                    <a:lnTo>
                      <a:pt x="34" y="243"/>
                    </a:lnTo>
                    <a:lnTo>
                      <a:pt x="40" y="225"/>
                    </a:lnTo>
                    <a:lnTo>
                      <a:pt x="46" y="208"/>
                    </a:lnTo>
                    <a:lnTo>
                      <a:pt x="53" y="195"/>
                    </a:lnTo>
                    <a:lnTo>
                      <a:pt x="61" y="181"/>
                    </a:lnTo>
                    <a:lnTo>
                      <a:pt x="70" y="166"/>
                    </a:lnTo>
                    <a:lnTo>
                      <a:pt x="78" y="152"/>
                    </a:lnTo>
                    <a:lnTo>
                      <a:pt x="98" y="125"/>
                    </a:lnTo>
                    <a:lnTo>
                      <a:pt x="121" y="100"/>
                    </a:lnTo>
                    <a:lnTo>
                      <a:pt x="143" y="76"/>
                    </a:lnTo>
                    <a:lnTo>
                      <a:pt x="167" y="55"/>
                    </a:lnTo>
                    <a:lnTo>
                      <a:pt x="191" y="36"/>
                    </a:lnTo>
                    <a:lnTo>
                      <a:pt x="214" y="21"/>
                    </a:lnTo>
                    <a:lnTo>
                      <a:pt x="224" y="15"/>
                    </a:lnTo>
                    <a:lnTo>
                      <a:pt x="236" y="10"/>
                    </a:lnTo>
                    <a:lnTo>
                      <a:pt x="246" y="5"/>
                    </a:lnTo>
                    <a:lnTo>
                      <a:pt x="256" y="2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3" y="5"/>
                    </a:lnTo>
                    <a:lnTo>
                      <a:pt x="298" y="10"/>
                    </a:lnTo>
                    <a:lnTo>
                      <a:pt x="302" y="16"/>
                    </a:lnTo>
                    <a:lnTo>
                      <a:pt x="306" y="24"/>
                    </a:lnTo>
                    <a:lnTo>
                      <a:pt x="307" y="32"/>
                    </a:lnTo>
                    <a:lnTo>
                      <a:pt x="307" y="44"/>
                    </a:lnTo>
                    <a:lnTo>
                      <a:pt x="306" y="56"/>
                    </a:lnTo>
                    <a:lnTo>
                      <a:pt x="303" y="7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9" name="Freeform 100"/>
              <p:cNvSpPr>
                <a:spLocks/>
              </p:cNvSpPr>
              <p:nvPr/>
            </p:nvSpPr>
            <p:spPr bwMode="auto">
              <a:xfrm>
                <a:off x="2091" y="2341"/>
                <a:ext cx="52" cy="239"/>
              </a:xfrm>
              <a:custGeom>
                <a:avLst/>
                <a:gdLst>
                  <a:gd name="T0" fmla="*/ 0 w 262"/>
                  <a:gd name="T1" fmla="*/ 0 h 1195"/>
                  <a:gd name="T2" fmla="*/ 0 w 262"/>
                  <a:gd name="T3" fmla="*/ 0 h 1195"/>
                  <a:gd name="T4" fmla="*/ 0 w 262"/>
                  <a:gd name="T5" fmla="*/ 0 h 1195"/>
                  <a:gd name="T6" fmla="*/ 0 w 262"/>
                  <a:gd name="T7" fmla="*/ 0 h 1195"/>
                  <a:gd name="T8" fmla="*/ 0 w 262"/>
                  <a:gd name="T9" fmla="*/ 0 h 1195"/>
                  <a:gd name="T10" fmla="*/ 0 w 262"/>
                  <a:gd name="T11" fmla="*/ 0 h 1195"/>
                  <a:gd name="T12" fmla="*/ 0 w 262"/>
                  <a:gd name="T13" fmla="*/ 0 h 1195"/>
                  <a:gd name="T14" fmla="*/ 0 w 262"/>
                  <a:gd name="T15" fmla="*/ 0 h 1195"/>
                  <a:gd name="T16" fmla="*/ 0 w 262"/>
                  <a:gd name="T17" fmla="*/ 0 h 1195"/>
                  <a:gd name="T18" fmla="*/ 0 w 262"/>
                  <a:gd name="T19" fmla="*/ 0 h 1195"/>
                  <a:gd name="T20" fmla="*/ 0 w 262"/>
                  <a:gd name="T21" fmla="*/ 0 h 1195"/>
                  <a:gd name="T22" fmla="*/ 0 w 262"/>
                  <a:gd name="T23" fmla="*/ 0 h 1195"/>
                  <a:gd name="T24" fmla="*/ 0 w 262"/>
                  <a:gd name="T25" fmla="*/ 0 h 1195"/>
                  <a:gd name="T26" fmla="*/ 0 w 262"/>
                  <a:gd name="T27" fmla="*/ 0 h 1195"/>
                  <a:gd name="T28" fmla="*/ 0 w 262"/>
                  <a:gd name="T29" fmla="*/ 0 h 1195"/>
                  <a:gd name="T30" fmla="*/ 0 w 262"/>
                  <a:gd name="T31" fmla="*/ 0 h 1195"/>
                  <a:gd name="T32" fmla="*/ 0 w 262"/>
                  <a:gd name="T33" fmla="*/ 0 h 1195"/>
                  <a:gd name="T34" fmla="*/ 0 w 262"/>
                  <a:gd name="T35" fmla="*/ 0 h 1195"/>
                  <a:gd name="T36" fmla="*/ 0 w 262"/>
                  <a:gd name="T37" fmla="*/ 0 h 1195"/>
                  <a:gd name="T38" fmla="*/ 0 w 262"/>
                  <a:gd name="T39" fmla="*/ 0 h 1195"/>
                  <a:gd name="T40" fmla="*/ 0 w 262"/>
                  <a:gd name="T41" fmla="*/ 0 h 1195"/>
                  <a:gd name="T42" fmla="*/ 0 w 262"/>
                  <a:gd name="T43" fmla="*/ 0 h 1195"/>
                  <a:gd name="T44" fmla="*/ 0 w 262"/>
                  <a:gd name="T45" fmla="*/ 0 h 1195"/>
                  <a:gd name="T46" fmla="*/ 0 w 262"/>
                  <a:gd name="T47" fmla="*/ 0 h 1195"/>
                  <a:gd name="T48" fmla="*/ 0 w 262"/>
                  <a:gd name="T49" fmla="*/ 0 h 1195"/>
                  <a:gd name="T50" fmla="*/ 0 w 262"/>
                  <a:gd name="T51" fmla="*/ 0 h 1195"/>
                  <a:gd name="T52" fmla="*/ 0 w 262"/>
                  <a:gd name="T53" fmla="*/ 0 h 1195"/>
                  <a:gd name="T54" fmla="*/ 0 w 262"/>
                  <a:gd name="T55" fmla="*/ 0 h 1195"/>
                  <a:gd name="T56" fmla="*/ 0 w 262"/>
                  <a:gd name="T57" fmla="*/ 0 h 1195"/>
                  <a:gd name="T58" fmla="*/ 0 w 262"/>
                  <a:gd name="T59" fmla="*/ 0 h 1195"/>
                  <a:gd name="T60" fmla="*/ 0 w 262"/>
                  <a:gd name="T61" fmla="*/ 0 h 1195"/>
                  <a:gd name="T62" fmla="*/ 0 w 262"/>
                  <a:gd name="T63" fmla="*/ 0 h 1195"/>
                  <a:gd name="T64" fmla="*/ 0 w 262"/>
                  <a:gd name="T65" fmla="*/ 0 h 1195"/>
                  <a:gd name="T66" fmla="*/ 0 w 262"/>
                  <a:gd name="T67" fmla="*/ 0 h 1195"/>
                  <a:gd name="T68" fmla="*/ 0 w 262"/>
                  <a:gd name="T69" fmla="*/ 0 h 1195"/>
                  <a:gd name="T70" fmla="*/ 0 w 262"/>
                  <a:gd name="T71" fmla="*/ 0 h 1195"/>
                  <a:gd name="T72" fmla="*/ 0 w 262"/>
                  <a:gd name="T73" fmla="*/ 0 h 1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2"/>
                  <a:gd name="T112" fmla="*/ 0 h 1195"/>
                  <a:gd name="T113" fmla="*/ 262 w 262"/>
                  <a:gd name="T114" fmla="*/ 1195 h 1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2" h="1195">
                    <a:moveTo>
                      <a:pt x="262" y="190"/>
                    </a:moveTo>
                    <a:lnTo>
                      <a:pt x="250" y="292"/>
                    </a:lnTo>
                    <a:lnTo>
                      <a:pt x="239" y="390"/>
                    </a:lnTo>
                    <a:lnTo>
                      <a:pt x="225" y="485"/>
                    </a:lnTo>
                    <a:lnTo>
                      <a:pt x="213" y="576"/>
                    </a:lnTo>
                    <a:lnTo>
                      <a:pt x="200" y="662"/>
                    </a:lnTo>
                    <a:lnTo>
                      <a:pt x="192" y="743"/>
                    </a:lnTo>
                    <a:lnTo>
                      <a:pt x="188" y="783"/>
                    </a:lnTo>
                    <a:lnTo>
                      <a:pt x="184" y="820"/>
                    </a:lnTo>
                    <a:lnTo>
                      <a:pt x="183" y="857"/>
                    </a:lnTo>
                    <a:lnTo>
                      <a:pt x="182" y="892"/>
                    </a:lnTo>
                    <a:lnTo>
                      <a:pt x="180" y="926"/>
                    </a:lnTo>
                    <a:lnTo>
                      <a:pt x="177" y="963"/>
                    </a:lnTo>
                    <a:lnTo>
                      <a:pt x="172" y="999"/>
                    </a:lnTo>
                    <a:lnTo>
                      <a:pt x="163" y="1036"/>
                    </a:lnTo>
                    <a:lnTo>
                      <a:pt x="154" y="1071"/>
                    </a:lnTo>
                    <a:lnTo>
                      <a:pt x="143" y="1104"/>
                    </a:lnTo>
                    <a:lnTo>
                      <a:pt x="132" y="1134"/>
                    </a:lnTo>
                    <a:lnTo>
                      <a:pt x="119" y="1159"/>
                    </a:lnTo>
                    <a:lnTo>
                      <a:pt x="113" y="1169"/>
                    </a:lnTo>
                    <a:lnTo>
                      <a:pt x="107" y="1177"/>
                    </a:lnTo>
                    <a:lnTo>
                      <a:pt x="101" y="1185"/>
                    </a:lnTo>
                    <a:lnTo>
                      <a:pt x="94" y="1190"/>
                    </a:lnTo>
                    <a:lnTo>
                      <a:pt x="88" y="1194"/>
                    </a:lnTo>
                    <a:lnTo>
                      <a:pt x="82" y="1195"/>
                    </a:lnTo>
                    <a:lnTo>
                      <a:pt x="76" y="1195"/>
                    </a:lnTo>
                    <a:lnTo>
                      <a:pt x="69" y="1192"/>
                    </a:lnTo>
                    <a:lnTo>
                      <a:pt x="64" y="1186"/>
                    </a:lnTo>
                    <a:lnTo>
                      <a:pt x="58" y="1179"/>
                    </a:lnTo>
                    <a:lnTo>
                      <a:pt x="53" y="1167"/>
                    </a:lnTo>
                    <a:lnTo>
                      <a:pt x="49" y="1154"/>
                    </a:lnTo>
                    <a:lnTo>
                      <a:pt x="44" y="1137"/>
                    </a:lnTo>
                    <a:lnTo>
                      <a:pt x="41" y="1119"/>
                    </a:lnTo>
                    <a:lnTo>
                      <a:pt x="37" y="1095"/>
                    </a:lnTo>
                    <a:lnTo>
                      <a:pt x="34" y="1069"/>
                    </a:lnTo>
                    <a:lnTo>
                      <a:pt x="26" y="958"/>
                    </a:lnTo>
                    <a:lnTo>
                      <a:pt x="18" y="843"/>
                    </a:lnTo>
                    <a:lnTo>
                      <a:pt x="12" y="729"/>
                    </a:lnTo>
                    <a:lnTo>
                      <a:pt x="7" y="618"/>
                    </a:lnTo>
                    <a:lnTo>
                      <a:pt x="5" y="512"/>
                    </a:lnTo>
                    <a:lnTo>
                      <a:pt x="2" y="416"/>
                    </a:lnTo>
                    <a:lnTo>
                      <a:pt x="0" y="330"/>
                    </a:lnTo>
                    <a:lnTo>
                      <a:pt x="0" y="259"/>
                    </a:lnTo>
                    <a:lnTo>
                      <a:pt x="1" y="221"/>
                    </a:lnTo>
                    <a:lnTo>
                      <a:pt x="2" y="186"/>
                    </a:lnTo>
                    <a:lnTo>
                      <a:pt x="6" y="155"/>
                    </a:lnTo>
                    <a:lnTo>
                      <a:pt x="11" y="126"/>
                    </a:lnTo>
                    <a:lnTo>
                      <a:pt x="17" y="103"/>
                    </a:lnTo>
                    <a:lnTo>
                      <a:pt x="24" y="80"/>
                    </a:lnTo>
                    <a:lnTo>
                      <a:pt x="33" y="62"/>
                    </a:lnTo>
                    <a:lnTo>
                      <a:pt x="42" y="45"/>
                    </a:lnTo>
                    <a:lnTo>
                      <a:pt x="52" y="32"/>
                    </a:lnTo>
                    <a:lnTo>
                      <a:pt x="63" y="20"/>
                    </a:lnTo>
                    <a:lnTo>
                      <a:pt x="74" y="12"/>
                    </a:lnTo>
                    <a:lnTo>
                      <a:pt x="86" y="5"/>
                    </a:lnTo>
                    <a:lnTo>
                      <a:pt x="98" y="2"/>
                    </a:lnTo>
                    <a:lnTo>
                      <a:pt x="111" y="0"/>
                    </a:lnTo>
                    <a:lnTo>
                      <a:pt x="123" y="0"/>
                    </a:lnTo>
                    <a:lnTo>
                      <a:pt x="136" y="2"/>
                    </a:lnTo>
                    <a:lnTo>
                      <a:pt x="148" y="5"/>
                    </a:lnTo>
                    <a:lnTo>
                      <a:pt x="160" y="10"/>
                    </a:lnTo>
                    <a:lnTo>
                      <a:pt x="173" y="18"/>
                    </a:lnTo>
                    <a:lnTo>
                      <a:pt x="185" y="25"/>
                    </a:lnTo>
                    <a:lnTo>
                      <a:pt x="197" y="35"/>
                    </a:lnTo>
                    <a:lnTo>
                      <a:pt x="207" y="45"/>
                    </a:lnTo>
                    <a:lnTo>
                      <a:pt x="218" y="58"/>
                    </a:lnTo>
                    <a:lnTo>
                      <a:pt x="227" y="70"/>
                    </a:lnTo>
                    <a:lnTo>
                      <a:pt x="235" y="83"/>
                    </a:lnTo>
                    <a:lnTo>
                      <a:pt x="243" y="98"/>
                    </a:lnTo>
                    <a:lnTo>
                      <a:pt x="249" y="111"/>
                    </a:lnTo>
                    <a:lnTo>
                      <a:pt x="254" y="126"/>
                    </a:lnTo>
                    <a:lnTo>
                      <a:pt x="258" y="143"/>
                    </a:lnTo>
                    <a:lnTo>
                      <a:pt x="260" y="158"/>
                    </a:lnTo>
                    <a:lnTo>
                      <a:pt x="262" y="174"/>
                    </a:lnTo>
                    <a:lnTo>
                      <a:pt x="262" y="19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0" name="Freeform 101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1" name="Freeform 102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2" name="Freeform 103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3" name="Freeform 104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4" name="Freeform 105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5" name="Freeform 106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6" name="Freeform 107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7" name="Freeform 108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8" name="Freeform 109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9" name="Freeform 110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0" name="Freeform 111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1" name="Freeform 112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2" name="Freeform 113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3" name="Freeform 114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4" name="Freeform 115"/>
              <p:cNvSpPr>
                <a:spLocks/>
              </p:cNvSpPr>
              <p:nvPr/>
            </p:nvSpPr>
            <p:spPr bwMode="auto">
              <a:xfrm>
                <a:off x="2973" y="456"/>
                <a:ext cx="40" cy="173"/>
              </a:xfrm>
              <a:custGeom>
                <a:avLst/>
                <a:gdLst>
                  <a:gd name="T0" fmla="*/ 0 w 202"/>
                  <a:gd name="T1" fmla="*/ 0 h 866"/>
                  <a:gd name="T2" fmla="*/ 0 w 202"/>
                  <a:gd name="T3" fmla="*/ 0 h 866"/>
                  <a:gd name="T4" fmla="*/ 0 w 202"/>
                  <a:gd name="T5" fmla="*/ 0 h 866"/>
                  <a:gd name="T6" fmla="*/ 0 w 202"/>
                  <a:gd name="T7" fmla="*/ 0 h 866"/>
                  <a:gd name="T8" fmla="*/ 0 w 202"/>
                  <a:gd name="T9" fmla="*/ 0 h 866"/>
                  <a:gd name="T10" fmla="*/ 0 w 202"/>
                  <a:gd name="T11" fmla="*/ 0 h 866"/>
                  <a:gd name="T12" fmla="*/ 0 w 202"/>
                  <a:gd name="T13" fmla="*/ 0 h 866"/>
                  <a:gd name="T14" fmla="*/ 0 w 202"/>
                  <a:gd name="T15" fmla="*/ 0 h 866"/>
                  <a:gd name="T16" fmla="*/ 0 w 202"/>
                  <a:gd name="T17" fmla="*/ 0 h 866"/>
                  <a:gd name="T18" fmla="*/ 0 w 202"/>
                  <a:gd name="T19" fmla="*/ 0 h 866"/>
                  <a:gd name="T20" fmla="*/ 0 w 202"/>
                  <a:gd name="T21" fmla="*/ 0 h 866"/>
                  <a:gd name="T22" fmla="*/ 0 w 202"/>
                  <a:gd name="T23" fmla="*/ 0 h 866"/>
                  <a:gd name="T24" fmla="*/ 0 w 202"/>
                  <a:gd name="T25" fmla="*/ 0 h 866"/>
                  <a:gd name="T26" fmla="*/ 0 w 202"/>
                  <a:gd name="T27" fmla="*/ 0 h 866"/>
                  <a:gd name="T28" fmla="*/ 0 w 202"/>
                  <a:gd name="T29" fmla="*/ 0 h 866"/>
                  <a:gd name="T30" fmla="*/ 0 w 202"/>
                  <a:gd name="T31" fmla="*/ 0 h 866"/>
                  <a:gd name="T32" fmla="*/ 0 w 202"/>
                  <a:gd name="T33" fmla="*/ 0 h 866"/>
                  <a:gd name="T34" fmla="*/ 0 w 202"/>
                  <a:gd name="T35" fmla="*/ 0 h 866"/>
                  <a:gd name="T36" fmla="*/ 0 w 202"/>
                  <a:gd name="T37" fmla="*/ 0 h 866"/>
                  <a:gd name="T38" fmla="*/ 0 w 202"/>
                  <a:gd name="T39" fmla="*/ 0 h 866"/>
                  <a:gd name="T40" fmla="*/ 0 w 202"/>
                  <a:gd name="T41" fmla="*/ 0 h 866"/>
                  <a:gd name="T42" fmla="*/ 0 w 202"/>
                  <a:gd name="T43" fmla="*/ 0 h 866"/>
                  <a:gd name="T44" fmla="*/ 0 w 202"/>
                  <a:gd name="T45" fmla="*/ 0 h 866"/>
                  <a:gd name="T46" fmla="*/ 0 w 202"/>
                  <a:gd name="T47" fmla="*/ 0 h 866"/>
                  <a:gd name="T48" fmla="*/ 0 w 202"/>
                  <a:gd name="T49" fmla="*/ 0 h 866"/>
                  <a:gd name="T50" fmla="*/ 0 w 202"/>
                  <a:gd name="T51" fmla="*/ 0 h 866"/>
                  <a:gd name="T52" fmla="*/ 0 w 202"/>
                  <a:gd name="T53" fmla="*/ 0 h 866"/>
                  <a:gd name="T54" fmla="*/ 0 w 202"/>
                  <a:gd name="T55" fmla="*/ 0 h 866"/>
                  <a:gd name="T56" fmla="*/ 0 w 202"/>
                  <a:gd name="T57" fmla="*/ 0 h 866"/>
                  <a:gd name="T58" fmla="*/ 0 w 202"/>
                  <a:gd name="T59" fmla="*/ 0 h 866"/>
                  <a:gd name="T60" fmla="*/ 0 w 202"/>
                  <a:gd name="T61" fmla="*/ 0 h 866"/>
                  <a:gd name="T62" fmla="*/ 0 w 202"/>
                  <a:gd name="T63" fmla="*/ 0 h 866"/>
                  <a:gd name="T64" fmla="*/ 0 w 202"/>
                  <a:gd name="T65" fmla="*/ 0 h 8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866"/>
                  <a:gd name="T101" fmla="*/ 202 w 202"/>
                  <a:gd name="T102" fmla="*/ 866 h 8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866">
                    <a:moveTo>
                      <a:pt x="198" y="817"/>
                    </a:moveTo>
                    <a:lnTo>
                      <a:pt x="194" y="810"/>
                    </a:lnTo>
                    <a:lnTo>
                      <a:pt x="185" y="789"/>
                    </a:lnTo>
                    <a:lnTo>
                      <a:pt x="171" y="752"/>
                    </a:lnTo>
                    <a:lnTo>
                      <a:pt x="154" y="701"/>
                    </a:lnTo>
                    <a:lnTo>
                      <a:pt x="144" y="670"/>
                    </a:lnTo>
                    <a:lnTo>
                      <a:pt x="134" y="635"/>
                    </a:lnTo>
                    <a:lnTo>
                      <a:pt x="124" y="595"/>
                    </a:lnTo>
                    <a:lnTo>
                      <a:pt x="114" y="553"/>
                    </a:lnTo>
                    <a:lnTo>
                      <a:pt x="106" y="505"/>
                    </a:lnTo>
                    <a:lnTo>
                      <a:pt x="96" y="453"/>
                    </a:lnTo>
                    <a:lnTo>
                      <a:pt x="87" y="398"/>
                    </a:lnTo>
                    <a:lnTo>
                      <a:pt x="79" y="338"/>
                    </a:lnTo>
                    <a:lnTo>
                      <a:pt x="71" y="279"/>
                    </a:lnTo>
                    <a:lnTo>
                      <a:pt x="62" y="224"/>
                    </a:lnTo>
                    <a:lnTo>
                      <a:pt x="53" y="176"/>
                    </a:lnTo>
                    <a:lnTo>
                      <a:pt x="46" y="133"/>
                    </a:lnTo>
                    <a:lnTo>
                      <a:pt x="37" y="95"/>
                    </a:lnTo>
                    <a:lnTo>
                      <a:pt x="30" y="63"/>
                    </a:lnTo>
                    <a:lnTo>
                      <a:pt x="22" y="37"/>
                    </a:lnTo>
                    <a:lnTo>
                      <a:pt x="16" y="19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7"/>
                    </a:lnTo>
                    <a:lnTo>
                      <a:pt x="2" y="51"/>
                    </a:lnTo>
                    <a:lnTo>
                      <a:pt x="5" y="83"/>
                    </a:lnTo>
                    <a:lnTo>
                      <a:pt x="11" y="125"/>
                    </a:lnTo>
                    <a:lnTo>
                      <a:pt x="23" y="208"/>
                    </a:lnTo>
                    <a:lnTo>
                      <a:pt x="34" y="278"/>
                    </a:lnTo>
                    <a:lnTo>
                      <a:pt x="44" y="338"/>
                    </a:lnTo>
                    <a:lnTo>
                      <a:pt x="53" y="390"/>
                    </a:lnTo>
                    <a:lnTo>
                      <a:pt x="59" y="438"/>
                    </a:lnTo>
                    <a:lnTo>
                      <a:pt x="66" y="484"/>
                    </a:lnTo>
                    <a:lnTo>
                      <a:pt x="68" y="533"/>
                    </a:lnTo>
                    <a:lnTo>
                      <a:pt x="69" y="585"/>
                    </a:lnTo>
                    <a:lnTo>
                      <a:pt x="68" y="636"/>
                    </a:lnTo>
                    <a:lnTo>
                      <a:pt x="66" y="684"/>
                    </a:lnTo>
                    <a:lnTo>
                      <a:pt x="62" y="725"/>
                    </a:lnTo>
                    <a:lnTo>
                      <a:pt x="58" y="761"/>
                    </a:lnTo>
                    <a:lnTo>
                      <a:pt x="58" y="777"/>
                    </a:lnTo>
                    <a:lnTo>
                      <a:pt x="58" y="791"/>
                    </a:lnTo>
                    <a:lnTo>
                      <a:pt x="59" y="805"/>
                    </a:lnTo>
                    <a:lnTo>
                      <a:pt x="62" y="816"/>
                    </a:lnTo>
                    <a:lnTo>
                      <a:pt x="64" y="825"/>
                    </a:lnTo>
                    <a:lnTo>
                      <a:pt x="69" y="832"/>
                    </a:lnTo>
                    <a:lnTo>
                      <a:pt x="73" y="835"/>
                    </a:lnTo>
                    <a:lnTo>
                      <a:pt x="76" y="839"/>
                    </a:lnTo>
                    <a:lnTo>
                      <a:pt x="81" y="840"/>
                    </a:lnTo>
                    <a:lnTo>
                      <a:pt x="84" y="842"/>
                    </a:lnTo>
                    <a:lnTo>
                      <a:pt x="106" y="850"/>
                    </a:lnTo>
                    <a:lnTo>
                      <a:pt x="128" y="857"/>
                    </a:lnTo>
                    <a:lnTo>
                      <a:pt x="139" y="861"/>
                    </a:lnTo>
                    <a:lnTo>
                      <a:pt x="149" y="864"/>
                    </a:lnTo>
                    <a:lnTo>
                      <a:pt x="159" y="866"/>
                    </a:lnTo>
                    <a:lnTo>
                      <a:pt x="169" y="866"/>
                    </a:lnTo>
                    <a:lnTo>
                      <a:pt x="178" y="866"/>
                    </a:lnTo>
                    <a:lnTo>
                      <a:pt x="185" y="865"/>
                    </a:lnTo>
                    <a:lnTo>
                      <a:pt x="192" y="862"/>
                    </a:lnTo>
                    <a:lnTo>
                      <a:pt x="197" y="857"/>
                    </a:lnTo>
                    <a:lnTo>
                      <a:pt x="199" y="850"/>
                    </a:lnTo>
                    <a:lnTo>
                      <a:pt x="202" y="841"/>
                    </a:lnTo>
                    <a:lnTo>
                      <a:pt x="200" y="831"/>
                    </a:lnTo>
                    <a:lnTo>
                      <a:pt x="198" y="81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5" name="Freeform 116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6" name="Freeform 117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7" name="Freeform 118"/>
              <p:cNvSpPr>
                <a:spLocks/>
              </p:cNvSpPr>
              <p:nvPr/>
            </p:nvSpPr>
            <p:spPr bwMode="auto">
              <a:xfrm>
                <a:off x="2896" y="464"/>
                <a:ext cx="74" cy="164"/>
              </a:xfrm>
              <a:custGeom>
                <a:avLst/>
                <a:gdLst>
                  <a:gd name="T0" fmla="*/ 0 w 369"/>
                  <a:gd name="T1" fmla="*/ 0 h 821"/>
                  <a:gd name="T2" fmla="*/ 0 w 369"/>
                  <a:gd name="T3" fmla="*/ 0 h 821"/>
                  <a:gd name="T4" fmla="*/ 0 w 369"/>
                  <a:gd name="T5" fmla="*/ 0 h 821"/>
                  <a:gd name="T6" fmla="*/ 0 w 369"/>
                  <a:gd name="T7" fmla="*/ 0 h 821"/>
                  <a:gd name="T8" fmla="*/ 0 w 369"/>
                  <a:gd name="T9" fmla="*/ 0 h 821"/>
                  <a:gd name="T10" fmla="*/ 0 w 369"/>
                  <a:gd name="T11" fmla="*/ 0 h 821"/>
                  <a:gd name="T12" fmla="*/ 0 w 369"/>
                  <a:gd name="T13" fmla="*/ 0 h 821"/>
                  <a:gd name="T14" fmla="*/ 0 w 369"/>
                  <a:gd name="T15" fmla="*/ 0 h 821"/>
                  <a:gd name="T16" fmla="*/ 0 w 369"/>
                  <a:gd name="T17" fmla="*/ 0 h 821"/>
                  <a:gd name="T18" fmla="*/ 0 w 369"/>
                  <a:gd name="T19" fmla="*/ 0 h 821"/>
                  <a:gd name="T20" fmla="*/ 0 w 369"/>
                  <a:gd name="T21" fmla="*/ 0 h 821"/>
                  <a:gd name="T22" fmla="*/ 0 w 369"/>
                  <a:gd name="T23" fmla="*/ 0 h 821"/>
                  <a:gd name="T24" fmla="*/ 0 w 369"/>
                  <a:gd name="T25" fmla="*/ 0 h 821"/>
                  <a:gd name="T26" fmla="*/ 0 w 369"/>
                  <a:gd name="T27" fmla="*/ 0 h 821"/>
                  <a:gd name="T28" fmla="*/ 0 w 369"/>
                  <a:gd name="T29" fmla="*/ 0 h 821"/>
                  <a:gd name="T30" fmla="*/ 0 w 369"/>
                  <a:gd name="T31" fmla="*/ 0 h 821"/>
                  <a:gd name="T32" fmla="*/ 0 w 369"/>
                  <a:gd name="T33" fmla="*/ 0 h 821"/>
                  <a:gd name="T34" fmla="*/ 0 w 369"/>
                  <a:gd name="T35" fmla="*/ 0 h 821"/>
                  <a:gd name="T36" fmla="*/ 0 w 369"/>
                  <a:gd name="T37" fmla="*/ 0 h 821"/>
                  <a:gd name="T38" fmla="*/ 0 w 369"/>
                  <a:gd name="T39" fmla="*/ 0 h 821"/>
                  <a:gd name="T40" fmla="*/ 0 w 369"/>
                  <a:gd name="T41" fmla="*/ 0 h 821"/>
                  <a:gd name="T42" fmla="*/ 0 w 369"/>
                  <a:gd name="T43" fmla="*/ 0 h 821"/>
                  <a:gd name="T44" fmla="*/ 0 w 369"/>
                  <a:gd name="T45" fmla="*/ 0 h 821"/>
                  <a:gd name="T46" fmla="*/ 0 w 369"/>
                  <a:gd name="T47" fmla="*/ 0 h 821"/>
                  <a:gd name="T48" fmla="*/ 0 w 369"/>
                  <a:gd name="T49" fmla="*/ 0 h 821"/>
                  <a:gd name="T50" fmla="*/ 0 w 369"/>
                  <a:gd name="T51" fmla="*/ 0 h 821"/>
                  <a:gd name="T52" fmla="*/ 0 w 369"/>
                  <a:gd name="T53" fmla="*/ 0 h 821"/>
                  <a:gd name="T54" fmla="*/ 0 w 369"/>
                  <a:gd name="T55" fmla="*/ 0 h 821"/>
                  <a:gd name="T56" fmla="*/ 0 w 369"/>
                  <a:gd name="T57" fmla="*/ 0 h 821"/>
                  <a:gd name="T58" fmla="*/ 0 w 369"/>
                  <a:gd name="T59" fmla="*/ 0 h 821"/>
                  <a:gd name="T60" fmla="*/ 0 w 369"/>
                  <a:gd name="T61" fmla="*/ 0 h 821"/>
                  <a:gd name="T62" fmla="*/ 0 w 369"/>
                  <a:gd name="T63" fmla="*/ 0 h 821"/>
                  <a:gd name="T64" fmla="*/ 0 w 369"/>
                  <a:gd name="T65" fmla="*/ 0 h 821"/>
                  <a:gd name="T66" fmla="*/ 0 w 369"/>
                  <a:gd name="T67" fmla="*/ 0 h 821"/>
                  <a:gd name="T68" fmla="*/ 0 w 369"/>
                  <a:gd name="T69" fmla="*/ 0 h 821"/>
                  <a:gd name="T70" fmla="*/ 0 w 369"/>
                  <a:gd name="T71" fmla="*/ 0 h 821"/>
                  <a:gd name="T72" fmla="*/ 0 w 369"/>
                  <a:gd name="T73" fmla="*/ 0 h 821"/>
                  <a:gd name="T74" fmla="*/ 0 w 369"/>
                  <a:gd name="T75" fmla="*/ 0 h 821"/>
                  <a:gd name="T76" fmla="*/ 0 w 369"/>
                  <a:gd name="T77" fmla="*/ 0 h 821"/>
                  <a:gd name="T78" fmla="*/ 0 w 369"/>
                  <a:gd name="T79" fmla="*/ 0 h 821"/>
                  <a:gd name="T80" fmla="*/ 0 w 369"/>
                  <a:gd name="T81" fmla="*/ 0 h 821"/>
                  <a:gd name="T82" fmla="*/ 0 w 369"/>
                  <a:gd name="T83" fmla="*/ 0 h 821"/>
                  <a:gd name="T84" fmla="*/ 0 w 369"/>
                  <a:gd name="T85" fmla="*/ 0 h 821"/>
                  <a:gd name="T86" fmla="*/ 0 w 369"/>
                  <a:gd name="T87" fmla="*/ 0 h 821"/>
                  <a:gd name="T88" fmla="*/ 0 w 369"/>
                  <a:gd name="T89" fmla="*/ 0 h 821"/>
                  <a:gd name="T90" fmla="*/ 0 w 369"/>
                  <a:gd name="T91" fmla="*/ 0 h 821"/>
                  <a:gd name="T92" fmla="*/ 0 w 369"/>
                  <a:gd name="T93" fmla="*/ 0 h 821"/>
                  <a:gd name="T94" fmla="*/ 0 w 369"/>
                  <a:gd name="T95" fmla="*/ 0 h 821"/>
                  <a:gd name="T96" fmla="*/ 0 w 369"/>
                  <a:gd name="T97" fmla="*/ 0 h 821"/>
                  <a:gd name="T98" fmla="*/ 0 w 369"/>
                  <a:gd name="T99" fmla="*/ 0 h 821"/>
                  <a:gd name="T100" fmla="*/ 0 w 369"/>
                  <a:gd name="T101" fmla="*/ 0 h 821"/>
                  <a:gd name="T102" fmla="*/ 0 w 369"/>
                  <a:gd name="T103" fmla="*/ 0 h 821"/>
                  <a:gd name="T104" fmla="*/ 0 w 369"/>
                  <a:gd name="T105" fmla="*/ 0 h 821"/>
                  <a:gd name="T106" fmla="*/ 0 w 369"/>
                  <a:gd name="T107" fmla="*/ 0 h 821"/>
                  <a:gd name="T108" fmla="*/ 0 w 369"/>
                  <a:gd name="T109" fmla="*/ 0 h 821"/>
                  <a:gd name="T110" fmla="*/ 0 w 369"/>
                  <a:gd name="T111" fmla="*/ 0 h 821"/>
                  <a:gd name="T112" fmla="*/ 0 w 369"/>
                  <a:gd name="T113" fmla="*/ 0 h 821"/>
                  <a:gd name="T114" fmla="*/ 0 w 369"/>
                  <a:gd name="T115" fmla="*/ 0 h 821"/>
                  <a:gd name="T116" fmla="*/ 0 w 369"/>
                  <a:gd name="T117" fmla="*/ 0 h 821"/>
                  <a:gd name="T118" fmla="*/ 0 w 369"/>
                  <a:gd name="T119" fmla="*/ 0 h 821"/>
                  <a:gd name="T120" fmla="*/ 0 w 369"/>
                  <a:gd name="T121" fmla="*/ 0 h 821"/>
                  <a:gd name="T122" fmla="*/ 0 w 369"/>
                  <a:gd name="T123" fmla="*/ 0 h 821"/>
                  <a:gd name="T124" fmla="*/ 0 w 369"/>
                  <a:gd name="T125" fmla="*/ 0 h 8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9"/>
                  <a:gd name="T190" fmla="*/ 0 h 821"/>
                  <a:gd name="T191" fmla="*/ 369 w 369"/>
                  <a:gd name="T192" fmla="*/ 821 h 82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9" h="821">
                    <a:moveTo>
                      <a:pt x="365" y="777"/>
                    </a:moveTo>
                    <a:lnTo>
                      <a:pt x="360" y="767"/>
                    </a:lnTo>
                    <a:lnTo>
                      <a:pt x="347" y="741"/>
                    </a:lnTo>
                    <a:lnTo>
                      <a:pt x="329" y="701"/>
                    </a:lnTo>
                    <a:lnTo>
                      <a:pt x="305" y="650"/>
                    </a:lnTo>
                    <a:lnTo>
                      <a:pt x="280" y="590"/>
                    </a:lnTo>
                    <a:lnTo>
                      <a:pt x="253" y="526"/>
                    </a:lnTo>
                    <a:lnTo>
                      <a:pt x="226" y="462"/>
                    </a:lnTo>
                    <a:lnTo>
                      <a:pt x="201" y="397"/>
                    </a:lnTo>
                    <a:lnTo>
                      <a:pt x="185" y="349"/>
                    </a:lnTo>
                    <a:lnTo>
                      <a:pt x="166" y="302"/>
                    </a:lnTo>
                    <a:lnTo>
                      <a:pt x="148" y="256"/>
                    </a:lnTo>
                    <a:lnTo>
                      <a:pt x="128" y="212"/>
                    </a:lnTo>
                    <a:lnTo>
                      <a:pt x="108" y="169"/>
                    </a:lnTo>
                    <a:lnTo>
                      <a:pt x="88" y="130"/>
                    </a:lnTo>
                    <a:lnTo>
                      <a:pt x="69" y="95"/>
                    </a:lnTo>
                    <a:lnTo>
                      <a:pt x="52" y="65"/>
                    </a:lnTo>
                    <a:lnTo>
                      <a:pt x="35" y="38"/>
                    </a:lnTo>
                    <a:lnTo>
                      <a:pt x="22" y="18"/>
                    </a:lnTo>
                    <a:lnTo>
                      <a:pt x="17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35"/>
                    </a:lnTo>
                    <a:lnTo>
                      <a:pt x="19" y="66"/>
                    </a:lnTo>
                    <a:lnTo>
                      <a:pt x="55" y="152"/>
                    </a:lnTo>
                    <a:lnTo>
                      <a:pt x="90" y="238"/>
                    </a:lnTo>
                    <a:lnTo>
                      <a:pt x="123" y="324"/>
                    </a:lnTo>
                    <a:lnTo>
                      <a:pt x="153" y="405"/>
                    </a:lnTo>
                    <a:lnTo>
                      <a:pt x="165" y="444"/>
                    </a:lnTo>
                    <a:lnTo>
                      <a:pt x="176" y="482"/>
                    </a:lnTo>
                    <a:lnTo>
                      <a:pt x="186" y="516"/>
                    </a:lnTo>
                    <a:lnTo>
                      <a:pt x="195" y="550"/>
                    </a:lnTo>
                    <a:lnTo>
                      <a:pt x="203" y="580"/>
                    </a:lnTo>
                    <a:lnTo>
                      <a:pt x="208" y="608"/>
                    </a:lnTo>
                    <a:lnTo>
                      <a:pt x="210" y="633"/>
                    </a:lnTo>
                    <a:lnTo>
                      <a:pt x="211" y="654"/>
                    </a:lnTo>
                    <a:lnTo>
                      <a:pt x="210" y="724"/>
                    </a:lnTo>
                    <a:lnTo>
                      <a:pt x="210" y="776"/>
                    </a:lnTo>
                    <a:lnTo>
                      <a:pt x="211" y="786"/>
                    </a:lnTo>
                    <a:lnTo>
                      <a:pt x="214" y="796"/>
                    </a:lnTo>
                    <a:lnTo>
                      <a:pt x="218" y="804"/>
                    </a:lnTo>
                    <a:lnTo>
                      <a:pt x="223" y="810"/>
                    </a:lnTo>
                    <a:lnTo>
                      <a:pt x="228" y="815"/>
                    </a:lnTo>
                    <a:lnTo>
                      <a:pt x="236" y="819"/>
                    </a:lnTo>
                    <a:lnTo>
                      <a:pt x="245" y="821"/>
                    </a:lnTo>
                    <a:lnTo>
                      <a:pt x="256" y="821"/>
                    </a:lnTo>
                    <a:lnTo>
                      <a:pt x="279" y="821"/>
                    </a:lnTo>
                    <a:lnTo>
                      <a:pt x="301" y="821"/>
                    </a:lnTo>
                    <a:lnTo>
                      <a:pt x="321" y="821"/>
                    </a:lnTo>
                    <a:lnTo>
                      <a:pt x="340" y="817"/>
                    </a:lnTo>
                    <a:lnTo>
                      <a:pt x="347" y="816"/>
                    </a:lnTo>
                    <a:lnTo>
                      <a:pt x="355" y="812"/>
                    </a:lnTo>
                    <a:lnTo>
                      <a:pt x="360" y="810"/>
                    </a:lnTo>
                    <a:lnTo>
                      <a:pt x="365" y="805"/>
                    </a:lnTo>
                    <a:lnTo>
                      <a:pt x="367" y="800"/>
                    </a:lnTo>
                    <a:lnTo>
                      <a:pt x="369" y="794"/>
                    </a:lnTo>
                    <a:lnTo>
                      <a:pt x="367" y="786"/>
                    </a:lnTo>
                    <a:lnTo>
                      <a:pt x="365" y="7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8" name="Freeform 119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9" name="Freeform 120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0" name="Freeform 121"/>
              <p:cNvSpPr>
                <a:spLocks/>
              </p:cNvSpPr>
              <p:nvPr/>
            </p:nvSpPr>
            <p:spPr bwMode="auto">
              <a:xfrm>
                <a:off x="3033" y="470"/>
                <a:ext cx="37" cy="158"/>
              </a:xfrm>
              <a:custGeom>
                <a:avLst/>
                <a:gdLst>
                  <a:gd name="T0" fmla="*/ 0 w 184"/>
                  <a:gd name="T1" fmla="*/ 0 h 791"/>
                  <a:gd name="T2" fmla="*/ 0 w 184"/>
                  <a:gd name="T3" fmla="*/ 0 h 791"/>
                  <a:gd name="T4" fmla="*/ 0 w 184"/>
                  <a:gd name="T5" fmla="*/ 0 h 791"/>
                  <a:gd name="T6" fmla="*/ 0 w 184"/>
                  <a:gd name="T7" fmla="*/ 0 h 791"/>
                  <a:gd name="T8" fmla="*/ 0 w 184"/>
                  <a:gd name="T9" fmla="*/ 0 h 791"/>
                  <a:gd name="T10" fmla="*/ 0 w 184"/>
                  <a:gd name="T11" fmla="*/ 0 h 791"/>
                  <a:gd name="T12" fmla="*/ 0 w 184"/>
                  <a:gd name="T13" fmla="*/ 0 h 791"/>
                  <a:gd name="T14" fmla="*/ 0 w 184"/>
                  <a:gd name="T15" fmla="*/ 0 h 791"/>
                  <a:gd name="T16" fmla="*/ 0 w 184"/>
                  <a:gd name="T17" fmla="*/ 0 h 791"/>
                  <a:gd name="T18" fmla="*/ 0 w 184"/>
                  <a:gd name="T19" fmla="*/ 0 h 791"/>
                  <a:gd name="T20" fmla="*/ 0 w 184"/>
                  <a:gd name="T21" fmla="*/ 0 h 791"/>
                  <a:gd name="T22" fmla="*/ 0 w 184"/>
                  <a:gd name="T23" fmla="*/ 0 h 791"/>
                  <a:gd name="T24" fmla="*/ 0 w 184"/>
                  <a:gd name="T25" fmla="*/ 0 h 791"/>
                  <a:gd name="T26" fmla="*/ 0 w 184"/>
                  <a:gd name="T27" fmla="*/ 0 h 791"/>
                  <a:gd name="T28" fmla="*/ 0 w 184"/>
                  <a:gd name="T29" fmla="*/ 0 h 791"/>
                  <a:gd name="T30" fmla="*/ 0 w 184"/>
                  <a:gd name="T31" fmla="*/ 0 h 791"/>
                  <a:gd name="T32" fmla="*/ 0 w 184"/>
                  <a:gd name="T33" fmla="*/ 0 h 791"/>
                  <a:gd name="T34" fmla="*/ 0 w 184"/>
                  <a:gd name="T35" fmla="*/ 0 h 791"/>
                  <a:gd name="T36" fmla="*/ 0 w 184"/>
                  <a:gd name="T37" fmla="*/ 0 h 791"/>
                  <a:gd name="T38" fmla="*/ 0 w 184"/>
                  <a:gd name="T39" fmla="*/ 0 h 791"/>
                  <a:gd name="T40" fmla="*/ 0 w 184"/>
                  <a:gd name="T41" fmla="*/ 0 h 791"/>
                  <a:gd name="T42" fmla="*/ 0 w 184"/>
                  <a:gd name="T43" fmla="*/ 0 h 791"/>
                  <a:gd name="T44" fmla="*/ 0 w 184"/>
                  <a:gd name="T45" fmla="*/ 0 h 791"/>
                  <a:gd name="T46" fmla="*/ 0 w 184"/>
                  <a:gd name="T47" fmla="*/ 0 h 791"/>
                  <a:gd name="T48" fmla="*/ 0 w 184"/>
                  <a:gd name="T49" fmla="*/ 0 h 791"/>
                  <a:gd name="T50" fmla="*/ 0 w 184"/>
                  <a:gd name="T51" fmla="*/ 0 h 791"/>
                  <a:gd name="T52" fmla="*/ 0 w 184"/>
                  <a:gd name="T53" fmla="*/ 0 h 791"/>
                  <a:gd name="T54" fmla="*/ 0 w 184"/>
                  <a:gd name="T55" fmla="*/ 0 h 791"/>
                  <a:gd name="T56" fmla="*/ 0 w 184"/>
                  <a:gd name="T57" fmla="*/ 0 h 791"/>
                  <a:gd name="T58" fmla="*/ 0 w 184"/>
                  <a:gd name="T59" fmla="*/ 0 h 791"/>
                  <a:gd name="T60" fmla="*/ 0 w 184"/>
                  <a:gd name="T61" fmla="*/ 0 h 791"/>
                  <a:gd name="T62" fmla="*/ 0 w 184"/>
                  <a:gd name="T63" fmla="*/ 0 h 791"/>
                  <a:gd name="T64" fmla="*/ 0 w 184"/>
                  <a:gd name="T65" fmla="*/ 0 h 791"/>
                  <a:gd name="T66" fmla="*/ 0 w 184"/>
                  <a:gd name="T67" fmla="*/ 0 h 791"/>
                  <a:gd name="T68" fmla="*/ 0 w 184"/>
                  <a:gd name="T69" fmla="*/ 0 h 791"/>
                  <a:gd name="T70" fmla="*/ 0 w 184"/>
                  <a:gd name="T71" fmla="*/ 0 h 791"/>
                  <a:gd name="T72" fmla="*/ 0 w 184"/>
                  <a:gd name="T73" fmla="*/ 0 h 791"/>
                  <a:gd name="T74" fmla="*/ 0 w 184"/>
                  <a:gd name="T75" fmla="*/ 0 h 791"/>
                  <a:gd name="T76" fmla="*/ 0 w 184"/>
                  <a:gd name="T77" fmla="*/ 0 h 791"/>
                  <a:gd name="T78" fmla="*/ 0 w 184"/>
                  <a:gd name="T79" fmla="*/ 0 h 791"/>
                  <a:gd name="T80" fmla="*/ 0 w 184"/>
                  <a:gd name="T81" fmla="*/ 0 h 791"/>
                  <a:gd name="T82" fmla="*/ 0 w 184"/>
                  <a:gd name="T83" fmla="*/ 0 h 791"/>
                  <a:gd name="T84" fmla="*/ 0 w 184"/>
                  <a:gd name="T85" fmla="*/ 0 h 791"/>
                  <a:gd name="T86" fmla="*/ 0 w 184"/>
                  <a:gd name="T87" fmla="*/ 0 h 791"/>
                  <a:gd name="T88" fmla="*/ 0 w 184"/>
                  <a:gd name="T89" fmla="*/ 0 h 791"/>
                  <a:gd name="T90" fmla="*/ 0 w 184"/>
                  <a:gd name="T91" fmla="*/ 0 h 791"/>
                  <a:gd name="T92" fmla="*/ 0 w 184"/>
                  <a:gd name="T93" fmla="*/ 0 h 791"/>
                  <a:gd name="T94" fmla="*/ 0 w 184"/>
                  <a:gd name="T95" fmla="*/ 0 h 791"/>
                  <a:gd name="T96" fmla="*/ 0 w 184"/>
                  <a:gd name="T97" fmla="*/ 0 h 791"/>
                  <a:gd name="T98" fmla="*/ 0 w 184"/>
                  <a:gd name="T99" fmla="*/ 0 h 791"/>
                  <a:gd name="T100" fmla="*/ 0 w 184"/>
                  <a:gd name="T101" fmla="*/ 0 h 791"/>
                  <a:gd name="T102" fmla="*/ 0 w 184"/>
                  <a:gd name="T103" fmla="*/ 0 h 791"/>
                  <a:gd name="T104" fmla="*/ 0 w 184"/>
                  <a:gd name="T105" fmla="*/ 0 h 7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84"/>
                  <a:gd name="T160" fmla="*/ 0 h 791"/>
                  <a:gd name="T161" fmla="*/ 184 w 184"/>
                  <a:gd name="T162" fmla="*/ 791 h 79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84" h="791">
                    <a:moveTo>
                      <a:pt x="183" y="60"/>
                    </a:moveTo>
                    <a:lnTo>
                      <a:pt x="180" y="122"/>
                    </a:lnTo>
                    <a:lnTo>
                      <a:pt x="178" y="188"/>
                    </a:lnTo>
                    <a:lnTo>
                      <a:pt x="174" y="258"/>
                    </a:lnTo>
                    <a:lnTo>
                      <a:pt x="169" y="329"/>
                    </a:lnTo>
                    <a:lnTo>
                      <a:pt x="164" y="400"/>
                    </a:lnTo>
                    <a:lnTo>
                      <a:pt x="157" y="473"/>
                    </a:lnTo>
                    <a:lnTo>
                      <a:pt x="148" y="541"/>
                    </a:lnTo>
                    <a:lnTo>
                      <a:pt x="138" y="609"/>
                    </a:lnTo>
                    <a:lnTo>
                      <a:pt x="137" y="615"/>
                    </a:lnTo>
                    <a:lnTo>
                      <a:pt x="136" y="630"/>
                    </a:lnTo>
                    <a:lnTo>
                      <a:pt x="133" y="654"/>
                    </a:lnTo>
                    <a:lnTo>
                      <a:pt x="133" y="681"/>
                    </a:lnTo>
                    <a:lnTo>
                      <a:pt x="133" y="696"/>
                    </a:lnTo>
                    <a:lnTo>
                      <a:pt x="134" y="712"/>
                    </a:lnTo>
                    <a:lnTo>
                      <a:pt x="137" y="727"/>
                    </a:lnTo>
                    <a:lnTo>
                      <a:pt x="141" y="742"/>
                    </a:lnTo>
                    <a:lnTo>
                      <a:pt x="146" y="756"/>
                    </a:lnTo>
                    <a:lnTo>
                      <a:pt x="151" y="770"/>
                    </a:lnTo>
                    <a:lnTo>
                      <a:pt x="159" y="781"/>
                    </a:lnTo>
                    <a:lnTo>
                      <a:pt x="168" y="791"/>
                    </a:lnTo>
                    <a:lnTo>
                      <a:pt x="146" y="784"/>
                    </a:lnTo>
                    <a:lnTo>
                      <a:pt x="93" y="764"/>
                    </a:lnTo>
                    <a:lnTo>
                      <a:pt x="37" y="744"/>
                    </a:lnTo>
                    <a:lnTo>
                      <a:pt x="0" y="732"/>
                    </a:lnTo>
                    <a:lnTo>
                      <a:pt x="11" y="724"/>
                    </a:lnTo>
                    <a:lnTo>
                      <a:pt x="38" y="699"/>
                    </a:lnTo>
                    <a:lnTo>
                      <a:pt x="46" y="689"/>
                    </a:lnTo>
                    <a:lnTo>
                      <a:pt x="54" y="679"/>
                    </a:lnTo>
                    <a:lnTo>
                      <a:pt x="63" y="667"/>
                    </a:lnTo>
                    <a:lnTo>
                      <a:pt x="71" y="655"/>
                    </a:lnTo>
                    <a:lnTo>
                      <a:pt x="78" y="641"/>
                    </a:lnTo>
                    <a:lnTo>
                      <a:pt x="86" y="626"/>
                    </a:lnTo>
                    <a:lnTo>
                      <a:pt x="93" y="611"/>
                    </a:lnTo>
                    <a:lnTo>
                      <a:pt x="99" y="594"/>
                    </a:lnTo>
                    <a:lnTo>
                      <a:pt x="108" y="553"/>
                    </a:lnTo>
                    <a:lnTo>
                      <a:pt x="118" y="496"/>
                    </a:lnTo>
                    <a:lnTo>
                      <a:pt x="129" y="432"/>
                    </a:lnTo>
                    <a:lnTo>
                      <a:pt x="139" y="362"/>
                    </a:lnTo>
                    <a:lnTo>
                      <a:pt x="148" y="292"/>
                    </a:lnTo>
                    <a:lnTo>
                      <a:pt x="157" y="224"/>
                    </a:lnTo>
                    <a:lnTo>
                      <a:pt x="163" y="166"/>
                    </a:lnTo>
                    <a:lnTo>
                      <a:pt x="168" y="120"/>
                    </a:lnTo>
                    <a:lnTo>
                      <a:pt x="170" y="82"/>
                    </a:lnTo>
                    <a:lnTo>
                      <a:pt x="173" y="50"/>
                    </a:lnTo>
                    <a:lnTo>
                      <a:pt x="175" y="23"/>
                    </a:lnTo>
                    <a:lnTo>
                      <a:pt x="179" y="6"/>
                    </a:lnTo>
                    <a:lnTo>
                      <a:pt x="180" y="1"/>
                    </a:lnTo>
                    <a:lnTo>
                      <a:pt x="182" y="0"/>
                    </a:lnTo>
                    <a:lnTo>
                      <a:pt x="183" y="1"/>
                    </a:lnTo>
                    <a:lnTo>
                      <a:pt x="183" y="5"/>
                    </a:lnTo>
                    <a:lnTo>
                      <a:pt x="184" y="25"/>
                    </a:lnTo>
                    <a:lnTo>
                      <a:pt x="183" y="6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1" name="Freeform 122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2" name="Freeform 123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3" name="Freeform 124"/>
              <p:cNvSpPr>
                <a:spLocks/>
              </p:cNvSpPr>
              <p:nvPr/>
            </p:nvSpPr>
            <p:spPr bwMode="auto">
              <a:xfrm>
                <a:off x="3084" y="502"/>
                <a:ext cx="77" cy="164"/>
              </a:xfrm>
              <a:custGeom>
                <a:avLst/>
                <a:gdLst>
                  <a:gd name="T0" fmla="*/ 0 w 386"/>
                  <a:gd name="T1" fmla="*/ 0 h 823"/>
                  <a:gd name="T2" fmla="*/ 0 w 386"/>
                  <a:gd name="T3" fmla="*/ 0 h 823"/>
                  <a:gd name="T4" fmla="*/ 0 w 386"/>
                  <a:gd name="T5" fmla="*/ 0 h 823"/>
                  <a:gd name="T6" fmla="*/ 0 w 386"/>
                  <a:gd name="T7" fmla="*/ 0 h 823"/>
                  <a:gd name="T8" fmla="*/ 0 w 386"/>
                  <a:gd name="T9" fmla="*/ 0 h 823"/>
                  <a:gd name="T10" fmla="*/ 0 w 386"/>
                  <a:gd name="T11" fmla="*/ 0 h 823"/>
                  <a:gd name="T12" fmla="*/ 0 w 386"/>
                  <a:gd name="T13" fmla="*/ 0 h 823"/>
                  <a:gd name="T14" fmla="*/ 0 w 386"/>
                  <a:gd name="T15" fmla="*/ 0 h 823"/>
                  <a:gd name="T16" fmla="*/ 0 w 386"/>
                  <a:gd name="T17" fmla="*/ 0 h 823"/>
                  <a:gd name="T18" fmla="*/ 0 w 386"/>
                  <a:gd name="T19" fmla="*/ 0 h 823"/>
                  <a:gd name="T20" fmla="*/ 0 w 386"/>
                  <a:gd name="T21" fmla="*/ 0 h 823"/>
                  <a:gd name="T22" fmla="*/ 0 w 386"/>
                  <a:gd name="T23" fmla="*/ 0 h 823"/>
                  <a:gd name="T24" fmla="*/ 0 w 386"/>
                  <a:gd name="T25" fmla="*/ 0 h 823"/>
                  <a:gd name="T26" fmla="*/ 0 w 386"/>
                  <a:gd name="T27" fmla="*/ 0 h 823"/>
                  <a:gd name="T28" fmla="*/ 0 w 386"/>
                  <a:gd name="T29" fmla="*/ 0 h 823"/>
                  <a:gd name="T30" fmla="*/ 0 w 386"/>
                  <a:gd name="T31" fmla="*/ 0 h 823"/>
                  <a:gd name="T32" fmla="*/ 0 w 386"/>
                  <a:gd name="T33" fmla="*/ 0 h 823"/>
                  <a:gd name="T34" fmla="*/ 0 w 386"/>
                  <a:gd name="T35" fmla="*/ 0 h 823"/>
                  <a:gd name="T36" fmla="*/ 0 w 386"/>
                  <a:gd name="T37" fmla="*/ 0 h 823"/>
                  <a:gd name="T38" fmla="*/ 0 w 386"/>
                  <a:gd name="T39" fmla="*/ 0 h 823"/>
                  <a:gd name="T40" fmla="*/ 0 w 386"/>
                  <a:gd name="T41" fmla="*/ 0 h 823"/>
                  <a:gd name="T42" fmla="*/ 0 w 386"/>
                  <a:gd name="T43" fmla="*/ 0 h 823"/>
                  <a:gd name="T44" fmla="*/ 0 w 386"/>
                  <a:gd name="T45" fmla="*/ 0 h 823"/>
                  <a:gd name="T46" fmla="*/ 0 w 386"/>
                  <a:gd name="T47" fmla="*/ 0 h 823"/>
                  <a:gd name="T48" fmla="*/ 0 w 386"/>
                  <a:gd name="T49" fmla="*/ 0 h 823"/>
                  <a:gd name="T50" fmla="*/ 0 w 386"/>
                  <a:gd name="T51" fmla="*/ 0 h 823"/>
                  <a:gd name="T52" fmla="*/ 0 w 386"/>
                  <a:gd name="T53" fmla="*/ 0 h 823"/>
                  <a:gd name="T54" fmla="*/ 0 w 386"/>
                  <a:gd name="T55" fmla="*/ 0 h 823"/>
                  <a:gd name="T56" fmla="*/ 0 w 386"/>
                  <a:gd name="T57" fmla="*/ 0 h 823"/>
                  <a:gd name="T58" fmla="*/ 0 w 386"/>
                  <a:gd name="T59" fmla="*/ 0 h 823"/>
                  <a:gd name="T60" fmla="*/ 0 w 386"/>
                  <a:gd name="T61" fmla="*/ 0 h 823"/>
                  <a:gd name="T62" fmla="*/ 0 w 386"/>
                  <a:gd name="T63" fmla="*/ 0 h 823"/>
                  <a:gd name="T64" fmla="*/ 0 w 386"/>
                  <a:gd name="T65" fmla="*/ 0 h 823"/>
                  <a:gd name="T66" fmla="*/ 0 w 386"/>
                  <a:gd name="T67" fmla="*/ 0 h 823"/>
                  <a:gd name="T68" fmla="*/ 0 w 386"/>
                  <a:gd name="T69" fmla="*/ 0 h 823"/>
                  <a:gd name="T70" fmla="*/ 0 w 386"/>
                  <a:gd name="T71" fmla="*/ 0 h 823"/>
                  <a:gd name="T72" fmla="*/ 0 w 386"/>
                  <a:gd name="T73" fmla="*/ 0 h 823"/>
                  <a:gd name="T74" fmla="*/ 0 w 386"/>
                  <a:gd name="T75" fmla="*/ 0 h 823"/>
                  <a:gd name="T76" fmla="*/ 0 w 386"/>
                  <a:gd name="T77" fmla="*/ 0 h 823"/>
                  <a:gd name="T78" fmla="*/ 0 w 386"/>
                  <a:gd name="T79" fmla="*/ 0 h 823"/>
                  <a:gd name="T80" fmla="*/ 0 w 386"/>
                  <a:gd name="T81" fmla="*/ 0 h 823"/>
                  <a:gd name="T82" fmla="*/ 0 w 386"/>
                  <a:gd name="T83" fmla="*/ 0 h 823"/>
                  <a:gd name="T84" fmla="*/ 0 w 386"/>
                  <a:gd name="T85" fmla="*/ 0 h 823"/>
                  <a:gd name="T86" fmla="*/ 0 w 386"/>
                  <a:gd name="T87" fmla="*/ 0 h 823"/>
                  <a:gd name="T88" fmla="*/ 0 w 386"/>
                  <a:gd name="T89" fmla="*/ 0 h 823"/>
                  <a:gd name="T90" fmla="*/ 0 w 386"/>
                  <a:gd name="T91" fmla="*/ 0 h 823"/>
                  <a:gd name="T92" fmla="*/ 0 w 386"/>
                  <a:gd name="T93" fmla="*/ 0 h 823"/>
                  <a:gd name="T94" fmla="*/ 0 w 386"/>
                  <a:gd name="T95" fmla="*/ 0 h 823"/>
                  <a:gd name="T96" fmla="*/ 0 w 386"/>
                  <a:gd name="T97" fmla="*/ 0 h 823"/>
                  <a:gd name="T98" fmla="*/ 0 w 386"/>
                  <a:gd name="T99" fmla="*/ 0 h 823"/>
                  <a:gd name="T100" fmla="*/ 0 w 386"/>
                  <a:gd name="T101" fmla="*/ 0 h 823"/>
                  <a:gd name="T102" fmla="*/ 0 w 386"/>
                  <a:gd name="T103" fmla="*/ 0 h 823"/>
                  <a:gd name="T104" fmla="*/ 0 w 386"/>
                  <a:gd name="T105" fmla="*/ 0 h 823"/>
                  <a:gd name="T106" fmla="*/ 0 w 386"/>
                  <a:gd name="T107" fmla="*/ 0 h 823"/>
                  <a:gd name="T108" fmla="*/ 0 w 386"/>
                  <a:gd name="T109" fmla="*/ 0 h 823"/>
                  <a:gd name="T110" fmla="*/ 0 w 386"/>
                  <a:gd name="T111" fmla="*/ 0 h 823"/>
                  <a:gd name="T112" fmla="*/ 0 w 386"/>
                  <a:gd name="T113" fmla="*/ 0 h 823"/>
                  <a:gd name="T114" fmla="*/ 0 w 386"/>
                  <a:gd name="T115" fmla="*/ 0 h 823"/>
                  <a:gd name="T116" fmla="*/ 0 w 386"/>
                  <a:gd name="T117" fmla="*/ 0 h 823"/>
                  <a:gd name="T118" fmla="*/ 0 w 386"/>
                  <a:gd name="T119" fmla="*/ 0 h 823"/>
                  <a:gd name="T120" fmla="*/ 0 w 386"/>
                  <a:gd name="T121" fmla="*/ 0 h 823"/>
                  <a:gd name="T122" fmla="*/ 0 w 386"/>
                  <a:gd name="T123" fmla="*/ 0 h 823"/>
                  <a:gd name="T124" fmla="*/ 0 w 386"/>
                  <a:gd name="T125" fmla="*/ 0 h 8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6"/>
                  <a:gd name="T190" fmla="*/ 0 h 823"/>
                  <a:gd name="T191" fmla="*/ 386 w 386"/>
                  <a:gd name="T192" fmla="*/ 823 h 82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6" h="823">
                    <a:moveTo>
                      <a:pt x="165" y="823"/>
                    </a:moveTo>
                    <a:lnTo>
                      <a:pt x="165" y="817"/>
                    </a:lnTo>
                    <a:lnTo>
                      <a:pt x="165" y="800"/>
                    </a:lnTo>
                    <a:lnTo>
                      <a:pt x="166" y="772"/>
                    </a:lnTo>
                    <a:lnTo>
                      <a:pt x="169" y="735"/>
                    </a:lnTo>
                    <a:lnTo>
                      <a:pt x="173" y="712"/>
                    </a:lnTo>
                    <a:lnTo>
                      <a:pt x="176" y="687"/>
                    </a:lnTo>
                    <a:lnTo>
                      <a:pt x="181" y="660"/>
                    </a:lnTo>
                    <a:lnTo>
                      <a:pt x="188" y="631"/>
                    </a:lnTo>
                    <a:lnTo>
                      <a:pt x="196" y="600"/>
                    </a:lnTo>
                    <a:lnTo>
                      <a:pt x="205" y="568"/>
                    </a:lnTo>
                    <a:lnTo>
                      <a:pt x="216" y="534"/>
                    </a:lnTo>
                    <a:lnTo>
                      <a:pt x="229" y="496"/>
                    </a:lnTo>
                    <a:lnTo>
                      <a:pt x="264" y="402"/>
                    </a:lnTo>
                    <a:lnTo>
                      <a:pt x="297" y="301"/>
                    </a:lnTo>
                    <a:lnTo>
                      <a:pt x="329" y="203"/>
                    </a:lnTo>
                    <a:lnTo>
                      <a:pt x="356" y="117"/>
                    </a:lnTo>
                    <a:lnTo>
                      <a:pt x="376" y="50"/>
                    </a:lnTo>
                    <a:lnTo>
                      <a:pt x="386" y="8"/>
                    </a:lnTo>
                    <a:lnTo>
                      <a:pt x="386" y="3"/>
                    </a:lnTo>
                    <a:lnTo>
                      <a:pt x="386" y="1"/>
                    </a:lnTo>
                    <a:lnTo>
                      <a:pt x="386" y="0"/>
                    </a:lnTo>
                    <a:lnTo>
                      <a:pt x="383" y="2"/>
                    </a:lnTo>
                    <a:lnTo>
                      <a:pt x="377" y="13"/>
                    </a:lnTo>
                    <a:lnTo>
                      <a:pt x="367" y="37"/>
                    </a:lnTo>
                    <a:lnTo>
                      <a:pt x="345" y="98"/>
                    </a:lnTo>
                    <a:lnTo>
                      <a:pt x="320" y="166"/>
                    </a:lnTo>
                    <a:lnTo>
                      <a:pt x="294" y="237"/>
                    </a:lnTo>
                    <a:lnTo>
                      <a:pt x="267" y="308"/>
                    </a:lnTo>
                    <a:lnTo>
                      <a:pt x="240" y="377"/>
                    </a:lnTo>
                    <a:lnTo>
                      <a:pt x="214" y="440"/>
                    </a:lnTo>
                    <a:lnTo>
                      <a:pt x="200" y="469"/>
                    </a:lnTo>
                    <a:lnTo>
                      <a:pt x="186" y="496"/>
                    </a:lnTo>
                    <a:lnTo>
                      <a:pt x="173" y="520"/>
                    </a:lnTo>
                    <a:lnTo>
                      <a:pt x="160" y="541"/>
                    </a:lnTo>
                    <a:lnTo>
                      <a:pt x="146" y="560"/>
                    </a:lnTo>
                    <a:lnTo>
                      <a:pt x="133" y="576"/>
                    </a:lnTo>
                    <a:lnTo>
                      <a:pt x="119" y="590"/>
                    </a:lnTo>
                    <a:lnTo>
                      <a:pt x="106" y="601"/>
                    </a:lnTo>
                    <a:lnTo>
                      <a:pt x="94" y="613"/>
                    </a:lnTo>
                    <a:lnTo>
                      <a:pt x="81" y="621"/>
                    </a:lnTo>
                    <a:lnTo>
                      <a:pt x="70" y="629"/>
                    </a:lnTo>
                    <a:lnTo>
                      <a:pt x="59" y="635"/>
                    </a:lnTo>
                    <a:lnTo>
                      <a:pt x="39" y="646"/>
                    </a:lnTo>
                    <a:lnTo>
                      <a:pt x="23" y="654"/>
                    </a:lnTo>
                    <a:lnTo>
                      <a:pt x="15" y="657"/>
                    </a:lnTo>
                    <a:lnTo>
                      <a:pt x="10" y="661"/>
                    </a:lnTo>
                    <a:lnTo>
                      <a:pt x="5" y="666"/>
                    </a:lnTo>
                    <a:lnTo>
                      <a:pt x="2" y="670"/>
                    </a:lnTo>
                    <a:lnTo>
                      <a:pt x="0" y="674"/>
                    </a:lnTo>
                    <a:lnTo>
                      <a:pt x="0" y="676"/>
                    </a:lnTo>
                    <a:lnTo>
                      <a:pt x="2" y="681"/>
                    </a:lnTo>
                    <a:lnTo>
                      <a:pt x="3" y="685"/>
                    </a:lnTo>
                    <a:lnTo>
                      <a:pt x="9" y="695"/>
                    </a:lnTo>
                    <a:lnTo>
                      <a:pt x="19" y="706"/>
                    </a:lnTo>
                    <a:lnTo>
                      <a:pt x="30" y="719"/>
                    </a:lnTo>
                    <a:lnTo>
                      <a:pt x="45" y="731"/>
                    </a:lnTo>
                    <a:lnTo>
                      <a:pt x="60" y="745"/>
                    </a:lnTo>
                    <a:lnTo>
                      <a:pt x="76" y="757"/>
                    </a:lnTo>
                    <a:lnTo>
                      <a:pt x="108" y="782"/>
                    </a:lnTo>
                    <a:lnTo>
                      <a:pt x="136" y="803"/>
                    </a:lnTo>
                    <a:lnTo>
                      <a:pt x="158" y="817"/>
                    </a:lnTo>
                    <a:lnTo>
                      <a:pt x="165" y="82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4" name="Freeform 125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5" name="Freeform 126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6" name="Freeform 127"/>
              <p:cNvSpPr>
                <a:spLocks/>
              </p:cNvSpPr>
              <p:nvPr/>
            </p:nvSpPr>
            <p:spPr bwMode="auto">
              <a:xfrm>
                <a:off x="3139" y="563"/>
                <a:ext cx="110" cy="133"/>
              </a:xfrm>
              <a:custGeom>
                <a:avLst/>
                <a:gdLst>
                  <a:gd name="T0" fmla="*/ 0 w 550"/>
                  <a:gd name="T1" fmla="*/ 0 h 662"/>
                  <a:gd name="T2" fmla="*/ 0 w 550"/>
                  <a:gd name="T3" fmla="*/ 0 h 662"/>
                  <a:gd name="T4" fmla="*/ 0 w 550"/>
                  <a:gd name="T5" fmla="*/ 0 h 662"/>
                  <a:gd name="T6" fmla="*/ 0 w 550"/>
                  <a:gd name="T7" fmla="*/ 0 h 662"/>
                  <a:gd name="T8" fmla="*/ 0 w 550"/>
                  <a:gd name="T9" fmla="*/ 0 h 662"/>
                  <a:gd name="T10" fmla="*/ 0 w 550"/>
                  <a:gd name="T11" fmla="*/ 0 h 662"/>
                  <a:gd name="T12" fmla="*/ 0 w 550"/>
                  <a:gd name="T13" fmla="*/ 0 h 662"/>
                  <a:gd name="T14" fmla="*/ 0 w 550"/>
                  <a:gd name="T15" fmla="*/ 0 h 662"/>
                  <a:gd name="T16" fmla="*/ 0 w 550"/>
                  <a:gd name="T17" fmla="*/ 0 h 662"/>
                  <a:gd name="T18" fmla="*/ 0 w 550"/>
                  <a:gd name="T19" fmla="*/ 0 h 662"/>
                  <a:gd name="T20" fmla="*/ 0 w 550"/>
                  <a:gd name="T21" fmla="*/ 0 h 662"/>
                  <a:gd name="T22" fmla="*/ 0 w 550"/>
                  <a:gd name="T23" fmla="*/ 0 h 662"/>
                  <a:gd name="T24" fmla="*/ 0 w 550"/>
                  <a:gd name="T25" fmla="*/ 0 h 662"/>
                  <a:gd name="T26" fmla="*/ 0 w 550"/>
                  <a:gd name="T27" fmla="*/ 0 h 662"/>
                  <a:gd name="T28" fmla="*/ 0 w 550"/>
                  <a:gd name="T29" fmla="*/ 0 h 662"/>
                  <a:gd name="T30" fmla="*/ 0 w 550"/>
                  <a:gd name="T31" fmla="*/ 0 h 662"/>
                  <a:gd name="T32" fmla="*/ 0 w 550"/>
                  <a:gd name="T33" fmla="*/ 0 h 662"/>
                  <a:gd name="T34" fmla="*/ 0 w 550"/>
                  <a:gd name="T35" fmla="*/ 0 h 662"/>
                  <a:gd name="T36" fmla="*/ 0 w 550"/>
                  <a:gd name="T37" fmla="*/ 0 h 662"/>
                  <a:gd name="T38" fmla="*/ 0 w 550"/>
                  <a:gd name="T39" fmla="*/ 0 h 662"/>
                  <a:gd name="T40" fmla="*/ 0 w 550"/>
                  <a:gd name="T41" fmla="*/ 0 h 662"/>
                  <a:gd name="T42" fmla="*/ 0 w 550"/>
                  <a:gd name="T43" fmla="*/ 0 h 662"/>
                  <a:gd name="T44" fmla="*/ 0 w 550"/>
                  <a:gd name="T45" fmla="*/ 0 h 662"/>
                  <a:gd name="T46" fmla="*/ 0 w 550"/>
                  <a:gd name="T47" fmla="*/ 0 h 662"/>
                  <a:gd name="T48" fmla="*/ 0 w 550"/>
                  <a:gd name="T49" fmla="*/ 0 h 662"/>
                  <a:gd name="T50" fmla="*/ 0 w 550"/>
                  <a:gd name="T51" fmla="*/ 0 h 662"/>
                  <a:gd name="T52" fmla="*/ 0 w 550"/>
                  <a:gd name="T53" fmla="*/ 0 h 662"/>
                  <a:gd name="T54" fmla="*/ 0 w 550"/>
                  <a:gd name="T55" fmla="*/ 0 h 662"/>
                  <a:gd name="T56" fmla="*/ 0 w 550"/>
                  <a:gd name="T57" fmla="*/ 0 h 662"/>
                  <a:gd name="T58" fmla="*/ 0 w 550"/>
                  <a:gd name="T59" fmla="*/ 0 h 662"/>
                  <a:gd name="T60" fmla="*/ 0 w 550"/>
                  <a:gd name="T61" fmla="*/ 0 h 662"/>
                  <a:gd name="T62" fmla="*/ 0 w 550"/>
                  <a:gd name="T63" fmla="*/ 0 h 662"/>
                  <a:gd name="T64" fmla="*/ 0 w 550"/>
                  <a:gd name="T65" fmla="*/ 0 h 662"/>
                  <a:gd name="T66" fmla="*/ 0 w 550"/>
                  <a:gd name="T67" fmla="*/ 0 h 662"/>
                  <a:gd name="T68" fmla="*/ 0 w 550"/>
                  <a:gd name="T69" fmla="*/ 0 h 662"/>
                  <a:gd name="T70" fmla="*/ 0 w 550"/>
                  <a:gd name="T71" fmla="*/ 0 h 662"/>
                  <a:gd name="T72" fmla="*/ 0 w 550"/>
                  <a:gd name="T73" fmla="*/ 0 h 662"/>
                  <a:gd name="T74" fmla="*/ 0 w 550"/>
                  <a:gd name="T75" fmla="*/ 0 h 662"/>
                  <a:gd name="T76" fmla="*/ 0 w 550"/>
                  <a:gd name="T77" fmla="*/ 0 h 662"/>
                  <a:gd name="T78" fmla="*/ 0 w 550"/>
                  <a:gd name="T79" fmla="*/ 0 h 662"/>
                  <a:gd name="T80" fmla="*/ 0 w 550"/>
                  <a:gd name="T81" fmla="*/ 0 h 662"/>
                  <a:gd name="T82" fmla="*/ 0 w 550"/>
                  <a:gd name="T83" fmla="*/ 0 h 662"/>
                  <a:gd name="T84" fmla="*/ 0 w 550"/>
                  <a:gd name="T85" fmla="*/ 0 h 662"/>
                  <a:gd name="T86" fmla="*/ 0 w 550"/>
                  <a:gd name="T87" fmla="*/ 0 h 662"/>
                  <a:gd name="T88" fmla="*/ 0 w 550"/>
                  <a:gd name="T89" fmla="*/ 0 h 662"/>
                  <a:gd name="T90" fmla="*/ 0 w 550"/>
                  <a:gd name="T91" fmla="*/ 0 h 662"/>
                  <a:gd name="T92" fmla="*/ 0 w 550"/>
                  <a:gd name="T93" fmla="*/ 0 h 662"/>
                  <a:gd name="T94" fmla="*/ 0 w 550"/>
                  <a:gd name="T95" fmla="*/ 0 h 662"/>
                  <a:gd name="T96" fmla="*/ 0 w 550"/>
                  <a:gd name="T97" fmla="*/ 0 h 662"/>
                  <a:gd name="T98" fmla="*/ 0 w 550"/>
                  <a:gd name="T99" fmla="*/ 0 h 662"/>
                  <a:gd name="T100" fmla="*/ 0 w 550"/>
                  <a:gd name="T101" fmla="*/ 0 h 662"/>
                  <a:gd name="T102" fmla="*/ 0 w 550"/>
                  <a:gd name="T103" fmla="*/ 0 h 662"/>
                  <a:gd name="T104" fmla="*/ 0 w 550"/>
                  <a:gd name="T105" fmla="*/ 0 h 662"/>
                  <a:gd name="T106" fmla="*/ 0 w 550"/>
                  <a:gd name="T107" fmla="*/ 0 h 662"/>
                  <a:gd name="T108" fmla="*/ 0 w 550"/>
                  <a:gd name="T109" fmla="*/ 0 h 662"/>
                  <a:gd name="T110" fmla="*/ 0 w 550"/>
                  <a:gd name="T111" fmla="*/ 0 h 662"/>
                  <a:gd name="T112" fmla="*/ 0 w 550"/>
                  <a:gd name="T113" fmla="*/ 0 h 662"/>
                  <a:gd name="T114" fmla="*/ 0 w 550"/>
                  <a:gd name="T115" fmla="*/ 0 h 662"/>
                  <a:gd name="T116" fmla="*/ 0 w 550"/>
                  <a:gd name="T117" fmla="*/ 0 h 662"/>
                  <a:gd name="T118" fmla="*/ 0 w 550"/>
                  <a:gd name="T119" fmla="*/ 0 h 662"/>
                  <a:gd name="T120" fmla="*/ 0 w 550"/>
                  <a:gd name="T121" fmla="*/ 0 h 6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50"/>
                  <a:gd name="T184" fmla="*/ 0 h 662"/>
                  <a:gd name="T185" fmla="*/ 550 w 550"/>
                  <a:gd name="T186" fmla="*/ 662 h 66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50" h="662">
                    <a:moveTo>
                      <a:pt x="442" y="126"/>
                    </a:moveTo>
                    <a:lnTo>
                      <a:pt x="393" y="186"/>
                    </a:lnTo>
                    <a:lnTo>
                      <a:pt x="338" y="254"/>
                    </a:lnTo>
                    <a:lnTo>
                      <a:pt x="280" y="328"/>
                    </a:lnTo>
                    <a:lnTo>
                      <a:pt x="222" y="403"/>
                    </a:lnTo>
                    <a:lnTo>
                      <a:pt x="195" y="439"/>
                    </a:lnTo>
                    <a:lnTo>
                      <a:pt x="169" y="474"/>
                    </a:lnTo>
                    <a:lnTo>
                      <a:pt x="145" y="509"/>
                    </a:lnTo>
                    <a:lnTo>
                      <a:pt x="124" y="540"/>
                    </a:lnTo>
                    <a:lnTo>
                      <a:pt x="105" y="569"/>
                    </a:lnTo>
                    <a:lnTo>
                      <a:pt x="90" y="595"/>
                    </a:lnTo>
                    <a:lnTo>
                      <a:pt x="79" y="616"/>
                    </a:lnTo>
                    <a:lnTo>
                      <a:pt x="71" y="635"/>
                    </a:lnTo>
                    <a:lnTo>
                      <a:pt x="67" y="648"/>
                    </a:lnTo>
                    <a:lnTo>
                      <a:pt x="62" y="656"/>
                    </a:lnTo>
                    <a:lnTo>
                      <a:pt x="60" y="659"/>
                    </a:lnTo>
                    <a:lnTo>
                      <a:pt x="58" y="661"/>
                    </a:lnTo>
                    <a:lnTo>
                      <a:pt x="55" y="662"/>
                    </a:lnTo>
                    <a:lnTo>
                      <a:pt x="51" y="662"/>
                    </a:lnTo>
                    <a:lnTo>
                      <a:pt x="46" y="661"/>
                    </a:lnTo>
                    <a:lnTo>
                      <a:pt x="41" y="658"/>
                    </a:lnTo>
                    <a:lnTo>
                      <a:pt x="36" y="651"/>
                    </a:lnTo>
                    <a:lnTo>
                      <a:pt x="31" y="644"/>
                    </a:lnTo>
                    <a:lnTo>
                      <a:pt x="23" y="625"/>
                    </a:lnTo>
                    <a:lnTo>
                      <a:pt x="14" y="604"/>
                    </a:lnTo>
                    <a:lnTo>
                      <a:pt x="8" y="585"/>
                    </a:lnTo>
                    <a:lnTo>
                      <a:pt x="3" y="570"/>
                    </a:lnTo>
                    <a:lnTo>
                      <a:pt x="0" y="559"/>
                    </a:lnTo>
                    <a:lnTo>
                      <a:pt x="0" y="550"/>
                    </a:lnTo>
                    <a:lnTo>
                      <a:pt x="1" y="546"/>
                    </a:lnTo>
                    <a:lnTo>
                      <a:pt x="4" y="544"/>
                    </a:lnTo>
                    <a:lnTo>
                      <a:pt x="6" y="540"/>
                    </a:lnTo>
                    <a:lnTo>
                      <a:pt x="10" y="538"/>
                    </a:lnTo>
                    <a:lnTo>
                      <a:pt x="35" y="521"/>
                    </a:lnTo>
                    <a:lnTo>
                      <a:pt x="76" y="496"/>
                    </a:lnTo>
                    <a:lnTo>
                      <a:pt x="101" y="478"/>
                    </a:lnTo>
                    <a:lnTo>
                      <a:pt x="125" y="458"/>
                    </a:lnTo>
                    <a:lnTo>
                      <a:pt x="147" y="439"/>
                    </a:lnTo>
                    <a:lnTo>
                      <a:pt x="169" y="418"/>
                    </a:lnTo>
                    <a:lnTo>
                      <a:pt x="190" y="397"/>
                    </a:lnTo>
                    <a:lnTo>
                      <a:pt x="210" y="375"/>
                    </a:lnTo>
                    <a:lnTo>
                      <a:pt x="230" y="352"/>
                    </a:lnTo>
                    <a:lnTo>
                      <a:pt x="250" y="328"/>
                    </a:lnTo>
                    <a:lnTo>
                      <a:pt x="271" y="303"/>
                    </a:lnTo>
                    <a:lnTo>
                      <a:pt x="295" y="274"/>
                    </a:lnTo>
                    <a:lnTo>
                      <a:pt x="318" y="246"/>
                    </a:lnTo>
                    <a:lnTo>
                      <a:pt x="342" y="216"/>
                    </a:lnTo>
                    <a:lnTo>
                      <a:pt x="364" y="188"/>
                    </a:lnTo>
                    <a:lnTo>
                      <a:pt x="387" y="163"/>
                    </a:lnTo>
                    <a:lnTo>
                      <a:pt x="406" y="142"/>
                    </a:lnTo>
                    <a:lnTo>
                      <a:pt x="423" y="126"/>
                    </a:lnTo>
                    <a:lnTo>
                      <a:pt x="444" y="105"/>
                    </a:lnTo>
                    <a:lnTo>
                      <a:pt x="476" y="73"/>
                    </a:lnTo>
                    <a:lnTo>
                      <a:pt x="509" y="40"/>
                    </a:lnTo>
                    <a:lnTo>
                      <a:pt x="537" y="12"/>
                    </a:lnTo>
                    <a:lnTo>
                      <a:pt x="545" y="3"/>
                    </a:lnTo>
                    <a:lnTo>
                      <a:pt x="550" y="0"/>
                    </a:lnTo>
                    <a:lnTo>
                      <a:pt x="550" y="1"/>
                    </a:lnTo>
                    <a:lnTo>
                      <a:pt x="545" y="8"/>
                    </a:lnTo>
                    <a:lnTo>
                      <a:pt x="512" y="47"/>
                    </a:lnTo>
                    <a:lnTo>
                      <a:pt x="442" y="12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7" name="Freeform 128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8" name="Freeform 129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9" name="Freeform 130"/>
              <p:cNvSpPr>
                <a:spLocks/>
              </p:cNvSpPr>
              <p:nvPr/>
            </p:nvSpPr>
            <p:spPr bwMode="auto">
              <a:xfrm>
                <a:off x="3162" y="654"/>
                <a:ext cx="192" cy="91"/>
              </a:xfrm>
              <a:custGeom>
                <a:avLst/>
                <a:gdLst>
                  <a:gd name="T0" fmla="*/ 0 w 962"/>
                  <a:gd name="T1" fmla="*/ 0 h 455"/>
                  <a:gd name="T2" fmla="*/ 0 w 962"/>
                  <a:gd name="T3" fmla="*/ 0 h 455"/>
                  <a:gd name="T4" fmla="*/ 0 w 962"/>
                  <a:gd name="T5" fmla="*/ 0 h 455"/>
                  <a:gd name="T6" fmla="*/ 0 w 962"/>
                  <a:gd name="T7" fmla="*/ 0 h 455"/>
                  <a:gd name="T8" fmla="*/ 0 w 962"/>
                  <a:gd name="T9" fmla="*/ 0 h 455"/>
                  <a:gd name="T10" fmla="*/ 0 w 962"/>
                  <a:gd name="T11" fmla="*/ 0 h 455"/>
                  <a:gd name="T12" fmla="*/ 0 w 962"/>
                  <a:gd name="T13" fmla="*/ 0 h 455"/>
                  <a:gd name="T14" fmla="*/ 0 w 962"/>
                  <a:gd name="T15" fmla="*/ 0 h 455"/>
                  <a:gd name="T16" fmla="*/ 0 w 962"/>
                  <a:gd name="T17" fmla="*/ 0 h 455"/>
                  <a:gd name="T18" fmla="*/ 0 w 962"/>
                  <a:gd name="T19" fmla="*/ 0 h 455"/>
                  <a:gd name="T20" fmla="*/ 0 w 962"/>
                  <a:gd name="T21" fmla="*/ 0 h 455"/>
                  <a:gd name="T22" fmla="*/ 0 w 962"/>
                  <a:gd name="T23" fmla="*/ 0 h 455"/>
                  <a:gd name="T24" fmla="*/ 0 w 962"/>
                  <a:gd name="T25" fmla="*/ 0 h 455"/>
                  <a:gd name="T26" fmla="*/ 0 w 962"/>
                  <a:gd name="T27" fmla="*/ 0 h 455"/>
                  <a:gd name="T28" fmla="*/ 0 w 962"/>
                  <a:gd name="T29" fmla="*/ 0 h 455"/>
                  <a:gd name="T30" fmla="*/ 0 w 962"/>
                  <a:gd name="T31" fmla="*/ 0 h 455"/>
                  <a:gd name="T32" fmla="*/ 0 w 962"/>
                  <a:gd name="T33" fmla="*/ 0 h 455"/>
                  <a:gd name="T34" fmla="*/ 0 w 962"/>
                  <a:gd name="T35" fmla="*/ 0 h 455"/>
                  <a:gd name="T36" fmla="*/ 0 w 962"/>
                  <a:gd name="T37" fmla="*/ 0 h 455"/>
                  <a:gd name="T38" fmla="*/ 0 w 962"/>
                  <a:gd name="T39" fmla="*/ 0 h 455"/>
                  <a:gd name="T40" fmla="*/ 0 w 962"/>
                  <a:gd name="T41" fmla="*/ 0 h 455"/>
                  <a:gd name="T42" fmla="*/ 0 w 962"/>
                  <a:gd name="T43" fmla="*/ 0 h 455"/>
                  <a:gd name="T44" fmla="*/ 0 w 962"/>
                  <a:gd name="T45" fmla="*/ 0 h 455"/>
                  <a:gd name="T46" fmla="*/ 0 w 962"/>
                  <a:gd name="T47" fmla="*/ 0 h 455"/>
                  <a:gd name="T48" fmla="*/ 0 w 962"/>
                  <a:gd name="T49" fmla="*/ 0 h 455"/>
                  <a:gd name="T50" fmla="*/ 0 w 962"/>
                  <a:gd name="T51" fmla="*/ 0 h 455"/>
                  <a:gd name="T52" fmla="*/ 0 w 962"/>
                  <a:gd name="T53" fmla="*/ 0 h 455"/>
                  <a:gd name="T54" fmla="*/ 0 w 962"/>
                  <a:gd name="T55" fmla="*/ 0 h 455"/>
                  <a:gd name="T56" fmla="*/ 0 w 962"/>
                  <a:gd name="T57" fmla="*/ 0 h 455"/>
                  <a:gd name="T58" fmla="*/ 0 w 962"/>
                  <a:gd name="T59" fmla="*/ 0 h 455"/>
                  <a:gd name="T60" fmla="*/ 0 w 962"/>
                  <a:gd name="T61" fmla="*/ 0 h 455"/>
                  <a:gd name="T62" fmla="*/ 0 w 962"/>
                  <a:gd name="T63" fmla="*/ 0 h 455"/>
                  <a:gd name="T64" fmla="*/ 0 w 962"/>
                  <a:gd name="T65" fmla="*/ 0 h 455"/>
                  <a:gd name="T66" fmla="*/ 0 w 962"/>
                  <a:gd name="T67" fmla="*/ 0 h 4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62"/>
                  <a:gd name="T103" fmla="*/ 0 h 455"/>
                  <a:gd name="T104" fmla="*/ 962 w 962"/>
                  <a:gd name="T105" fmla="*/ 455 h 45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62" h="455">
                    <a:moveTo>
                      <a:pt x="760" y="83"/>
                    </a:moveTo>
                    <a:lnTo>
                      <a:pt x="719" y="97"/>
                    </a:lnTo>
                    <a:lnTo>
                      <a:pt x="638" y="127"/>
                    </a:lnTo>
                    <a:lnTo>
                      <a:pt x="529" y="167"/>
                    </a:lnTo>
                    <a:lnTo>
                      <a:pt x="406" y="217"/>
                    </a:lnTo>
                    <a:lnTo>
                      <a:pt x="344" y="243"/>
                    </a:lnTo>
                    <a:lnTo>
                      <a:pt x="282" y="271"/>
                    </a:lnTo>
                    <a:lnTo>
                      <a:pt x="224" y="298"/>
                    </a:lnTo>
                    <a:lnTo>
                      <a:pt x="170" y="324"/>
                    </a:lnTo>
                    <a:lnTo>
                      <a:pt x="145" y="338"/>
                    </a:lnTo>
                    <a:lnTo>
                      <a:pt x="123" y="352"/>
                    </a:lnTo>
                    <a:lnTo>
                      <a:pt x="101" y="364"/>
                    </a:lnTo>
                    <a:lnTo>
                      <a:pt x="83" y="377"/>
                    </a:lnTo>
                    <a:lnTo>
                      <a:pt x="67" y="389"/>
                    </a:lnTo>
                    <a:lnTo>
                      <a:pt x="53" y="402"/>
                    </a:lnTo>
                    <a:lnTo>
                      <a:pt x="42" y="413"/>
                    </a:lnTo>
                    <a:lnTo>
                      <a:pt x="34" y="424"/>
                    </a:lnTo>
                    <a:lnTo>
                      <a:pt x="23" y="440"/>
                    </a:lnTo>
                    <a:lnTo>
                      <a:pt x="14" y="450"/>
                    </a:lnTo>
                    <a:lnTo>
                      <a:pt x="10" y="454"/>
                    </a:lnTo>
                    <a:lnTo>
                      <a:pt x="7" y="455"/>
                    </a:lnTo>
                    <a:lnTo>
                      <a:pt x="5" y="455"/>
                    </a:lnTo>
                    <a:lnTo>
                      <a:pt x="3" y="454"/>
                    </a:lnTo>
                    <a:lnTo>
                      <a:pt x="0" y="449"/>
                    </a:lnTo>
                    <a:lnTo>
                      <a:pt x="0" y="440"/>
                    </a:lnTo>
                    <a:lnTo>
                      <a:pt x="2" y="429"/>
                    </a:lnTo>
                    <a:lnTo>
                      <a:pt x="3" y="415"/>
                    </a:lnTo>
                    <a:lnTo>
                      <a:pt x="9" y="385"/>
                    </a:lnTo>
                    <a:lnTo>
                      <a:pt x="15" y="356"/>
                    </a:lnTo>
                    <a:lnTo>
                      <a:pt x="22" y="334"/>
                    </a:lnTo>
                    <a:lnTo>
                      <a:pt x="24" y="326"/>
                    </a:lnTo>
                    <a:lnTo>
                      <a:pt x="29" y="323"/>
                    </a:lnTo>
                    <a:lnTo>
                      <a:pt x="45" y="319"/>
                    </a:lnTo>
                    <a:lnTo>
                      <a:pt x="72" y="312"/>
                    </a:lnTo>
                    <a:lnTo>
                      <a:pt x="104" y="302"/>
                    </a:lnTo>
                    <a:lnTo>
                      <a:pt x="141" y="289"/>
                    </a:lnTo>
                    <a:lnTo>
                      <a:pt x="184" y="276"/>
                    </a:lnTo>
                    <a:lnTo>
                      <a:pt x="230" y="259"/>
                    </a:lnTo>
                    <a:lnTo>
                      <a:pt x="276" y="241"/>
                    </a:lnTo>
                    <a:lnTo>
                      <a:pt x="326" y="221"/>
                    </a:lnTo>
                    <a:lnTo>
                      <a:pt x="381" y="200"/>
                    </a:lnTo>
                    <a:lnTo>
                      <a:pt x="441" y="178"/>
                    </a:lnTo>
                    <a:lnTo>
                      <a:pt x="501" y="157"/>
                    </a:lnTo>
                    <a:lnTo>
                      <a:pt x="561" y="135"/>
                    </a:lnTo>
                    <a:lnTo>
                      <a:pt x="618" y="112"/>
                    </a:lnTo>
                    <a:lnTo>
                      <a:pt x="646" y="101"/>
                    </a:lnTo>
                    <a:lnTo>
                      <a:pt x="670" y="91"/>
                    </a:lnTo>
                    <a:lnTo>
                      <a:pt x="694" y="80"/>
                    </a:lnTo>
                    <a:lnTo>
                      <a:pt x="715" y="68"/>
                    </a:lnTo>
                    <a:lnTo>
                      <a:pt x="739" y="57"/>
                    </a:lnTo>
                    <a:lnTo>
                      <a:pt x="768" y="46"/>
                    </a:lnTo>
                    <a:lnTo>
                      <a:pt x="798" y="36"/>
                    </a:lnTo>
                    <a:lnTo>
                      <a:pt x="830" y="26"/>
                    </a:lnTo>
                    <a:lnTo>
                      <a:pt x="861" y="17"/>
                    </a:lnTo>
                    <a:lnTo>
                      <a:pt x="891" y="10"/>
                    </a:lnTo>
                    <a:lnTo>
                      <a:pt x="918" y="5"/>
                    </a:lnTo>
                    <a:lnTo>
                      <a:pt x="940" y="1"/>
                    </a:lnTo>
                    <a:lnTo>
                      <a:pt x="949" y="1"/>
                    </a:lnTo>
                    <a:lnTo>
                      <a:pt x="955" y="0"/>
                    </a:lnTo>
                    <a:lnTo>
                      <a:pt x="960" y="1"/>
                    </a:lnTo>
                    <a:lnTo>
                      <a:pt x="962" y="2"/>
                    </a:lnTo>
                    <a:lnTo>
                      <a:pt x="962" y="4"/>
                    </a:lnTo>
                    <a:lnTo>
                      <a:pt x="961" y="6"/>
                    </a:lnTo>
                    <a:lnTo>
                      <a:pt x="956" y="10"/>
                    </a:lnTo>
                    <a:lnTo>
                      <a:pt x="949" y="14"/>
                    </a:lnTo>
                    <a:lnTo>
                      <a:pt x="924" y="25"/>
                    </a:lnTo>
                    <a:lnTo>
                      <a:pt x="885" y="40"/>
                    </a:lnTo>
                    <a:lnTo>
                      <a:pt x="831" y="60"/>
                    </a:lnTo>
                    <a:lnTo>
                      <a:pt x="760" y="8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0" name="Freeform 131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1" name="Freeform 132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2" name="Freeform 133"/>
              <p:cNvSpPr>
                <a:spLocks/>
              </p:cNvSpPr>
              <p:nvPr/>
            </p:nvSpPr>
            <p:spPr bwMode="auto">
              <a:xfrm>
                <a:off x="3182" y="742"/>
                <a:ext cx="278" cy="31"/>
              </a:xfrm>
              <a:custGeom>
                <a:avLst/>
                <a:gdLst>
                  <a:gd name="T0" fmla="*/ 0 w 1389"/>
                  <a:gd name="T1" fmla="*/ 0 h 154"/>
                  <a:gd name="T2" fmla="*/ 0 w 1389"/>
                  <a:gd name="T3" fmla="*/ 0 h 154"/>
                  <a:gd name="T4" fmla="*/ 0 w 1389"/>
                  <a:gd name="T5" fmla="*/ 0 h 154"/>
                  <a:gd name="T6" fmla="*/ 0 w 1389"/>
                  <a:gd name="T7" fmla="*/ 0 h 154"/>
                  <a:gd name="T8" fmla="*/ 0 w 1389"/>
                  <a:gd name="T9" fmla="*/ 0 h 154"/>
                  <a:gd name="T10" fmla="*/ 0 w 1389"/>
                  <a:gd name="T11" fmla="*/ 0 h 154"/>
                  <a:gd name="T12" fmla="*/ 0 w 1389"/>
                  <a:gd name="T13" fmla="*/ 0 h 154"/>
                  <a:gd name="T14" fmla="*/ 0 w 1389"/>
                  <a:gd name="T15" fmla="*/ 0 h 154"/>
                  <a:gd name="T16" fmla="*/ 0 w 1389"/>
                  <a:gd name="T17" fmla="*/ 0 h 154"/>
                  <a:gd name="T18" fmla="*/ 0 w 1389"/>
                  <a:gd name="T19" fmla="*/ 0 h 154"/>
                  <a:gd name="T20" fmla="*/ 0 w 1389"/>
                  <a:gd name="T21" fmla="*/ 0 h 154"/>
                  <a:gd name="T22" fmla="*/ 0 w 1389"/>
                  <a:gd name="T23" fmla="*/ 0 h 154"/>
                  <a:gd name="T24" fmla="*/ 0 w 1389"/>
                  <a:gd name="T25" fmla="*/ 0 h 154"/>
                  <a:gd name="T26" fmla="*/ 0 w 1389"/>
                  <a:gd name="T27" fmla="*/ 0 h 154"/>
                  <a:gd name="T28" fmla="*/ 0 w 1389"/>
                  <a:gd name="T29" fmla="*/ 0 h 154"/>
                  <a:gd name="T30" fmla="*/ 0 w 1389"/>
                  <a:gd name="T31" fmla="*/ 0 h 154"/>
                  <a:gd name="T32" fmla="*/ 0 w 1389"/>
                  <a:gd name="T33" fmla="*/ 0 h 154"/>
                  <a:gd name="T34" fmla="*/ 0 w 1389"/>
                  <a:gd name="T35" fmla="*/ 0 h 154"/>
                  <a:gd name="T36" fmla="*/ 0 w 1389"/>
                  <a:gd name="T37" fmla="*/ 0 h 154"/>
                  <a:gd name="T38" fmla="*/ 0 w 1389"/>
                  <a:gd name="T39" fmla="*/ 0 h 154"/>
                  <a:gd name="T40" fmla="*/ 0 w 1389"/>
                  <a:gd name="T41" fmla="*/ 0 h 154"/>
                  <a:gd name="T42" fmla="*/ 0 w 1389"/>
                  <a:gd name="T43" fmla="*/ 0 h 154"/>
                  <a:gd name="T44" fmla="*/ 0 w 1389"/>
                  <a:gd name="T45" fmla="*/ 0 h 154"/>
                  <a:gd name="T46" fmla="*/ 0 w 1389"/>
                  <a:gd name="T47" fmla="*/ 0 h 154"/>
                  <a:gd name="T48" fmla="*/ 0 w 1389"/>
                  <a:gd name="T49" fmla="*/ 0 h 154"/>
                  <a:gd name="T50" fmla="*/ 0 w 1389"/>
                  <a:gd name="T51" fmla="*/ 0 h 154"/>
                  <a:gd name="T52" fmla="*/ 0 w 1389"/>
                  <a:gd name="T53" fmla="*/ 0 h 154"/>
                  <a:gd name="T54" fmla="*/ 0 w 1389"/>
                  <a:gd name="T55" fmla="*/ 0 h 154"/>
                  <a:gd name="T56" fmla="*/ 0 w 1389"/>
                  <a:gd name="T57" fmla="*/ 0 h 154"/>
                  <a:gd name="T58" fmla="*/ 0 w 1389"/>
                  <a:gd name="T59" fmla="*/ 0 h 154"/>
                  <a:gd name="T60" fmla="*/ 0 w 1389"/>
                  <a:gd name="T61" fmla="*/ 0 h 154"/>
                  <a:gd name="T62" fmla="*/ 0 w 1389"/>
                  <a:gd name="T63" fmla="*/ 0 h 154"/>
                  <a:gd name="T64" fmla="*/ 0 w 1389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9"/>
                  <a:gd name="T100" fmla="*/ 0 h 154"/>
                  <a:gd name="T101" fmla="*/ 1389 w 1389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9" h="154">
                    <a:moveTo>
                      <a:pt x="0" y="154"/>
                    </a:moveTo>
                    <a:lnTo>
                      <a:pt x="7" y="152"/>
                    </a:lnTo>
                    <a:lnTo>
                      <a:pt x="27" y="142"/>
                    </a:lnTo>
                    <a:lnTo>
                      <a:pt x="62" y="128"/>
                    </a:lnTo>
                    <a:lnTo>
                      <a:pt x="113" y="111"/>
                    </a:lnTo>
                    <a:lnTo>
                      <a:pt x="146" y="102"/>
                    </a:lnTo>
                    <a:lnTo>
                      <a:pt x="182" y="92"/>
                    </a:lnTo>
                    <a:lnTo>
                      <a:pt x="222" y="83"/>
                    </a:lnTo>
                    <a:lnTo>
                      <a:pt x="267" y="73"/>
                    </a:lnTo>
                    <a:lnTo>
                      <a:pt x="317" y="65"/>
                    </a:lnTo>
                    <a:lnTo>
                      <a:pt x="370" y="56"/>
                    </a:lnTo>
                    <a:lnTo>
                      <a:pt x="430" y="48"/>
                    </a:lnTo>
                    <a:lnTo>
                      <a:pt x="494" y="41"/>
                    </a:lnTo>
                    <a:lnTo>
                      <a:pt x="560" y="36"/>
                    </a:lnTo>
                    <a:lnTo>
                      <a:pt x="622" y="32"/>
                    </a:lnTo>
                    <a:lnTo>
                      <a:pt x="684" y="30"/>
                    </a:lnTo>
                    <a:lnTo>
                      <a:pt x="742" y="30"/>
                    </a:lnTo>
                    <a:lnTo>
                      <a:pt x="798" y="30"/>
                    </a:lnTo>
                    <a:lnTo>
                      <a:pt x="854" y="32"/>
                    </a:lnTo>
                    <a:lnTo>
                      <a:pt x="908" y="35"/>
                    </a:lnTo>
                    <a:lnTo>
                      <a:pt x="961" y="38"/>
                    </a:lnTo>
                    <a:lnTo>
                      <a:pt x="1013" y="42"/>
                    </a:lnTo>
                    <a:lnTo>
                      <a:pt x="1064" y="47"/>
                    </a:lnTo>
                    <a:lnTo>
                      <a:pt x="1115" y="52"/>
                    </a:lnTo>
                    <a:lnTo>
                      <a:pt x="1165" y="57"/>
                    </a:lnTo>
                    <a:lnTo>
                      <a:pt x="1215" y="62"/>
                    </a:lnTo>
                    <a:lnTo>
                      <a:pt x="1266" y="67"/>
                    </a:lnTo>
                    <a:lnTo>
                      <a:pt x="1317" y="72"/>
                    </a:lnTo>
                    <a:lnTo>
                      <a:pt x="1369" y="76"/>
                    </a:lnTo>
                    <a:lnTo>
                      <a:pt x="1372" y="76"/>
                    </a:lnTo>
                    <a:lnTo>
                      <a:pt x="1381" y="73"/>
                    </a:lnTo>
                    <a:lnTo>
                      <a:pt x="1385" y="72"/>
                    </a:lnTo>
                    <a:lnTo>
                      <a:pt x="1387" y="71"/>
                    </a:lnTo>
                    <a:lnTo>
                      <a:pt x="1389" y="70"/>
                    </a:lnTo>
                    <a:lnTo>
                      <a:pt x="1387" y="67"/>
                    </a:lnTo>
                    <a:lnTo>
                      <a:pt x="1384" y="63"/>
                    </a:lnTo>
                    <a:lnTo>
                      <a:pt x="1376" y="61"/>
                    </a:lnTo>
                    <a:lnTo>
                      <a:pt x="1364" y="57"/>
                    </a:lnTo>
                    <a:lnTo>
                      <a:pt x="1346" y="53"/>
                    </a:lnTo>
                    <a:lnTo>
                      <a:pt x="1292" y="43"/>
                    </a:lnTo>
                    <a:lnTo>
                      <a:pt x="1210" y="31"/>
                    </a:lnTo>
                    <a:lnTo>
                      <a:pt x="1160" y="25"/>
                    </a:lnTo>
                    <a:lnTo>
                      <a:pt x="1108" y="20"/>
                    </a:lnTo>
                    <a:lnTo>
                      <a:pt x="1053" y="15"/>
                    </a:lnTo>
                    <a:lnTo>
                      <a:pt x="995" y="11"/>
                    </a:lnTo>
                    <a:lnTo>
                      <a:pt x="936" y="7"/>
                    </a:lnTo>
                    <a:lnTo>
                      <a:pt x="877" y="3"/>
                    </a:lnTo>
                    <a:lnTo>
                      <a:pt x="817" y="1"/>
                    </a:lnTo>
                    <a:lnTo>
                      <a:pt x="757" y="0"/>
                    </a:lnTo>
                    <a:lnTo>
                      <a:pt x="699" y="0"/>
                    </a:lnTo>
                    <a:lnTo>
                      <a:pt x="641" y="0"/>
                    </a:lnTo>
                    <a:lnTo>
                      <a:pt x="585" y="0"/>
                    </a:lnTo>
                    <a:lnTo>
                      <a:pt x="533" y="2"/>
                    </a:lnTo>
                    <a:lnTo>
                      <a:pt x="483" y="3"/>
                    </a:lnTo>
                    <a:lnTo>
                      <a:pt x="435" y="7"/>
                    </a:lnTo>
                    <a:lnTo>
                      <a:pt x="394" y="11"/>
                    </a:lnTo>
                    <a:lnTo>
                      <a:pt x="355" y="17"/>
                    </a:lnTo>
                    <a:lnTo>
                      <a:pt x="287" y="25"/>
                    </a:lnTo>
                    <a:lnTo>
                      <a:pt x="223" y="31"/>
                    </a:lnTo>
                    <a:lnTo>
                      <a:pt x="166" y="36"/>
                    </a:lnTo>
                    <a:lnTo>
                      <a:pt x="118" y="38"/>
                    </a:lnTo>
                    <a:lnTo>
                      <a:pt x="78" y="40"/>
                    </a:lnTo>
                    <a:lnTo>
                      <a:pt x="50" y="41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3" name="Freeform 134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4" name="Freeform 135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5" name="Freeform 136"/>
              <p:cNvSpPr>
                <a:spLocks/>
              </p:cNvSpPr>
              <p:nvPr/>
            </p:nvSpPr>
            <p:spPr bwMode="auto">
              <a:xfrm>
                <a:off x="3164" y="804"/>
                <a:ext cx="181" cy="76"/>
              </a:xfrm>
              <a:custGeom>
                <a:avLst/>
                <a:gdLst>
                  <a:gd name="T0" fmla="*/ 0 w 906"/>
                  <a:gd name="T1" fmla="*/ 0 h 381"/>
                  <a:gd name="T2" fmla="*/ 0 w 906"/>
                  <a:gd name="T3" fmla="*/ 0 h 381"/>
                  <a:gd name="T4" fmla="*/ 0 w 906"/>
                  <a:gd name="T5" fmla="*/ 0 h 381"/>
                  <a:gd name="T6" fmla="*/ 0 w 906"/>
                  <a:gd name="T7" fmla="*/ 0 h 381"/>
                  <a:gd name="T8" fmla="*/ 0 w 906"/>
                  <a:gd name="T9" fmla="*/ 0 h 381"/>
                  <a:gd name="T10" fmla="*/ 0 w 906"/>
                  <a:gd name="T11" fmla="*/ 0 h 381"/>
                  <a:gd name="T12" fmla="*/ 0 w 906"/>
                  <a:gd name="T13" fmla="*/ 0 h 381"/>
                  <a:gd name="T14" fmla="*/ 0 w 906"/>
                  <a:gd name="T15" fmla="*/ 0 h 381"/>
                  <a:gd name="T16" fmla="*/ 0 w 906"/>
                  <a:gd name="T17" fmla="*/ 0 h 381"/>
                  <a:gd name="T18" fmla="*/ 0 w 906"/>
                  <a:gd name="T19" fmla="*/ 0 h 381"/>
                  <a:gd name="T20" fmla="*/ 0 w 906"/>
                  <a:gd name="T21" fmla="*/ 0 h 381"/>
                  <a:gd name="T22" fmla="*/ 0 w 906"/>
                  <a:gd name="T23" fmla="*/ 0 h 381"/>
                  <a:gd name="T24" fmla="*/ 0 w 906"/>
                  <a:gd name="T25" fmla="*/ 0 h 381"/>
                  <a:gd name="T26" fmla="*/ 0 w 906"/>
                  <a:gd name="T27" fmla="*/ 0 h 381"/>
                  <a:gd name="T28" fmla="*/ 0 w 906"/>
                  <a:gd name="T29" fmla="*/ 0 h 381"/>
                  <a:gd name="T30" fmla="*/ 0 w 906"/>
                  <a:gd name="T31" fmla="*/ 0 h 381"/>
                  <a:gd name="T32" fmla="*/ 0 w 906"/>
                  <a:gd name="T33" fmla="*/ 0 h 381"/>
                  <a:gd name="T34" fmla="*/ 0 w 906"/>
                  <a:gd name="T35" fmla="*/ 0 h 381"/>
                  <a:gd name="T36" fmla="*/ 0 w 906"/>
                  <a:gd name="T37" fmla="*/ 0 h 381"/>
                  <a:gd name="T38" fmla="*/ 0 w 906"/>
                  <a:gd name="T39" fmla="*/ 0 h 381"/>
                  <a:gd name="T40" fmla="*/ 0 w 906"/>
                  <a:gd name="T41" fmla="*/ 0 h 381"/>
                  <a:gd name="T42" fmla="*/ 0 w 906"/>
                  <a:gd name="T43" fmla="*/ 0 h 381"/>
                  <a:gd name="T44" fmla="*/ 0 w 906"/>
                  <a:gd name="T45" fmla="*/ 0 h 381"/>
                  <a:gd name="T46" fmla="*/ 0 w 906"/>
                  <a:gd name="T47" fmla="*/ 0 h 381"/>
                  <a:gd name="T48" fmla="*/ 0 w 906"/>
                  <a:gd name="T49" fmla="*/ 0 h 381"/>
                  <a:gd name="T50" fmla="*/ 0 w 906"/>
                  <a:gd name="T51" fmla="*/ 0 h 381"/>
                  <a:gd name="T52" fmla="*/ 0 w 906"/>
                  <a:gd name="T53" fmla="*/ 0 h 381"/>
                  <a:gd name="T54" fmla="*/ 0 w 906"/>
                  <a:gd name="T55" fmla="*/ 0 h 381"/>
                  <a:gd name="T56" fmla="*/ 0 w 906"/>
                  <a:gd name="T57" fmla="*/ 0 h 381"/>
                  <a:gd name="T58" fmla="*/ 0 w 906"/>
                  <a:gd name="T59" fmla="*/ 0 h 381"/>
                  <a:gd name="T60" fmla="*/ 0 w 906"/>
                  <a:gd name="T61" fmla="*/ 0 h 381"/>
                  <a:gd name="T62" fmla="*/ 0 w 906"/>
                  <a:gd name="T63" fmla="*/ 0 h 381"/>
                  <a:gd name="T64" fmla="*/ 0 w 906"/>
                  <a:gd name="T65" fmla="*/ 0 h 381"/>
                  <a:gd name="T66" fmla="*/ 0 w 906"/>
                  <a:gd name="T67" fmla="*/ 0 h 381"/>
                  <a:gd name="T68" fmla="*/ 0 w 906"/>
                  <a:gd name="T69" fmla="*/ 0 h 381"/>
                  <a:gd name="T70" fmla="*/ 0 w 906"/>
                  <a:gd name="T71" fmla="*/ 0 h 381"/>
                  <a:gd name="T72" fmla="*/ 0 w 906"/>
                  <a:gd name="T73" fmla="*/ 0 h 381"/>
                  <a:gd name="T74" fmla="*/ 0 w 906"/>
                  <a:gd name="T75" fmla="*/ 0 h 381"/>
                  <a:gd name="T76" fmla="*/ 0 w 906"/>
                  <a:gd name="T77" fmla="*/ 0 h 381"/>
                  <a:gd name="T78" fmla="*/ 0 w 906"/>
                  <a:gd name="T79" fmla="*/ 0 h 381"/>
                  <a:gd name="T80" fmla="*/ 0 w 906"/>
                  <a:gd name="T81" fmla="*/ 0 h 381"/>
                  <a:gd name="T82" fmla="*/ 0 w 906"/>
                  <a:gd name="T83" fmla="*/ 0 h 381"/>
                  <a:gd name="T84" fmla="*/ 0 w 906"/>
                  <a:gd name="T85" fmla="*/ 0 h 381"/>
                  <a:gd name="T86" fmla="*/ 0 w 906"/>
                  <a:gd name="T87" fmla="*/ 0 h 381"/>
                  <a:gd name="T88" fmla="*/ 0 w 906"/>
                  <a:gd name="T89" fmla="*/ 0 h 381"/>
                  <a:gd name="T90" fmla="*/ 0 w 906"/>
                  <a:gd name="T91" fmla="*/ 0 h 381"/>
                  <a:gd name="T92" fmla="*/ 0 w 906"/>
                  <a:gd name="T93" fmla="*/ 0 h 381"/>
                  <a:gd name="T94" fmla="*/ 0 w 906"/>
                  <a:gd name="T95" fmla="*/ 0 h 381"/>
                  <a:gd name="T96" fmla="*/ 0 w 906"/>
                  <a:gd name="T97" fmla="*/ 0 h 381"/>
                  <a:gd name="T98" fmla="*/ 0 w 906"/>
                  <a:gd name="T99" fmla="*/ 0 h 381"/>
                  <a:gd name="T100" fmla="*/ 0 w 906"/>
                  <a:gd name="T101" fmla="*/ 0 h 381"/>
                  <a:gd name="T102" fmla="*/ 0 w 906"/>
                  <a:gd name="T103" fmla="*/ 0 h 381"/>
                  <a:gd name="T104" fmla="*/ 0 w 906"/>
                  <a:gd name="T105" fmla="*/ 0 h 381"/>
                  <a:gd name="T106" fmla="*/ 0 w 906"/>
                  <a:gd name="T107" fmla="*/ 0 h 381"/>
                  <a:gd name="T108" fmla="*/ 0 w 906"/>
                  <a:gd name="T109" fmla="*/ 0 h 381"/>
                  <a:gd name="T110" fmla="*/ 0 w 906"/>
                  <a:gd name="T111" fmla="*/ 0 h 381"/>
                  <a:gd name="T112" fmla="*/ 0 w 906"/>
                  <a:gd name="T113" fmla="*/ 0 h 381"/>
                  <a:gd name="T114" fmla="*/ 0 w 906"/>
                  <a:gd name="T115" fmla="*/ 0 h 381"/>
                  <a:gd name="T116" fmla="*/ 0 w 906"/>
                  <a:gd name="T117" fmla="*/ 0 h 381"/>
                  <a:gd name="T118" fmla="*/ 0 w 906"/>
                  <a:gd name="T119" fmla="*/ 0 h 381"/>
                  <a:gd name="T120" fmla="*/ 0 w 906"/>
                  <a:gd name="T121" fmla="*/ 0 h 3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6"/>
                  <a:gd name="T184" fmla="*/ 0 h 381"/>
                  <a:gd name="T185" fmla="*/ 906 w 906"/>
                  <a:gd name="T186" fmla="*/ 381 h 3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6" h="381">
                    <a:moveTo>
                      <a:pt x="103" y="0"/>
                    </a:moveTo>
                    <a:lnTo>
                      <a:pt x="114" y="10"/>
                    </a:lnTo>
                    <a:lnTo>
                      <a:pt x="126" y="20"/>
                    </a:lnTo>
                    <a:lnTo>
                      <a:pt x="140" y="29"/>
                    </a:lnTo>
                    <a:lnTo>
                      <a:pt x="155" y="39"/>
                    </a:lnTo>
                    <a:lnTo>
                      <a:pt x="171" y="47"/>
                    </a:lnTo>
                    <a:lnTo>
                      <a:pt x="189" y="56"/>
                    </a:lnTo>
                    <a:lnTo>
                      <a:pt x="209" y="66"/>
                    </a:lnTo>
                    <a:lnTo>
                      <a:pt x="231" y="75"/>
                    </a:lnTo>
                    <a:lnTo>
                      <a:pt x="282" y="95"/>
                    </a:lnTo>
                    <a:lnTo>
                      <a:pt x="345" y="116"/>
                    </a:lnTo>
                    <a:lnTo>
                      <a:pt x="420" y="141"/>
                    </a:lnTo>
                    <a:lnTo>
                      <a:pt x="508" y="168"/>
                    </a:lnTo>
                    <a:lnTo>
                      <a:pt x="554" y="182"/>
                    </a:lnTo>
                    <a:lnTo>
                      <a:pt x="597" y="197"/>
                    </a:lnTo>
                    <a:lnTo>
                      <a:pt x="636" y="211"/>
                    </a:lnTo>
                    <a:lnTo>
                      <a:pt x="669" y="226"/>
                    </a:lnTo>
                    <a:lnTo>
                      <a:pt x="700" y="241"/>
                    </a:lnTo>
                    <a:lnTo>
                      <a:pt x="728" y="255"/>
                    </a:lnTo>
                    <a:lnTo>
                      <a:pt x="753" y="270"/>
                    </a:lnTo>
                    <a:lnTo>
                      <a:pt x="775" y="283"/>
                    </a:lnTo>
                    <a:lnTo>
                      <a:pt x="814" y="311"/>
                    </a:lnTo>
                    <a:lnTo>
                      <a:pt x="845" y="334"/>
                    </a:lnTo>
                    <a:lnTo>
                      <a:pt x="873" y="357"/>
                    </a:lnTo>
                    <a:lnTo>
                      <a:pt x="899" y="376"/>
                    </a:lnTo>
                    <a:lnTo>
                      <a:pt x="906" y="381"/>
                    </a:lnTo>
                    <a:lnTo>
                      <a:pt x="883" y="367"/>
                    </a:lnTo>
                    <a:lnTo>
                      <a:pt x="831" y="339"/>
                    </a:lnTo>
                    <a:lnTo>
                      <a:pt x="760" y="304"/>
                    </a:lnTo>
                    <a:lnTo>
                      <a:pt x="719" y="285"/>
                    </a:lnTo>
                    <a:lnTo>
                      <a:pt x="675" y="263"/>
                    </a:lnTo>
                    <a:lnTo>
                      <a:pt x="628" y="243"/>
                    </a:lnTo>
                    <a:lnTo>
                      <a:pt x="581" y="223"/>
                    </a:lnTo>
                    <a:lnTo>
                      <a:pt x="532" y="203"/>
                    </a:lnTo>
                    <a:lnTo>
                      <a:pt x="483" y="186"/>
                    </a:lnTo>
                    <a:lnTo>
                      <a:pt x="436" y="171"/>
                    </a:lnTo>
                    <a:lnTo>
                      <a:pt x="390" y="158"/>
                    </a:lnTo>
                    <a:lnTo>
                      <a:pt x="305" y="138"/>
                    </a:lnTo>
                    <a:lnTo>
                      <a:pt x="235" y="122"/>
                    </a:lnTo>
                    <a:lnTo>
                      <a:pt x="178" y="110"/>
                    </a:lnTo>
                    <a:lnTo>
                      <a:pt x="131" y="101"/>
                    </a:lnTo>
                    <a:lnTo>
                      <a:pt x="94" y="95"/>
                    </a:lnTo>
                    <a:lnTo>
                      <a:pt x="63" y="91"/>
                    </a:lnTo>
                    <a:lnTo>
                      <a:pt x="37" y="90"/>
                    </a:lnTo>
                    <a:lnTo>
                      <a:pt x="14" y="89"/>
                    </a:lnTo>
                    <a:lnTo>
                      <a:pt x="9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8" y="69"/>
                    </a:lnTo>
                    <a:lnTo>
                      <a:pt x="17" y="61"/>
                    </a:lnTo>
                    <a:lnTo>
                      <a:pt x="25" y="52"/>
                    </a:lnTo>
                    <a:lnTo>
                      <a:pt x="37" y="45"/>
                    </a:lnTo>
                    <a:lnTo>
                      <a:pt x="59" y="29"/>
                    </a:lnTo>
                    <a:lnTo>
                      <a:pt x="80" y="14"/>
                    </a:lnTo>
                    <a:lnTo>
                      <a:pt x="96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6" name="Freeform 137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7" name="Freeform 138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8" name="Freeform 139"/>
              <p:cNvSpPr>
                <a:spLocks/>
              </p:cNvSpPr>
              <p:nvPr/>
            </p:nvSpPr>
            <p:spPr bwMode="auto">
              <a:xfrm>
                <a:off x="3101" y="835"/>
                <a:ext cx="125" cy="98"/>
              </a:xfrm>
              <a:custGeom>
                <a:avLst/>
                <a:gdLst>
                  <a:gd name="T0" fmla="*/ 0 w 623"/>
                  <a:gd name="T1" fmla="*/ 0 h 486"/>
                  <a:gd name="T2" fmla="*/ 0 w 623"/>
                  <a:gd name="T3" fmla="*/ 0 h 486"/>
                  <a:gd name="T4" fmla="*/ 0 w 623"/>
                  <a:gd name="T5" fmla="*/ 0 h 486"/>
                  <a:gd name="T6" fmla="*/ 0 w 623"/>
                  <a:gd name="T7" fmla="*/ 0 h 486"/>
                  <a:gd name="T8" fmla="*/ 0 w 623"/>
                  <a:gd name="T9" fmla="*/ 0 h 486"/>
                  <a:gd name="T10" fmla="*/ 0 w 623"/>
                  <a:gd name="T11" fmla="*/ 0 h 486"/>
                  <a:gd name="T12" fmla="*/ 0 w 623"/>
                  <a:gd name="T13" fmla="*/ 0 h 486"/>
                  <a:gd name="T14" fmla="*/ 0 w 623"/>
                  <a:gd name="T15" fmla="*/ 0 h 486"/>
                  <a:gd name="T16" fmla="*/ 0 w 623"/>
                  <a:gd name="T17" fmla="*/ 0 h 486"/>
                  <a:gd name="T18" fmla="*/ 0 w 623"/>
                  <a:gd name="T19" fmla="*/ 0 h 486"/>
                  <a:gd name="T20" fmla="*/ 0 w 623"/>
                  <a:gd name="T21" fmla="*/ 0 h 486"/>
                  <a:gd name="T22" fmla="*/ 0 w 623"/>
                  <a:gd name="T23" fmla="*/ 0 h 486"/>
                  <a:gd name="T24" fmla="*/ 0 w 623"/>
                  <a:gd name="T25" fmla="*/ 0 h 486"/>
                  <a:gd name="T26" fmla="*/ 0 w 623"/>
                  <a:gd name="T27" fmla="*/ 0 h 486"/>
                  <a:gd name="T28" fmla="*/ 0 w 623"/>
                  <a:gd name="T29" fmla="*/ 0 h 486"/>
                  <a:gd name="T30" fmla="*/ 0 w 623"/>
                  <a:gd name="T31" fmla="*/ 0 h 486"/>
                  <a:gd name="T32" fmla="*/ 0 w 623"/>
                  <a:gd name="T33" fmla="*/ 0 h 486"/>
                  <a:gd name="T34" fmla="*/ 0 w 623"/>
                  <a:gd name="T35" fmla="*/ 0 h 486"/>
                  <a:gd name="T36" fmla="*/ 0 w 623"/>
                  <a:gd name="T37" fmla="*/ 0 h 486"/>
                  <a:gd name="T38" fmla="*/ 0 w 623"/>
                  <a:gd name="T39" fmla="*/ 0 h 486"/>
                  <a:gd name="T40" fmla="*/ 0 w 623"/>
                  <a:gd name="T41" fmla="*/ 0 h 486"/>
                  <a:gd name="T42" fmla="*/ 0 w 623"/>
                  <a:gd name="T43" fmla="*/ 0 h 486"/>
                  <a:gd name="T44" fmla="*/ 0 w 623"/>
                  <a:gd name="T45" fmla="*/ 0 h 486"/>
                  <a:gd name="T46" fmla="*/ 0 w 623"/>
                  <a:gd name="T47" fmla="*/ 0 h 486"/>
                  <a:gd name="T48" fmla="*/ 0 w 623"/>
                  <a:gd name="T49" fmla="*/ 0 h 486"/>
                  <a:gd name="T50" fmla="*/ 0 w 623"/>
                  <a:gd name="T51" fmla="*/ 0 h 486"/>
                  <a:gd name="T52" fmla="*/ 0 w 623"/>
                  <a:gd name="T53" fmla="*/ 0 h 486"/>
                  <a:gd name="T54" fmla="*/ 0 w 623"/>
                  <a:gd name="T55" fmla="*/ 0 h 486"/>
                  <a:gd name="T56" fmla="*/ 0 w 623"/>
                  <a:gd name="T57" fmla="*/ 0 h 486"/>
                  <a:gd name="T58" fmla="*/ 0 w 623"/>
                  <a:gd name="T59" fmla="*/ 0 h 486"/>
                  <a:gd name="T60" fmla="*/ 0 w 623"/>
                  <a:gd name="T61" fmla="*/ 0 h 486"/>
                  <a:gd name="T62" fmla="*/ 0 w 623"/>
                  <a:gd name="T63" fmla="*/ 0 h 486"/>
                  <a:gd name="T64" fmla="*/ 0 w 623"/>
                  <a:gd name="T65" fmla="*/ 0 h 4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3"/>
                  <a:gd name="T100" fmla="*/ 0 h 486"/>
                  <a:gd name="T101" fmla="*/ 623 w 623"/>
                  <a:gd name="T102" fmla="*/ 486 h 4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3" h="486">
                    <a:moveTo>
                      <a:pt x="223" y="0"/>
                    </a:moveTo>
                    <a:lnTo>
                      <a:pt x="220" y="3"/>
                    </a:lnTo>
                    <a:lnTo>
                      <a:pt x="216" y="10"/>
                    </a:lnTo>
                    <a:lnTo>
                      <a:pt x="211" y="22"/>
                    </a:lnTo>
                    <a:lnTo>
                      <a:pt x="209" y="35"/>
                    </a:lnTo>
                    <a:lnTo>
                      <a:pt x="208" y="43"/>
                    </a:lnTo>
                    <a:lnTo>
                      <a:pt x="209" y="52"/>
                    </a:lnTo>
                    <a:lnTo>
                      <a:pt x="210" y="60"/>
                    </a:lnTo>
                    <a:lnTo>
                      <a:pt x="214" y="69"/>
                    </a:lnTo>
                    <a:lnTo>
                      <a:pt x="219" y="78"/>
                    </a:lnTo>
                    <a:lnTo>
                      <a:pt x="226" y="87"/>
                    </a:lnTo>
                    <a:lnTo>
                      <a:pt x="235" y="95"/>
                    </a:lnTo>
                    <a:lnTo>
                      <a:pt x="248" y="104"/>
                    </a:lnTo>
                    <a:lnTo>
                      <a:pt x="279" y="125"/>
                    </a:lnTo>
                    <a:lnTo>
                      <a:pt x="319" y="155"/>
                    </a:lnTo>
                    <a:lnTo>
                      <a:pt x="342" y="173"/>
                    </a:lnTo>
                    <a:lnTo>
                      <a:pt x="366" y="193"/>
                    </a:lnTo>
                    <a:lnTo>
                      <a:pt x="391" y="214"/>
                    </a:lnTo>
                    <a:lnTo>
                      <a:pt x="418" y="238"/>
                    </a:lnTo>
                    <a:lnTo>
                      <a:pt x="445" y="263"/>
                    </a:lnTo>
                    <a:lnTo>
                      <a:pt x="472" y="289"/>
                    </a:lnTo>
                    <a:lnTo>
                      <a:pt x="498" y="316"/>
                    </a:lnTo>
                    <a:lnTo>
                      <a:pt x="526" y="346"/>
                    </a:lnTo>
                    <a:lnTo>
                      <a:pt x="552" y="376"/>
                    </a:lnTo>
                    <a:lnTo>
                      <a:pt x="577" y="409"/>
                    </a:lnTo>
                    <a:lnTo>
                      <a:pt x="601" y="441"/>
                    </a:lnTo>
                    <a:lnTo>
                      <a:pt x="622" y="475"/>
                    </a:lnTo>
                    <a:lnTo>
                      <a:pt x="623" y="477"/>
                    </a:lnTo>
                    <a:lnTo>
                      <a:pt x="622" y="481"/>
                    </a:lnTo>
                    <a:lnTo>
                      <a:pt x="622" y="483"/>
                    </a:lnTo>
                    <a:lnTo>
                      <a:pt x="619" y="485"/>
                    </a:lnTo>
                    <a:lnTo>
                      <a:pt x="617" y="486"/>
                    </a:lnTo>
                    <a:lnTo>
                      <a:pt x="614" y="485"/>
                    </a:lnTo>
                    <a:lnTo>
                      <a:pt x="609" y="483"/>
                    </a:lnTo>
                    <a:lnTo>
                      <a:pt x="603" y="480"/>
                    </a:lnTo>
                    <a:lnTo>
                      <a:pt x="594" y="473"/>
                    </a:lnTo>
                    <a:lnTo>
                      <a:pt x="584" y="465"/>
                    </a:lnTo>
                    <a:lnTo>
                      <a:pt x="573" y="452"/>
                    </a:lnTo>
                    <a:lnTo>
                      <a:pt x="559" y="437"/>
                    </a:lnTo>
                    <a:lnTo>
                      <a:pt x="542" y="419"/>
                    </a:lnTo>
                    <a:lnTo>
                      <a:pt x="523" y="396"/>
                    </a:lnTo>
                    <a:lnTo>
                      <a:pt x="503" y="371"/>
                    </a:lnTo>
                    <a:lnTo>
                      <a:pt x="482" y="349"/>
                    </a:lnTo>
                    <a:lnTo>
                      <a:pt x="461" y="325"/>
                    </a:lnTo>
                    <a:lnTo>
                      <a:pt x="438" y="302"/>
                    </a:lnTo>
                    <a:lnTo>
                      <a:pt x="416" y="280"/>
                    </a:lnTo>
                    <a:lnTo>
                      <a:pt x="392" y="259"/>
                    </a:lnTo>
                    <a:lnTo>
                      <a:pt x="370" y="239"/>
                    </a:lnTo>
                    <a:lnTo>
                      <a:pt x="346" y="220"/>
                    </a:lnTo>
                    <a:lnTo>
                      <a:pt x="324" y="201"/>
                    </a:lnTo>
                    <a:lnTo>
                      <a:pt x="301" y="184"/>
                    </a:lnTo>
                    <a:lnTo>
                      <a:pt x="280" y="169"/>
                    </a:lnTo>
                    <a:lnTo>
                      <a:pt x="259" y="154"/>
                    </a:lnTo>
                    <a:lnTo>
                      <a:pt x="239" y="141"/>
                    </a:lnTo>
                    <a:lnTo>
                      <a:pt x="220" y="130"/>
                    </a:lnTo>
                    <a:lnTo>
                      <a:pt x="204" y="122"/>
                    </a:lnTo>
                    <a:lnTo>
                      <a:pt x="188" y="114"/>
                    </a:lnTo>
                    <a:lnTo>
                      <a:pt x="156" y="99"/>
                    </a:lnTo>
                    <a:lnTo>
                      <a:pt x="125" y="83"/>
                    </a:lnTo>
                    <a:lnTo>
                      <a:pt x="94" y="65"/>
                    </a:lnTo>
                    <a:lnTo>
                      <a:pt x="64" y="49"/>
                    </a:lnTo>
                    <a:lnTo>
                      <a:pt x="38" y="34"/>
                    </a:lnTo>
                    <a:lnTo>
                      <a:pt x="18" y="22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9" name="Freeform 140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0" name="Freeform 141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1" name="Freeform 142"/>
              <p:cNvSpPr>
                <a:spLocks/>
              </p:cNvSpPr>
              <p:nvPr/>
            </p:nvSpPr>
            <p:spPr bwMode="auto">
              <a:xfrm>
                <a:off x="3029" y="829"/>
                <a:ext cx="50" cy="109"/>
              </a:xfrm>
              <a:custGeom>
                <a:avLst/>
                <a:gdLst>
                  <a:gd name="T0" fmla="*/ 0 w 247"/>
                  <a:gd name="T1" fmla="*/ 0 h 549"/>
                  <a:gd name="T2" fmla="*/ 0 w 247"/>
                  <a:gd name="T3" fmla="*/ 0 h 549"/>
                  <a:gd name="T4" fmla="*/ 0 w 247"/>
                  <a:gd name="T5" fmla="*/ 0 h 549"/>
                  <a:gd name="T6" fmla="*/ 0 w 247"/>
                  <a:gd name="T7" fmla="*/ 0 h 549"/>
                  <a:gd name="T8" fmla="*/ 0 w 247"/>
                  <a:gd name="T9" fmla="*/ 0 h 549"/>
                  <a:gd name="T10" fmla="*/ 0 w 247"/>
                  <a:gd name="T11" fmla="*/ 0 h 549"/>
                  <a:gd name="T12" fmla="*/ 0 w 247"/>
                  <a:gd name="T13" fmla="*/ 0 h 549"/>
                  <a:gd name="T14" fmla="*/ 0 w 247"/>
                  <a:gd name="T15" fmla="*/ 0 h 549"/>
                  <a:gd name="T16" fmla="*/ 0 w 247"/>
                  <a:gd name="T17" fmla="*/ 0 h 549"/>
                  <a:gd name="T18" fmla="*/ 0 w 247"/>
                  <a:gd name="T19" fmla="*/ 0 h 549"/>
                  <a:gd name="T20" fmla="*/ 0 w 247"/>
                  <a:gd name="T21" fmla="*/ 0 h 549"/>
                  <a:gd name="T22" fmla="*/ 0 w 247"/>
                  <a:gd name="T23" fmla="*/ 0 h 549"/>
                  <a:gd name="T24" fmla="*/ 0 w 247"/>
                  <a:gd name="T25" fmla="*/ 0 h 549"/>
                  <a:gd name="T26" fmla="*/ 0 w 247"/>
                  <a:gd name="T27" fmla="*/ 0 h 549"/>
                  <a:gd name="T28" fmla="*/ 0 w 247"/>
                  <a:gd name="T29" fmla="*/ 0 h 549"/>
                  <a:gd name="T30" fmla="*/ 0 w 247"/>
                  <a:gd name="T31" fmla="*/ 0 h 549"/>
                  <a:gd name="T32" fmla="*/ 0 w 247"/>
                  <a:gd name="T33" fmla="*/ 0 h 549"/>
                  <a:gd name="T34" fmla="*/ 0 w 247"/>
                  <a:gd name="T35" fmla="*/ 0 h 549"/>
                  <a:gd name="T36" fmla="*/ 0 w 247"/>
                  <a:gd name="T37" fmla="*/ 0 h 549"/>
                  <a:gd name="T38" fmla="*/ 0 w 247"/>
                  <a:gd name="T39" fmla="*/ 0 h 549"/>
                  <a:gd name="T40" fmla="*/ 0 w 247"/>
                  <a:gd name="T41" fmla="*/ 0 h 549"/>
                  <a:gd name="T42" fmla="*/ 0 w 247"/>
                  <a:gd name="T43" fmla="*/ 0 h 549"/>
                  <a:gd name="T44" fmla="*/ 0 w 247"/>
                  <a:gd name="T45" fmla="*/ 0 h 549"/>
                  <a:gd name="T46" fmla="*/ 0 w 247"/>
                  <a:gd name="T47" fmla="*/ 0 h 549"/>
                  <a:gd name="T48" fmla="*/ 0 w 247"/>
                  <a:gd name="T49" fmla="*/ 0 h 549"/>
                  <a:gd name="T50" fmla="*/ 0 w 247"/>
                  <a:gd name="T51" fmla="*/ 0 h 549"/>
                  <a:gd name="T52" fmla="*/ 0 w 247"/>
                  <a:gd name="T53" fmla="*/ 0 h 549"/>
                  <a:gd name="T54" fmla="*/ 0 w 247"/>
                  <a:gd name="T55" fmla="*/ 0 h 549"/>
                  <a:gd name="T56" fmla="*/ 0 w 247"/>
                  <a:gd name="T57" fmla="*/ 0 h 549"/>
                  <a:gd name="T58" fmla="*/ 0 w 247"/>
                  <a:gd name="T59" fmla="*/ 0 h 549"/>
                  <a:gd name="T60" fmla="*/ 0 w 247"/>
                  <a:gd name="T61" fmla="*/ 0 h 549"/>
                  <a:gd name="T62" fmla="*/ 0 w 247"/>
                  <a:gd name="T63" fmla="*/ 0 h 549"/>
                  <a:gd name="T64" fmla="*/ 0 w 247"/>
                  <a:gd name="T65" fmla="*/ 0 h 549"/>
                  <a:gd name="T66" fmla="*/ 0 w 247"/>
                  <a:gd name="T67" fmla="*/ 0 h 549"/>
                  <a:gd name="T68" fmla="*/ 0 w 247"/>
                  <a:gd name="T69" fmla="*/ 0 h 549"/>
                  <a:gd name="T70" fmla="*/ 0 w 247"/>
                  <a:gd name="T71" fmla="*/ 0 h 549"/>
                  <a:gd name="T72" fmla="*/ 0 w 247"/>
                  <a:gd name="T73" fmla="*/ 0 h 549"/>
                  <a:gd name="T74" fmla="*/ 0 w 247"/>
                  <a:gd name="T75" fmla="*/ 0 h 549"/>
                  <a:gd name="T76" fmla="*/ 0 w 247"/>
                  <a:gd name="T77" fmla="*/ 0 h 549"/>
                  <a:gd name="T78" fmla="*/ 0 w 247"/>
                  <a:gd name="T79" fmla="*/ 0 h 549"/>
                  <a:gd name="T80" fmla="*/ 0 w 247"/>
                  <a:gd name="T81" fmla="*/ 0 h 549"/>
                  <a:gd name="T82" fmla="*/ 0 w 247"/>
                  <a:gd name="T83" fmla="*/ 0 h 549"/>
                  <a:gd name="T84" fmla="*/ 0 w 247"/>
                  <a:gd name="T85" fmla="*/ 0 h 549"/>
                  <a:gd name="T86" fmla="*/ 0 w 247"/>
                  <a:gd name="T87" fmla="*/ 0 h 549"/>
                  <a:gd name="T88" fmla="*/ 0 w 247"/>
                  <a:gd name="T89" fmla="*/ 0 h 549"/>
                  <a:gd name="T90" fmla="*/ 0 w 247"/>
                  <a:gd name="T91" fmla="*/ 0 h 549"/>
                  <a:gd name="T92" fmla="*/ 0 w 247"/>
                  <a:gd name="T93" fmla="*/ 0 h 549"/>
                  <a:gd name="T94" fmla="*/ 0 w 247"/>
                  <a:gd name="T95" fmla="*/ 0 h 549"/>
                  <a:gd name="T96" fmla="*/ 0 w 247"/>
                  <a:gd name="T97" fmla="*/ 0 h 549"/>
                  <a:gd name="T98" fmla="*/ 0 w 247"/>
                  <a:gd name="T99" fmla="*/ 0 h 549"/>
                  <a:gd name="T100" fmla="*/ 0 w 247"/>
                  <a:gd name="T101" fmla="*/ 0 h 549"/>
                  <a:gd name="T102" fmla="*/ 0 w 247"/>
                  <a:gd name="T103" fmla="*/ 0 h 549"/>
                  <a:gd name="T104" fmla="*/ 0 w 247"/>
                  <a:gd name="T105" fmla="*/ 0 h 549"/>
                  <a:gd name="T106" fmla="*/ 0 w 247"/>
                  <a:gd name="T107" fmla="*/ 0 h 549"/>
                  <a:gd name="T108" fmla="*/ 0 w 247"/>
                  <a:gd name="T109" fmla="*/ 0 h 549"/>
                  <a:gd name="T110" fmla="*/ 0 w 247"/>
                  <a:gd name="T111" fmla="*/ 0 h 549"/>
                  <a:gd name="T112" fmla="*/ 0 w 247"/>
                  <a:gd name="T113" fmla="*/ 0 h 549"/>
                  <a:gd name="T114" fmla="*/ 0 w 247"/>
                  <a:gd name="T115" fmla="*/ 0 h 549"/>
                  <a:gd name="T116" fmla="*/ 0 w 247"/>
                  <a:gd name="T117" fmla="*/ 0 h 549"/>
                  <a:gd name="T118" fmla="*/ 0 w 247"/>
                  <a:gd name="T119" fmla="*/ 0 h 549"/>
                  <a:gd name="T120" fmla="*/ 0 w 247"/>
                  <a:gd name="T121" fmla="*/ 0 h 549"/>
                  <a:gd name="T122" fmla="*/ 0 w 247"/>
                  <a:gd name="T123" fmla="*/ 0 h 549"/>
                  <a:gd name="T124" fmla="*/ 0 w 247"/>
                  <a:gd name="T125" fmla="*/ 0 h 5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47"/>
                  <a:gd name="T190" fmla="*/ 0 h 549"/>
                  <a:gd name="T191" fmla="*/ 247 w 247"/>
                  <a:gd name="T192" fmla="*/ 549 h 54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47" h="549">
                    <a:moveTo>
                      <a:pt x="198" y="34"/>
                    </a:moveTo>
                    <a:lnTo>
                      <a:pt x="200" y="62"/>
                    </a:lnTo>
                    <a:lnTo>
                      <a:pt x="202" y="97"/>
                    </a:lnTo>
                    <a:lnTo>
                      <a:pt x="203" y="141"/>
                    </a:lnTo>
                    <a:lnTo>
                      <a:pt x="204" y="190"/>
                    </a:lnTo>
                    <a:lnTo>
                      <a:pt x="207" y="244"/>
                    </a:lnTo>
                    <a:lnTo>
                      <a:pt x="212" y="302"/>
                    </a:lnTo>
                    <a:lnTo>
                      <a:pt x="215" y="330"/>
                    </a:lnTo>
                    <a:lnTo>
                      <a:pt x="220" y="360"/>
                    </a:lnTo>
                    <a:lnTo>
                      <a:pt x="225" y="390"/>
                    </a:lnTo>
                    <a:lnTo>
                      <a:pt x="233" y="420"/>
                    </a:lnTo>
                    <a:lnTo>
                      <a:pt x="239" y="448"/>
                    </a:lnTo>
                    <a:lnTo>
                      <a:pt x="243" y="471"/>
                    </a:lnTo>
                    <a:lnTo>
                      <a:pt x="245" y="493"/>
                    </a:lnTo>
                    <a:lnTo>
                      <a:pt x="247" y="510"/>
                    </a:lnTo>
                    <a:lnTo>
                      <a:pt x="245" y="525"/>
                    </a:lnTo>
                    <a:lnTo>
                      <a:pt x="244" y="536"/>
                    </a:lnTo>
                    <a:lnTo>
                      <a:pt x="242" y="544"/>
                    </a:lnTo>
                    <a:lnTo>
                      <a:pt x="238" y="547"/>
                    </a:lnTo>
                    <a:lnTo>
                      <a:pt x="235" y="549"/>
                    </a:lnTo>
                    <a:lnTo>
                      <a:pt x="234" y="547"/>
                    </a:lnTo>
                    <a:lnTo>
                      <a:pt x="232" y="546"/>
                    </a:lnTo>
                    <a:lnTo>
                      <a:pt x="229" y="544"/>
                    </a:lnTo>
                    <a:lnTo>
                      <a:pt x="224" y="536"/>
                    </a:lnTo>
                    <a:lnTo>
                      <a:pt x="219" y="525"/>
                    </a:lnTo>
                    <a:lnTo>
                      <a:pt x="214" y="509"/>
                    </a:lnTo>
                    <a:lnTo>
                      <a:pt x="210" y="489"/>
                    </a:lnTo>
                    <a:lnTo>
                      <a:pt x="205" y="464"/>
                    </a:lnTo>
                    <a:lnTo>
                      <a:pt x="203" y="435"/>
                    </a:lnTo>
                    <a:lnTo>
                      <a:pt x="199" y="404"/>
                    </a:lnTo>
                    <a:lnTo>
                      <a:pt x="193" y="371"/>
                    </a:lnTo>
                    <a:lnTo>
                      <a:pt x="187" y="338"/>
                    </a:lnTo>
                    <a:lnTo>
                      <a:pt x="177" y="305"/>
                    </a:lnTo>
                    <a:lnTo>
                      <a:pt x="167" y="272"/>
                    </a:lnTo>
                    <a:lnTo>
                      <a:pt x="156" y="239"/>
                    </a:lnTo>
                    <a:lnTo>
                      <a:pt x="143" y="207"/>
                    </a:lnTo>
                    <a:lnTo>
                      <a:pt x="129" y="175"/>
                    </a:lnTo>
                    <a:lnTo>
                      <a:pt x="114" y="147"/>
                    </a:lnTo>
                    <a:lnTo>
                      <a:pt x="99" y="118"/>
                    </a:lnTo>
                    <a:lnTo>
                      <a:pt x="83" y="93"/>
                    </a:lnTo>
                    <a:lnTo>
                      <a:pt x="67" y="69"/>
                    </a:lnTo>
                    <a:lnTo>
                      <a:pt x="51" y="49"/>
                    </a:lnTo>
                    <a:lnTo>
                      <a:pt x="33" y="32"/>
                    </a:lnTo>
                    <a:lnTo>
                      <a:pt x="26" y="26"/>
                    </a:lnTo>
                    <a:lnTo>
                      <a:pt x="17" y="19"/>
                    </a:lnTo>
                    <a:lnTo>
                      <a:pt x="8" y="13"/>
                    </a:lnTo>
                    <a:lnTo>
                      <a:pt x="0" y="9"/>
                    </a:lnTo>
                    <a:lnTo>
                      <a:pt x="8" y="8"/>
                    </a:lnTo>
                    <a:lnTo>
                      <a:pt x="30" y="4"/>
                    </a:lnTo>
                    <a:lnTo>
                      <a:pt x="61" y="2"/>
                    </a:lnTo>
                    <a:lnTo>
                      <a:pt x="96" y="0"/>
                    </a:lnTo>
                    <a:lnTo>
                      <a:pt x="113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3" y="6"/>
                    </a:lnTo>
                    <a:lnTo>
                      <a:pt x="169" y="7"/>
                    </a:lnTo>
                    <a:lnTo>
                      <a:pt x="176" y="9"/>
                    </a:lnTo>
                    <a:lnTo>
                      <a:pt x="182" y="13"/>
                    </a:lnTo>
                    <a:lnTo>
                      <a:pt x="187" y="16"/>
                    </a:lnTo>
                    <a:lnTo>
                      <a:pt x="190" y="19"/>
                    </a:lnTo>
                    <a:lnTo>
                      <a:pt x="194" y="24"/>
                    </a:lnTo>
                    <a:lnTo>
                      <a:pt x="197" y="29"/>
                    </a:lnTo>
                    <a:lnTo>
                      <a:pt x="198" y="3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2" name="Freeform 143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3" name="Freeform 144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4" name="Freeform 145"/>
              <p:cNvSpPr>
                <a:spLocks/>
              </p:cNvSpPr>
              <p:nvPr/>
            </p:nvSpPr>
            <p:spPr bwMode="auto">
              <a:xfrm>
                <a:off x="2828" y="522"/>
                <a:ext cx="97" cy="120"/>
              </a:xfrm>
              <a:custGeom>
                <a:avLst/>
                <a:gdLst>
                  <a:gd name="T0" fmla="*/ 0 w 484"/>
                  <a:gd name="T1" fmla="*/ 0 h 599"/>
                  <a:gd name="T2" fmla="*/ 0 w 484"/>
                  <a:gd name="T3" fmla="*/ 0 h 599"/>
                  <a:gd name="T4" fmla="*/ 0 w 484"/>
                  <a:gd name="T5" fmla="*/ 0 h 599"/>
                  <a:gd name="T6" fmla="*/ 0 w 484"/>
                  <a:gd name="T7" fmla="*/ 0 h 599"/>
                  <a:gd name="T8" fmla="*/ 0 w 484"/>
                  <a:gd name="T9" fmla="*/ 0 h 599"/>
                  <a:gd name="T10" fmla="*/ 0 w 484"/>
                  <a:gd name="T11" fmla="*/ 0 h 599"/>
                  <a:gd name="T12" fmla="*/ 0 w 484"/>
                  <a:gd name="T13" fmla="*/ 0 h 599"/>
                  <a:gd name="T14" fmla="*/ 0 w 484"/>
                  <a:gd name="T15" fmla="*/ 0 h 599"/>
                  <a:gd name="T16" fmla="*/ 0 w 484"/>
                  <a:gd name="T17" fmla="*/ 0 h 599"/>
                  <a:gd name="T18" fmla="*/ 0 w 484"/>
                  <a:gd name="T19" fmla="*/ 0 h 599"/>
                  <a:gd name="T20" fmla="*/ 0 w 484"/>
                  <a:gd name="T21" fmla="*/ 0 h 599"/>
                  <a:gd name="T22" fmla="*/ 0 w 484"/>
                  <a:gd name="T23" fmla="*/ 0 h 599"/>
                  <a:gd name="T24" fmla="*/ 0 w 484"/>
                  <a:gd name="T25" fmla="*/ 0 h 599"/>
                  <a:gd name="T26" fmla="*/ 0 w 484"/>
                  <a:gd name="T27" fmla="*/ 0 h 599"/>
                  <a:gd name="T28" fmla="*/ 0 w 484"/>
                  <a:gd name="T29" fmla="*/ 0 h 599"/>
                  <a:gd name="T30" fmla="*/ 0 w 484"/>
                  <a:gd name="T31" fmla="*/ 0 h 599"/>
                  <a:gd name="T32" fmla="*/ 0 w 484"/>
                  <a:gd name="T33" fmla="*/ 0 h 599"/>
                  <a:gd name="T34" fmla="*/ 0 w 484"/>
                  <a:gd name="T35" fmla="*/ 0 h 599"/>
                  <a:gd name="T36" fmla="*/ 0 w 484"/>
                  <a:gd name="T37" fmla="*/ 0 h 599"/>
                  <a:gd name="T38" fmla="*/ 0 w 484"/>
                  <a:gd name="T39" fmla="*/ 0 h 599"/>
                  <a:gd name="T40" fmla="*/ 0 w 484"/>
                  <a:gd name="T41" fmla="*/ 0 h 599"/>
                  <a:gd name="T42" fmla="*/ 0 w 484"/>
                  <a:gd name="T43" fmla="*/ 0 h 599"/>
                  <a:gd name="T44" fmla="*/ 0 w 484"/>
                  <a:gd name="T45" fmla="*/ 0 h 599"/>
                  <a:gd name="T46" fmla="*/ 0 w 484"/>
                  <a:gd name="T47" fmla="*/ 0 h 599"/>
                  <a:gd name="T48" fmla="*/ 0 w 484"/>
                  <a:gd name="T49" fmla="*/ 0 h 599"/>
                  <a:gd name="T50" fmla="*/ 0 w 484"/>
                  <a:gd name="T51" fmla="*/ 0 h 599"/>
                  <a:gd name="T52" fmla="*/ 0 w 484"/>
                  <a:gd name="T53" fmla="*/ 0 h 599"/>
                  <a:gd name="T54" fmla="*/ 0 w 484"/>
                  <a:gd name="T55" fmla="*/ 0 h 599"/>
                  <a:gd name="T56" fmla="*/ 0 w 484"/>
                  <a:gd name="T57" fmla="*/ 0 h 599"/>
                  <a:gd name="T58" fmla="*/ 0 w 484"/>
                  <a:gd name="T59" fmla="*/ 0 h 599"/>
                  <a:gd name="T60" fmla="*/ 0 w 484"/>
                  <a:gd name="T61" fmla="*/ 0 h 599"/>
                  <a:gd name="T62" fmla="*/ 0 w 484"/>
                  <a:gd name="T63" fmla="*/ 0 h 599"/>
                  <a:gd name="T64" fmla="*/ 0 w 484"/>
                  <a:gd name="T65" fmla="*/ 0 h 599"/>
                  <a:gd name="T66" fmla="*/ 0 w 484"/>
                  <a:gd name="T67" fmla="*/ 0 h 599"/>
                  <a:gd name="T68" fmla="*/ 0 w 484"/>
                  <a:gd name="T69" fmla="*/ 0 h 599"/>
                  <a:gd name="T70" fmla="*/ 0 w 484"/>
                  <a:gd name="T71" fmla="*/ 0 h 599"/>
                  <a:gd name="T72" fmla="*/ 0 w 484"/>
                  <a:gd name="T73" fmla="*/ 0 h 599"/>
                  <a:gd name="T74" fmla="*/ 0 w 484"/>
                  <a:gd name="T75" fmla="*/ 0 h 599"/>
                  <a:gd name="T76" fmla="*/ 0 w 484"/>
                  <a:gd name="T77" fmla="*/ 0 h 599"/>
                  <a:gd name="T78" fmla="*/ 0 w 484"/>
                  <a:gd name="T79" fmla="*/ 0 h 599"/>
                  <a:gd name="T80" fmla="*/ 0 w 484"/>
                  <a:gd name="T81" fmla="*/ 0 h 599"/>
                  <a:gd name="T82" fmla="*/ 0 w 484"/>
                  <a:gd name="T83" fmla="*/ 0 h 599"/>
                  <a:gd name="T84" fmla="*/ 0 w 484"/>
                  <a:gd name="T85" fmla="*/ 0 h 599"/>
                  <a:gd name="T86" fmla="*/ 0 w 484"/>
                  <a:gd name="T87" fmla="*/ 0 h 599"/>
                  <a:gd name="T88" fmla="*/ 0 w 484"/>
                  <a:gd name="T89" fmla="*/ 0 h 599"/>
                  <a:gd name="T90" fmla="*/ 0 w 484"/>
                  <a:gd name="T91" fmla="*/ 0 h 5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4"/>
                  <a:gd name="T139" fmla="*/ 0 h 599"/>
                  <a:gd name="T140" fmla="*/ 484 w 484"/>
                  <a:gd name="T141" fmla="*/ 599 h 5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4" h="599">
                    <a:moveTo>
                      <a:pt x="484" y="519"/>
                    </a:moveTo>
                    <a:lnTo>
                      <a:pt x="479" y="515"/>
                    </a:lnTo>
                    <a:lnTo>
                      <a:pt x="464" y="505"/>
                    </a:lnTo>
                    <a:lnTo>
                      <a:pt x="441" y="487"/>
                    </a:lnTo>
                    <a:lnTo>
                      <a:pt x="413" y="460"/>
                    </a:lnTo>
                    <a:lnTo>
                      <a:pt x="378" y="428"/>
                    </a:lnTo>
                    <a:lnTo>
                      <a:pt x="340" y="388"/>
                    </a:lnTo>
                    <a:lnTo>
                      <a:pt x="319" y="366"/>
                    </a:lnTo>
                    <a:lnTo>
                      <a:pt x="299" y="342"/>
                    </a:lnTo>
                    <a:lnTo>
                      <a:pt x="278" y="316"/>
                    </a:lnTo>
                    <a:lnTo>
                      <a:pt x="257" y="287"/>
                    </a:lnTo>
                    <a:lnTo>
                      <a:pt x="205" y="223"/>
                    </a:lnTo>
                    <a:lnTo>
                      <a:pt x="148" y="156"/>
                    </a:lnTo>
                    <a:lnTo>
                      <a:pt x="93" y="93"/>
                    </a:lnTo>
                    <a:lnTo>
                      <a:pt x="44" y="41"/>
                    </a:lnTo>
                    <a:lnTo>
                      <a:pt x="26" y="21"/>
                    </a:lnTo>
                    <a:lnTo>
                      <a:pt x="12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15" y="27"/>
                    </a:lnTo>
                    <a:lnTo>
                      <a:pt x="35" y="55"/>
                    </a:lnTo>
                    <a:lnTo>
                      <a:pt x="63" y="95"/>
                    </a:lnTo>
                    <a:lnTo>
                      <a:pt x="126" y="177"/>
                    </a:lnTo>
                    <a:lnTo>
                      <a:pt x="178" y="244"/>
                    </a:lnTo>
                    <a:lnTo>
                      <a:pt x="220" y="299"/>
                    </a:lnTo>
                    <a:lnTo>
                      <a:pt x="253" y="346"/>
                    </a:lnTo>
                    <a:lnTo>
                      <a:pt x="267" y="366"/>
                    </a:lnTo>
                    <a:lnTo>
                      <a:pt x="279" y="384"/>
                    </a:lnTo>
                    <a:lnTo>
                      <a:pt x="289" y="402"/>
                    </a:lnTo>
                    <a:lnTo>
                      <a:pt x="298" y="418"/>
                    </a:lnTo>
                    <a:lnTo>
                      <a:pt x="305" y="435"/>
                    </a:lnTo>
                    <a:lnTo>
                      <a:pt x="312" y="452"/>
                    </a:lnTo>
                    <a:lnTo>
                      <a:pt x="317" y="468"/>
                    </a:lnTo>
                    <a:lnTo>
                      <a:pt x="320" y="485"/>
                    </a:lnTo>
                    <a:lnTo>
                      <a:pt x="327" y="502"/>
                    </a:lnTo>
                    <a:lnTo>
                      <a:pt x="331" y="515"/>
                    </a:lnTo>
                    <a:lnTo>
                      <a:pt x="338" y="529"/>
                    </a:lnTo>
                    <a:lnTo>
                      <a:pt x="344" y="540"/>
                    </a:lnTo>
                    <a:lnTo>
                      <a:pt x="355" y="560"/>
                    </a:lnTo>
                    <a:lnTo>
                      <a:pt x="366" y="575"/>
                    </a:lnTo>
                    <a:lnTo>
                      <a:pt x="383" y="594"/>
                    </a:lnTo>
                    <a:lnTo>
                      <a:pt x="390" y="599"/>
                    </a:lnTo>
                    <a:lnTo>
                      <a:pt x="484" y="5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5" name="Freeform 146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6" name="Freeform 147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7" name="Freeform 148"/>
              <p:cNvSpPr>
                <a:spLocks/>
              </p:cNvSpPr>
              <p:nvPr/>
            </p:nvSpPr>
            <p:spPr bwMode="auto">
              <a:xfrm>
                <a:off x="2765" y="569"/>
                <a:ext cx="122" cy="95"/>
              </a:xfrm>
              <a:custGeom>
                <a:avLst/>
                <a:gdLst>
                  <a:gd name="T0" fmla="*/ 0 w 611"/>
                  <a:gd name="T1" fmla="*/ 0 h 479"/>
                  <a:gd name="T2" fmla="*/ 0 w 611"/>
                  <a:gd name="T3" fmla="*/ 0 h 479"/>
                  <a:gd name="T4" fmla="*/ 0 w 611"/>
                  <a:gd name="T5" fmla="*/ 0 h 479"/>
                  <a:gd name="T6" fmla="*/ 0 w 611"/>
                  <a:gd name="T7" fmla="*/ 0 h 479"/>
                  <a:gd name="T8" fmla="*/ 0 w 611"/>
                  <a:gd name="T9" fmla="*/ 0 h 479"/>
                  <a:gd name="T10" fmla="*/ 0 w 611"/>
                  <a:gd name="T11" fmla="*/ 0 h 479"/>
                  <a:gd name="T12" fmla="*/ 0 w 611"/>
                  <a:gd name="T13" fmla="*/ 0 h 479"/>
                  <a:gd name="T14" fmla="*/ 0 w 611"/>
                  <a:gd name="T15" fmla="*/ 0 h 479"/>
                  <a:gd name="T16" fmla="*/ 0 w 611"/>
                  <a:gd name="T17" fmla="*/ 0 h 479"/>
                  <a:gd name="T18" fmla="*/ 0 w 611"/>
                  <a:gd name="T19" fmla="*/ 0 h 479"/>
                  <a:gd name="T20" fmla="*/ 0 w 611"/>
                  <a:gd name="T21" fmla="*/ 0 h 479"/>
                  <a:gd name="T22" fmla="*/ 0 w 611"/>
                  <a:gd name="T23" fmla="*/ 0 h 479"/>
                  <a:gd name="T24" fmla="*/ 0 w 611"/>
                  <a:gd name="T25" fmla="*/ 0 h 479"/>
                  <a:gd name="T26" fmla="*/ 0 w 611"/>
                  <a:gd name="T27" fmla="*/ 0 h 479"/>
                  <a:gd name="T28" fmla="*/ 0 w 611"/>
                  <a:gd name="T29" fmla="*/ 0 h 479"/>
                  <a:gd name="T30" fmla="*/ 0 w 611"/>
                  <a:gd name="T31" fmla="*/ 0 h 479"/>
                  <a:gd name="T32" fmla="*/ 0 w 611"/>
                  <a:gd name="T33" fmla="*/ 0 h 479"/>
                  <a:gd name="T34" fmla="*/ 0 w 611"/>
                  <a:gd name="T35" fmla="*/ 0 h 479"/>
                  <a:gd name="T36" fmla="*/ 0 w 611"/>
                  <a:gd name="T37" fmla="*/ 0 h 479"/>
                  <a:gd name="T38" fmla="*/ 0 w 611"/>
                  <a:gd name="T39" fmla="*/ 0 h 479"/>
                  <a:gd name="T40" fmla="*/ 0 w 611"/>
                  <a:gd name="T41" fmla="*/ 0 h 479"/>
                  <a:gd name="T42" fmla="*/ 0 w 611"/>
                  <a:gd name="T43" fmla="*/ 0 h 479"/>
                  <a:gd name="T44" fmla="*/ 0 w 611"/>
                  <a:gd name="T45" fmla="*/ 0 h 479"/>
                  <a:gd name="T46" fmla="*/ 0 w 611"/>
                  <a:gd name="T47" fmla="*/ 0 h 479"/>
                  <a:gd name="T48" fmla="*/ 0 w 611"/>
                  <a:gd name="T49" fmla="*/ 0 h 479"/>
                  <a:gd name="T50" fmla="*/ 0 w 611"/>
                  <a:gd name="T51" fmla="*/ 0 h 479"/>
                  <a:gd name="T52" fmla="*/ 0 w 611"/>
                  <a:gd name="T53" fmla="*/ 0 h 479"/>
                  <a:gd name="T54" fmla="*/ 0 w 611"/>
                  <a:gd name="T55" fmla="*/ 0 h 479"/>
                  <a:gd name="T56" fmla="*/ 0 w 611"/>
                  <a:gd name="T57" fmla="*/ 0 h 479"/>
                  <a:gd name="T58" fmla="*/ 0 w 611"/>
                  <a:gd name="T59" fmla="*/ 0 h 479"/>
                  <a:gd name="T60" fmla="*/ 0 w 611"/>
                  <a:gd name="T61" fmla="*/ 0 h 479"/>
                  <a:gd name="T62" fmla="*/ 0 w 611"/>
                  <a:gd name="T63" fmla="*/ 0 h 479"/>
                  <a:gd name="T64" fmla="*/ 0 w 611"/>
                  <a:gd name="T65" fmla="*/ 0 h 479"/>
                  <a:gd name="T66" fmla="*/ 0 w 611"/>
                  <a:gd name="T67" fmla="*/ 0 h 479"/>
                  <a:gd name="T68" fmla="*/ 0 w 611"/>
                  <a:gd name="T69" fmla="*/ 0 h 479"/>
                  <a:gd name="T70" fmla="*/ 0 w 611"/>
                  <a:gd name="T71" fmla="*/ 0 h 479"/>
                  <a:gd name="T72" fmla="*/ 0 w 611"/>
                  <a:gd name="T73" fmla="*/ 0 h 479"/>
                  <a:gd name="T74" fmla="*/ 0 w 611"/>
                  <a:gd name="T75" fmla="*/ 0 h 4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11"/>
                  <a:gd name="T115" fmla="*/ 0 h 479"/>
                  <a:gd name="T116" fmla="*/ 611 w 611"/>
                  <a:gd name="T117" fmla="*/ 479 h 47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11" h="479">
                    <a:moveTo>
                      <a:pt x="611" y="405"/>
                    </a:moveTo>
                    <a:lnTo>
                      <a:pt x="606" y="401"/>
                    </a:lnTo>
                    <a:lnTo>
                      <a:pt x="590" y="391"/>
                    </a:lnTo>
                    <a:lnTo>
                      <a:pt x="566" y="373"/>
                    </a:lnTo>
                    <a:lnTo>
                      <a:pt x="535" y="351"/>
                    </a:lnTo>
                    <a:lnTo>
                      <a:pt x="498" y="325"/>
                    </a:lnTo>
                    <a:lnTo>
                      <a:pt x="458" y="295"/>
                    </a:lnTo>
                    <a:lnTo>
                      <a:pt x="414" y="262"/>
                    </a:lnTo>
                    <a:lnTo>
                      <a:pt x="369" y="227"/>
                    </a:lnTo>
                    <a:lnTo>
                      <a:pt x="346" y="207"/>
                    </a:lnTo>
                    <a:lnTo>
                      <a:pt x="317" y="186"/>
                    </a:lnTo>
                    <a:lnTo>
                      <a:pt x="284" y="164"/>
                    </a:lnTo>
                    <a:lnTo>
                      <a:pt x="249" y="141"/>
                    </a:lnTo>
                    <a:lnTo>
                      <a:pt x="177" y="95"/>
                    </a:lnTo>
                    <a:lnTo>
                      <a:pt x="106" y="54"/>
                    </a:lnTo>
                    <a:lnTo>
                      <a:pt x="75" y="36"/>
                    </a:lnTo>
                    <a:lnTo>
                      <a:pt x="49" y="21"/>
                    </a:lnTo>
                    <a:lnTo>
                      <a:pt x="26" y="10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10"/>
                    </a:lnTo>
                    <a:lnTo>
                      <a:pt x="29" y="25"/>
                    </a:lnTo>
                    <a:lnTo>
                      <a:pt x="86" y="66"/>
                    </a:lnTo>
                    <a:lnTo>
                      <a:pt x="141" y="108"/>
                    </a:lnTo>
                    <a:lnTo>
                      <a:pt x="191" y="146"/>
                    </a:lnTo>
                    <a:lnTo>
                      <a:pt x="238" y="184"/>
                    </a:lnTo>
                    <a:lnTo>
                      <a:pt x="283" y="219"/>
                    </a:lnTo>
                    <a:lnTo>
                      <a:pt x="323" y="252"/>
                    </a:lnTo>
                    <a:lnTo>
                      <a:pt x="360" y="285"/>
                    </a:lnTo>
                    <a:lnTo>
                      <a:pt x="395" y="315"/>
                    </a:lnTo>
                    <a:lnTo>
                      <a:pt x="455" y="370"/>
                    </a:lnTo>
                    <a:lnTo>
                      <a:pt x="503" y="416"/>
                    </a:lnTo>
                    <a:lnTo>
                      <a:pt x="538" y="452"/>
                    </a:lnTo>
                    <a:lnTo>
                      <a:pt x="563" y="479"/>
                    </a:lnTo>
                    <a:lnTo>
                      <a:pt x="611" y="4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8" name="Freeform 149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9" name="Freeform 150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0" name="Freeform 151"/>
              <p:cNvSpPr>
                <a:spLocks/>
              </p:cNvSpPr>
              <p:nvPr/>
            </p:nvSpPr>
            <p:spPr bwMode="auto">
              <a:xfrm>
                <a:off x="2693" y="676"/>
                <a:ext cx="192" cy="48"/>
              </a:xfrm>
              <a:custGeom>
                <a:avLst/>
                <a:gdLst>
                  <a:gd name="T0" fmla="*/ 0 w 962"/>
                  <a:gd name="T1" fmla="*/ 0 h 241"/>
                  <a:gd name="T2" fmla="*/ 0 w 962"/>
                  <a:gd name="T3" fmla="*/ 0 h 241"/>
                  <a:gd name="T4" fmla="*/ 0 w 962"/>
                  <a:gd name="T5" fmla="*/ 0 h 241"/>
                  <a:gd name="T6" fmla="*/ 0 w 962"/>
                  <a:gd name="T7" fmla="*/ 0 h 241"/>
                  <a:gd name="T8" fmla="*/ 0 w 962"/>
                  <a:gd name="T9" fmla="*/ 0 h 241"/>
                  <a:gd name="T10" fmla="*/ 0 w 962"/>
                  <a:gd name="T11" fmla="*/ 0 h 241"/>
                  <a:gd name="T12" fmla="*/ 0 w 962"/>
                  <a:gd name="T13" fmla="*/ 0 h 241"/>
                  <a:gd name="T14" fmla="*/ 0 w 962"/>
                  <a:gd name="T15" fmla="*/ 0 h 241"/>
                  <a:gd name="T16" fmla="*/ 0 w 962"/>
                  <a:gd name="T17" fmla="*/ 0 h 241"/>
                  <a:gd name="T18" fmla="*/ 0 w 962"/>
                  <a:gd name="T19" fmla="*/ 0 h 241"/>
                  <a:gd name="T20" fmla="*/ 0 w 962"/>
                  <a:gd name="T21" fmla="*/ 0 h 241"/>
                  <a:gd name="T22" fmla="*/ 0 w 962"/>
                  <a:gd name="T23" fmla="*/ 0 h 241"/>
                  <a:gd name="T24" fmla="*/ 0 w 962"/>
                  <a:gd name="T25" fmla="*/ 0 h 241"/>
                  <a:gd name="T26" fmla="*/ 0 w 962"/>
                  <a:gd name="T27" fmla="*/ 0 h 241"/>
                  <a:gd name="T28" fmla="*/ 0 w 962"/>
                  <a:gd name="T29" fmla="*/ 0 h 241"/>
                  <a:gd name="T30" fmla="*/ 0 w 962"/>
                  <a:gd name="T31" fmla="*/ 0 h 241"/>
                  <a:gd name="T32" fmla="*/ 0 w 962"/>
                  <a:gd name="T33" fmla="*/ 0 h 241"/>
                  <a:gd name="T34" fmla="*/ 0 w 962"/>
                  <a:gd name="T35" fmla="*/ 0 h 241"/>
                  <a:gd name="T36" fmla="*/ 0 w 962"/>
                  <a:gd name="T37" fmla="*/ 0 h 241"/>
                  <a:gd name="T38" fmla="*/ 0 w 962"/>
                  <a:gd name="T39" fmla="*/ 0 h 241"/>
                  <a:gd name="T40" fmla="*/ 0 w 962"/>
                  <a:gd name="T41" fmla="*/ 0 h 241"/>
                  <a:gd name="T42" fmla="*/ 0 w 962"/>
                  <a:gd name="T43" fmla="*/ 0 h 241"/>
                  <a:gd name="T44" fmla="*/ 0 w 962"/>
                  <a:gd name="T45" fmla="*/ 0 h 241"/>
                  <a:gd name="T46" fmla="*/ 0 w 962"/>
                  <a:gd name="T47" fmla="*/ 0 h 241"/>
                  <a:gd name="T48" fmla="*/ 0 w 962"/>
                  <a:gd name="T49" fmla="*/ 0 h 241"/>
                  <a:gd name="T50" fmla="*/ 0 w 962"/>
                  <a:gd name="T51" fmla="*/ 0 h 241"/>
                  <a:gd name="T52" fmla="*/ 0 w 962"/>
                  <a:gd name="T53" fmla="*/ 0 h 241"/>
                  <a:gd name="T54" fmla="*/ 0 w 962"/>
                  <a:gd name="T55" fmla="*/ 0 h 241"/>
                  <a:gd name="T56" fmla="*/ 0 w 962"/>
                  <a:gd name="T57" fmla="*/ 0 h 241"/>
                  <a:gd name="T58" fmla="*/ 0 w 962"/>
                  <a:gd name="T59" fmla="*/ 0 h 241"/>
                  <a:gd name="T60" fmla="*/ 0 w 962"/>
                  <a:gd name="T61" fmla="*/ 0 h 241"/>
                  <a:gd name="T62" fmla="*/ 0 w 962"/>
                  <a:gd name="T63" fmla="*/ 0 h 241"/>
                  <a:gd name="T64" fmla="*/ 0 w 962"/>
                  <a:gd name="T65" fmla="*/ 0 h 241"/>
                  <a:gd name="T66" fmla="*/ 0 w 962"/>
                  <a:gd name="T67" fmla="*/ 0 h 241"/>
                  <a:gd name="T68" fmla="*/ 0 w 962"/>
                  <a:gd name="T69" fmla="*/ 0 h 241"/>
                  <a:gd name="T70" fmla="*/ 0 w 962"/>
                  <a:gd name="T71" fmla="*/ 0 h 241"/>
                  <a:gd name="T72" fmla="*/ 0 w 962"/>
                  <a:gd name="T73" fmla="*/ 0 h 241"/>
                  <a:gd name="T74" fmla="*/ 0 w 962"/>
                  <a:gd name="T75" fmla="*/ 0 h 241"/>
                  <a:gd name="T76" fmla="*/ 0 w 962"/>
                  <a:gd name="T77" fmla="*/ 0 h 241"/>
                  <a:gd name="T78" fmla="*/ 0 w 962"/>
                  <a:gd name="T79" fmla="*/ 0 h 241"/>
                  <a:gd name="T80" fmla="*/ 0 w 962"/>
                  <a:gd name="T81" fmla="*/ 0 h 241"/>
                  <a:gd name="T82" fmla="*/ 0 w 962"/>
                  <a:gd name="T83" fmla="*/ 0 h 241"/>
                  <a:gd name="T84" fmla="*/ 0 w 962"/>
                  <a:gd name="T85" fmla="*/ 0 h 241"/>
                  <a:gd name="T86" fmla="*/ 0 w 962"/>
                  <a:gd name="T87" fmla="*/ 0 h 241"/>
                  <a:gd name="T88" fmla="*/ 0 w 962"/>
                  <a:gd name="T89" fmla="*/ 0 h 241"/>
                  <a:gd name="T90" fmla="*/ 0 w 962"/>
                  <a:gd name="T91" fmla="*/ 0 h 241"/>
                  <a:gd name="T92" fmla="*/ 0 w 962"/>
                  <a:gd name="T93" fmla="*/ 0 h 241"/>
                  <a:gd name="T94" fmla="*/ 0 w 962"/>
                  <a:gd name="T95" fmla="*/ 0 h 241"/>
                  <a:gd name="T96" fmla="*/ 0 w 962"/>
                  <a:gd name="T97" fmla="*/ 0 h 241"/>
                  <a:gd name="T98" fmla="*/ 0 w 962"/>
                  <a:gd name="T99" fmla="*/ 0 h 241"/>
                  <a:gd name="T100" fmla="*/ 0 w 962"/>
                  <a:gd name="T101" fmla="*/ 0 h 241"/>
                  <a:gd name="T102" fmla="*/ 0 w 962"/>
                  <a:gd name="T103" fmla="*/ 0 h 241"/>
                  <a:gd name="T104" fmla="*/ 0 w 962"/>
                  <a:gd name="T105" fmla="*/ 0 h 241"/>
                  <a:gd name="T106" fmla="*/ 0 w 962"/>
                  <a:gd name="T107" fmla="*/ 0 h 241"/>
                  <a:gd name="T108" fmla="*/ 0 w 962"/>
                  <a:gd name="T109" fmla="*/ 0 h 2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62"/>
                  <a:gd name="T166" fmla="*/ 0 h 241"/>
                  <a:gd name="T167" fmla="*/ 962 w 962"/>
                  <a:gd name="T168" fmla="*/ 241 h 2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62" h="241">
                    <a:moveTo>
                      <a:pt x="936" y="170"/>
                    </a:moveTo>
                    <a:lnTo>
                      <a:pt x="927" y="167"/>
                    </a:lnTo>
                    <a:lnTo>
                      <a:pt x="901" y="160"/>
                    </a:lnTo>
                    <a:lnTo>
                      <a:pt x="856" y="145"/>
                    </a:lnTo>
                    <a:lnTo>
                      <a:pt x="792" y="120"/>
                    </a:lnTo>
                    <a:lnTo>
                      <a:pt x="772" y="112"/>
                    </a:lnTo>
                    <a:lnTo>
                      <a:pt x="747" y="105"/>
                    </a:lnTo>
                    <a:lnTo>
                      <a:pt x="718" y="97"/>
                    </a:lnTo>
                    <a:lnTo>
                      <a:pt x="687" y="89"/>
                    </a:lnTo>
                    <a:lnTo>
                      <a:pt x="614" y="72"/>
                    </a:lnTo>
                    <a:lnTo>
                      <a:pt x="533" y="56"/>
                    </a:lnTo>
                    <a:lnTo>
                      <a:pt x="446" y="41"/>
                    </a:lnTo>
                    <a:lnTo>
                      <a:pt x="359" y="27"/>
                    </a:lnTo>
                    <a:lnTo>
                      <a:pt x="276" y="16"/>
                    </a:lnTo>
                    <a:lnTo>
                      <a:pt x="199" y="6"/>
                    </a:lnTo>
                    <a:lnTo>
                      <a:pt x="130" y="2"/>
                    </a:lnTo>
                    <a:lnTo>
                      <a:pt x="71" y="0"/>
                    </a:lnTo>
                    <a:lnTo>
                      <a:pt x="27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12" y="6"/>
                    </a:lnTo>
                    <a:lnTo>
                      <a:pt x="30" y="9"/>
                    </a:lnTo>
                    <a:lnTo>
                      <a:pt x="87" y="15"/>
                    </a:lnTo>
                    <a:lnTo>
                      <a:pt x="179" y="21"/>
                    </a:lnTo>
                    <a:lnTo>
                      <a:pt x="236" y="26"/>
                    </a:lnTo>
                    <a:lnTo>
                      <a:pt x="294" y="34"/>
                    </a:lnTo>
                    <a:lnTo>
                      <a:pt x="353" y="42"/>
                    </a:lnTo>
                    <a:lnTo>
                      <a:pt x="412" y="54"/>
                    </a:lnTo>
                    <a:lnTo>
                      <a:pt x="470" y="65"/>
                    </a:lnTo>
                    <a:lnTo>
                      <a:pt x="529" y="79"/>
                    </a:lnTo>
                    <a:lnTo>
                      <a:pt x="585" y="94"/>
                    </a:lnTo>
                    <a:lnTo>
                      <a:pt x="640" y="108"/>
                    </a:lnTo>
                    <a:lnTo>
                      <a:pt x="692" y="123"/>
                    </a:lnTo>
                    <a:lnTo>
                      <a:pt x="740" y="140"/>
                    </a:lnTo>
                    <a:lnTo>
                      <a:pt x="785" y="155"/>
                    </a:lnTo>
                    <a:lnTo>
                      <a:pt x="826" y="170"/>
                    </a:lnTo>
                    <a:lnTo>
                      <a:pt x="861" y="185"/>
                    </a:lnTo>
                    <a:lnTo>
                      <a:pt x="891" y="200"/>
                    </a:lnTo>
                    <a:lnTo>
                      <a:pt x="903" y="206"/>
                    </a:lnTo>
                    <a:lnTo>
                      <a:pt x="913" y="212"/>
                    </a:lnTo>
                    <a:lnTo>
                      <a:pt x="923" y="218"/>
                    </a:lnTo>
                    <a:lnTo>
                      <a:pt x="931" y="225"/>
                    </a:lnTo>
                    <a:lnTo>
                      <a:pt x="942" y="233"/>
                    </a:lnTo>
                    <a:lnTo>
                      <a:pt x="951" y="238"/>
                    </a:lnTo>
                    <a:lnTo>
                      <a:pt x="957" y="241"/>
                    </a:lnTo>
                    <a:lnTo>
                      <a:pt x="961" y="241"/>
                    </a:lnTo>
                    <a:lnTo>
                      <a:pt x="962" y="238"/>
                    </a:lnTo>
                    <a:lnTo>
                      <a:pt x="962" y="233"/>
                    </a:lnTo>
                    <a:lnTo>
                      <a:pt x="961" y="227"/>
                    </a:lnTo>
                    <a:lnTo>
                      <a:pt x="958" y="220"/>
                    </a:lnTo>
                    <a:lnTo>
                      <a:pt x="944" y="187"/>
                    </a:lnTo>
                    <a:lnTo>
                      <a:pt x="936" y="1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1" name="Freeform 152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2" name="Freeform 153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3" name="Freeform 154"/>
              <p:cNvSpPr>
                <a:spLocks/>
              </p:cNvSpPr>
              <p:nvPr/>
            </p:nvSpPr>
            <p:spPr bwMode="auto">
              <a:xfrm>
                <a:off x="2774" y="752"/>
                <a:ext cx="146" cy="22"/>
              </a:xfrm>
              <a:custGeom>
                <a:avLst/>
                <a:gdLst>
                  <a:gd name="T0" fmla="*/ 0 w 730"/>
                  <a:gd name="T1" fmla="*/ 0 h 112"/>
                  <a:gd name="T2" fmla="*/ 0 w 730"/>
                  <a:gd name="T3" fmla="*/ 0 h 112"/>
                  <a:gd name="T4" fmla="*/ 0 w 730"/>
                  <a:gd name="T5" fmla="*/ 0 h 112"/>
                  <a:gd name="T6" fmla="*/ 0 w 730"/>
                  <a:gd name="T7" fmla="*/ 0 h 112"/>
                  <a:gd name="T8" fmla="*/ 0 w 730"/>
                  <a:gd name="T9" fmla="*/ 0 h 112"/>
                  <a:gd name="T10" fmla="*/ 0 w 730"/>
                  <a:gd name="T11" fmla="*/ 0 h 112"/>
                  <a:gd name="T12" fmla="*/ 0 w 730"/>
                  <a:gd name="T13" fmla="*/ 0 h 112"/>
                  <a:gd name="T14" fmla="*/ 0 w 730"/>
                  <a:gd name="T15" fmla="*/ 0 h 112"/>
                  <a:gd name="T16" fmla="*/ 0 w 730"/>
                  <a:gd name="T17" fmla="*/ 0 h 112"/>
                  <a:gd name="T18" fmla="*/ 0 w 730"/>
                  <a:gd name="T19" fmla="*/ 0 h 112"/>
                  <a:gd name="T20" fmla="*/ 0 w 730"/>
                  <a:gd name="T21" fmla="*/ 0 h 112"/>
                  <a:gd name="T22" fmla="*/ 0 w 730"/>
                  <a:gd name="T23" fmla="*/ 0 h 112"/>
                  <a:gd name="T24" fmla="*/ 0 w 730"/>
                  <a:gd name="T25" fmla="*/ 0 h 112"/>
                  <a:gd name="T26" fmla="*/ 0 w 730"/>
                  <a:gd name="T27" fmla="*/ 0 h 112"/>
                  <a:gd name="T28" fmla="*/ 0 w 730"/>
                  <a:gd name="T29" fmla="*/ 0 h 112"/>
                  <a:gd name="T30" fmla="*/ 0 w 730"/>
                  <a:gd name="T31" fmla="*/ 0 h 112"/>
                  <a:gd name="T32" fmla="*/ 0 w 730"/>
                  <a:gd name="T33" fmla="*/ 0 h 112"/>
                  <a:gd name="T34" fmla="*/ 0 w 730"/>
                  <a:gd name="T35" fmla="*/ 0 h 112"/>
                  <a:gd name="T36" fmla="*/ 0 w 730"/>
                  <a:gd name="T37" fmla="*/ 0 h 112"/>
                  <a:gd name="T38" fmla="*/ 0 w 730"/>
                  <a:gd name="T39" fmla="*/ 0 h 112"/>
                  <a:gd name="T40" fmla="*/ 0 w 730"/>
                  <a:gd name="T41" fmla="*/ 0 h 112"/>
                  <a:gd name="T42" fmla="*/ 0 w 730"/>
                  <a:gd name="T43" fmla="*/ 0 h 112"/>
                  <a:gd name="T44" fmla="*/ 0 w 730"/>
                  <a:gd name="T45" fmla="*/ 0 h 112"/>
                  <a:gd name="T46" fmla="*/ 0 w 730"/>
                  <a:gd name="T47" fmla="*/ 0 h 112"/>
                  <a:gd name="T48" fmla="*/ 0 w 730"/>
                  <a:gd name="T49" fmla="*/ 0 h 112"/>
                  <a:gd name="T50" fmla="*/ 0 w 730"/>
                  <a:gd name="T51" fmla="*/ 0 h 112"/>
                  <a:gd name="T52" fmla="*/ 0 w 730"/>
                  <a:gd name="T53" fmla="*/ 0 h 112"/>
                  <a:gd name="T54" fmla="*/ 0 w 730"/>
                  <a:gd name="T55" fmla="*/ 0 h 112"/>
                  <a:gd name="T56" fmla="*/ 0 w 730"/>
                  <a:gd name="T57" fmla="*/ 0 h 112"/>
                  <a:gd name="T58" fmla="*/ 0 w 730"/>
                  <a:gd name="T59" fmla="*/ 0 h 112"/>
                  <a:gd name="T60" fmla="*/ 0 w 730"/>
                  <a:gd name="T61" fmla="*/ 0 h 112"/>
                  <a:gd name="T62" fmla="*/ 0 w 730"/>
                  <a:gd name="T63" fmla="*/ 0 h 112"/>
                  <a:gd name="T64" fmla="*/ 0 w 730"/>
                  <a:gd name="T65" fmla="*/ 0 h 112"/>
                  <a:gd name="T66" fmla="*/ 0 w 730"/>
                  <a:gd name="T67" fmla="*/ 0 h 112"/>
                  <a:gd name="T68" fmla="*/ 0 w 730"/>
                  <a:gd name="T69" fmla="*/ 0 h 112"/>
                  <a:gd name="T70" fmla="*/ 0 w 730"/>
                  <a:gd name="T71" fmla="*/ 0 h 112"/>
                  <a:gd name="T72" fmla="*/ 0 w 730"/>
                  <a:gd name="T73" fmla="*/ 0 h 112"/>
                  <a:gd name="T74" fmla="*/ 0 w 730"/>
                  <a:gd name="T75" fmla="*/ 0 h 112"/>
                  <a:gd name="T76" fmla="*/ 0 w 730"/>
                  <a:gd name="T77" fmla="*/ 0 h 112"/>
                  <a:gd name="T78" fmla="*/ 0 w 730"/>
                  <a:gd name="T79" fmla="*/ 0 h 112"/>
                  <a:gd name="T80" fmla="*/ 0 w 730"/>
                  <a:gd name="T81" fmla="*/ 0 h 112"/>
                  <a:gd name="T82" fmla="*/ 0 w 730"/>
                  <a:gd name="T83" fmla="*/ 0 h 112"/>
                  <a:gd name="T84" fmla="*/ 0 w 730"/>
                  <a:gd name="T85" fmla="*/ 0 h 112"/>
                  <a:gd name="T86" fmla="*/ 0 w 730"/>
                  <a:gd name="T87" fmla="*/ 0 h 112"/>
                  <a:gd name="T88" fmla="*/ 0 w 730"/>
                  <a:gd name="T89" fmla="*/ 0 h 112"/>
                  <a:gd name="T90" fmla="*/ 0 w 730"/>
                  <a:gd name="T91" fmla="*/ 0 h 112"/>
                  <a:gd name="T92" fmla="*/ 0 w 730"/>
                  <a:gd name="T93" fmla="*/ 0 h 112"/>
                  <a:gd name="T94" fmla="*/ 0 w 730"/>
                  <a:gd name="T95" fmla="*/ 0 h 112"/>
                  <a:gd name="T96" fmla="*/ 0 w 730"/>
                  <a:gd name="T97" fmla="*/ 0 h 112"/>
                  <a:gd name="T98" fmla="*/ 0 w 730"/>
                  <a:gd name="T99" fmla="*/ 0 h 112"/>
                  <a:gd name="T100" fmla="*/ 0 w 730"/>
                  <a:gd name="T101" fmla="*/ 0 h 112"/>
                  <a:gd name="T102" fmla="*/ 0 w 730"/>
                  <a:gd name="T103" fmla="*/ 0 h 112"/>
                  <a:gd name="T104" fmla="*/ 0 w 730"/>
                  <a:gd name="T105" fmla="*/ 0 h 1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30"/>
                  <a:gd name="T160" fmla="*/ 0 h 112"/>
                  <a:gd name="T161" fmla="*/ 730 w 730"/>
                  <a:gd name="T162" fmla="*/ 112 h 1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30" h="112">
                    <a:moveTo>
                      <a:pt x="730" y="112"/>
                    </a:moveTo>
                    <a:lnTo>
                      <a:pt x="722" y="109"/>
                    </a:lnTo>
                    <a:lnTo>
                      <a:pt x="699" y="99"/>
                    </a:lnTo>
                    <a:lnTo>
                      <a:pt x="664" y="85"/>
                    </a:lnTo>
                    <a:lnTo>
                      <a:pt x="615" y="69"/>
                    </a:lnTo>
                    <a:lnTo>
                      <a:pt x="586" y="60"/>
                    </a:lnTo>
                    <a:lnTo>
                      <a:pt x="556" y="53"/>
                    </a:lnTo>
                    <a:lnTo>
                      <a:pt x="523" y="45"/>
                    </a:lnTo>
                    <a:lnTo>
                      <a:pt x="488" y="38"/>
                    </a:lnTo>
                    <a:lnTo>
                      <a:pt x="450" y="33"/>
                    </a:lnTo>
                    <a:lnTo>
                      <a:pt x="412" y="28"/>
                    </a:lnTo>
                    <a:lnTo>
                      <a:pt x="372" y="25"/>
                    </a:lnTo>
                    <a:lnTo>
                      <a:pt x="329" y="24"/>
                    </a:lnTo>
                    <a:lnTo>
                      <a:pt x="288" y="25"/>
                    </a:lnTo>
                    <a:lnTo>
                      <a:pt x="248" y="26"/>
                    </a:lnTo>
                    <a:lnTo>
                      <a:pt x="209" y="30"/>
                    </a:lnTo>
                    <a:lnTo>
                      <a:pt x="173" y="34"/>
                    </a:lnTo>
                    <a:lnTo>
                      <a:pt x="107" y="44"/>
                    </a:lnTo>
                    <a:lnTo>
                      <a:pt x="55" y="53"/>
                    </a:lnTo>
                    <a:lnTo>
                      <a:pt x="17" y="60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38" y="49"/>
                    </a:lnTo>
                    <a:lnTo>
                      <a:pt x="62" y="41"/>
                    </a:lnTo>
                    <a:lnTo>
                      <a:pt x="87" y="35"/>
                    </a:lnTo>
                    <a:lnTo>
                      <a:pt x="113" y="30"/>
                    </a:lnTo>
                    <a:lnTo>
                      <a:pt x="140" y="26"/>
                    </a:lnTo>
                    <a:lnTo>
                      <a:pt x="192" y="19"/>
                    </a:lnTo>
                    <a:lnTo>
                      <a:pt x="246" y="14"/>
                    </a:lnTo>
                    <a:lnTo>
                      <a:pt x="298" y="10"/>
                    </a:lnTo>
                    <a:lnTo>
                      <a:pt x="348" y="8"/>
                    </a:lnTo>
                    <a:lnTo>
                      <a:pt x="395" y="6"/>
                    </a:lnTo>
                    <a:lnTo>
                      <a:pt x="438" y="4"/>
                    </a:lnTo>
                    <a:lnTo>
                      <a:pt x="478" y="1"/>
                    </a:lnTo>
                    <a:lnTo>
                      <a:pt x="511" y="0"/>
                    </a:lnTo>
                    <a:lnTo>
                      <a:pt x="543" y="0"/>
                    </a:lnTo>
                    <a:lnTo>
                      <a:pt x="568" y="0"/>
                    </a:lnTo>
                    <a:lnTo>
                      <a:pt x="604" y="3"/>
                    </a:lnTo>
                    <a:lnTo>
                      <a:pt x="616" y="4"/>
                    </a:lnTo>
                    <a:lnTo>
                      <a:pt x="621" y="6"/>
                    </a:lnTo>
                    <a:lnTo>
                      <a:pt x="635" y="13"/>
                    </a:lnTo>
                    <a:lnTo>
                      <a:pt x="654" y="23"/>
                    </a:lnTo>
                    <a:lnTo>
                      <a:pt x="675" y="36"/>
                    </a:lnTo>
                    <a:lnTo>
                      <a:pt x="686" y="44"/>
                    </a:lnTo>
                    <a:lnTo>
                      <a:pt x="696" y="53"/>
                    </a:lnTo>
                    <a:lnTo>
                      <a:pt x="706" y="61"/>
                    </a:lnTo>
                    <a:lnTo>
                      <a:pt x="714" y="71"/>
                    </a:lnTo>
                    <a:lnTo>
                      <a:pt x="721" y="81"/>
                    </a:lnTo>
                    <a:lnTo>
                      <a:pt x="726" y="91"/>
                    </a:lnTo>
                    <a:lnTo>
                      <a:pt x="729" y="96"/>
                    </a:lnTo>
                    <a:lnTo>
                      <a:pt x="730" y="102"/>
                    </a:lnTo>
                    <a:lnTo>
                      <a:pt x="730" y="107"/>
                    </a:lnTo>
                    <a:lnTo>
                      <a:pt x="730" y="11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4" name="Freeform 155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5" name="Freeform 156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6" name="Freeform 157"/>
              <p:cNvSpPr>
                <a:spLocks/>
              </p:cNvSpPr>
              <p:nvPr/>
            </p:nvSpPr>
            <p:spPr bwMode="auto">
              <a:xfrm>
                <a:off x="2866" y="787"/>
                <a:ext cx="101" cy="86"/>
              </a:xfrm>
              <a:custGeom>
                <a:avLst/>
                <a:gdLst>
                  <a:gd name="T0" fmla="*/ 0 w 508"/>
                  <a:gd name="T1" fmla="*/ 0 h 432"/>
                  <a:gd name="T2" fmla="*/ 0 w 508"/>
                  <a:gd name="T3" fmla="*/ 0 h 432"/>
                  <a:gd name="T4" fmla="*/ 0 w 508"/>
                  <a:gd name="T5" fmla="*/ 0 h 432"/>
                  <a:gd name="T6" fmla="*/ 0 w 508"/>
                  <a:gd name="T7" fmla="*/ 0 h 432"/>
                  <a:gd name="T8" fmla="*/ 0 w 508"/>
                  <a:gd name="T9" fmla="*/ 0 h 432"/>
                  <a:gd name="T10" fmla="*/ 0 w 508"/>
                  <a:gd name="T11" fmla="*/ 0 h 432"/>
                  <a:gd name="T12" fmla="*/ 0 w 508"/>
                  <a:gd name="T13" fmla="*/ 0 h 432"/>
                  <a:gd name="T14" fmla="*/ 0 w 508"/>
                  <a:gd name="T15" fmla="*/ 0 h 432"/>
                  <a:gd name="T16" fmla="*/ 0 w 508"/>
                  <a:gd name="T17" fmla="*/ 0 h 432"/>
                  <a:gd name="T18" fmla="*/ 0 w 508"/>
                  <a:gd name="T19" fmla="*/ 0 h 432"/>
                  <a:gd name="T20" fmla="*/ 0 w 508"/>
                  <a:gd name="T21" fmla="*/ 0 h 432"/>
                  <a:gd name="T22" fmla="*/ 0 w 508"/>
                  <a:gd name="T23" fmla="*/ 0 h 432"/>
                  <a:gd name="T24" fmla="*/ 0 w 508"/>
                  <a:gd name="T25" fmla="*/ 0 h 432"/>
                  <a:gd name="T26" fmla="*/ 0 w 508"/>
                  <a:gd name="T27" fmla="*/ 0 h 432"/>
                  <a:gd name="T28" fmla="*/ 0 w 508"/>
                  <a:gd name="T29" fmla="*/ 0 h 432"/>
                  <a:gd name="T30" fmla="*/ 0 w 508"/>
                  <a:gd name="T31" fmla="*/ 0 h 432"/>
                  <a:gd name="T32" fmla="*/ 0 w 508"/>
                  <a:gd name="T33" fmla="*/ 0 h 432"/>
                  <a:gd name="T34" fmla="*/ 0 w 508"/>
                  <a:gd name="T35" fmla="*/ 0 h 432"/>
                  <a:gd name="T36" fmla="*/ 0 w 508"/>
                  <a:gd name="T37" fmla="*/ 0 h 432"/>
                  <a:gd name="T38" fmla="*/ 0 w 508"/>
                  <a:gd name="T39" fmla="*/ 0 h 432"/>
                  <a:gd name="T40" fmla="*/ 0 w 508"/>
                  <a:gd name="T41" fmla="*/ 0 h 432"/>
                  <a:gd name="T42" fmla="*/ 0 w 508"/>
                  <a:gd name="T43" fmla="*/ 0 h 432"/>
                  <a:gd name="T44" fmla="*/ 0 w 508"/>
                  <a:gd name="T45" fmla="*/ 0 h 432"/>
                  <a:gd name="T46" fmla="*/ 0 w 508"/>
                  <a:gd name="T47" fmla="*/ 0 h 432"/>
                  <a:gd name="T48" fmla="*/ 0 w 508"/>
                  <a:gd name="T49" fmla="*/ 0 h 432"/>
                  <a:gd name="T50" fmla="*/ 0 w 508"/>
                  <a:gd name="T51" fmla="*/ 0 h 432"/>
                  <a:gd name="T52" fmla="*/ 0 w 508"/>
                  <a:gd name="T53" fmla="*/ 0 h 432"/>
                  <a:gd name="T54" fmla="*/ 0 w 508"/>
                  <a:gd name="T55" fmla="*/ 0 h 432"/>
                  <a:gd name="T56" fmla="*/ 0 w 508"/>
                  <a:gd name="T57" fmla="*/ 0 h 432"/>
                  <a:gd name="T58" fmla="*/ 0 w 508"/>
                  <a:gd name="T59" fmla="*/ 0 h 432"/>
                  <a:gd name="T60" fmla="*/ 0 w 508"/>
                  <a:gd name="T61" fmla="*/ 0 h 432"/>
                  <a:gd name="T62" fmla="*/ 0 w 508"/>
                  <a:gd name="T63" fmla="*/ 0 h 432"/>
                  <a:gd name="T64" fmla="*/ 0 w 508"/>
                  <a:gd name="T65" fmla="*/ 0 h 432"/>
                  <a:gd name="T66" fmla="*/ 0 w 508"/>
                  <a:gd name="T67" fmla="*/ 0 h 432"/>
                  <a:gd name="T68" fmla="*/ 0 w 508"/>
                  <a:gd name="T69" fmla="*/ 0 h 432"/>
                  <a:gd name="T70" fmla="*/ 0 w 508"/>
                  <a:gd name="T71" fmla="*/ 0 h 4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8"/>
                  <a:gd name="T109" fmla="*/ 0 h 432"/>
                  <a:gd name="T110" fmla="*/ 508 w 508"/>
                  <a:gd name="T111" fmla="*/ 432 h 4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8" h="432">
                    <a:moveTo>
                      <a:pt x="482" y="89"/>
                    </a:moveTo>
                    <a:lnTo>
                      <a:pt x="452" y="101"/>
                    </a:lnTo>
                    <a:lnTo>
                      <a:pt x="423" y="115"/>
                    </a:lnTo>
                    <a:lnTo>
                      <a:pt x="395" y="130"/>
                    </a:lnTo>
                    <a:lnTo>
                      <a:pt x="366" y="145"/>
                    </a:lnTo>
                    <a:lnTo>
                      <a:pt x="340" y="163"/>
                    </a:lnTo>
                    <a:lnTo>
                      <a:pt x="313" y="179"/>
                    </a:lnTo>
                    <a:lnTo>
                      <a:pt x="288" y="196"/>
                    </a:lnTo>
                    <a:lnTo>
                      <a:pt x="264" y="215"/>
                    </a:lnTo>
                    <a:lnTo>
                      <a:pt x="240" y="234"/>
                    </a:lnTo>
                    <a:lnTo>
                      <a:pt x="217" y="252"/>
                    </a:lnTo>
                    <a:lnTo>
                      <a:pt x="195" y="272"/>
                    </a:lnTo>
                    <a:lnTo>
                      <a:pt x="174" y="292"/>
                    </a:lnTo>
                    <a:lnTo>
                      <a:pt x="134" y="331"/>
                    </a:lnTo>
                    <a:lnTo>
                      <a:pt x="96" y="371"/>
                    </a:lnTo>
                    <a:lnTo>
                      <a:pt x="79" y="388"/>
                    </a:lnTo>
                    <a:lnTo>
                      <a:pt x="63" y="403"/>
                    </a:lnTo>
                    <a:lnTo>
                      <a:pt x="46" y="415"/>
                    </a:lnTo>
                    <a:lnTo>
                      <a:pt x="34" y="423"/>
                    </a:lnTo>
                    <a:lnTo>
                      <a:pt x="21" y="430"/>
                    </a:lnTo>
                    <a:lnTo>
                      <a:pt x="13" y="432"/>
                    </a:lnTo>
                    <a:lnTo>
                      <a:pt x="9" y="432"/>
                    </a:lnTo>
                    <a:lnTo>
                      <a:pt x="6" y="432"/>
                    </a:lnTo>
                    <a:lnTo>
                      <a:pt x="4" y="432"/>
                    </a:lnTo>
                    <a:lnTo>
                      <a:pt x="1" y="430"/>
                    </a:lnTo>
                    <a:lnTo>
                      <a:pt x="0" y="428"/>
                    </a:lnTo>
                    <a:lnTo>
                      <a:pt x="0" y="425"/>
                    </a:lnTo>
                    <a:lnTo>
                      <a:pt x="1" y="422"/>
                    </a:lnTo>
                    <a:lnTo>
                      <a:pt x="3" y="417"/>
                    </a:lnTo>
                    <a:lnTo>
                      <a:pt x="8" y="408"/>
                    </a:lnTo>
                    <a:lnTo>
                      <a:pt x="16" y="396"/>
                    </a:lnTo>
                    <a:lnTo>
                      <a:pt x="29" y="381"/>
                    </a:lnTo>
                    <a:lnTo>
                      <a:pt x="45" y="365"/>
                    </a:lnTo>
                    <a:lnTo>
                      <a:pt x="66" y="347"/>
                    </a:lnTo>
                    <a:lnTo>
                      <a:pt x="91" y="326"/>
                    </a:lnTo>
                    <a:lnTo>
                      <a:pt x="119" y="305"/>
                    </a:lnTo>
                    <a:lnTo>
                      <a:pt x="146" y="282"/>
                    </a:lnTo>
                    <a:lnTo>
                      <a:pt x="174" y="260"/>
                    </a:lnTo>
                    <a:lnTo>
                      <a:pt x="201" y="236"/>
                    </a:lnTo>
                    <a:lnTo>
                      <a:pt x="255" y="188"/>
                    </a:lnTo>
                    <a:lnTo>
                      <a:pt x="303" y="140"/>
                    </a:lnTo>
                    <a:lnTo>
                      <a:pt x="326" y="118"/>
                    </a:lnTo>
                    <a:lnTo>
                      <a:pt x="346" y="96"/>
                    </a:lnTo>
                    <a:lnTo>
                      <a:pt x="363" y="76"/>
                    </a:lnTo>
                    <a:lnTo>
                      <a:pt x="378" y="59"/>
                    </a:lnTo>
                    <a:lnTo>
                      <a:pt x="391" y="43"/>
                    </a:lnTo>
                    <a:lnTo>
                      <a:pt x="401" y="29"/>
                    </a:lnTo>
                    <a:lnTo>
                      <a:pt x="406" y="18"/>
                    </a:lnTo>
                    <a:lnTo>
                      <a:pt x="408" y="10"/>
                    </a:lnTo>
                    <a:lnTo>
                      <a:pt x="408" y="7"/>
                    </a:lnTo>
                    <a:lnTo>
                      <a:pt x="410" y="4"/>
                    </a:lnTo>
                    <a:lnTo>
                      <a:pt x="412" y="2"/>
                    </a:lnTo>
                    <a:lnTo>
                      <a:pt x="415" y="0"/>
                    </a:lnTo>
                    <a:lnTo>
                      <a:pt x="422" y="0"/>
                    </a:lnTo>
                    <a:lnTo>
                      <a:pt x="432" y="0"/>
                    </a:lnTo>
                    <a:lnTo>
                      <a:pt x="443" y="4"/>
                    </a:lnTo>
                    <a:lnTo>
                      <a:pt x="454" y="9"/>
                    </a:lnTo>
                    <a:lnTo>
                      <a:pt x="467" y="14"/>
                    </a:lnTo>
                    <a:lnTo>
                      <a:pt x="478" y="22"/>
                    </a:lnTo>
                    <a:lnTo>
                      <a:pt x="489" y="30"/>
                    </a:lnTo>
                    <a:lnTo>
                      <a:pt x="498" y="39"/>
                    </a:lnTo>
                    <a:lnTo>
                      <a:pt x="502" y="43"/>
                    </a:lnTo>
                    <a:lnTo>
                      <a:pt x="504" y="48"/>
                    </a:lnTo>
                    <a:lnTo>
                      <a:pt x="507" y="51"/>
                    </a:lnTo>
                    <a:lnTo>
                      <a:pt x="508" y="56"/>
                    </a:lnTo>
                    <a:lnTo>
                      <a:pt x="508" y="61"/>
                    </a:lnTo>
                    <a:lnTo>
                      <a:pt x="508" y="65"/>
                    </a:lnTo>
                    <a:lnTo>
                      <a:pt x="507" y="70"/>
                    </a:lnTo>
                    <a:lnTo>
                      <a:pt x="504" y="74"/>
                    </a:lnTo>
                    <a:lnTo>
                      <a:pt x="501" y="78"/>
                    </a:lnTo>
                    <a:lnTo>
                      <a:pt x="496" y="83"/>
                    </a:lnTo>
                    <a:lnTo>
                      <a:pt x="489" y="85"/>
                    </a:lnTo>
                    <a:lnTo>
                      <a:pt x="482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7" name="Freeform 158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8" name="Freeform 159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9" name="Freeform 160"/>
              <p:cNvSpPr>
                <a:spLocks/>
              </p:cNvSpPr>
              <p:nvPr/>
            </p:nvSpPr>
            <p:spPr bwMode="auto">
              <a:xfrm>
                <a:off x="2976" y="811"/>
                <a:ext cx="32" cy="95"/>
              </a:xfrm>
              <a:custGeom>
                <a:avLst/>
                <a:gdLst>
                  <a:gd name="T0" fmla="*/ 0 w 159"/>
                  <a:gd name="T1" fmla="*/ 0 h 473"/>
                  <a:gd name="T2" fmla="*/ 0 w 159"/>
                  <a:gd name="T3" fmla="*/ 0 h 473"/>
                  <a:gd name="T4" fmla="*/ 0 w 159"/>
                  <a:gd name="T5" fmla="*/ 0 h 473"/>
                  <a:gd name="T6" fmla="*/ 0 w 159"/>
                  <a:gd name="T7" fmla="*/ 0 h 473"/>
                  <a:gd name="T8" fmla="*/ 0 w 159"/>
                  <a:gd name="T9" fmla="*/ 0 h 473"/>
                  <a:gd name="T10" fmla="*/ 0 w 159"/>
                  <a:gd name="T11" fmla="*/ 0 h 473"/>
                  <a:gd name="T12" fmla="*/ 0 w 159"/>
                  <a:gd name="T13" fmla="*/ 0 h 473"/>
                  <a:gd name="T14" fmla="*/ 0 w 159"/>
                  <a:gd name="T15" fmla="*/ 0 h 473"/>
                  <a:gd name="T16" fmla="*/ 0 w 159"/>
                  <a:gd name="T17" fmla="*/ 0 h 473"/>
                  <a:gd name="T18" fmla="*/ 0 w 159"/>
                  <a:gd name="T19" fmla="*/ 0 h 473"/>
                  <a:gd name="T20" fmla="*/ 0 w 159"/>
                  <a:gd name="T21" fmla="*/ 0 h 473"/>
                  <a:gd name="T22" fmla="*/ 0 w 159"/>
                  <a:gd name="T23" fmla="*/ 0 h 473"/>
                  <a:gd name="T24" fmla="*/ 0 w 159"/>
                  <a:gd name="T25" fmla="*/ 0 h 473"/>
                  <a:gd name="T26" fmla="*/ 0 w 159"/>
                  <a:gd name="T27" fmla="*/ 0 h 473"/>
                  <a:gd name="T28" fmla="*/ 0 w 159"/>
                  <a:gd name="T29" fmla="*/ 0 h 473"/>
                  <a:gd name="T30" fmla="*/ 0 w 159"/>
                  <a:gd name="T31" fmla="*/ 0 h 473"/>
                  <a:gd name="T32" fmla="*/ 0 w 159"/>
                  <a:gd name="T33" fmla="*/ 0 h 473"/>
                  <a:gd name="T34" fmla="*/ 0 w 159"/>
                  <a:gd name="T35" fmla="*/ 0 h 473"/>
                  <a:gd name="T36" fmla="*/ 0 w 159"/>
                  <a:gd name="T37" fmla="*/ 0 h 473"/>
                  <a:gd name="T38" fmla="*/ 0 w 159"/>
                  <a:gd name="T39" fmla="*/ 0 h 473"/>
                  <a:gd name="T40" fmla="*/ 0 w 159"/>
                  <a:gd name="T41" fmla="*/ 0 h 473"/>
                  <a:gd name="T42" fmla="*/ 0 w 159"/>
                  <a:gd name="T43" fmla="*/ 0 h 473"/>
                  <a:gd name="T44" fmla="*/ 0 w 159"/>
                  <a:gd name="T45" fmla="*/ 0 h 473"/>
                  <a:gd name="T46" fmla="*/ 0 w 159"/>
                  <a:gd name="T47" fmla="*/ 0 h 473"/>
                  <a:gd name="T48" fmla="*/ 0 w 159"/>
                  <a:gd name="T49" fmla="*/ 0 h 473"/>
                  <a:gd name="T50" fmla="*/ 0 w 159"/>
                  <a:gd name="T51" fmla="*/ 0 h 473"/>
                  <a:gd name="T52" fmla="*/ 0 w 159"/>
                  <a:gd name="T53" fmla="*/ 0 h 473"/>
                  <a:gd name="T54" fmla="*/ 0 w 159"/>
                  <a:gd name="T55" fmla="*/ 0 h 473"/>
                  <a:gd name="T56" fmla="*/ 0 w 159"/>
                  <a:gd name="T57" fmla="*/ 0 h 473"/>
                  <a:gd name="T58" fmla="*/ 0 w 159"/>
                  <a:gd name="T59" fmla="*/ 0 h 473"/>
                  <a:gd name="T60" fmla="*/ 0 w 159"/>
                  <a:gd name="T61" fmla="*/ 0 h 473"/>
                  <a:gd name="T62" fmla="*/ 0 w 159"/>
                  <a:gd name="T63" fmla="*/ 0 h 473"/>
                  <a:gd name="T64" fmla="*/ 0 w 159"/>
                  <a:gd name="T65" fmla="*/ 0 h 473"/>
                  <a:gd name="T66" fmla="*/ 0 w 159"/>
                  <a:gd name="T67" fmla="*/ 0 h 473"/>
                  <a:gd name="T68" fmla="*/ 0 w 159"/>
                  <a:gd name="T69" fmla="*/ 0 h 473"/>
                  <a:gd name="T70" fmla="*/ 0 w 159"/>
                  <a:gd name="T71" fmla="*/ 0 h 473"/>
                  <a:gd name="T72" fmla="*/ 0 w 159"/>
                  <a:gd name="T73" fmla="*/ 0 h 473"/>
                  <a:gd name="T74" fmla="*/ 0 w 159"/>
                  <a:gd name="T75" fmla="*/ 0 h 473"/>
                  <a:gd name="T76" fmla="*/ 0 w 159"/>
                  <a:gd name="T77" fmla="*/ 0 h 473"/>
                  <a:gd name="T78" fmla="*/ 0 w 159"/>
                  <a:gd name="T79" fmla="*/ 0 h 473"/>
                  <a:gd name="T80" fmla="*/ 0 w 159"/>
                  <a:gd name="T81" fmla="*/ 0 h 473"/>
                  <a:gd name="T82" fmla="*/ 0 w 159"/>
                  <a:gd name="T83" fmla="*/ 0 h 473"/>
                  <a:gd name="T84" fmla="*/ 0 w 159"/>
                  <a:gd name="T85" fmla="*/ 0 h 473"/>
                  <a:gd name="T86" fmla="*/ 0 w 159"/>
                  <a:gd name="T87" fmla="*/ 0 h 473"/>
                  <a:gd name="T88" fmla="*/ 0 w 159"/>
                  <a:gd name="T89" fmla="*/ 0 h 473"/>
                  <a:gd name="T90" fmla="*/ 0 w 159"/>
                  <a:gd name="T91" fmla="*/ 0 h 473"/>
                  <a:gd name="T92" fmla="*/ 0 w 159"/>
                  <a:gd name="T93" fmla="*/ 0 h 473"/>
                  <a:gd name="T94" fmla="*/ 0 w 159"/>
                  <a:gd name="T95" fmla="*/ 0 h 473"/>
                  <a:gd name="T96" fmla="*/ 0 w 159"/>
                  <a:gd name="T97" fmla="*/ 0 h 473"/>
                  <a:gd name="T98" fmla="*/ 0 w 159"/>
                  <a:gd name="T99" fmla="*/ 0 h 473"/>
                  <a:gd name="T100" fmla="*/ 0 w 159"/>
                  <a:gd name="T101" fmla="*/ 0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9"/>
                  <a:gd name="T154" fmla="*/ 0 h 473"/>
                  <a:gd name="T155" fmla="*/ 159 w 159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9" h="473">
                    <a:moveTo>
                      <a:pt x="153" y="67"/>
                    </a:moveTo>
                    <a:lnTo>
                      <a:pt x="139" y="91"/>
                    </a:lnTo>
                    <a:lnTo>
                      <a:pt x="124" y="119"/>
                    </a:lnTo>
                    <a:lnTo>
                      <a:pt x="108" y="150"/>
                    </a:lnTo>
                    <a:lnTo>
                      <a:pt x="92" y="181"/>
                    </a:lnTo>
                    <a:lnTo>
                      <a:pt x="77" y="214"/>
                    </a:lnTo>
                    <a:lnTo>
                      <a:pt x="63" y="246"/>
                    </a:lnTo>
                    <a:lnTo>
                      <a:pt x="52" y="276"/>
                    </a:lnTo>
                    <a:lnTo>
                      <a:pt x="44" y="304"/>
                    </a:lnTo>
                    <a:lnTo>
                      <a:pt x="38" y="337"/>
                    </a:lnTo>
                    <a:lnTo>
                      <a:pt x="29" y="379"/>
                    </a:lnTo>
                    <a:lnTo>
                      <a:pt x="18" y="420"/>
                    </a:lnTo>
                    <a:lnTo>
                      <a:pt x="8" y="455"/>
                    </a:lnTo>
                    <a:lnTo>
                      <a:pt x="5" y="466"/>
                    </a:lnTo>
                    <a:lnTo>
                      <a:pt x="2" y="472"/>
                    </a:lnTo>
                    <a:lnTo>
                      <a:pt x="1" y="473"/>
                    </a:lnTo>
                    <a:lnTo>
                      <a:pt x="0" y="472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6" y="427"/>
                    </a:lnTo>
                    <a:lnTo>
                      <a:pt x="21" y="349"/>
                    </a:lnTo>
                    <a:lnTo>
                      <a:pt x="28" y="300"/>
                    </a:lnTo>
                    <a:lnTo>
                      <a:pt x="36" y="256"/>
                    </a:lnTo>
                    <a:lnTo>
                      <a:pt x="41" y="218"/>
                    </a:lnTo>
                    <a:lnTo>
                      <a:pt x="46" y="183"/>
                    </a:lnTo>
                    <a:lnTo>
                      <a:pt x="48" y="151"/>
                    </a:lnTo>
                    <a:lnTo>
                      <a:pt x="51" y="124"/>
                    </a:lnTo>
                    <a:lnTo>
                      <a:pt x="52" y="100"/>
                    </a:lnTo>
                    <a:lnTo>
                      <a:pt x="53" y="79"/>
                    </a:lnTo>
                    <a:lnTo>
                      <a:pt x="52" y="47"/>
                    </a:lnTo>
                    <a:lnTo>
                      <a:pt x="49" y="25"/>
                    </a:lnTo>
                    <a:lnTo>
                      <a:pt x="47" y="10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86" y="3"/>
                    </a:lnTo>
                    <a:lnTo>
                      <a:pt x="111" y="9"/>
                    </a:lnTo>
                    <a:lnTo>
                      <a:pt x="122" y="13"/>
                    </a:lnTo>
                    <a:lnTo>
                      <a:pt x="133" y="18"/>
                    </a:lnTo>
                    <a:lnTo>
                      <a:pt x="143" y="24"/>
                    </a:lnTo>
                    <a:lnTo>
                      <a:pt x="151" y="30"/>
                    </a:lnTo>
                    <a:lnTo>
                      <a:pt x="153" y="34"/>
                    </a:lnTo>
                    <a:lnTo>
                      <a:pt x="156" y="38"/>
                    </a:lnTo>
                    <a:lnTo>
                      <a:pt x="158" y="43"/>
                    </a:lnTo>
                    <a:lnTo>
                      <a:pt x="158" y="47"/>
                    </a:lnTo>
                    <a:lnTo>
                      <a:pt x="159" y="52"/>
                    </a:lnTo>
                    <a:lnTo>
                      <a:pt x="158" y="57"/>
                    </a:lnTo>
                    <a:lnTo>
                      <a:pt x="157" y="62"/>
                    </a:lnTo>
                    <a:lnTo>
                      <a:pt x="153" y="6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0" name="Freeform 161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1" name="Freeform 162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2" name="Freeform 163"/>
              <p:cNvSpPr>
                <a:spLocks/>
              </p:cNvSpPr>
              <p:nvPr/>
            </p:nvSpPr>
            <p:spPr bwMode="auto">
              <a:xfrm>
                <a:off x="2874" y="615"/>
                <a:ext cx="316" cy="221"/>
              </a:xfrm>
              <a:custGeom>
                <a:avLst/>
                <a:gdLst>
                  <a:gd name="T0" fmla="*/ 0 w 1580"/>
                  <a:gd name="T1" fmla="*/ 0 h 1108"/>
                  <a:gd name="T2" fmla="*/ 0 w 1580"/>
                  <a:gd name="T3" fmla="*/ 0 h 1108"/>
                  <a:gd name="T4" fmla="*/ 0 w 1580"/>
                  <a:gd name="T5" fmla="*/ 0 h 1108"/>
                  <a:gd name="T6" fmla="*/ 0 w 1580"/>
                  <a:gd name="T7" fmla="*/ 0 h 1108"/>
                  <a:gd name="T8" fmla="*/ 0 w 1580"/>
                  <a:gd name="T9" fmla="*/ 0 h 1108"/>
                  <a:gd name="T10" fmla="*/ 0 w 1580"/>
                  <a:gd name="T11" fmla="*/ 0 h 1108"/>
                  <a:gd name="T12" fmla="*/ 0 w 1580"/>
                  <a:gd name="T13" fmla="*/ 0 h 1108"/>
                  <a:gd name="T14" fmla="*/ 0 w 1580"/>
                  <a:gd name="T15" fmla="*/ 0 h 1108"/>
                  <a:gd name="T16" fmla="*/ 0 w 1580"/>
                  <a:gd name="T17" fmla="*/ 0 h 1108"/>
                  <a:gd name="T18" fmla="*/ 0 w 1580"/>
                  <a:gd name="T19" fmla="*/ 0 h 1108"/>
                  <a:gd name="T20" fmla="*/ 0 w 1580"/>
                  <a:gd name="T21" fmla="*/ 0 h 1108"/>
                  <a:gd name="T22" fmla="*/ 0 w 1580"/>
                  <a:gd name="T23" fmla="*/ 0 h 1108"/>
                  <a:gd name="T24" fmla="*/ 0 w 1580"/>
                  <a:gd name="T25" fmla="*/ 0 h 1108"/>
                  <a:gd name="T26" fmla="*/ 0 w 1580"/>
                  <a:gd name="T27" fmla="*/ 0 h 1108"/>
                  <a:gd name="T28" fmla="*/ 0 w 1580"/>
                  <a:gd name="T29" fmla="*/ 0 h 1108"/>
                  <a:gd name="T30" fmla="*/ 0 w 1580"/>
                  <a:gd name="T31" fmla="*/ 0 h 1108"/>
                  <a:gd name="T32" fmla="*/ 0 w 1580"/>
                  <a:gd name="T33" fmla="*/ 0 h 1108"/>
                  <a:gd name="T34" fmla="*/ 0 w 1580"/>
                  <a:gd name="T35" fmla="*/ 0 h 1108"/>
                  <a:gd name="T36" fmla="*/ 0 w 1580"/>
                  <a:gd name="T37" fmla="*/ 0 h 1108"/>
                  <a:gd name="T38" fmla="*/ 0 w 1580"/>
                  <a:gd name="T39" fmla="*/ 0 h 1108"/>
                  <a:gd name="T40" fmla="*/ 0 w 1580"/>
                  <a:gd name="T41" fmla="*/ 0 h 1108"/>
                  <a:gd name="T42" fmla="*/ 0 w 1580"/>
                  <a:gd name="T43" fmla="*/ 0 h 1108"/>
                  <a:gd name="T44" fmla="*/ 0 w 1580"/>
                  <a:gd name="T45" fmla="*/ 0 h 1108"/>
                  <a:gd name="T46" fmla="*/ 0 w 1580"/>
                  <a:gd name="T47" fmla="*/ 0 h 1108"/>
                  <a:gd name="T48" fmla="*/ 0 w 1580"/>
                  <a:gd name="T49" fmla="*/ 0 h 1108"/>
                  <a:gd name="T50" fmla="*/ 0 w 1580"/>
                  <a:gd name="T51" fmla="*/ 0 h 1108"/>
                  <a:gd name="T52" fmla="*/ 0 w 1580"/>
                  <a:gd name="T53" fmla="*/ 0 h 1108"/>
                  <a:gd name="T54" fmla="*/ 0 w 1580"/>
                  <a:gd name="T55" fmla="*/ 0 h 1108"/>
                  <a:gd name="T56" fmla="*/ 0 w 1580"/>
                  <a:gd name="T57" fmla="*/ 0 h 1108"/>
                  <a:gd name="T58" fmla="*/ 0 w 1580"/>
                  <a:gd name="T59" fmla="*/ 0 h 1108"/>
                  <a:gd name="T60" fmla="*/ 0 w 1580"/>
                  <a:gd name="T61" fmla="*/ 0 h 1108"/>
                  <a:gd name="T62" fmla="*/ 0 w 1580"/>
                  <a:gd name="T63" fmla="*/ 0 h 1108"/>
                  <a:gd name="T64" fmla="*/ 0 w 1580"/>
                  <a:gd name="T65" fmla="*/ 0 h 1108"/>
                  <a:gd name="T66" fmla="*/ 0 w 1580"/>
                  <a:gd name="T67" fmla="*/ 0 h 1108"/>
                  <a:gd name="T68" fmla="*/ 0 w 1580"/>
                  <a:gd name="T69" fmla="*/ 0 h 1108"/>
                  <a:gd name="T70" fmla="*/ 0 w 1580"/>
                  <a:gd name="T71" fmla="*/ 0 h 1108"/>
                  <a:gd name="T72" fmla="*/ 0 w 1580"/>
                  <a:gd name="T73" fmla="*/ 0 h 1108"/>
                  <a:gd name="T74" fmla="*/ 0 w 1580"/>
                  <a:gd name="T75" fmla="*/ 0 h 1108"/>
                  <a:gd name="T76" fmla="*/ 0 w 1580"/>
                  <a:gd name="T77" fmla="*/ 0 h 1108"/>
                  <a:gd name="T78" fmla="*/ 0 w 1580"/>
                  <a:gd name="T79" fmla="*/ 0 h 1108"/>
                  <a:gd name="T80" fmla="*/ 0 w 1580"/>
                  <a:gd name="T81" fmla="*/ 0 h 1108"/>
                  <a:gd name="T82" fmla="*/ 0 w 1580"/>
                  <a:gd name="T83" fmla="*/ 0 h 1108"/>
                  <a:gd name="T84" fmla="*/ 0 w 1580"/>
                  <a:gd name="T85" fmla="*/ 0 h 1108"/>
                  <a:gd name="T86" fmla="*/ 0 w 1580"/>
                  <a:gd name="T87" fmla="*/ 0 h 1108"/>
                  <a:gd name="T88" fmla="*/ 0 w 1580"/>
                  <a:gd name="T89" fmla="*/ 0 h 1108"/>
                  <a:gd name="T90" fmla="*/ 0 w 1580"/>
                  <a:gd name="T91" fmla="*/ 0 h 1108"/>
                  <a:gd name="T92" fmla="*/ 0 w 1580"/>
                  <a:gd name="T93" fmla="*/ 0 h 1108"/>
                  <a:gd name="T94" fmla="*/ 0 w 1580"/>
                  <a:gd name="T95" fmla="*/ 0 h 1108"/>
                  <a:gd name="T96" fmla="*/ 0 w 1580"/>
                  <a:gd name="T97" fmla="*/ 0 h 1108"/>
                  <a:gd name="T98" fmla="*/ 0 w 1580"/>
                  <a:gd name="T99" fmla="*/ 0 h 1108"/>
                  <a:gd name="T100" fmla="*/ 0 w 1580"/>
                  <a:gd name="T101" fmla="*/ 0 h 1108"/>
                  <a:gd name="T102" fmla="*/ 0 w 1580"/>
                  <a:gd name="T103" fmla="*/ 0 h 1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80"/>
                  <a:gd name="T157" fmla="*/ 0 h 1108"/>
                  <a:gd name="T158" fmla="*/ 1580 w 1580"/>
                  <a:gd name="T159" fmla="*/ 1108 h 11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80" h="1108">
                    <a:moveTo>
                      <a:pt x="52" y="574"/>
                    </a:moveTo>
                    <a:lnTo>
                      <a:pt x="37" y="539"/>
                    </a:lnTo>
                    <a:lnTo>
                      <a:pt x="25" y="508"/>
                    </a:lnTo>
                    <a:lnTo>
                      <a:pt x="15" y="478"/>
                    </a:lnTo>
                    <a:lnTo>
                      <a:pt x="7" y="451"/>
                    </a:lnTo>
                    <a:lnTo>
                      <a:pt x="4" y="426"/>
                    </a:lnTo>
                    <a:lnTo>
                      <a:pt x="1" y="403"/>
                    </a:lnTo>
                    <a:lnTo>
                      <a:pt x="0" y="385"/>
                    </a:lnTo>
                    <a:lnTo>
                      <a:pt x="0" y="366"/>
                    </a:lnTo>
                    <a:lnTo>
                      <a:pt x="2" y="351"/>
                    </a:lnTo>
                    <a:lnTo>
                      <a:pt x="5" y="338"/>
                    </a:lnTo>
                    <a:lnTo>
                      <a:pt x="7" y="327"/>
                    </a:lnTo>
                    <a:lnTo>
                      <a:pt x="10" y="318"/>
                    </a:lnTo>
                    <a:lnTo>
                      <a:pt x="16" y="306"/>
                    </a:lnTo>
                    <a:lnTo>
                      <a:pt x="19" y="302"/>
                    </a:lnTo>
                    <a:lnTo>
                      <a:pt x="19" y="295"/>
                    </a:lnTo>
                    <a:lnTo>
                      <a:pt x="21" y="285"/>
                    </a:lnTo>
                    <a:lnTo>
                      <a:pt x="24" y="276"/>
                    </a:lnTo>
                    <a:lnTo>
                      <a:pt x="26" y="266"/>
                    </a:lnTo>
                    <a:lnTo>
                      <a:pt x="35" y="246"/>
                    </a:lnTo>
                    <a:lnTo>
                      <a:pt x="46" y="225"/>
                    </a:lnTo>
                    <a:lnTo>
                      <a:pt x="61" y="202"/>
                    </a:lnTo>
                    <a:lnTo>
                      <a:pt x="79" y="181"/>
                    </a:lnTo>
                    <a:lnTo>
                      <a:pt x="98" y="159"/>
                    </a:lnTo>
                    <a:lnTo>
                      <a:pt x="122" y="136"/>
                    </a:lnTo>
                    <a:lnTo>
                      <a:pt x="136" y="126"/>
                    </a:lnTo>
                    <a:lnTo>
                      <a:pt x="150" y="115"/>
                    </a:lnTo>
                    <a:lnTo>
                      <a:pt x="163" y="105"/>
                    </a:lnTo>
                    <a:lnTo>
                      <a:pt x="180" y="95"/>
                    </a:lnTo>
                    <a:lnTo>
                      <a:pt x="196" y="85"/>
                    </a:lnTo>
                    <a:lnTo>
                      <a:pt x="212" y="76"/>
                    </a:lnTo>
                    <a:lnTo>
                      <a:pt x="230" y="68"/>
                    </a:lnTo>
                    <a:lnTo>
                      <a:pt x="248" y="59"/>
                    </a:lnTo>
                    <a:lnTo>
                      <a:pt x="267" y="51"/>
                    </a:lnTo>
                    <a:lnTo>
                      <a:pt x="287" y="44"/>
                    </a:lnTo>
                    <a:lnTo>
                      <a:pt x="308" y="36"/>
                    </a:lnTo>
                    <a:lnTo>
                      <a:pt x="329" y="30"/>
                    </a:lnTo>
                    <a:lnTo>
                      <a:pt x="352" y="24"/>
                    </a:lnTo>
                    <a:lnTo>
                      <a:pt x="376" y="19"/>
                    </a:lnTo>
                    <a:lnTo>
                      <a:pt x="399" y="15"/>
                    </a:lnTo>
                    <a:lnTo>
                      <a:pt x="423" y="11"/>
                    </a:lnTo>
                    <a:lnTo>
                      <a:pt x="473" y="5"/>
                    </a:lnTo>
                    <a:lnTo>
                      <a:pt x="522" y="1"/>
                    </a:lnTo>
                    <a:lnTo>
                      <a:pt x="571" y="0"/>
                    </a:lnTo>
                    <a:lnTo>
                      <a:pt x="621" y="0"/>
                    </a:lnTo>
                    <a:lnTo>
                      <a:pt x="671" y="4"/>
                    </a:lnTo>
                    <a:lnTo>
                      <a:pt x="721" y="10"/>
                    </a:lnTo>
                    <a:lnTo>
                      <a:pt x="746" y="14"/>
                    </a:lnTo>
                    <a:lnTo>
                      <a:pt x="772" y="19"/>
                    </a:lnTo>
                    <a:lnTo>
                      <a:pt x="797" y="24"/>
                    </a:lnTo>
                    <a:lnTo>
                      <a:pt x="822" y="30"/>
                    </a:lnTo>
                    <a:lnTo>
                      <a:pt x="847" y="36"/>
                    </a:lnTo>
                    <a:lnTo>
                      <a:pt x="873" y="44"/>
                    </a:lnTo>
                    <a:lnTo>
                      <a:pt x="898" y="51"/>
                    </a:lnTo>
                    <a:lnTo>
                      <a:pt x="923" y="60"/>
                    </a:lnTo>
                    <a:lnTo>
                      <a:pt x="948" y="70"/>
                    </a:lnTo>
                    <a:lnTo>
                      <a:pt x="974" y="80"/>
                    </a:lnTo>
                    <a:lnTo>
                      <a:pt x="999" y="90"/>
                    </a:lnTo>
                    <a:lnTo>
                      <a:pt x="1026" y="101"/>
                    </a:lnTo>
                    <a:lnTo>
                      <a:pt x="1051" y="114"/>
                    </a:lnTo>
                    <a:lnTo>
                      <a:pt x="1076" y="126"/>
                    </a:lnTo>
                    <a:lnTo>
                      <a:pt x="1102" y="140"/>
                    </a:lnTo>
                    <a:lnTo>
                      <a:pt x="1127" y="154"/>
                    </a:lnTo>
                    <a:lnTo>
                      <a:pt x="1178" y="185"/>
                    </a:lnTo>
                    <a:lnTo>
                      <a:pt x="1229" y="219"/>
                    </a:lnTo>
                    <a:lnTo>
                      <a:pt x="1254" y="236"/>
                    </a:lnTo>
                    <a:lnTo>
                      <a:pt x="1278" y="255"/>
                    </a:lnTo>
                    <a:lnTo>
                      <a:pt x="1300" y="273"/>
                    </a:lnTo>
                    <a:lnTo>
                      <a:pt x="1321" y="293"/>
                    </a:lnTo>
                    <a:lnTo>
                      <a:pt x="1343" y="312"/>
                    </a:lnTo>
                    <a:lnTo>
                      <a:pt x="1361" y="332"/>
                    </a:lnTo>
                    <a:lnTo>
                      <a:pt x="1380" y="352"/>
                    </a:lnTo>
                    <a:lnTo>
                      <a:pt x="1397" y="373"/>
                    </a:lnTo>
                    <a:lnTo>
                      <a:pt x="1414" y="393"/>
                    </a:lnTo>
                    <a:lnTo>
                      <a:pt x="1430" y="414"/>
                    </a:lnTo>
                    <a:lnTo>
                      <a:pt x="1444" y="434"/>
                    </a:lnTo>
                    <a:lnTo>
                      <a:pt x="1457" y="456"/>
                    </a:lnTo>
                    <a:lnTo>
                      <a:pt x="1471" y="476"/>
                    </a:lnTo>
                    <a:lnTo>
                      <a:pt x="1482" y="497"/>
                    </a:lnTo>
                    <a:lnTo>
                      <a:pt x="1494" y="517"/>
                    </a:lnTo>
                    <a:lnTo>
                      <a:pt x="1505" y="538"/>
                    </a:lnTo>
                    <a:lnTo>
                      <a:pt x="1522" y="577"/>
                    </a:lnTo>
                    <a:lnTo>
                      <a:pt x="1538" y="615"/>
                    </a:lnTo>
                    <a:lnTo>
                      <a:pt x="1551" y="653"/>
                    </a:lnTo>
                    <a:lnTo>
                      <a:pt x="1561" y="687"/>
                    </a:lnTo>
                    <a:lnTo>
                      <a:pt x="1568" y="719"/>
                    </a:lnTo>
                    <a:lnTo>
                      <a:pt x="1575" y="749"/>
                    </a:lnTo>
                    <a:lnTo>
                      <a:pt x="1577" y="774"/>
                    </a:lnTo>
                    <a:lnTo>
                      <a:pt x="1580" y="796"/>
                    </a:lnTo>
                    <a:lnTo>
                      <a:pt x="1580" y="808"/>
                    </a:lnTo>
                    <a:lnTo>
                      <a:pt x="1578" y="819"/>
                    </a:lnTo>
                    <a:lnTo>
                      <a:pt x="1576" y="831"/>
                    </a:lnTo>
                    <a:lnTo>
                      <a:pt x="1573" y="843"/>
                    </a:lnTo>
                    <a:lnTo>
                      <a:pt x="1570" y="855"/>
                    </a:lnTo>
                    <a:lnTo>
                      <a:pt x="1565" y="868"/>
                    </a:lnTo>
                    <a:lnTo>
                      <a:pt x="1558" y="880"/>
                    </a:lnTo>
                    <a:lnTo>
                      <a:pt x="1552" y="893"/>
                    </a:lnTo>
                    <a:lnTo>
                      <a:pt x="1545" y="906"/>
                    </a:lnTo>
                    <a:lnTo>
                      <a:pt x="1536" y="919"/>
                    </a:lnTo>
                    <a:lnTo>
                      <a:pt x="1527" y="931"/>
                    </a:lnTo>
                    <a:lnTo>
                      <a:pt x="1517" y="944"/>
                    </a:lnTo>
                    <a:lnTo>
                      <a:pt x="1506" y="956"/>
                    </a:lnTo>
                    <a:lnTo>
                      <a:pt x="1495" y="969"/>
                    </a:lnTo>
                    <a:lnTo>
                      <a:pt x="1482" y="981"/>
                    </a:lnTo>
                    <a:lnTo>
                      <a:pt x="1470" y="994"/>
                    </a:lnTo>
                    <a:lnTo>
                      <a:pt x="1456" y="1005"/>
                    </a:lnTo>
                    <a:lnTo>
                      <a:pt x="1441" y="1016"/>
                    </a:lnTo>
                    <a:lnTo>
                      <a:pt x="1426" y="1027"/>
                    </a:lnTo>
                    <a:lnTo>
                      <a:pt x="1410" y="1037"/>
                    </a:lnTo>
                    <a:lnTo>
                      <a:pt x="1394" y="1047"/>
                    </a:lnTo>
                    <a:lnTo>
                      <a:pt x="1376" y="1057"/>
                    </a:lnTo>
                    <a:lnTo>
                      <a:pt x="1359" y="1066"/>
                    </a:lnTo>
                    <a:lnTo>
                      <a:pt x="1340" y="1073"/>
                    </a:lnTo>
                    <a:lnTo>
                      <a:pt x="1321" y="1081"/>
                    </a:lnTo>
                    <a:lnTo>
                      <a:pt x="1303" y="1087"/>
                    </a:lnTo>
                    <a:lnTo>
                      <a:pt x="1281" y="1093"/>
                    </a:lnTo>
                    <a:lnTo>
                      <a:pt x="1261" y="1098"/>
                    </a:lnTo>
                    <a:lnTo>
                      <a:pt x="1240" y="1102"/>
                    </a:lnTo>
                    <a:lnTo>
                      <a:pt x="1219" y="1105"/>
                    </a:lnTo>
                    <a:lnTo>
                      <a:pt x="1197" y="1107"/>
                    </a:lnTo>
                    <a:lnTo>
                      <a:pt x="1174" y="1108"/>
                    </a:lnTo>
                    <a:lnTo>
                      <a:pt x="1129" y="1108"/>
                    </a:lnTo>
                    <a:lnTo>
                      <a:pt x="1086" y="1107"/>
                    </a:lnTo>
                    <a:lnTo>
                      <a:pt x="1043" y="1105"/>
                    </a:lnTo>
                    <a:lnTo>
                      <a:pt x="1001" y="1102"/>
                    </a:lnTo>
                    <a:lnTo>
                      <a:pt x="959" y="1097"/>
                    </a:lnTo>
                    <a:lnTo>
                      <a:pt x="921" y="1092"/>
                    </a:lnTo>
                    <a:lnTo>
                      <a:pt x="882" y="1085"/>
                    </a:lnTo>
                    <a:lnTo>
                      <a:pt x="845" y="1078"/>
                    </a:lnTo>
                    <a:lnTo>
                      <a:pt x="809" y="1070"/>
                    </a:lnTo>
                    <a:lnTo>
                      <a:pt x="774" y="1061"/>
                    </a:lnTo>
                    <a:lnTo>
                      <a:pt x="741" y="1052"/>
                    </a:lnTo>
                    <a:lnTo>
                      <a:pt x="709" y="1042"/>
                    </a:lnTo>
                    <a:lnTo>
                      <a:pt x="679" y="1032"/>
                    </a:lnTo>
                    <a:lnTo>
                      <a:pt x="650" y="1021"/>
                    </a:lnTo>
                    <a:lnTo>
                      <a:pt x="623" y="1011"/>
                    </a:lnTo>
                    <a:lnTo>
                      <a:pt x="596" y="1000"/>
                    </a:lnTo>
                    <a:lnTo>
                      <a:pt x="569" y="987"/>
                    </a:lnTo>
                    <a:lnTo>
                      <a:pt x="539" y="972"/>
                    </a:lnTo>
                    <a:lnTo>
                      <a:pt x="504" y="955"/>
                    </a:lnTo>
                    <a:lnTo>
                      <a:pt x="468" y="935"/>
                    </a:lnTo>
                    <a:lnTo>
                      <a:pt x="430" y="914"/>
                    </a:lnTo>
                    <a:lnTo>
                      <a:pt x="390" y="890"/>
                    </a:lnTo>
                    <a:lnTo>
                      <a:pt x="351" y="864"/>
                    </a:lnTo>
                    <a:lnTo>
                      <a:pt x="309" y="838"/>
                    </a:lnTo>
                    <a:lnTo>
                      <a:pt x="269" y="809"/>
                    </a:lnTo>
                    <a:lnTo>
                      <a:pt x="231" y="778"/>
                    </a:lnTo>
                    <a:lnTo>
                      <a:pt x="193" y="746"/>
                    </a:lnTo>
                    <a:lnTo>
                      <a:pt x="158" y="714"/>
                    </a:lnTo>
                    <a:lnTo>
                      <a:pt x="142" y="698"/>
                    </a:lnTo>
                    <a:lnTo>
                      <a:pt x="126" y="680"/>
                    </a:lnTo>
                    <a:lnTo>
                      <a:pt x="111" y="663"/>
                    </a:lnTo>
                    <a:lnTo>
                      <a:pt x="97" y="645"/>
                    </a:lnTo>
                    <a:lnTo>
                      <a:pt x="85" y="628"/>
                    </a:lnTo>
                    <a:lnTo>
                      <a:pt x="74" y="610"/>
                    </a:lnTo>
                    <a:lnTo>
                      <a:pt x="62" y="593"/>
                    </a:lnTo>
                    <a:lnTo>
                      <a:pt x="52" y="574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3" name="Freeform 164"/>
              <p:cNvSpPr>
                <a:spLocks/>
              </p:cNvSpPr>
              <p:nvPr/>
            </p:nvSpPr>
            <p:spPr bwMode="auto">
              <a:xfrm>
                <a:off x="2882" y="619"/>
                <a:ext cx="302" cy="208"/>
              </a:xfrm>
              <a:custGeom>
                <a:avLst/>
                <a:gdLst>
                  <a:gd name="T0" fmla="*/ 0 w 1514"/>
                  <a:gd name="T1" fmla="*/ 0 h 1040"/>
                  <a:gd name="T2" fmla="*/ 0 w 1514"/>
                  <a:gd name="T3" fmla="*/ 0 h 1040"/>
                  <a:gd name="T4" fmla="*/ 0 w 1514"/>
                  <a:gd name="T5" fmla="*/ 0 h 1040"/>
                  <a:gd name="T6" fmla="*/ 0 w 1514"/>
                  <a:gd name="T7" fmla="*/ 0 h 1040"/>
                  <a:gd name="T8" fmla="*/ 0 w 1514"/>
                  <a:gd name="T9" fmla="*/ 0 h 1040"/>
                  <a:gd name="T10" fmla="*/ 0 w 1514"/>
                  <a:gd name="T11" fmla="*/ 0 h 1040"/>
                  <a:gd name="T12" fmla="*/ 0 w 1514"/>
                  <a:gd name="T13" fmla="*/ 0 h 1040"/>
                  <a:gd name="T14" fmla="*/ 0 w 1514"/>
                  <a:gd name="T15" fmla="*/ 0 h 1040"/>
                  <a:gd name="T16" fmla="*/ 0 w 1514"/>
                  <a:gd name="T17" fmla="*/ 0 h 1040"/>
                  <a:gd name="T18" fmla="*/ 0 w 1514"/>
                  <a:gd name="T19" fmla="*/ 0 h 1040"/>
                  <a:gd name="T20" fmla="*/ 0 w 1514"/>
                  <a:gd name="T21" fmla="*/ 0 h 1040"/>
                  <a:gd name="T22" fmla="*/ 0 w 1514"/>
                  <a:gd name="T23" fmla="*/ 0 h 1040"/>
                  <a:gd name="T24" fmla="*/ 0 w 1514"/>
                  <a:gd name="T25" fmla="*/ 0 h 1040"/>
                  <a:gd name="T26" fmla="*/ 0 w 1514"/>
                  <a:gd name="T27" fmla="*/ 0 h 1040"/>
                  <a:gd name="T28" fmla="*/ 0 w 1514"/>
                  <a:gd name="T29" fmla="*/ 0 h 1040"/>
                  <a:gd name="T30" fmla="*/ 0 w 1514"/>
                  <a:gd name="T31" fmla="*/ 0 h 1040"/>
                  <a:gd name="T32" fmla="*/ 0 w 1514"/>
                  <a:gd name="T33" fmla="*/ 0 h 1040"/>
                  <a:gd name="T34" fmla="*/ 0 w 1514"/>
                  <a:gd name="T35" fmla="*/ 0 h 1040"/>
                  <a:gd name="T36" fmla="*/ 0 w 1514"/>
                  <a:gd name="T37" fmla="*/ 0 h 1040"/>
                  <a:gd name="T38" fmla="*/ 0 w 1514"/>
                  <a:gd name="T39" fmla="*/ 0 h 1040"/>
                  <a:gd name="T40" fmla="*/ 0 w 1514"/>
                  <a:gd name="T41" fmla="*/ 0 h 1040"/>
                  <a:gd name="T42" fmla="*/ 0 w 1514"/>
                  <a:gd name="T43" fmla="*/ 0 h 1040"/>
                  <a:gd name="T44" fmla="*/ 0 w 1514"/>
                  <a:gd name="T45" fmla="*/ 0 h 1040"/>
                  <a:gd name="T46" fmla="*/ 0 w 1514"/>
                  <a:gd name="T47" fmla="*/ 0 h 1040"/>
                  <a:gd name="T48" fmla="*/ 0 w 1514"/>
                  <a:gd name="T49" fmla="*/ 0 h 1040"/>
                  <a:gd name="T50" fmla="*/ 0 w 1514"/>
                  <a:gd name="T51" fmla="*/ 0 h 1040"/>
                  <a:gd name="T52" fmla="*/ 0 w 1514"/>
                  <a:gd name="T53" fmla="*/ 0 h 1040"/>
                  <a:gd name="T54" fmla="*/ 0 w 1514"/>
                  <a:gd name="T55" fmla="*/ 0 h 1040"/>
                  <a:gd name="T56" fmla="*/ 0 w 1514"/>
                  <a:gd name="T57" fmla="*/ 0 h 1040"/>
                  <a:gd name="T58" fmla="*/ 0 w 1514"/>
                  <a:gd name="T59" fmla="*/ 0 h 1040"/>
                  <a:gd name="T60" fmla="*/ 0 w 1514"/>
                  <a:gd name="T61" fmla="*/ 0 h 1040"/>
                  <a:gd name="T62" fmla="*/ 0 w 1514"/>
                  <a:gd name="T63" fmla="*/ 0 h 1040"/>
                  <a:gd name="T64" fmla="*/ 0 w 1514"/>
                  <a:gd name="T65" fmla="*/ 0 h 1040"/>
                  <a:gd name="T66" fmla="*/ 0 w 1514"/>
                  <a:gd name="T67" fmla="*/ 0 h 1040"/>
                  <a:gd name="T68" fmla="*/ 0 w 1514"/>
                  <a:gd name="T69" fmla="*/ 0 h 1040"/>
                  <a:gd name="T70" fmla="*/ 0 w 1514"/>
                  <a:gd name="T71" fmla="*/ 0 h 1040"/>
                  <a:gd name="T72" fmla="*/ 0 w 1514"/>
                  <a:gd name="T73" fmla="*/ 0 h 1040"/>
                  <a:gd name="T74" fmla="*/ 0 w 1514"/>
                  <a:gd name="T75" fmla="*/ 0 h 1040"/>
                  <a:gd name="T76" fmla="*/ 0 w 1514"/>
                  <a:gd name="T77" fmla="*/ 0 h 1040"/>
                  <a:gd name="T78" fmla="*/ 0 w 1514"/>
                  <a:gd name="T79" fmla="*/ 0 h 1040"/>
                  <a:gd name="T80" fmla="*/ 0 w 1514"/>
                  <a:gd name="T81" fmla="*/ 0 h 1040"/>
                  <a:gd name="T82" fmla="*/ 0 w 1514"/>
                  <a:gd name="T83" fmla="*/ 0 h 1040"/>
                  <a:gd name="T84" fmla="*/ 0 w 1514"/>
                  <a:gd name="T85" fmla="*/ 0 h 1040"/>
                  <a:gd name="T86" fmla="*/ 0 w 1514"/>
                  <a:gd name="T87" fmla="*/ 0 h 1040"/>
                  <a:gd name="T88" fmla="*/ 0 w 1514"/>
                  <a:gd name="T89" fmla="*/ 0 h 1040"/>
                  <a:gd name="T90" fmla="*/ 0 w 1514"/>
                  <a:gd name="T91" fmla="*/ 0 h 1040"/>
                  <a:gd name="T92" fmla="*/ 0 w 1514"/>
                  <a:gd name="T93" fmla="*/ 0 h 10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14"/>
                  <a:gd name="T142" fmla="*/ 0 h 1040"/>
                  <a:gd name="T143" fmla="*/ 1514 w 1514"/>
                  <a:gd name="T144" fmla="*/ 1040 h 104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14" h="1040">
                    <a:moveTo>
                      <a:pt x="46" y="520"/>
                    </a:moveTo>
                    <a:lnTo>
                      <a:pt x="33" y="489"/>
                    </a:lnTo>
                    <a:lnTo>
                      <a:pt x="21" y="459"/>
                    </a:lnTo>
                    <a:lnTo>
                      <a:pt x="13" y="432"/>
                    </a:lnTo>
                    <a:lnTo>
                      <a:pt x="6" y="407"/>
                    </a:lnTo>
                    <a:lnTo>
                      <a:pt x="3" y="384"/>
                    </a:lnTo>
                    <a:lnTo>
                      <a:pt x="0" y="363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1" y="314"/>
                    </a:lnTo>
                    <a:lnTo>
                      <a:pt x="4" y="302"/>
                    </a:lnTo>
                    <a:lnTo>
                      <a:pt x="6" y="292"/>
                    </a:lnTo>
                    <a:lnTo>
                      <a:pt x="10" y="283"/>
                    </a:lnTo>
                    <a:lnTo>
                      <a:pt x="15" y="272"/>
                    </a:lnTo>
                    <a:lnTo>
                      <a:pt x="16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5" y="218"/>
                    </a:lnTo>
                    <a:lnTo>
                      <a:pt x="46" y="198"/>
                    </a:lnTo>
                    <a:lnTo>
                      <a:pt x="61" y="180"/>
                    </a:lnTo>
                    <a:lnTo>
                      <a:pt x="79" y="160"/>
                    </a:lnTo>
                    <a:lnTo>
                      <a:pt x="99" y="140"/>
                    </a:lnTo>
                    <a:lnTo>
                      <a:pt x="122" y="120"/>
                    </a:lnTo>
                    <a:lnTo>
                      <a:pt x="147" y="100"/>
                    </a:lnTo>
                    <a:lnTo>
                      <a:pt x="177" y="82"/>
                    </a:lnTo>
                    <a:lnTo>
                      <a:pt x="192" y="73"/>
                    </a:lnTo>
                    <a:lnTo>
                      <a:pt x="208" y="65"/>
                    </a:lnTo>
                    <a:lnTo>
                      <a:pt x="226" y="57"/>
                    </a:lnTo>
                    <a:lnTo>
                      <a:pt x="243" y="50"/>
                    </a:lnTo>
                    <a:lnTo>
                      <a:pt x="262" y="42"/>
                    </a:lnTo>
                    <a:lnTo>
                      <a:pt x="281" y="35"/>
                    </a:lnTo>
                    <a:lnTo>
                      <a:pt x="301" y="30"/>
                    </a:lnTo>
                    <a:lnTo>
                      <a:pt x="322" y="24"/>
                    </a:lnTo>
                    <a:lnTo>
                      <a:pt x="343" y="19"/>
                    </a:lnTo>
                    <a:lnTo>
                      <a:pt x="366" y="14"/>
                    </a:lnTo>
                    <a:lnTo>
                      <a:pt x="388" y="10"/>
                    </a:lnTo>
                    <a:lnTo>
                      <a:pt x="412" y="7"/>
                    </a:lnTo>
                    <a:lnTo>
                      <a:pt x="459" y="2"/>
                    </a:lnTo>
                    <a:lnTo>
                      <a:pt x="507" y="0"/>
                    </a:lnTo>
                    <a:lnTo>
                      <a:pt x="554" y="0"/>
                    </a:lnTo>
                    <a:lnTo>
                      <a:pt x="602" y="1"/>
                    </a:lnTo>
                    <a:lnTo>
                      <a:pt x="650" y="5"/>
                    </a:lnTo>
                    <a:lnTo>
                      <a:pt x="698" y="11"/>
                    </a:lnTo>
                    <a:lnTo>
                      <a:pt x="745" y="20"/>
                    </a:lnTo>
                    <a:lnTo>
                      <a:pt x="794" y="31"/>
                    </a:lnTo>
                    <a:lnTo>
                      <a:pt x="842" y="44"/>
                    </a:lnTo>
                    <a:lnTo>
                      <a:pt x="890" y="60"/>
                    </a:lnTo>
                    <a:lnTo>
                      <a:pt x="938" y="77"/>
                    </a:lnTo>
                    <a:lnTo>
                      <a:pt x="987" y="98"/>
                    </a:lnTo>
                    <a:lnTo>
                      <a:pt x="1036" y="122"/>
                    </a:lnTo>
                    <a:lnTo>
                      <a:pt x="1084" y="148"/>
                    </a:lnTo>
                    <a:lnTo>
                      <a:pt x="1134" y="177"/>
                    </a:lnTo>
                    <a:lnTo>
                      <a:pt x="1183" y="210"/>
                    </a:lnTo>
                    <a:lnTo>
                      <a:pt x="1207" y="227"/>
                    </a:lnTo>
                    <a:lnTo>
                      <a:pt x="1229" y="244"/>
                    </a:lnTo>
                    <a:lnTo>
                      <a:pt x="1252" y="262"/>
                    </a:lnTo>
                    <a:lnTo>
                      <a:pt x="1272" y="279"/>
                    </a:lnTo>
                    <a:lnTo>
                      <a:pt x="1292" y="298"/>
                    </a:lnTo>
                    <a:lnTo>
                      <a:pt x="1310" y="317"/>
                    </a:lnTo>
                    <a:lnTo>
                      <a:pt x="1328" y="336"/>
                    </a:lnTo>
                    <a:lnTo>
                      <a:pt x="1344" y="354"/>
                    </a:lnTo>
                    <a:lnTo>
                      <a:pt x="1360" y="374"/>
                    </a:lnTo>
                    <a:lnTo>
                      <a:pt x="1375" y="393"/>
                    </a:lnTo>
                    <a:lnTo>
                      <a:pt x="1389" y="413"/>
                    </a:lnTo>
                    <a:lnTo>
                      <a:pt x="1401" y="432"/>
                    </a:lnTo>
                    <a:lnTo>
                      <a:pt x="1425" y="470"/>
                    </a:lnTo>
                    <a:lnTo>
                      <a:pt x="1445" y="508"/>
                    </a:lnTo>
                    <a:lnTo>
                      <a:pt x="1461" y="545"/>
                    </a:lnTo>
                    <a:lnTo>
                      <a:pt x="1476" y="580"/>
                    </a:lnTo>
                    <a:lnTo>
                      <a:pt x="1488" y="614"/>
                    </a:lnTo>
                    <a:lnTo>
                      <a:pt x="1497" y="645"/>
                    </a:lnTo>
                    <a:lnTo>
                      <a:pt x="1504" y="675"/>
                    </a:lnTo>
                    <a:lnTo>
                      <a:pt x="1509" y="701"/>
                    </a:lnTo>
                    <a:lnTo>
                      <a:pt x="1512" y="724"/>
                    </a:lnTo>
                    <a:lnTo>
                      <a:pt x="1514" y="744"/>
                    </a:lnTo>
                    <a:lnTo>
                      <a:pt x="1514" y="755"/>
                    </a:lnTo>
                    <a:lnTo>
                      <a:pt x="1512" y="766"/>
                    </a:lnTo>
                    <a:lnTo>
                      <a:pt x="1511" y="777"/>
                    </a:lnTo>
                    <a:lnTo>
                      <a:pt x="1509" y="790"/>
                    </a:lnTo>
                    <a:lnTo>
                      <a:pt x="1505" y="802"/>
                    </a:lnTo>
                    <a:lnTo>
                      <a:pt x="1500" y="815"/>
                    </a:lnTo>
                    <a:lnTo>
                      <a:pt x="1495" y="826"/>
                    </a:lnTo>
                    <a:lnTo>
                      <a:pt x="1489" y="839"/>
                    </a:lnTo>
                    <a:lnTo>
                      <a:pt x="1481" y="851"/>
                    </a:lnTo>
                    <a:lnTo>
                      <a:pt x="1474" y="864"/>
                    </a:lnTo>
                    <a:lnTo>
                      <a:pt x="1465" y="876"/>
                    </a:lnTo>
                    <a:lnTo>
                      <a:pt x="1455" y="888"/>
                    </a:lnTo>
                    <a:lnTo>
                      <a:pt x="1445" y="900"/>
                    </a:lnTo>
                    <a:lnTo>
                      <a:pt x="1434" y="911"/>
                    </a:lnTo>
                    <a:lnTo>
                      <a:pt x="1423" y="923"/>
                    </a:lnTo>
                    <a:lnTo>
                      <a:pt x="1410" y="935"/>
                    </a:lnTo>
                    <a:lnTo>
                      <a:pt x="1396" y="945"/>
                    </a:lnTo>
                    <a:lnTo>
                      <a:pt x="1383" y="956"/>
                    </a:lnTo>
                    <a:lnTo>
                      <a:pt x="1369" y="966"/>
                    </a:lnTo>
                    <a:lnTo>
                      <a:pt x="1354" y="975"/>
                    </a:lnTo>
                    <a:lnTo>
                      <a:pt x="1338" y="985"/>
                    </a:lnTo>
                    <a:lnTo>
                      <a:pt x="1322" y="993"/>
                    </a:lnTo>
                    <a:lnTo>
                      <a:pt x="1305" y="1001"/>
                    </a:lnTo>
                    <a:lnTo>
                      <a:pt x="1288" y="1008"/>
                    </a:lnTo>
                    <a:lnTo>
                      <a:pt x="1269" y="1015"/>
                    </a:lnTo>
                    <a:lnTo>
                      <a:pt x="1250" y="1021"/>
                    </a:lnTo>
                    <a:lnTo>
                      <a:pt x="1232" y="1026"/>
                    </a:lnTo>
                    <a:lnTo>
                      <a:pt x="1212" y="1031"/>
                    </a:lnTo>
                    <a:lnTo>
                      <a:pt x="1192" y="1035"/>
                    </a:lnTo>
                    <a:lnTo>
                      <a:pt x="1171" y="1037"/>
                    </a:lnTo>
                    <a:lnTo>
                      <a:pt x="1151" y="1038"/>
                    </a:lnTo>
                    <a:lnTo>
                      <a:pt x="1128" y="1040"/>
                    </a:lnTo>
                    <a:lnTo>
                      <a:pt x="1086" y="1040"/>
                    </a:lnTo>
                    <a:lnTo>
                      <a:pt x="1042" y="1037"/>
                    </a:lnTo>
                    <a:lnTo>
                      <a:pt x="1001" y="1033"/>
                    </a:lnTo>
                    <a:lnTo>
                      <a:pt x="958" y="1030"/>
                    </a:lnTo>
                    <a:lnTo>
                      <a:pt x="919" y="1023"/>
                    </a:lnTo>
                    <a:lnTo>
                      <a:pt x="879" y="1017"/>
                    </a:lnTo>
                    <a:lnTo>
                      <a:pt x="840" y="1010"/>
                    </a:lnTo>
                    <a:lnTo>
                      <a:pt x="802" y="1001"/>
                    </a:lnTo>
                    <a:lnTo>
                      <a:pt x="766" y="992"/>
                    </a:lnTo>
                    <a:lnTo>
                      <a:pt x="731" y="982"/>
                    </a:lnTo>
                    <a:lnTo>
                      <a:pt x="699" y="973"/>
                    </a:lnTo>
                    <a:lnTo>
                      <a:pt x="666" y="962"/>
                    </a:lnTo>
                    <a:lnTo>
                      <a:pt x="608" y="942"/>
                    </a:lnTo>
                    <a:lnTo>
                      <a:pt x="555" y="921"/>
                    </a:lnTo>
                    <a:lnTo>
                      <a:pt x="530" y="910"/>
                    </a:lnTo>
                    <a:lnTo>
                      <a:pt x="502" y="896"/>
                    </a:lnTo>
                    <a:lnTo>
                      <a:pt x="471" y="880"/>
                    </a:lnTo>
                    <a:lnTo>
                      <a:pt x="437" y="861"/>
                    </a:lnTo>
                    <a:lnTo>
                      <a:pt x="402" y="841"/>
                    </a:lnTo>
                    <a:lnTo>
                      <a:pt x="364" y="819"/>
                    </a:lnTo>
                    <a:lnTo>
                      <a:pt x="327" y="795"/>
                    </a:lnTo>
                    <a:lnTo>
                      <a:pt x="290" y="769"/>
                    </a:lnTo>
                    <a:lnTo>
                      <a:pt x="252" y="742"/>
                    </a:lnTo>
                    <a:lnTo>
                      <a:pt x="216" y="714"/>
                    </a:lnTo>
                    <a:lnTo>
                      <a:pt x="181" y="684"/>
                    </a:lnTo>
                    <a:lnTo>
                      <a:pt x="149" y="653"/>
                    </a:lnTo>
                    <a:lnTo>
                      <a:pt x="132" y="638"/>
                    </a:lnTo>
                    <a:lnTo>
                      <a:pt x="117" y="621"/>
                    </a:lnTo>
                    <a:lnTo>
                      <a:pt x="104" y="605"/>
                    </a:lnTo>
                    <a:lnTo>
                      <a:pt x="90" y="589"/>
                    </a:lnTo>
                    <a:lnTo>
                      <a:pt x="77" y="571"/>
                    </a:lnTo>
                    <a:lnTo>
                      <a:pt x="66" y="555"/>
                    </a:lnTo>
                    <a:lnTo>
                      <a:pt x="56" y="538"/>
                    </a:lnTo>
                    <a:lnTo>
                      <a:pt x="46" y="52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4" name="Freeform 165"/>
              <p:cNvSpPr>
                <a:spLocks/>
              </p:cNvSpPr>
              <p:nvPr/>
            </p:nvSpPr>
            <p:spPr bwMode="auto">
              <a:xfrm>
                <a:off x="2889" y="622"/>
                <a:ext cx="289" cy="194"/>
              </a:xfrm>
              <a:custGeom>
                <a:avLst/>
                <a:gdLst>
                  <a:gd name="T0" fmla="*/ 0 w 1448"/>
                  <a:gd name="T1" fmla="*/ 0 h 970"/>
                  <a:gd name="T2" fmla="*/ 0 w 1448"/>
                  <a:gd name="T3" fmla="*/ 0 h 970"/>
                  <a:gd name="T4" fmla="*/ 0 w 1448"/>
                  <a:gd name="T5" fmla="*/ 0 h 970"/>
                  <a:gd name="T6" fmla="*/ 0 w 1448"/>
                  <a:gd name="T7" fmla="*/ 0 h 970"/>
                  <a:gd name="T8" fmla="*/ 0 w 1448"/>
                  <a:gd name="T9" fmla="*/ 0 h 970"/>
                  <a:gd name="T10" fmla="*/ 0 w 1448"/>
                  <a:gd name="T11" fmla="*/ 0 h 970"/>
                  <a:gd name="T12" fmla="*/ 0 w 1448"/>
                  <a:gd name="T13" fmla="*/ 0 h 970"/>
                  <a:gd name="T14" fmla="*/ 0 w 1448"/>
                  <a:gd name="T15" fmla="*/ 0 h 970"/>
                  <a:gd name="T16" fmla="*/ 0 w 1448"/>
                  <a:gd name="T17" fmla="*/ 0 h 970"/>
                  <a:gd name="T18" fmla="*/ 0 w 1448"/>
                  <a:gd name="T19" fmla="*/ 0 h 970"/>
                  <a:gd name="T20" fmla="*/ 0 w 1448"/>
                  <a:gd name="T21" fmla="*/ 0 h 970"/>
                  <a:gd name="T22" fmla="*/ 0 w 1448"/>
                  <a:gd name="T23" fmla="*/ 0 h 970"/>
                  <a:gd name="T24" fmla="*/ 0 w 1448"/>
                  <a:gd name="T25" fmla="*/ 0 h 970"/>
                  <a:gd name="T26" fmla="*/ 0 w 1448"/>
                  <a:gd name="T27" fmla="*/ 0 h 970"/>
                  <a:gd name="T28" fmla="*/ 0 w 1448"/>
                  <a:gd name="T29" fmla="*/ 0 h 970"/>
                  <a:gd name="T30" fmla="*/ 0 w 1448"/>
                  <a:gd name="T31" fmla="*/ 0 h 970"/>
                  <a:gd name="T32" fmla="*/ 0 w 1448"/>
                  <a:gd name="T33" fmla="*/ 0 h 970"/>
                  <a:gd name="T34" fmla="*/ 0 w 1448"/>
                  <a:gd name="T35" fmla="*/ 0 h 970"/>
                  <a:gd name="T36" fmla="*/ 0 w 1448"/>
                  <a:gd name="T37" fmla="*/ 0 h 970"/>
                  <a:gd name="T38" fmla="*/ 0 w 1448"/>
                  <a:gd name="T39" fmla="*/ 0 h 970"/>
                  <a:gd name="T40" fmla="*/ 0 w 1448"/>
                  <a:gd name="T41" fmla="*/ 0 h 970"/>
                  <a:gd name="T42" fmla="*/ 0 w 1448"/>
                  <a:gd name="T43" fmla="*/ 0 h 970"/>
                  <a:gd name="T44" fmla="*/ 0 w 1448"/>
                  <a:gd name="T45" fmla="*/ 0 h 970"/>
                  <a:gd name="T46" fmla="*/ 0 w 1448"/>
                  <a:gd name="T47" fmla="*/ 0 h 970"/>
                  <a:gd name="T48" fmla="*/ 0 w 1448"/>
                  <a:gd name="T49" fmla="*/ 0 h 970"/>
                  <a:gd name="T50" fmla="*/ 0 w 1448"/>
                  <a:gd name="T51" fmla="*/ 0 h 970"/>
                  <a:gd name="T52" fmla="*/ 0 w 1448"/>
                  <a:gd name="T53" fmla="*/ 0 h 970"/>
                  <a:gd name="T54" fmla="*/ 0 w 1448"/>
                  <a:gd name="T55" fmla="*/ 0 h 970"/>
                  <a:gd name="T56" fmla="*/ 0 w 1448"/>
                  <a:gd name="T57" fmla="*/ 0 h 970"/>
                  <a:gd name="T58" fmla="*/ 0 w 1448"/>
                  <a:gd name="T59" fmla="*/ 0 h 970"/>
                  <a:gd name="T60" fmla="*/ 0 w 1448"/>
                  <a:gd name="T61" fmla="*/ 0 h 970"/>
                  <a:gd name="T62" fmla="*/ 0 w 1448"/>
                  <a:gd name="T63" fmla="*/ 0 h 970"/>
                  <a:gd name="T64" fmla="*/ 0 w 1448"/>
                  <a:gd name="T65" fmla="*/ 0 h 970"/>
                  <a:gd name="T66" fmla="*/ 0 w 1448"/>
                  <a:gd name="T67" fmla="*/ 0 h 970"/>
                  <a:gd name="T68" fmla="*/ 0 w 1448"/>
                  <a:gd name="T69" fmla="*/ 0 h 970"/>
                  <a:gd name="T70" fmla="*/ 0 w 1448"/>
                  <a:gd name="T71" fmla="*/ 0 h 970"/>
                  <a:gd name="T72" fmla="*/ 0 w 1448"/>
                  <a:gd name="T73" fmla="*/ 0 h 970"/>
                  <a:gd name="T74" fmla="*/ 0 w 1448"/>
                  <a:gd name="T75" fmla="*/ 0 h 970"/>
                  <a:gd name="T76" fmla="*/ 0 w 1448"/>
                  <a:gd name="T77" fmla="*/ 0 h 970"/>
                  <a:gd name="T78" fmla="*/ 0 w 1448"/>
                  <a:gd name="T79" fmla="*/ 0 h 970"/>
                  <a:gd name="T80" fmla="*/ 0 w 1448"/>
                  <a:gd name="T81" fmla="*/ 0 h 970"/>
                  <a:gd name="T82" fmla="*/ 0 w 1448"/>
                  <a:gd name="T83" fmla="*/ 0 h 970"/>
                  <a:gd name="T84" fmla="*/ 0 w 1448"/>
                  <a:gd name="T85" fmla="*/ 0 h 970"/>
                  <a:gd name="T86" fmla="*/ 0 w 1448"/>
                  <a:gd name="T87" fmla="*/ 0 h 970"/>
                  <a:gd name="T88" fmla="*/ 0 w 1448"/>
                  <a:gd name="T89" fmla="*/ 0 h 970"/>
                  <a:gd name="T90" fmla="*/ 0 w 1448"/>
                  <a:gd name="T91" fmla="*/ 0 h 9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8"/>
                  <a:gd name="T139" fmla="*/ 0 h 970"/>
                  <a:gd name="T140" fmla="*/ 1448 w 1448"/>
                  <a:gd name="T141" fmla="*/ 970 h 9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8" h="970">
                    <a:moveTo>
                      <a:pt x="45" y="471"/>
                    </a:moveTo>
                    <a:lnTo>
                      <a:pt x="31" y="441"/>
                    </a:lnTo>
                    <a:lnTo>
                      <a:pt x="22" y="413"/>
                    </a:lnTo>
                    <a:lnTo>
                      <a:pt x="13" y="388"/>
                    </a:lnTo>
                    <a:lnTo>
                      <a:pt x="7" y="366"/>
                    </a:lnTo>
                    <a:lnTo>
                      <a:pt x="3" y="345"/>
                    </a:lnTo>
                    <a:lnTo>
                      <a:pt x="2" y="325"/>
                    </a:lnTo>
                    <a:lnTo>
                      <a:pt x="0" y="308"/>
                    </a:lnTo>
                    <a:lnTo>
                      <a:pt x="0" y="293"/>
                    </a:lnTo>
                    <a:lnTo>
                      <a:pt x="2" y="280"/>
                    </a:lnTo>
                    <a:lnTo>
                      <a:pt x="4" y="268"/>
                    </a:lnTo>
                    <a:lnTo>
                      <a:pt x="7" y="260"/>
                    </a:lnTo>
                    <a:lnTo>
                      <a:pt x="9" y="251"/>
                    </a:lnTo>
                    <a:lnTo>
                      <a:pt x="14" y="241"/>
                    </a:lnTo>
                    <a:lnTo>
                      <a:pt x="15" y="238"/>
                    </a:lnTo>
                    <a:lnTo>
                      <a:pt x="19" y="223"/>
                    </a:lnTo>
                    <a:lnTo>
                      <a:pt x="25" y="207"/>
                    </a:lnTo>
                    <a:lnTo>
                      <a:pt x="34" y="191"/>
                    </a:lnTo>
                    <a:lnTo>
                      <a:pt x="45" y="174"/>
                    </a:lnTo>
                    <a:lnTo>
                      <a:pt x="59" y="155"/>
                    </a:lnTo>
                    <a:lnTo>
                      <a:pt x="76" y="137"/>
                    </a:lnTo>
                    <a:lnTo>
                      <a:pt x="96" y="119"/>
                    </a:lnTo>
                    <a:lnTo>
                      <a:pt x="119" y="101"/>
                    </a:lnTo>
                    <a:lnTo>
                      <a:pt x="145" y="85"/>
                    </a:lnTo>
                    <a:lnTo>
                      <a:pt x="172" y="69"/>
                    </a:lnTo>
                    <a:lnTo>
                      <a:pt x="204" y="54"/>
                    </a:lnTo>
                    <a:lnTo>
                      <a:pt x="237" y="40"/>
                    </a:lnTo>
                    <a:lnTo>
                      <a:pt x="256" y="34"/>
                    </a:lnTo>
                    <a:lnTo>
                      <a:pt x="275" y="29"/>
                    </a:lnTo>
                    <a:lnTo>
                      <a:pt x="294" y="23"/>
                    </a:lnTo>
                    <a:lnTo>
                      <a:pt x="313" y="19"/>
                    </a:lnTo>
                    <a:lnTo>
                      <a:pt x="335" y="14"/>
                    </a:lnTo>
                    <a:lnTo>
                      <a:pt x="356" y="11"/>
                    </a:lnTo>
                    <a:lnTo>
                      <a:pt x="378" y="8"/>
                    </a:lnTo>
                    <a:lnTo>
                      <a:pt x="401" y="6"/>
                    </a:lnTo>
                    <a:lnTo>
                      <a:pt x="446" y="3"/>
                    </a:lnTo>
                    <a:lnTo>
                      <a:pt x="492" y="0"/>
                    </a:lnTo>
                    <a:lnTo>
                      <a:pt x="537" y="0"/>
                    </a:lnTo>
                    <a:lnTo>
                      <a:pt x="583" y="3"/>
                    </a:lnTo>
                    <a:lnTo>
                      <a:pt x="629" y="6"/>
                    </a:lnTo>
                    <a:lnTo>
                      <a:pt x="675" y="14"/>
                    </a:lnTo>
                    <a:lnTo>
                      <a:pt x="722" y="21"/>
                    </a:lnTo>
                    <a:lnTo>
                      <a:pt x="766" y="33"/>
                    </a:lnTo>
                    <a:lnTo>
                      <a:pt x="813" y="45"/>
                    </a:lnTo>
                    <a:lnTo>
                      <a:pt x="859" y="60"/>
                    </a:lnTo>
                    <a:lnTo>
                      <a:pt x="905" y="79"/>
                    </a:lnTo>
                    <a:lnTo>
                      <a:pt x="952" y="99"/>
                    </a:lnTo>
                    <a:lnTo>
                      <a:pt x="999" y="121"/>
                    </a:lnTo>
                    <a:lnTo>
                      <a:pt x="1045" y="146"/>
                    </a:lnTo>
                    <a:lnTo>
                      <a:pt x="1091" y="174"/>
                    </a:lnTo>
                    <a:lnTo>
                      <a:pt x="1137" y="203"/>
                    </a:lnTo>
                    <a:lnTo>
                      <a:pt x="1160" y="220"/>
                    </a:lnTo>
                    <a:lnTo>
                      <a:pt x="1181" y="236"/>
                    </a:lnTo>
                    <a:lnTo>
                      <a:pt x="1202" y="252"/>
                    </a:lnTo>
                    <a:lnTo>
                      <a:pt x="1221" y="270"/>
                    </a:lnTo>
                    <a:lnTo>
                      <a:pt x="1239" y="286"/>
                    </a:lnTo>
                    <a:lnTo>
                      <a:pt x="1257" y="303"/>
                    </a:lnTo>
                    <a:lnTo>
                      <a:pt x="1274" y="321"/>
                    </a:lnTo>
                    <a:lnTo>
                      <a:pt x="1289" y="340"/>
                    </a:lnTo>
                    <a:lnTo>
                      <a:pt x="1304" y="357"/>
                    </a:lnTo>
                    <a:lnTo>
                      <a:pt x="1319" y="374"/>
                    </a:lnTo>
                    <a:lnTo>
                      <a:pt x="1332" y="392"/>
                    </a:lnTo>
                    <a:lnTo>
                      <a:pt x="1344" y="411"/>
                    </a:lnTo>
                    <a:lnTo>
                      <a:pt x="1367" y="446"/>
                    </a:lnTo>
                    <a:lnTo>
                      <a:pt x="1385" y="481"/>
                    </a:lnTo>
                    <a:lnTo>
                      <a:pt x="1402" y="514"/>
                    </a:lnTo>
                    <a:lnTo>
                      <a:pt x="1415" y="547"/>
                    </a:lnTo>
                    <a:lnTo>
                      <a:pt x="1425" y="578"/>
                    </a:lnTo>
                    <a:lnTo>
                      <a:pt x="1434" y="607"/>
                    </a:lnTo>
                    <a:lnTo>
                      <a:pt x="1440" y="633"/>
                    </a:lnTo>
                    <a:lnTo>
                      <a:pt x="1445" y="658"/>
                    </a:lnTo>
                    <a:lnTo>
                      <a:pt x="1448" y="679"/>
                    </a:lnTo>
                    <a:lnTo>
                      <a:pt x="1448" y="698"/>
                    </a:lnTo>
                    <a:lnTo>
                      <a:pt x="1448" y="709"/>
                    </a:lnTo>
                    <a:lnTo>
                      <a:pt x="1448" y="720"/>
                    </a:lnTo>
                    <a:lnTo>
                      <a:pt x="1445" y="731"/>
                    </a:lnTo>
                    <a:lnTo>
                      <a:pt x="1443" y="744"/>
                    </a:lnTo>
                    <a:lnTo>
                      <a:pt x="1439" y="755"/>
                    </a:lnTo>
                    <a:lnTo>
                      <a:pt x="1435" y="766"/>
                    </a:lnTo>
                    <a:lnTo>
                      <a:pt x="1430" y="779"/>
                    </a:lnTo>
                    <a:lnTo>
                      <a:pt x="1424" y="790"/>
                    </a:lnTo>
                    <a:lnTo>
                      <a:pt x="1418" y="801"/>
                    </a:lnTo>
                    <a:lnTo>
                      <a:pt x="1410" y="814"/>
                    </a:lnTo>
                    <a:lnTo>
                      <a:pt x="1402" y="825"/>
                    </a:lnTo>
                    <a:lnTo>
                      <a:pt x="1393" y="836"/>
                    </a:lnTo>
                    <a:lnTo>
                      <a:pt x="1383" y="846"/>
                    </a:lnTo>
                    <a:lnTo>
                      <a:pt x="1373" y="858"/>
                    </a:lnTo>
                    <a:lnTo>
                      <a:pt x="1362" y="868"/>
                    </a:lnTo>
                    <a:lnTo>
                      <a:pt x="1350" y="877"/>
                    </a:lnTo>
                    <a:lnTo>
                      <a:pt x="1338" y="887"/>
                    </a:lnTo>
                    <a:lnTo>
                      <a:pt x="1324" y="897"/>
                    </a:lnTo>
                    <a:lnTo>
                      <a:pt x="1311" y="906"/>
                    </a:lnTo>
                    <a:lnTo>
                      <a:pt x="1296" y="915"/>
                    </a:lnTo>
                    <a:lnTo>
                      <a:pt x="1281" y="922"/>
                    </a:lnTo>
                    <a:lnTo>
                      <a:pt x="1266" y="930"/>
                    </a:lnTo>
                    <a:lnTo>
                      <a:pt x="1249" y="937"/>
                    </a:lnTo>
                    <a:lnTo>
                      <a:pt x="1232" y="944"/>
                    </a:lnTo>
                    <a:lnTo>
                      <a:pt x="1214" y="950"/>
                    </a:lnTo>
                    <a:lnTo>
                      <a:pt x="1197" y="955"/>
                    </a:lnTo>
                    <a:lnTo>
                      <a:pt x="1178" y="959"/>
                    </a:lnTo>
                    <a:lnTo>
                      <a:pt x="1160" y="962"/>
                    </a:lnTo>
                    <a:lnTo>
                      <a:pt x="1140" y="966"/>
                    </a:lnTo>
                    <a:lnTo>
                      <a:pt x="1120" y="967"/>
                    </a:lnTo>
                    <a:lnTo>
                      <a:pt x="1098" y="969"/>
                    </a:lnTo>
                    <a:lnTo>
                      <a:pt x="1077" y="970"/>
                    </a:lnTo>
                    <a:lnTo>
                      <a:pt x="1036" y="967"/>
                    </a:lnTo>
                    <a:lnTo>
                      <a:pt x="995" y="965"/>
                    </a:lnTo>
                    <a:lnTo>
                      <a:pt x="954" y="960"/>
                    </a:lnTo>
                    <a:lnTo>
                      <a:pt x="914" y="955"/>
                    </a:lnTo>
                    <a:lnTo>
                      <a:pt x="875" y="949"/>
                    </a:lnTo>
                    <a:lnTo>
                      <a:pt x="836" y="941"/>
                    </a:lnTo>
                    <a:lnTo>
                      <a:pt x="798" y="934"/>
                    </a:lnTo>
                    <a:lnTo>
                      <a:pt x="761" y="925"/>
                    </a:lnTo>
                    <a:lnTo>
                      <a:pt x="727" y="915"/>
                    </a:lnTo>
                    <a:lnTo>
                      <a:pt x="692" y="905"/>
                    </a:lnTo>
                    <a:lnTo>
                      <a:pt x="659" y="895"/>
                    </a:lnTo>
                    <a:lnTo>
                      <a:pt x="628" y="885"/>
                    </a:lnTo>
                    <a:lnTo>
                      <a:pt x="569" y="865"/>
                    </a:lnTo>
                    <a:lnTo>
                      <a:pt x="519" y="846"/>
                    </a:lnTo>
                    <a:lnTo>
                      <a:pt x="496" y="835"/>
                    </a:lnTo>
                    <a:lnTo>
                      <a:pt x="468" y="821"/>
                    </a:lnTo>
                    <a:lnTo>
                      <a:pt x="438" y="805"/>
                    </a:lnTo>
                    <a:lnTo>
                      <a:pt x="407" y="788"/>
                    </a:lnTo>
                    <a:lnTo>
                      <a:pt x="373" y="769"/>
                    </a:lnTo>
                    <a:lnTo>
                      <a:pt x="340" y="748"/>
                    </a:lnTo>
                    <a:lnTo>
                      <a:pt x="305" y="725"/>
                    </a:lnTo>
                    <a:lnTo>
                      <a:pt x="270" y="700"/>
                    </a:lnTo>
                    <a:lnTo>
                      <a:pt x="235" y="675"/>
                    </a:lnTo>
                    <a:lnTo>
                      <a:pt x="201" y="649"/>
                    </a:lnTo>
                    <a:lnTo>
                      <a:pt x="169" y="620"/>
                    </a:lnTo>
                    <a:lnTo>
                      <a:pt x="138" y="592"/>
                    </a:lnTo>
                    <a:lnTo>
                      <a:pt x="124" y="578"/>
                    </a:lnTo>
                    <a:lnTo>
                      <a:pt x="110" y="563"/>
                    </a:lnTo>
                    <a:lnTo>
                      <a:pt x="96" y="548"/>
                    </a:lnTo>
                    <a:lnTo>
                      <a:pt x="85" y="533"/>
                    </a:lnTo>
                    <a:lnTo>
                      <a:pt x="74" y="517"/>
                    </a:lnTo>
                    <a:lnTo>
                      <a:pt x="63" y="502"/>
                    </a:lnTo>
                    <a:lnTo>
                      <a:pt x="54" y="486"/>
                    </a:lnTo>
                    <a:lnTo>
                      <a:pt x="45" y="471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5" name="Freeform 166"/>
              <p:cNvSpPr>
                <a:spLocks/>
              </p:cNvSpPr>
              <p:nvPr/>
            </p:nvSpPr>
            <p:spPr bwMode="auto">
              <a:xfrm>
                <a:off x="2896" y="625"/>
                <a:ext cx="277" cy="180"/>
              </a:xfrm>
              <a:custGeom>
                <a:avLst/>
                <a:gdLst>
                  <a:gd name="T0" fmla="*/ 0 w 1383"/>
                  <a:gd name="T1" fmla="*/ 0 h 897"/>
                  <a:gd name="T2" fmla="*/ 0 w 1383"/>
                  <a:gd name="T3" fmla="*/ 0 h 897"/>
                  <a:gd name="T4" fmla="*/ 0 w 1383"/>
                  <a:gd name="T5" fmla="*/ 0 h 897"/>
                  <a:gd name="T6" fmla="*/ 0 w 1383"/>
                  <a:gd name="T7" fmla="*/ 0 h 897"/>
                  <a:gd name="T8" fmla="*/ 0 w 1383"/>
                  <a:gd name="T9" fmla="*/ 0 h 897"/>
                  <a:gd name="T10" fmla="*/ 0 w 1383"/>
                  <a:gd name="T11" fmla="*/ 0 h 897"/>
                  <a:gd name="T12" fmla="*/ 0 w 1383"/>
                  <a:gd name="T13" fmla="*/ 0 h 897"/>
                  <a:gd name="T14" fmla="*/ 0 w 1383"/>
                  <a:gd name="T15" fmla="*/ 0 h 897"/>
                  <a:gd name="T16" fmla="*/ 0 w 1383"/>
                  <a:gd name="T17" fmla="*/ 0 h 897"/>
                  <a:gd name="T18" fmla="*/ 0 w 1383"/>
                  <a:gd name="T19" fmla="*/ 0 h 897"/>
                  <a:gd name="T20" fmla="*/ 0 w 1383"/>
                  <a:gd name="T21" fmla="*/ 0 h 897"/>
                  <a:gd name="T22" fmla="*/ 0 w 1383"/>
                  <a:gd name="T23" fmla="*/ 0 h 897"/>
                  <a:gd name="T24" fmla="*/ 0 w 1383"/>
                  <a:gd name="T25" fmla="*/ 0 h 897"/>
                  <a:gd name="T26" fmla="*/ 0 w 1383"/>
                  <a:gd name="T27" fmla="*/ 0 h 897"/>
                  <a:gd name="T28" fmla="*/ 0 w 1383"/>
                  <a:gd name="T29" fmla="*/ 0 h 897"/>
                  <a:gd name="T30" fmla="*/ 0 w 1383"/>
                  <a:gd name="T31" fmla="*/ 0 h 897"/>
                  <a:gd name="T32" fmla="*/ 0 w 1383"/>
                  <a:gd name="T33" fmla="*/ 0 h 897"/>
                  <a:gd name="T34" fmla="*/ 0 w 1383"/>
                  <a:gd name="T35" fmla="*/ 0 h 897"/>
                  <a:gd name="T36" fmla="*/ 0 w 1383"/>
                  <a:gd name="T37" fmla="*/ 0 h 897"/>
                  <a:gd name="T38" fmla="*/ 0 w 1383"/>
                  <a:gd name="T39" fmla="*/ 0 h 897"/>
                  <a:gd name="T40" fmla="*/ 0 w 1383"/>
                  <a:gd name="T41" fmla="*/ 0 h 897"/>
                  <a:gd name="T42" fmla="*/ 0 w 1383"/>
                  <a:gd name="T43" fmla="*/ 0 h 897"/>
                  <a:gd name="T44" fmla="*/ 0 w 1383"/>
                  <a:gd name="T45" fmla="*/ 0 h 897"/>
                  <a:gd name="T46" fmla="*/ 0 w 1383"/>
                  <a:gd name="T47" fmla="*/ 0 h 897"/>
                  <a:gd name="T48" fmla="*/ 0 w 1383"/>
                  <a:gd name="T49" fmla="*/ 0 h 897"/>
                  <a:gd name="T50" fmla="*/ 0 w 1383"/>
                  <a:gd name="T51" fmla="*/ 0 h 897"/>
                  <a:gd name="T52" fmla="*/ 0 w 1383"/>
                  <a:gd name="T53" fmla="*/ 0 h 897"/>
                  <a:gd name="T54" fmla="*/ 0 w 1383"/>
                  <a:gd name="T55" fmla="*/ 0 h 897"/>
                  <a:gd name="T56" fmla="*/ 0 w 1383"/>
                  <a:gd name="T57" fmla="*/ 0 h 897"/>
                  <a:gd name="T58" fmla="*/ 0 w 1383"/>
                  <a:gd name="T59" fmla="*/ 0 h 897"/>
                  <a:gd name="T60" fmla="*/ 0 w 1383"/>
                  <a:gd name="T61" fmla="*/ 0 h 897"/>
                  <a:gd name="T62" fmla="*/ 0 w 1383"/>
                  <a:gd name="T63" fmla="*/ 0 h 897"/>
                  <a:gd name="T64" fmla="*/ 0 w 1383"/>
                  <a:gd name="T65" fmla="*/ 0 h 897"/>
                  <a:gd name="T66" fmla="*/ 0 w 1383"/>
                  <a:gd name="T67" fmla="*/ 0 h 897"/>
                  <a:gd name="T68" fmla="*/ 0 w 1383"/>
                  <a:gd name="T69" fmla="*/ 0 h 897"/>
                  <a:gd name="T70" fmla="*/ 0 w 1383"/>
                  <a:gd name="T71" fmla="*/ 0 h 897"/>
                  <a:gd name="T72" fmla="*/ 0 w 1383"/>
                  <a:gd name="T73" fmla="*/ 0 h 897"/>
                  <a:gd name="T74" fmla="*/ 0 w 1383"/>
                  <a:gd name="T75" fmla="*/ 0 h 897"/>
                  <a:gd name="T76" fmla="*/ 0 w 1383"/>
                  <a:gd name="T77" fmla="*/ 0 h 897"/>
                  <a:gd name="T78" fmla="*/ 0 w 1383"/>
                  <a:gd name="T79" fmla="*/ 0 h 897"/>
                  <a:gd name="T80" fmla="*/ 0 w 1383"/>
                  <a:gd name="T81" fmla="*/ 0 h 897"/>
                  <a:gd name="T82" fmla="*/ 0 w 1383"/>
                  <a:gd name="T83" fmla="*/ 0 h 897"/>
                  <a:gd name="T84" fmla="*/ 0 w 1383"/>
                  <a:gd name="T85" fmla="*/ 0 h 897"/>
                  <a:gd name="T86" fmla="*/ 0 w 1383"/>
                  <a:gd name="T87" fmla="*/ 0 h 897"/>
                  <a:gd name="T88" fmla="*/ 0 w 1383"/>
                  <a:gd name="T89" fmla="*/ 0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83"/>
                  <a:gd name="T136" fmla="*/ 0 h 897"/>
                  <a:gd name="T137" fmla="*/ 1383 w 1383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83" h="897">
                    <a:moveTo>
                      <a:pt x="44" y="418"/>
                    </a:moveTo>
                    <a:lnTo>
                      <a:pt x="30" y="390"/>
                    </a:lnTo>
                    <a:lnTo>
                      <a:pt x="20" y="365"/>
                    </a:lnTo>
                    <a:lnTo>
                      <a:pt x="12" y="342"/>
                    </a:lnTo>
                    <a:lnTo>
                      <a:pt x="7" y="320"/>
                    </a:lnTo>
                    <a:lnTo>
                      <a:pt x="3" y="302"/>
                    </a:lnTo>
                    <a:lnTo>
                      <a:pt x="0" y="285"/>
                    </a:lnTo>
                    <a:lnTo>
                      <a:pt x="0" y="269"/>
                    </a:lnTo>
                    <a:lnTo>
                      <a:pt x="2" y="257"/>
                    </a:lnTo>
                    <a:lnTo>
                      <a:pt x="3" y="245"/>
                    </a:lnTo>
                    <a:lnTo>
                      <a:pt x="5" y="235"/>
                    </a:lnTo>
                    <a:lnTo>
                      <a:pt x="9" y="228"/>
                    </a:lnTo>
                    <a:lnTo>
                      <a:pt x="12" y="220"/>
                    </a:lnTo>
                    <a:lnTo>
                      <a:pt x="17" y="213"/>
                    </a:lnTo>
                    <a:lnTo>
                      <a:pt x="19" y="210"/>
                    </a:lnTo>
                    <a:lnTo>
                      <a:pt x="22" y="197"/>
                    </a:lnTo>
                    <a:lnTo>
                      <a:pt x="28" y="182"/>
                    </a:lnTo>
                    <a:lnTo>
                      <a:pt x="37" y="167"/>
                    </a:lnTo>
                    <a:lnTo>
                      <a:pt x="48" y="151"/>
                    </a:lnTo>
                    <a:lnTo>
                      <a:pt x="62" y="134"/>
                    </a:lnTo>
                    <a:lnTo>
                      <a:pt x="78" y="118"/>
                    </a:lnTo>
                    <a:lnTo>
                      <a:pt x="97" y="102"/>
                    </a:lnTo>
                    <a:lnTo>
                      <a:pt x="119" y="86"/>
                    </a:lnTo>
                    <a:lnTo>
                      <a:pt x="144" y="71"/>
                    </a:lnTo>
                    <a:lnTo>
                      <a:pt x="170" y="57"/>
                    </a:lnTo>
                    <a:lnTo>
                      <a:pt x="200" y="43"/>
                    </a:lnTo>
                    <a:lnTo>
                      <a:pt x="233" y="32"/>
                    </a:lnTo>
                    <a:lnTo>
                      <a:pt x="268" y="21"/>
                    </a:lnTo>
                    <a:lnTo>
                      <a:pt x="306" y="13"/>
                    </a:lnTo>
                    <a:lnTo>
                      <a:pt x="326" y="10"/>
                    </a:lnTo>
                    <a:lnTo>
                      <a:pt x="346" y="7"/>
                    </a:lnTo>
                    <a:lnTo>
                      <a:pt x="367" y="5"/>
                    </a:lnTo>
                    <a:lnTo>
                      <a:pt x="390" y="2"/>
                    </a:lnTo>
                    <a:lnTo>
                      <a:pt x="433" y="0"/>
                    </a:lnTo>
                    <a:lnTo>
                      <a:pt x="477" y="0"/>
                    </a:lnTo>
                    <a:lnTo>
                      <a:pt x="521" y="0"/>
                    </a:lnTo>
                    <a:lnTo>
                      <a:pt x="564" y="3"/>
                    </a:lnTo>
                    <a:lnTo>
                      <a:pt x="608" y="8"/>
                    </a:lnTo>
                    <a:lnTo>
                      <a:pt x="652" y="15"/>
                    </a:lnTo>
                    <a:lnTo>
                      <a:pt x="697" y="23"/>
                    </a:lnTo>
                    <a:lnTo>
                      <a:pt x="740" y="34"/>
                    </a:lnTo>
                    <a:lnTo>
                      <a:pt x="784" y="47"/>
                    </a:lnTo>
                    <a:lnTo>
                      <a:pt x="828" y="62"/>
                    </a:lnTo>
                    <a:lnTo>
                      <a:pt x="873" y="78"/>
                    </a:lnTo>
                    <a:lnTo>
                      <a:pt x="916" y="98"/>
                    </a:lnTo>
                    <a:lnTo>
                      <a:pt x="960" y="119"/>
                    </a:lnTo>
                    <a:lnTo>
                      <a:pt x="1004" y="142"/>
                    </a:lnTo>
                    <a:lnTo>
                      <a:pt x="1047" y="168"/>
                    </a:lnTo>
                    <a:lnTo>
                      <a:pt x="1091" y="195"/>
                    </a:lnTo>
                    <a:lnTo>
                      <a:pt x="1112" y="210"/>
                    </a:lnTo>
                    <a:lnTo>
                      <a:pt x="1134" y="225"/>
                    </a:lnTo>
                    <a:lnTo>
                      <a:pt x="1153" y="240"/>
                    </a:lnTo>
                    <a:lnTo>
                      <a:pt x="1172" y="255"/>
                    </a:lnTo>
                    <a:lnTo>
                      <a:pt x="1190" y="272"/>
                    </a:lnTo>
                    <a:lnTo>
                      <a:pt x="1206" y="288"/>
                    </a:lnTo>
                    <a:lnTo>
                      <a:pt x="1222" y="304"/>
                    </a:lnTo>
                    <a:lnTo>
                      <a:pt x="1237" y="320"/>
                    </a:lnTo>
                    <a:lnTo>
                      <a:pt x="1251" y="337"/>
                    </a:lnTo>
                    <a:lnTo>
                      <a:pt x="1263" y="353"/>
                    </a:lnTo>
                    <a:lnTo>
                      <a:pt x="1276" y="369"/>
                    </a:lnTo>
                    <a:lnTo>
                      <a:pt x="1287" y="385"/>
                    </a:lnTo>
                    <a:lnTo>
                      <a:pt x="1308" y="419"/>
                    </a:lnTo>
                    <a:lnTo>
                      <a:pt x="1326" y="450"/>
                    </a:lnTo>
                    <a:lnTo>
                      <a:pt x="1341" y="481"/>
                    </a:lnTo>
                    <a:lnTo>
                      <a:pt x="1353" y="511"/>
                    </a:lnTo>
                    <a:lnTo>
                      <a:pt x="1363" y="540"/>
                    </a:lnTo>
                    <a:lnTo>
                      <a:pt x="1371" y="567"/>
                    </a:lnTo>
                    <a:lnTo>
                      <a:pt x="1376" y="592"/>
                    </a:lnTo>
                    <a:lnTo>
                      <a:pt x="1379" y="614"/>
                    </a:lnTo>
                    <a:lnTo>
                      <a:pt x="1382" y="634"/>
                    </a:lnTo>
                    <a:lnTo>
                      <a:pt x="1383" y="650"/>
                    </a:lnTo>
                    <a:lnTo>
                      <a:pt x="1383" y="661"/>
                    </a:lnTo>
                    <a:lnTo>
                      <a:pt x="1382" y="672"/>
                    </a:lnTo>
                    <a:lnTo>
                      <a:pt x="1381" y="684"/>
                    </a:lnTo>
                    <a:lnTo>
                      <a:pt x="1378" y="695"/>
                    </a:lnTo>
                    <a:lnTo>
                      <a:pt x="1374" y="706"/>
                    </a:lnTo>
                    <a:lnTo>
                      <a:pt x="1371" y="717"/>
                    </a:lnTo>
                    <a:lnTo>
                      <a:pt x="1366" y="728"/>
                    </a:lnTo>
                    <a:lnTo>
                      <a:pt x="1359" y="740"/>
                    </a:lnTo>
                    <a:lnTo>
                      <a:pt x="1353" y="750"/>
                    </a:lnTo>
                    <a:lnTo>
                      <a:pt x="1346" y="761"/>
                    </a:lnTo>
                    <a:lnTo>
                      <a:pt x="1338" y="771"/>
                    </a:lnTo>
                    <a:lnTo>
                      <a:pt x="1329" y="782"/>
                    </a:lnTo>
                    <a:lnTo>
                      <a:pt x="1321" y="792"/>
                    </a:lnTo>
                    <a:lnTo>
                      <a:pt x="1311" y="801"/>
                    </a:lnTo>
                    <a:lnTo>
                      <a:pt x="1299" y="811"/>
                    </a:lnTo>
                    <a:lnTo>
                      <a:pt x="1288" y="820"/>
                    </a:lnTo>
                    <a:lnTo>
                      <a:pt x="1277" y="828"/>
                    </a:lnTo>
                    <a:lnTo>
                      <a:pt x="1265" y="837"/>
                    </a:lnTo>
                    <a:lnTo>
                      <a:pt x="1251" y="845"/>
                    </a:lnTo>
                    <a:lnTo>
                      <a:pt x="1237" y="852"/>
                    </a:lnTo>
                    <a:lnTo>
                      <a:pt x="1223" y="859"/>
                    </a:lnTo>
                    <a:lnTo>
                      <a:pt x="1208" y="866"/>
                    </a:lnTo>
                    <a:lnTo>
                      <a:pt x="1193" y="872"/>
                    </a:lnTo>
                    <a:lnTo>
                      <a:pt x="1177" y="877"/>
                    </a:lnTo>
                    <a:lnTo>
                      <a:pt x="1161" y="882"/>
                    </a:lnTo>
                    <a:lnTo>
                      <a:pt x="1143" y="886"/>
                    </a:lnTo>
                    <a:lnTo>
                      <a:pt x="1126" y="889"/>
                    </a:lnTo>
                    <a:lnTo>
                      <a:pt x="1109" y="893"/>
                    </a:lnTo>
                    <a:lnTo>
                      <a:pt x="1090" y="894"/>
                    </a:lnTo>
                    <a:lnTo>
                      <a:pt x="1071" y="897"/>
                    </a:lnTo>
                    <a:lnTo>
                      <a:pt x="1051" y="897"/>
                    </a:lnTo>
                    <a:lnTo>
                      <a:pt x="1031" y="897"/>
                    </a:lnTo>
                    <a:lnTo>
                      <a:pt x="991" y="896"/>
                    </a:lnTo>
                    <a:lnTo>
                      <a:pt x="951" y="892"/>
                    </a:lnTo>
                    <a:lnTo>
                      <a:pt x="911" y="888"/>
                    </a:lnTo>
                    <a:lnTo>
                      <a:pt x="873" y="882"/>
                    </a:lnTo>
                    <a:lnTo>
                      <a:pt x="833" y="874"/>
                    </a:lnTo>
                    <a:lnTo>
                      <a:pt x="795" y="867"/>
                    </a:lnTo>
                    <a:lnTo>
                      <a:pt x="757" y="858"/>
                    </a:lnTo>
                    <a:lnTo>
                      <a:pt x="720" y="850"/>
                    </a:lnTo>
                    <a:lnTo>
                      <a:pt x="686" y="840"/>
                    </a:lnTo>
                    <a:lnTo>
                      <a:pt x="651" y="830"/>
                    </a:lnTo>
                    <a:lnTo>
                      <a:pt x="618" y="820"/>
                    </a:lnTo>
                    <a:lnTo>
                      <a:pt x="587" y="808"/>
                    </a:lnTo>
                    <a:lnTo>
                      <a:pt x="531" y="788"/>
                    </a:lnTo>
                    <a:lnTo>
                      <a:pt x="483" y="768"/>
                    </a:lnTo>
                    <a:lnTo>
                      <a:pt x="461" y="758"/>
                    </a:lnTo>
                    <a:lnTo>
                      <a:pt x="435" y="746"/>
                    </a:lnTo>
                    <a:lnTo>
                      <a:pt x="407" y="731"/>
                    </a:lnTo>
                    <a:lnTo>
                      <a:pt x="377" y="715"/>
                    </a:lnTo>
                    <a:lnTo>
                      <a:pt x="347" y="696"/>
                    </a:lnTo>
                    <a:lnTo>
                      <a:pt x="315" y="676"/>
                    </a:lnTo>
                    <a:lnTo>
                      <a:pt x="282" y="655"/>
                    </a:lnTo>
                    <a:lnTo>
                      <a:pt x="250" y="632"/>
                    </a:lnTo>
                    <a:lnTo>
                      <a:pt x="219" y="609"/>
                    </a:lnTo>
                    <a:lnTo>
                      <a:pt x="188" y="584"/>
                    </a:lnTo>
                    <a:lnTo>
                      <a:pt x="158" y="557"/>
                    </a:lnTo>
                    <a:lnTo>
                      <a:pt x="130" y="530"/>
                    </a:lnTo>
                    <a:lnTo>
                      <a:pt x="104" y="503"/>
                    </a:lnTo>
                    <a:lnTo>
                      <a:pt x="80" y="475"/>
                    </a:lnTo>
                    <a:lnTo>
                      <a:pt x="70" y="460"/>
                    </a:lnTo>
                    <a:lnTo>
                      <a:pt x="60" y="446"/>
                    </a:lnTo>
                    <a:lnTo>
                      <a:pt x="52" y="433"/>
                    </a:lnTo>
                    <a:lnTo>
                      <a:pt x="44" y="418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6" name="Freeform 167"/>
              <p:cNvSpPr>
                <a:spLocks/>
              </p:cNvSpPr>
              <p:nvPr/>
            </p:nvSpPr>
            <p:spPr bwMode="auto">
              <a:xfrm>
                <a:off x="2904" y="629"/>
                <a:ext cx="264" cy="165"/>
              </a:xfrm>
              <a:custGeom>
                <a:avLst/>
                <a:gdLst>
                  <a:gd name="T0" fmla="*/ 0 w 1320"/>
                  <a:gd name="T1" fmla="*/ 0 h 827"/>
                  <a:gd name="T2" fmla="*/ 0 w 1320"/>
                  <a:gd name="T3" fmla="*/ 0 h 827"/>
                  <a:gd name="T4" fmla="*/ 0 w 1320"/>
                  <a:gd name="T5" fmla="*/ 0 h 827"/>
                  <a:gd name="T6" fmla="*/ 0 w 1320"/>
                  <a:gd name="T7" fmla="*/ 0 h 827"/>
                  <a:gd name="T8" fmla="*/ 0 w 1320"/>
                  <a:gd name="T9" fmla="*/ 0 h 827"/>
                  <a:gd name="T10" fmla="*/ 0 w 1320"/>
                  <a:gd name="T11" fmla="*/ 0 h 827"/>
                  <a:gd name="T12" fmla="*/ 0 w 1320"/>
                  <a:gd name="T13" fmla="*/ 0 h 827"/>
                  <a:gd name="T14" fmla="*/ 0 w 1320"/>
                  <a:gd name="T15" fmla="*/ 0 h 827"/>
                  <a:gd name="T16" fmla="*/ 0 w 1320"/>
                  <a:gd name="T17" fmla="*/ 0 h 827"/>
                  <a:gd name="T18" fmla="*/ 0 w 1320"/>
                  <a:gd name="T19" fmla="*/ 0 h 827"/>
                  <a:gd name="T20" fmla="*/ 0 w 1320"/>
                  <a:gd name="T21" fmla="*/ 0 h 827"/>
                  <a:gd name="T22" fmla="*/ 0 w 1320"/>
                  <a:gd name="T23" fmla="*/ 0 h 827"/>
                  <a:gd name="T24" fmla="*/ 0 w 1320"/>
                  <a:gd name="T25" fmla="*/ 0 h 827"/>
                  <a:gd name="T26" fmla="*/ 0 w 1320"/>
                  <a:gd name="T27" fmla="*/ 0 h 827"/>
                  <a:gd name="T28" fmla="*/ 0 w 1320"/>
                  <a:gd name="T29" fmla="*/ 0 h 827"/>
                  <a:gd name="T30" fmla="*/ 0 w 1320"/>
                  <a:gd name="T31" fmla="*/ 0 h 827"/>
                  <a:gd name="T32" fmla="*/ 0 w 1320"/>
                  <a:gd name="T33" fmla="*/ 0 h 827"/>
                  <a:gd name="T34" fmla="*/ 0 w 1320"/>
                  <a:gd name="T35" fmla="*/ 0 h 827"/>
                  <a:gd name="T36" fmla="*/ 0 w 1320"/>
                  <a:gd name="T37" fmla="*/ 0 h 827"/>
                  <a:gd name="T38" fmla="*/ 0 w 1320"/>
                  <a:gd name="T39" fmla="*/ 0 h 827"/>
                  <a:gd name="T40" fmla="*/ 0 w 1320"/>
                  <a:gd name="T41" fmla="*/ 0 h 827"/>
                  <a:gd name="T42" fmla="*/ 0 w 1320"/>
                  <a:gd name="T43" fmla="*/ 0 h 827"/>
                  <a:gd name="T44" fmla="*/ 0 w 1320"/>
                  <a:gd name="T45" fmla="*/ 0 h 827"/>
                  <a:gd name="T46" fmla="*/ 0 w 1320"/>
                  <a:gd name="T47" fmla="*/ 0 h 827"/>
                  <a:gd name="T48" fmla="*/ 0 w 1320"/>
                  <a:gd name="T49" fmla="*/ 0 h 827"/>
                  <a:gd name="T50" fmla="*/ 0 w 1320"/>
                  <a:gd name="T51" fmla="*/ 0 h 827"/>
                  <a:gd name="T52" fmla="*/ 0 w 1320"/>
                  <a:gd name="T53" fmla="*/ 0 h 827"/>
                  <a:gd name="T54" fmla="*/ 0 w 1320"/>
                  <a:gd name="T55" fmla="*/ 0 h 827"/>
                  <a:gd name="T56" fmla="*/ 0 w 1320"/>
                  <a:gd name="T57" fmla="*/ 0 h 827"/>
                  <a:gd name="T58" fmla="*/ 0 w 1320"/>
                  <a:gd name="T59" fmla="*/ 0 h 827"/>
                  <a:gd name="T60" fmla="*/ 0 w 1320"/>
                  <a:gd name="T61" fmla="*/ 0 h 827"/>
                  <a:gd name="T62" fmla="*/ 0 w 1320"/>
                  <a:gd name="T63" fmla="*/ 0 h 827"/>
                  <a:gd name="T64" fmla="*/ 0 w 1320"/>
                  <a:gd name="T65" fmla="*/ 0 h 827"/>
                  <a:gd name="T66" fmla="*/ 0 w 1320"/>
                  <a:gd name="T67" fmla="*/ 0 h 827"/>
                  <a:gd name="T68" fmla="*/ 0 w 1320"/>
                  <a:gd name="T69" fmla="*/ 0 h 827"/>
                  <a:gd name="T70" fmla="*/ 0 w 1320"/>
                  <a:gd name="T71" fmla="*/ 0 h 827"/>
                  <a:gd name="T72" fmla="*/ 0 w 1320"/>
                  <a:gd name="T73" fmla="*/ 0 h 827"/>
                  <a:gd name="T74" fmla="*/ 0 w 1320"/>
                  <a:gd name="T75" fmla="*/ 0 h 827"/>
                  <a:gd name="T76" fmla="*/ 0 w 1320"/>
                  <a:gd name="T77" fmla="*/ 0 h 827"/>
                  <a:gd name="T78" fmla="*/ 0 w 1320"/>
                  <a:gd name="T79" fmla="*/ 0 h 827"/>
                  <a:gd name="T80" fmla="*/ 0 w 1320"/>
                  <a:gd name="T81" fmla="*/ 0 h 827"/>
                  <a:gd name="T82" fmla="*/ 0 w 1320"/>
                  <a:gd name="T83" fmla="*/ 0 h 827"/>
                  <a:gd name="T84" fmla="*/ 0 w 1320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20"/>
                  <a:gd name="T130" fmla="*/ 0 h 827"/>
                  <a:gd name="T131" fmla="*/ 1320 w 1320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20" h="827">
                    <a:moveTo>
                      <a:pt x="16" y="179"/>
                    </a:moveTo>
                    <a:lnTo>
                      <a:pt x="20" y="168"/>
                    </a:lnTo>
                    <a:lnTo>
                      <a:pt x="26" y="155"/>
                    </a:lnTo>
                    <a:lnTo>
                      <a:pt x="35" y="142"/>
                    </a:lnTo>
                    <a:lnTo>
                      <a:pt x="46" y="128"/>
                    </a:lnTo>
                    <a:lnTo>
                      <a:pt x="60" y="113"/>
                    </a:lnTo>
                    <a:lnTo>
                      <a:pt x="76" y="100"/>
                    </a:lnTo>
                    <a:lnTo>
                      <a:pt x="95" y="86"/>
                    </a:lnTo>
                    <a:lnTo>
                      <a:pt x="116" y="72"/>
                    </a:lnTo>
                    <a:lnTo>
                      <a:pt x="140" y="58"/>
                    </a:lnTo>
                    <a:lnTo>
                      <a:pt x="166" y="46"/>
                    </a:lnTo>
                    <a:lnTo>
                      <a:pt x="195" y="35"/>
                    </a:lnTo>
                    <a:lnTo>
                      <a:pt x="226" y="25"/>
                    </a:lnTo>
                    <a:lnTo>
                      <a:pt x="259" y="16"/>
                    </a:lnTo>
                    <a:lnTo>
                      <a:pt x="296" y="10"/>
                    </a:lnTo>
                    <a:lnTo>
                      <a:pt x="334" y="5"/>
                    </a:lnTo>
                    <a:lnTo>
                      <a:pt x="377" y="1"/>
                    </a:lnTo>
                    <a:lnTo>
                      <a:pt x="418" y="0"/>
                    </a:lnTo>
                    <a:lnTo>
                      <a:pt x="460" y="1"/>
                    </a:lnTo>
                    <a:lnTo>
                      <a:pt x="502" y="2"/>
                    </a:lnTo>
                    <a:lnTo>
                      <a:pt x="544" y="6"/>
                    </a:lnTo>
                    <a:lnTo>
                      <a:pt x="585" y="12"/>
                    </a:lnTo>
                    <a:lnTo>
                      <a:pt x="628" y="18"/>
                    </a:lnTo>
                    <a:lnTo>
                      <a:pt x="670" y="27"/>
                    </a:lnTo>
                    <a:lnTo>
                      <a:pt x="711" y="38"/>
                    </a:lnTo>
                    <a:lnTo>
                      <a:pt x="754" y="50"/>
                    </a:lnTo>
                    <a:lnTo>
                      <a:pt x="795" y="65"/>
                    </a:lnTo>
                    <a:lnTo>
                      <a:pt x="837" y="80"/>
                    </a:lnTo>
                    <a:lnTo>
                      <a:pt x="878" y="98"/>
                    </a:lnTo>
                    <a:lnTo>
                      <a:pt x="920" y="118"/>
                    </a:lnTo>
                    <a:lnTo>
                      <a:pt x="961" y="140"/>
                    </a:lnTo>
                    <a:lnTo>
                      <a:pt x="1002" y="163"/>
                    </a:lnTo>
                    <a:lnTo>
                      <a:pt x="1043" y="189"/>
                    </a:lnTo>
                    <a:lnTo>
                      <a:pt x="1063" y="203"/>
                    </a:lnTo>
                    <a:lnTo>
                      <a:pt x="1083" y="217"/>
                    </a:lnTo>
                    <a:lnTo>
                      <a:pt x="1102" y="231"/>
                    </a:lnTo>
                    <a:lnTo>
                      <a:pt x="1119" y="246"/>
                    </a:lnTo>
                    <a:lnTo>
                      <a:pt x="1135" y="259"/>
                    </a:lnTo>
                    <a:lnTo>
                      <a:pt x="1152" y="274"/>
                    </a:lnTo>
                    <a:lnTo>
                      <a:pt x="1167" y="289"/>
                    </a:lnTo>
                    <a:lnTo>
                      <a:pt x="1180" y="304"/>
                    </a:lnTo>
                    <a:lnTo>
                      <a:pt x="1205" y="334"/>
                    </a:lnTo>
                    <a:lnTo>
                      <a:pt x="1229" y="364"/>
                    </a:lnTo>
                    <a:lnTo>
                      <a:pt x="1248" y="394"/>
                    </a:lnTo>
                    <a:lnTo>
                      <a:pt x="1265" y="423"/>
                    </a:lnTo>
                    <a:lnTo>
                      <a:pt x="1279" y="452"/>
                    </a:lnTo>
                    <a:lnTo>
                      <a:pt x="1291" y="478"/>
                    </a:lnTo>
                    <a:lnTo>
                      <a:pt x="1300" y="504"/>
                    </a:lnTo>
                    <a:lnTo>
                      <a:pt x="1308" y="529"/>
                    </a:lnTo>
                    <a:lnTo>
                      <a:pt x="1314" y="551"/>
                    </a:lnTo>
                    <a:lnTo>
                      <a:pt x="1318" y="571"/>
                    </a:lnTo>
                    <a:lnTo>
                      <a:pt x="1319" y="589"/>
                    </a:lnTo>
                    <a:lnTo>
                      <a:pt x="1320" y="604"/>
                    </a:lnTo>
                    <a:lnTo>
                      <a:pt x="1319" y="615"/>
                    </a:lnTo>
                    <a:lnTo>
                      <a:pt x="1318" y="626"/>
                    </a:lnTo>
                    <a:lnTo>
                      <a:pt x="1315" y="638"/>
                    </a:lnTo>
                    <a:lnTo>
                      <a:pt x="1313" y="649"/>
                    </a:lnTo>
                    <a:lnTo>
                      <a:pt x="1309" y="659"/>
                    </a:lnTo>
                    <a:lnTo>
                      <a:pt x="1304" y="670"/>
                    </a:lnTo>
                    <a:lnTo>
                      <a:pt x="1299" y="680"/>
                    </a:lnTo>
                    <a:lnTo>
                      <a:pt x="1294" y="690"/>
                    </a:lnTo>
                    <a:lnTo>
                      <a:pt x="1288" y="701"/>
                    </a:lnTo>
                    <a:lnTo>
                      <a:pt x="1280" y="710"/>
                    </a:lnTo>
                    <a:lnTo>
                      <a:pt x="1273" y="720"/>
                    </a:lnTo>
                    <a:lnTo>
                      <a:pt x="1265" y="730"/>
                    </a:lnTo>
                    <a:lnTo>
                      <a:pt x="1256" y="739"/>
                    </a:lnTo>
                    <a:lnTo>
                      <a:pt x="1246" y="747"/>
                    </a:lnTo>
                    <a:lnTo>
                      <a:pt x="1237" y="756"/>
                    </a:lnTo>
                    <a:lnTo>
                      <a:pt x="1227" y="764"/>
                    </a:lnTo>
                    <a:lnTo>
                      <a:pt x="1215" y="771"/>
                    </a:lnTo>
                    <a:lnTo>
                      <a:pt x="1203" y="779"/>
                    </a:lnTo>
                    <a:lnTo>
                      <a:pt x="1190" y="786"/>
                    </a:lnTo>
                    <a:lnTo>
                      <a:pt x="1178" y="792"/>
                    </a:lnTo>
                    <a:lnTo>
                      <a:pt x="1164" y="799"/>
                    </a:lnTo>
                    <a:lnTo>
                      <a:pt x="1150" y="804"/>
                    </a:lnTo>
                    <a:lnTo>
                      <a:pt x="1137" y="809"/>
                    </a:lnTo>
                    <a:lnTo>
                      <a:pt x="1122" y="812"/>
                    </a:lnTo>
                    <a:lnTo>
                      <a:pt x="1105" y="817"/>
                    </a:lnTo>
                    <a:lnTo>
                      <a:pt x="1089" y="820"/>
                    </a:lnTo>
                    <a:lnTo>
                      <a:pt x="1073" y="822"/>
                    </a:lnTo>
                    <a:lnTo>
                      <a:pt x="1057" y="825"/>
                    </a:lnTo>
                    <a:lnTo>
                      <a:pt x="1039" y="826"/>
                    </a:lnTo>
                    <a:lnTo>
                      <a:pt x="1021" y="827"/>
                    </a:lnTo>
                    <a:lnTo>
                      <a:pt x="1003" y="827"/>
                    </a:lnTo>
                    <a:lnTo>
                      <a:pt x="984" y="827"/>
                    </a:lnTo>
                    <a:lnTo>
                      <a:pt x="946" y="824"/>
                    </a:lnTo>
                    <a:lnTo>
                      <a:pt x="907" y="820"/>
                    </a:lnTo>
                    <a:lnTo>
                      <a:pt x="868" y="815"/>
                    </a:lnTo>
                    <a:lnTo>
                      <a:pt x="830" y="809"/>
                    </a:lnTo>
                    <a:lnTo>
                      <a:pt x="791" y="800"/>
                    </a:lnTo>
                    <a:lnTo>
                      <a:pt x="754" y="792"/>
                    </a:lnTo>
                    <a:lnTo>
                      <a:pt x="716" y="782"/>
                    </a:lnTo>
                    <a:lnTo>
                      <a:pt x="680" y="774"/>
                    </a:lnTo>
                    <a:lnTo>
                      <a:pt x="610" y="752"/>
                    </a:lnTo>
                    <a:lnTo>
                      <a:pt x="546" y="731"/>
                    </a:lnTo>
                    <a:lnTo>
                      <a:pt x="492" y="711"/>
                    </a:lnTo>
                    <a:lnTo>
                      <a:pt x="445" y="694"/>
                    </a:lnTo>
                    <a:lnTo>
                      <a:pt x="423" y="682"/>
                    </a:lnTo>
                    <a:lnTo>
                      <a:pt x="398" y="671"/>
                    </a:lnTo>
                    <a:lnTo>
                      <a:pt x="372" y="656"/>
                    </a:lnTo>
                    <a:lnTo>
                      <a:pt x="344" y="641"/>
                    </a:lnTo>
                    <a:lnTo>
                      <a:pt x="316" y="624"/>
                    </a:lnTo>
                    <a:lnTo>
                      <a:pt x="287" y="605"/>
                    </a:lnTo>
                    <a:lnTo>
                      <a:pt x="257" y="585"/>
                    </a:lnTo>
                    <a:lnTo>
                      <a:pt x="228" y="564"/>
                    </a:lnTo>
                    <a:lnTo>
                      <a:pt x="200" y="541"/>
                    </a:lnTo>
                    <a:lnTo>
                      <a:pt x="171" y="518"/>
                    </a:lnTo>
                    <a:lnTo>
                      <a:pt x="145" y="494"/>
                    </a:lnTo>
                    <a:lnTo>
                      <a:pt x="118" y="469"/>
                    </a:lnTo>
                    <a:lnTo>
                      <a:pt x="96" y="444"/>
                    </a:lnTo>
                    <a:lnTo>
                      <a:pt x="75" y="419"/>
                    </a:lnTo>
                    <a:lnTo>
                      <a:pt x="65" y="405"/>
                    </a:lnTo>
                    <a:lnTo>
                      <a:pt x="56" y="393"/>
                    </a:lnTo>
                    <a:lnTo>
                      <a:pt x="47" y="380"/>
                    </a:lnTo>
                    <a:lnTo>
                      <a:pt x="40" y="367"/>
                    </a:lnTo>
                    <a:lnTo>
                      <a:pt x="27" y="342"/>
                    </a:lnTo>
                    <a:lnTo>
                      <a:pt x="17" y="319"/>
                    </a:lnTo>
                    <a:lnTo>
                      <a:pt x="10" y="298"/>
                    </a:lnTo>
                    <a:lnTo>
                      <a:pt x="5" y="279"/>
                    </a:lnTo>
                    <a:lnTo>
                      <a:pt x="1" y="262"/>
                    </a:lnTo>
                    <a:lnTo>
                      <a:pt x="0" y="247"/>
                    </a:lnTo>
                    <a:lnTo>
                      <a:pt x="0" y="233"/>
                    </a:lnTo>
                    <a:lnTo>
                      <a:pt x="0" y="222"/>
                    </a:lnTo>
                    <a:lnTo>
                      <a:pt x="1" y="211"/>
                    </a:lnTo>
                    <a:lnTo>
                      <a:pt x="4" y="202"/>
                    </a:lnTo>
                    <a:lnTo>
                      <a:pt x="6" y="194"/>
                    </a:lnTo>
                    <a:lnTo>
                      <a:pt x="9" y="189"/>
                    </a:lnTo>
                    <a:lnTo>
                      <a:pt x="14" y="182"/>
                    </a:lnTo>
                    <a:lnTo>
                      <a:pt x="16" y="179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7" name="Freeform 168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8" name="Freeform 169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9" name="Freeform 170"/>
              <p:cNvSpPr>
                <a:spLocks/>
              </p:cNvSpPr>
              <p:nvPr/>
            </p:nvSpPr>
            <p:spPr bwMode="auto">
              <a:xfrm>
                <a:off x="1497" y="1913"/>
                <a:ext cx="93" cy="97"/>
              </a:xfrm>
              <a:custGeom>
                <a:avLst/>
                <a:gdLst>
                  <a:gd name="T0" fmla="*/ 0 w 462"/>
                  <a:gd name="T1" fmla="*/ 0 h 486"/>
                  <a:gd name="T2" fmla="*/ 0 w 462"/>
                  <a:gd name="T3" fmla="*/ 0 h 486"/>
                  <a:gd name="T4" fmla="*/ 0 w 462"/>
                  <a:gd name="T5" fmla="*/ 0 h 486"/>
                  <a:gd name="T6" fmla="*/ 0 w 462"/>
                  <a:gd name="T7" fmla="*/ 0 h 486"/>
                  <a:gd name="T8" fmla="*/ 0 w 462"/>
                  <a:gd name="T9" fmla="*/ 0 h 486"/>
                  <a:gd name="T10" fmla="*/ 0 w 462"/>
                  <a:gd name="T11" fmla="*/ 0 h 486"/>
                  <a:gd name="T12" fmla="*/ 0 w 462"/>
                  <a:gd name="T13" fmla="*/ 0 h 486"/>
                  <a:gd name="T14" fmla="*/ 0 w 462"/>
                  <a:gd name="T15" fmla="*/ 0 h 486"/>
                  <a:gd name="T16" fmla="*/ 0 w 462"/>
                  <a:gd name="T17" fmla="*/ 0 h 486"/>
                  <a:gd name="T18" fmla="*/ 0 w 462"/>
                  <a:gd name="T19" fmla="*/ 0 h 486"/>
                  <a:gd name="T20" fmla="*/ 0 w 462"/>
                  <a:gd name="T21" fmla="*/ 0 h 486"/>
                  <a:gd name="T22" fmla="*/ 0 w 462"/>
                  <a:gd name="T23" fmla="*/ 0 h 486"/>
                  <a:gd name="T24" fmla="*/ 0 w 462"/>
                  <a:gd name="T25" fmla="*/ 0 h 486"/>
                  <a:gd name="T26" fmla="*/ 0 w 462"/>
                  <a:gd name="T27" fmla="*/ 0 h 486"/>
                  <a:gd name="T28" fmla="*/ 0 w 462"/>
                  <a:gd name="T29" fmla="*/ 0 h 486"/>
                  <a:gd name="T30" fmla="*/ 0 w 462"/>
                  <a:gd name="T31" fmla="*/ 0 h 486"/>
                  <a:gd name="T32" fmla="*/ 0 w 462"/>
                  <a:gd name="T33" fmla="*/ 0 h 486"/>
                  <a:gd name="T34" fmla="*/ 0 w 462"/>
                  <a:gd name="T35" fmla="*/ 0 h 486"/>
                  <a:gd name="T36" fmla="*/ 0 w 462"/>
                  <a:gd name="T37" fmla="*/ 0 h 486"/>
                  <a:gd name="T38" fmla="*/ 0 w 462"/>
                  <a:gd name="T39" fmla="*/ 0 h 486"/>
                  <a:gd name="T40" fmla="*/ 0 w 462"/>
                  <a:gd name="T41" fmla="*/ 0 h 486"/>
                  <a:gd name="T42" fmla="*/ 0 w 462"/>
                  <a:gd name="T43" fmla="*/ 0 h 486"/>
                  <a:gd name="T44" fmla="*/ 0 w 462"/>
                  <a:gd name="T45" fmla="*/ 0 h 486"/>
                  <a:gd name="T46" fmla="*/ 0 w 462"/>
                  <a:gd name="T47" fmla="*/ 0 h 486"/>
                  <a:gd name="T48" fmla="*/ 0 w 462"/>
                  <a:gd name="T49" fmla="*/ 0 h 486"/>
                  <a:gd name="T50" fmla="*/ 0 w 462"/>
                  <a:gd name="T51" fmla="*/ 0 h 486"/>
                  <a:gd name="T52" fmla="*/ 0 w 462"/>
                  <a:gd name="T53" fmla="*/ 0 h 486"/>
                  <a:gd name="T54" fmla="*/ 0 w 462"/>
                  <a:gd name="T55" fmla="*/ 0 h 486"/>
                  <a:gd name="T56" fmla="*/ 0 w 462"/>
                  <a:gd name="T57" fmla="*/ 0 h 486"/>
                  <a:gd name="T58" fmla="*/ 0 w 462"/>
                  <a:gd name="T59" fmla="*/ 0 h 486"/>
                  <a:gd name="T60" fmla="*/ 0 w 462"/>
                  <a:gd name="T61" fmla="*/ 0 h 486"/>
                  <a:gd name="T62" fmla="*/ 0 w 462"/>
                  <a:gd name="T63" fmla="*/ 0 h 486"/>
                  <a:gd name="T64" fmla="*/ 0 w 462"/>
                  <a:gd name="T65" fmla="*/ 0 h 486"/>
                  <a:gd name="T66" fmla="*/ 0 w 462"/>
                  <a:gd name="T67" fmla="*/ 0 h 486"/>
                  <a:gd name="T68" fmla="*/ 0 w 462"/>
                  <a:gd name="T69" fmla="*/ 0 h 486"/>
                  <a:gd name="T70" fmla="*/ 0 w 462"/>
                  <a:gd name="T71" fmla="*/ 0 h 486"/>
                  <a:gd name="T72" fmla="*/ 0 w 462"/>
                  <a:gd name="T73" fmla="*/ 0 h 486"/>
                  <a:gd name="T74" fmla="*/ 0 w 462"/>
                  <a:gd name="T75" fmla="*/ 0 h 486"/>
                  <a:gd name="T76" fmla="*/ 0 w 462"/>
                  <a:gd name="T77" fmla="*/ 0 h 486"/>
                  <a:gd name="T78" fmla="*/ 0 w 462"/>
                  <a:gd name="T79" fmla="*/ 0 h 486"/>
                  <a:gd name="T80" fmla="*/ 0 w 462"/>
                  <a:gd name="T81" fmla="*/ 0 h 486"/>
                  <a:gd name="T82" fmla="*/ 0 w 462"/>
                  <a:gd name="T83" fmla="*/ 0 h 486"/>
                  <a:gd name="T84" fmla="*/ 0 w 462"/>
                  <a:gd name="T85" fmla="*/ 0 h 486"/>
                  <a:gd name="T86" fmla="*/ 0 w 462"/>
                  <a:gd name="T87" fmla="*/ 0 h 486"/>
                  <a:gd name="T88" fmla="*/ 0 w 462"/>
                  <a:gd name="T89" fmla="*/ 0 h 486"/>
                  <a:gd name="T90" fmla="*/ 0 w 462"/>
                  <a:gd name="T91" fmla="*/ 0 h 486"/>
                  <a:gd name="T92" fmla="*/ 0 w 462"/>
                  <a:gd name="T93" fmla="*/ 0 h 486"/>
                  <a:gd name="T94" fmla="*/ 0 w 462"/>
                  <a:gd name="T95" fmla="*/ 0 h 486"/>
                  <a:gd name="T96" fmla="*/ 0 w 462"/>
                  <a:gd name="T97" fmla="*/ 0 h 486"/>
                  <a:gd name="T98" fmla="*/ 0 w 462"/>
                  <a:gd name="T99" fmla="*/ 0 h 486"/>
                  <a:gd name="T100" fmla="*/ 0 w 462"/>
                  <a:gd name="T101" fmla="*/ 0 h 486"/>
                  <a:gd name="T102" fmla="*/ 0 w 462"/>
                  <a:gd name="T103" fmla="*/ 0 h 486"/>
                  <a:gd name="T104" fmla="*/ 0 w 462"/>
                  <a:gd name="T105" fmla="*/ 0 h 486"/>
                  <a:gd name="T106" fmla="*/ 0 w 462"/>
                  <a:gd name="T107" fmla="*/ 0 h 486"/>
                  <a:gd name="T108" fmla="*/ 0 w 462"/>
                  <a:gd name="T109" fmla="*/ 0 h 486"/>
                  <a:gd name="T110" fmla="*/ 0 w 462"/>
                  <a:gd name="T111" fmla="*/ 0 h 486"/>
                  <a:gd name="T112" fmla="*/ 0 w 462"/>
                  <a:gd name="T113" fmla="*/ 0 h 4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2"/>
                  <a:gd name="T172" fmla="*/ 0 h 486"/>
                  <a:gd name="T173" fmla="*/ 462 w 462"/>
                  <a:gd name="T174" fmla="*/ 486 h 4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2" h="486">
                    <a:moveTo>
                      <a:pt x="397" y="471"/>
                    </a:moveTo>
                    <a:lnTo>
                      <a:pt x="395" y="466"/>
                    </a:lnTo>
                    <a:lnTo>
                      <a:pt x="386" y="451"/>
                    </a:lnTo>
                    <a:lnTo>
                      <a:pt x="371" y="427"/>
                    </a:lnTo>
                    <a:lnTo>
                      <a:pt x="349" y="396"/>
                    </a:lnTo>
                    <a:lnTo>
                      <a:pt x="317" y="356"/>
                    </a:lnTo>
                    <a:lnTo>
                      <a:pt x="279" y="308"/>
                    </a:lnTo>
                    <a:lnTo>
                      <a:pt x="255" y="282"/>
                    </a:lnTo>
                    <a:lnTo>
                      <a:pt x="230" y="253"/>
                    </a:lnTo>
                    <a:lnTo>
                      <a:pt x="201" y="225"/>
                    </a:lnTo>
                    <a:lnTo>
                      <a:pt x="170" y="194"/>
                    </a:lnTo>
                    <a:lnTo>
                      <a:pt x="139" y="164"/>
                    </a:lnTo>
                    <a:lnTo>
                      <a:pt x="110" y="135"/>
                    </a:lnTo>
                    <a:lnTo>
                      <a:pt x="85" y="109"/>
                    </a:lnTo>
                    <a:lnTo>
                      <a:pt x="64" y="84"/>
                    </a:lnTo>
                    <a:lnTo>
                      <a:pt x="44" y="63"/>
                    </a:lnTo>
                    <a:lnTo>
                      <a:pt x="29" y="44"/>
                    </a:lnTo>
                    <a:lnTo>
                      <a:pt x="17" y="29"/>
                    </a:lnTo>
                    <a:lnTo>
                      <a:pt x="8" y="16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8" y="4"/>
                    </a:lnTo>
                    <a:lnTo>
                      <a:pt x="18" y="10"/>
                    </a:lnTo>
                    <a:lnTo>
                      <a:pt x="32" y="23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115" y="104"/>
                    </a:lnTo>
                    <a:lnTo>
                      <a:pt x="151" y="140"/>
                    </a:lnTo>
                    <a:lnTo>
                      <a:pt x="183" y="171"/>
                    </a:lnTo>
                    <a:lnTo>
                      <a:pt x="210" y="199"/>
                    </a:lnTo>
                    <a:lnTo>
                      <a:pt x="235" y="224"/>
                    </a:lnTo>
                    <a:lnTo>
                      <a:pt x="260" y="247"/>
                    </a:lnTo>
                    <a:lnTo>
                      <a:pt x="287" y="270"/>
                    </a:lnTo>
                    <a:lnTo>
                      <a:pt x="319" y="292"/>
                    </a:lnTo>
                    <a:lnTo>
                      <a:pt x="377" y="333"/>
                    </a:lnTo>
                    <a:lnTo>
                      <a:pt x="425" y="363"/>
                    </a:lnTo>
                    <a:lnTo>
                      <a:pt x="435" y="371"/>
                    </a:lnTo>
                    <a:lnTo>
                      <a:pt x="442" y="377"/>
                    </a:lnTo>
                    <a:lnTo>
                      <a:pt x="450" y="383"/>
                    </a:lnTo>
                    <a:lnTo>
                      <a:pt x="455" y="390"/>
                    </a:lnTo>
                    <a:lnTo>
                      <a:pt x="460" y="396"/>
                    </a:lnTo>
                    <a:lnTo>
                      <a:pt x="462" y="402"/>
                    </a:lnTo>
                    <a:lnTo>
                      <a:pt x="462" y="409"/>
                    </a:lnTo>
                    <a:lnTo>
                      <a:pt x="462" y="416"/>
                    </a:lnTo>
                    <a:lnTo>
                      <a:pt x="451" y="446"/>
                    </a:lnTo>
                    <a:lnTo>
                      <a:pt x="438" y="473"/>
                    </a:lnTo>
                    <a:lnTo>
                      <a:pt x="435" y="478"/>
                    </a:lnTo>
                    <a:lnTo>
                      <a:pt x="431" y="482"/>
                    </a:lnTo>
                    <a:lnTo>
                      <a:pt x="427" y="484"/>
                    </a:lnTo>
                    <a:lnTo>
                      <a:pt x="422" y="486"/>
                    </a:lnTo>
                    <a:lnTo>
                      <a:pt x="417" y="486"/>
                    </a:lnTo>
                    <a:lnTo>
                      <a:pt x="411" y="482"/>
                    </a:lnTo>
                    <a:lnTo>
                      <a:pt x="405" y="478"/>
                    </a:lnTo>
                    <a:lnTo>
                      <a:pt x="397" y="4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0" name="Freeform 171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1" name="Freeform 172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2" name="Freeform 173"/>
              <p:cNvSpPr>
                <a:spLocks/>
              </p:cNvSpPr>
              <p:nvPr/>
            </p:nvSpPr>
            <p:spPr bwMode="auto">
              <a:xfrm>
                <a:off x="1536" y="1871"/>
                <a:ext cx="76" cy="113"/>
              </a:xfrm>
              <a:custGeom>
                <a:avLst/>
                <a:gdLst>
                  <a:gd name="T0" fmla="*/ 0 w 378"/>
                  <a:gd name="T1" fmla="*/ 0 h 563"/>
                  <a:gd name="T2" fmla="*/ 0 w 378"/>
                  <a:gd name="T3" fmla="*/ 0 h 563"/>
                  <a:gd name="T4" fmla="*/ 0 w 378"/>
                  <a:gd name="T5" fmla="*/ 0 h 563"/>
                  <a:gd name="T6" fmla="*/ 0 w 378"/>
                  <a:gd name="T7" fmla="*/ 0 h 563"/>
                  <a:gd name="T8" fmla="*/ 0 w 378"/>
                  <a:gd name="T9" fmla="*/ 0 h 563"/>
                  <a:gd name="T10" fmla="*/ 0 w 378"/>
                  <a:gd name="T11" fmla="*/ 0 h 563"/>
                  <a:gd name="T12" fmla="*/ 0 w 378"/>
                  <a:gd name="T13" fmla="*/ 0 h 563"/>
                  <a:gd name="T14" fmla="*/ 0 w 378"/>
                  <a:gd name="T15" fmla="*/ 0 h 563"/>
                  <a:gd name="T16" fmla="*/ 0 w 378"/>
                  <a:gd name="T17" fmla="*/ 0 h 563"/>
                  <a:gd name="T18" fmla="*/ 0 w 378"/>
                  <a:gd name="T19" fmla="*/ 0 h 563"/>
                  <a:gd name="T20" fmla="*/ 0 w 378"/>
                  <a:gd name="T21" fmla="*/ 0 h 563"/>
                  <a:gd name="T22" fmla="*/ 0 w 378"/>
                  <a:gd name="T23" fmla="*/ 0 h 563"/>
                  <a:gd name="T24" fmla="*/ 0 w 378"/>
                  <a:gd name="T25" fmla="*/ 0 h 563"/>
                  <a:gd name="T26" fmla="*/ 0 w 378"/>
                  <a:gd name="T27" fmla="*/ 0 h 563"/>
                  <a:gd name="T28" fmla="*/ 0 w 378"/>
                  <a:gd name="T29" fmla="*/ 0 h 563"/>
                  <a:gd name="T30" fmla="*/ 0 w 378"/>
                  <a:gd name="T31" fmla="*/ 0 h 563"/>
                  <a:gd name="T32" fmla="*/ 0 w 378"/>
                  <a:gd name="T33" fmla="*/ 0 h 563"/>
                  <a:gd name="T34" fmla="*/ 0 w 378"/>
                  <a:gd name="T35" fmla="*/ 0 h 563"/>
                  <a:gd name="T36" fmla="*/ 0 w 378"/>
                  <a:gd name="T37" fmla="*/ 0 h 563"/>
                  <a:gd name="T38" fmla="*/ 0 w 378"/>
                  <a:gd name="T39" fmla="*/ 0 h 563"/>
                  <a:gd name="T40" fmla="*/ 0 w 378"/>
                  <a:gd name="T41" fmla="*/ 0 h 563"/>
                  <a:gd name="T42" fmla="*/ 0 w 378"/>
                  <a:gd name="T43" fmla="*/ 0 h 563"/>
                  <a:gd name="T44" fmla="*/ 0 w 378"/>
                  <a:gd name="T45" fmla="*/ 0 h 563"/>
                  <a:gd name="T46" fmla="*/ 0 w 378"/>
                  <a:gd name="T47" fmla="*/ 0 h 563"/>
                  <a:gd name="T48" fmla="*/ 0 w 378"/>
                  <a:gd name="T49" fmla="*/ 0 h 563"/>
                  <a:gd name="T50" fmla="*/ 0 w 378"/>
                  <a:gd name="T51" fmla="*/ 0 h 563"/>
                  <a:gd name="T52" fmla="*/ 0 w 378"/>
                  <a:gd name="T53" fmla="*/ 0 h 563"/>
                  <a:gd name="T54" fmla="*/ 0 w 378"/>
                  <a:gd name="T55" fmla="*/ 0 h 563"/>
                  <a:gd name="T56" fmla="*/ 0 w 378"/>
                  <a:gd name="T57" fmla="*/ 0 h 563"/>
                  <a:gd name="T58" fmla="*/ 0 w 378"/>
                  <a:gd name="T59" fmla="*/ 0 h 563"/>
                  <a:gd name="T60" fmla="*/ 0 w 378"/>
                  <a:gd name="T61" fmla="*/ 0 h 563"/>
                  <a:gd name="T62" fmla="*/ 0 w 378"/>
                  <a:gd name="T63" fmla="*/ 0 h 563"/>
                  <a:gd name="T64" fmla="*/ 0 w 378"/>
                  <a:gd name="T65" fmla="*/ 0 h 563"/>
                  <a:gd name="T66" fmla="*/ 0 w 378"/>
                  <a:gd name="T67" fmla="*/ 0 h 563"/>
                  <a:gd name="T68" fmla="*/ 0 w 378"/>
                  <a:gd name="T69" fmla="*/ 0 h 563"/>
                  <a:gd name="T70" fmla="*/ 0 w 378"/>
                  <a:gd name="T71" fmla="*/ 0 h 563"/>
                  <a:gd name="T72" fmla="*/ 0 w 378"/>
                  <a:gd name="T73" fmla="*/ 0 h 563"/>
                  <a:gd name="T74" fmla="*/ 0 w 378"/>
                  <a:gd name="T75" fmla="*/ 0 h 563"/>
                  <a:gd name="T76" fmla="*/ 0 w 378"/>
                  <a:gd name="T77" fmla="*/ 0 h 563"/>
                  <a:gd name="T78" fmla="*/ 0 w 378"/>
                  <a:gd name="T79" fmla="*/ 0 h 563"/>
                  <a:gd name="T80" fmla="*/ 0 w 378"/>
                  <a:gd name="T81" fmla="*/ 0 h 563"/>
                  <a:gd name="T82" fmla="*/ 0 w 378"/>
                  <a:gd name="T83" fmla="*/ 0 h 563"/>
                  <a:gd name="T84" fmla="*/ 0 w 378"/>
                  <a:gd name="T85" fmla="*/ 0 h 563"/>
                  <a:gd name="T86" fmla="*/ 0 w 378"/>
                  <a:gd name="T87" fmla="*/ 0 h 563"/>
                  <a:gd name="T88" fmla="*/ 0 w 378"/>
                  <a:gd name="T89" fmla="*/ 0 h 563"/>
                  <a:gd name="T90" fmla="*/ 0 w 378"/>
                  <a:gd name="T91" fmla="*/ 0 h 563"/>
                  <a:gd name="T92" fmla="*/ 0 w 378"/>
                  <a:gd name="T93" fmla="*/ 0 h 563"/>
                  <a:gd name="T94" fmla="*/ 0 w 378"/>
                  <a:gd name="T95" fmla="*/ 0 h 563"/>
                  <a:gd name="T96" fmla="*/ 0 w 378"/>
                  <a:gd name="T97" fmla="*/ 0 h 563"/>
                  <a:gd name="T98" fmla="*/ 0 w 378"/>
                  <a:gd name="T99" fmla="*/ 0 h 563"/>
                  <a:gd name="T100" fmla="*/ 0 w 378"/>
                  <a:gd name="T101" fmla="*/ 0 h 563"/>
                  <a:gd name="T102" fmla="*/ 0 w 378"/>
                  <a:gd name="T103" fmla="*/ 0 h 563"/>
                  <a:gd name="T104" fmla="*/ 0 w 378"/>
                  <a:gd name="T105" fmla="*/ 0 h 563"/>
                  <a:gd name="T106" fmla="*/ 0 w 378"/>
                  <a:gd name="T107" fmla="*/ 0 h 563"/>
                  <a:gd name="T108" fmla="*/ 0 w 378"/>
                  <a:gd name="T109" fmla="*/ 0 h 563"/>
                  <a:gd name="T110" fmla="*/ 0 w 378"/>
                  <a:gd name="T111" fmla="*/ 0 h 563"/>
                  <a:gd name="T112" fmla="*/ 0 w 378"/>
                  <a:gd name="T113" fmla="*/ 0 h 563"/>
                  <a:gd name="T114" fmla="*/ 0 w 378"/>
                  <a:gd name="T115" fmla="*/ 0 h 563"/>
                  <a:gd name="T116" fmla="*/ 0 w 378"/>
                  <a:gd name="T117" fmla="*/ 0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8"/>
                  <a:gd name="T178" fmla="*/ 0 h 563"/>
                  <a:gd name="T179" fmla="*/ 378 w 378"/>
                  <a:gd name="T180" fmla="*/ 563 h 5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8" h="563">
                    <a:moveTo>
                      <a:pt x="297" y="550"/>
                    </a:moveTo>
                    <a:lnTo>
                      <a:pt x="293" y="544"/>
                    </a:lnTo>
                    <a:lnTo>
                      <a:pt x="283" y="524"/>
                    </a:lnTo>
                    <a:lnTo>
                      <a:pt x="268" y="496"/>
                    </a:lnTo>
                    <a:lnTo>
                      <a:pt x="248" y="460"/>
                    </a:lnTo>
                    <a:lnTo>
                      <a:pt x="224" y="419"/>
                    </a:lnTo>
                    <a:lnTo>
                      <a:pt x="200" y="375"/>
                    </a:lnTo>
                    <a:lnTo>
                      <a:pt x="172" y="330"/>
                    </a:lnTo>
                    <a:lnTo>
                      <a:pt x="145" y="288"/>
                    </a:lnTo>
                    <a:lnTo>
                      <a:pt x="123" y="258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70" y="164"/>
                    </a:lnTo>
                    <a:lnTo>
                      <a:pt x="54" y="134"/>
                    </a:lnTo>
                    <a:lnTo>
                      <a:pt x="40" y="106"/>
                    </a:lnTo>
                    <a:lnTo>
                      <a:pt x="27" y="78"/>
                    </a:lnTo>
                    <a:lnTo>
                      <a:pt x="17" y="56"/>
                    </a:lnTo>
                    <a:lnTo>
                      <a:pt x="9" y="35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7" y="20"/>
                    </a:lnTo>
                    <a:lnTo>
                      <a:pt x="30" y="41"/>
                    </a:lnTo>
                    <a:lnTo>
                      <a:pt x="65" y="100"/>
                    </a:lnTo>
                    <a:lnTo>
                      <a:pt x="101" y="157"/>
                    </a:lnTo>
                    <a:lnTo>
                      <a:pt x="137" y="212"/>
                    </a:lnTo>
                    <a:lnTo>
                      <a:pt x="172" y="264"/>
                    </a:lnTo>
                    <a:lnTo>
                      <a:pt x="207" y="312"/>
                    </a:lnTo>
                    <a:lnTo>
                      <a:pt x="238" y="353"/>
                    </a:lnTo>
                    <a:lnTo>
                      <a:pt x="253" y="369"/>
                    </a:lnTo>
                    <a:lnTo>
                      <a:pt x="268" y="384"/>
                    </a:lnTo>
                    <a:lnTo>
                      <a:pt x="281" y="397"/>
                    </a:lnTo>
                    <a:lnTo>
                      <a:pt x="292" y="407"/>
                    </a:lnTo>
                    <a:lnTo>
                      <a:pt x="333" y="435"/>
                    </a:lnTo>
                    <a:lnTo>
                      <a:pt x="363" y="458"/>
                    </a:lnTo>
                    <a:lnTo>
                      <a:pt x="368" y="463"/>
                    </a:lnTo>
                    <a:lnTo>
                      <a:pt x="373" y="468"/>
                    </a:lnTo>
                    <a:lnTo>
                      <a:pt x="375" y="473"/>
                    </a:lnTo>
                    <a:lnTo>
                      <a:pt x="378" y="478"/>
                    </a:lnTo>
                    <a:lnTo>
                      <a:pt x="378" y="483"/>
                    </a:lnTo>
                    <a:lnTo>
                      <a:pt x="378" y="489"/>
                    </a:lnTo>
                    <a:lnTo>
                      <a:pt x="375" y="494"/>
                    </a:lnTo>
                    <a:lnTo>
                      <a:pt x="372" y="500"/>
                    </a:lnTo>
                    <a:lnTo>
                      <a:pt x="362" y="515"/>
                    </a:lnTo>
                    <a:lnTo>
                      <a:pt x="353" y="530"/>
                    </a:lnTo>
                    <a:lnTo>
                      <a:pt x="343" y="543"/>
                    </a:lnTo>
                    <a:lnTo>
                      <a:pt x="334" y="553"/>
                    </a:lnTo>
                    <a:lnTo>
                      <a:pt x="329" y="558"/>
                    </a:lnTo>
                    <a:lnTo>
                      <a:pt x="326" y="560"/>
                    </a:lnTo>
                    <a:lnTo>
                      <a:pt x="321" y="561"/>
                    </a:lnTo>
                    <a:lnTo>
                      <a:pt x="316" y="563"/>
                    </a:lnTo>
                    <a:lnTo>
                      <a:pt x="311" y="561"/>
                    </a:lnTo>
                    <a:lnTo>
                      <a:pt x="307" y="560"/>
                    </a:lnTo>
                    <a:lnTo>
                      <a:pt x="302" y="555"/>
                    </a:lnTo>
                    <a:lnTo>
                      <a:pt x="297" y="5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3" name="Freeform 174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4" name="Freeform 175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5" name="Freeform 176"/>
              <p:cNvSpPr>
                <a:spLocks/>
              </p:cNvSpPr>
              <p:nvPr/>
            </p:nvSpPr>
            <p:spPr bwMode="auto">
              <a:xfrm>
                <a:off x="1465" y="1976"/>
                <a:ext cx="101" cy="66"/>
              </a:xfrm>
              <a:custGeom>
                <a:avLst/>
                <a:gdLst>
                  <a:gd name="T0" fmla="*/ 0 w 505"/>
                  <a:gd name="T1" fmla="*/ 0 h 333"/>
                  <a:gd name="T2" fmla="*/ 0 w 505"/>
                  <a:gd name="T3" fmla="*/ 0 h 333"/>
                  <a:gd name="T4" fmla="*/ 0 w 505"/>
                  <a:gd name="T5" fmla="*/ 0 h 333"/>
                  <a:gd name="T6" fmla="*/ 0 w 505"/>
                  <a:gd name="T7" fmla="*/ 0 h 333"/>
                  <a:gd name="T8" fmla="*/ 0 w 505"/>
                  <a:gd name="T9" fmla="*/ 0 h 333"/>
                  <a:gd name="T10" fmla="*/ 0 w 505"/>
                  <a:gd name="T11" fmla="*/ 0 h 333"/>
                  <a:gd name="T12" fmla="*/ 0 w 505"/>
                  <a:gd name="T13" fmla="*/ 0 h 333"/>
                  <a:gd name="T14" fmla="*/ 0 w 505"/>
                  <a:gd name="T15" fmla="*/ 0 h 333"/>
                  <a:gd name="T16" fmla="*/ 0 w 505"/>
                  <a:gd name="T17" fmla="*/ 0 h 333"/>
                  <a:gd name="T18" fmla="*/ 0 w 505"/>
                  <a:gd name="T19" fmla="*/ 0 h 333"/>
                  <a:gd name="T20" fmla="*/ 0 w 505"/>
                  <a:gd name="T21" fmla="*/ 0 h 333"/>
                  <a:gd name="T22" fmla="*/ 0 w 505"/>
                  <a:gd name="T23" fmla="*/ 0 h 333"/>
                  <a:gd name="T24" fmla="*/ 0 w 505"/>
                  <a:gd name="T25" fmla="*/ 0 h 333"/>
                  <a:gd name="T26" fmla="*/ 0 w 505"/>
                  <a:gd name="T27" fmla="*/ 0 h 333"/>
                  <a:gd name="T28" fmla="*/ 0 w 505"/>
                  <a:gd name="T29" fmla="*/ 0 h 333"/>
                  <a:gd name="T30" fmla="*/ 0 w 505"/>
                  <a:gd name="T31" fmla="*/ 0 h 333"/>
                  <a:gd name="T32" fmla="*/ 0 w 505"/>
                  <a:gd name="T33" fmla="*/ 0 h 333"/>
                  <a:gd name="T34" fmla="*/ 0 w 505"/>
                  <a:gd name="T35" fmla="*/ 0 h 333"/>
                  <a:gd name="T36" fmla="*/ 0 w 505"/>
                  <a:gd name="T37" fmla="*/ 0 h 333"/>
                  <a:gd name="T38" fmla="*/ 0 w 505"/>
                  <a:gd name="T39" fmla="*/ 0 h 333"/>
                  <a:gd name="T40" fmla="*/ 0 w 505"/>
                  <a:gd name="T41" fmla="*/ 0 h 333"/>
                  <a:gd name="T42" fmla="*/ 0 w 505"/>
                  <a:gd name="T43" fmla="*/ 0 h 333"/>
                  <a:gd name="T44" fmla="*/ 0 w 505"/>
                  <a:gd name="T45" fmla="*/ 0 h 333"/>
                  <a:gd name="T46" fmla="*/ 0 w 505"/>
                  <a:gd name="T47" fmla="*/ 0 h 333"/>
                  <a:gd name="T48" fmla="*/ 0 w 505"/>
                  <a:gd name="T49" fmla="*/ 0 h 333"/>
                  <a:gd name="T50" fmla="*/ 0 w 505"/>
                  <a:gd name="T51" fmla="*/ 0 h 333"/>
                  <a:gd name="T52" fmla="*/ 0 w 505"/>
                  <a:gd name="T53" fmla="*/ 0 h 333"/>
                  <a:gd name="T54" fmla="*/ 0 w 505"/>
                  <a:gd name="T55" fmla="*/ 0 h 333"/>
                  <a:gd name="T56" fmla="*/ 0 w 505"/>
                  <a:gd name="T57" fmla="*/ 0 h 333"/>
                  <a:gd name="T58" fmla="*/ 0 w 505"/>
                  <a:gd name="T59" fmla="*/ 0 h 333"/>
                  <a:gd name="T60" fmla="*/ 0 w 505"/>
                  <a:gd name="T61" fmla="*/ 0 h 333"/>
                  <a:gd name="T62" fmla="*/ 0 w 505"/>
                  <a:gd name="T63" fmla="*/ 0 h 333"/>
                  <a:gd name="T64" fmla="*/ 0 w 505"/>
                  <a:gd name="T65" fmla="*/ 0 h 333"/>
                  <a:gd name="T66" fmla="*/ 0 w 505"/>
                  <a:gd name="T67" fmla="*/ 0 h 333"/>
                  <a:gd name="T68" fmla="*/ 0 w 505"/>
                  <a:gd name="T69" fmla="*/ 0 h 333"/>
                  <a:gd name="T70" fmla="*/ 0 w 505"/>
                  <a:gd name="T71" fmla="*/ 0 h 333"/>
                  <a:gd name="T72" fmla="*/ 0 w 505"/>
                  <a:gd name="T73" fmla="*/ 0 h 333"/>
                  <a:gd name="T74" fmla="*/ 0 w 505"/>
                  <a:gd name="T75" fmla="*/ 0 h 333"/>
                  <a:gd name="T76" fmla="*/ 0 w 505"/>
                  <a:gd name="T77" fmla="*/ 0 h 333"/>
                  <a:gd name="T78" fmla="*/ 0 w 505"/>
                  <a:gd name="T79" fmla="*/ 0 h 333"/>
                  <a:gd name="T80" fmla="*/ 0 w 505"/>
                  <a:gd name="T81" fmla="*/ 0 h 333"/>
                  <a:gd name="T82" fmla="*/ 0 w 505"/>
                  <a:gd name="T83" fmla="*/ 0 h 333"/>
                  <a:gd name="T84" fmla="*/ 0 w 505"/>
                  <a:gd name="T85" fmla="*/ 0 h 333"/>
                  <a:gd name="T86" fmla="*/ 0 w 505"/>
                  <a:gd name="T87" fmla="*/ 0 h 333"/>
                  <a:gd name="T88" fmla="*/ 0 w 505"/>
                  <a:gd name="T89" fmla="*/ 0 h 333"/>
                  <a:gd name="T90" fmla="*/ 0 w 505"/>
                  <a:gd name="T91" fmla="*/ 0 h 333"/>
                  <a:gd name="T92" fmla="*/ 0 w 505"/>
                  <a:gd name="T93" fmla="*/ 0 h 333"/>
                  <a:gd name="T94" fmla="*/ 0 w 505"/>
                  <a:gd name="T95" fmla="*/ 0 h 333"/>
                  <a:gd name="T96" fmla="*/ 0 w 505"/>
                  <a:gd name="T97" fmla="*/ 0 h 3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5"/>
                  <a:gd name="T148" fmla="*/ 0 h 333"/>
                  <a:gd name="T149" fmla="*/ 505 w 505"/>
                  <a:gd name="T150" fmla="*/ 333 h 33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5" h="333">
                    <a:moveTo>
                      <a:pt x="36" y="27"/>
                    </a:moveTo>
                    <a:lnTo>
                      <a:pt x="74" y="52"/>
                    </a:lnTo>
                    <a:lnTo>
                      <a:pt x="114" y="80"/>
                    </a:lnTo>
                    <a:lnTo>
                      <a:pt x="156" y="107"/>
                    </a:lnTo>
                    <a:lnTo>
                      <a:pt x="198" y="136"/>
                    </a:lnTo>
                    <a:lnTo>
                      <a:pt x="243" y="163"/>
                    </a:lnTo>
                    <a:lnTo>
                      <a:pt x="287" y="191"/>
                    </a:lnTo>
                    <a:lnTo>
                      <a:pt x="331" y="216"/>
                    </a:lnTo>
                    <a:lnTo>
                      <a:pt x="373" y="239"/>
                    </a:lnTo>
                    <a:lnTo>
                      <a:pt x="387" y="247"/>
                    </a:lnTo>
                    <a:lnTo>
                      <a:pt x="421" y="267"/>
                    </a:lnTo>
                    <a:lnTo>
                      <a:pt x="429" y="273"/>
                    </a:lnTo>
                    <a:lnTo>
                      <a:pt x="438" y="280"/>
                    </a:lnTo>
                    <a:lnTo>
                      <a:pt x="447" y="288"/>
                    </a:lnTo>
                    <a:lnTo>
                      <a:pt x="454" y="295"/>
                    </a:lnTo>
                    <a:lnTo>
                      <a:pt x="460" y="304"/>
                    </a:lnTo>
                    <a:lnTo>
                      <a:pt x="465" y="314"/>
                    </a:lnTo>
                    <a:lnTo>
                      <a:pt x="469" y="323"/>
                    </a:lnTo>
                    <a:lnTo>
                      <a:pt x="472" y="333"/>
                    </a:lnTo>
                    <a:lnTo>
                      <a:pt x="477" y="317"/>
                    </a:lnTo>
                    <a:lnTo>
                      <a:pt x="487" y="277"/>
                    </a:lnTo>
                    <a:lnTo>
                      <a:pt x="498" y="236"/>
                    </a:lnTo>
                    <a:lnTo>
                      <a:pt x="505" y="209"/>
                    </a:lnTo>
                    <a:lnTo>
                      <a:pt x="497" y="213"/>
                    </a:lnTo>
                    <a:lnTo>
                      <a:pt x="470" y="217"/>
                    </a:lnTo>
                    <a:lnTo>
                      <a:pt x="453" y="217"/>
                    </a:lnTo>
                    <a:lnTo>
                      <a:pt x="433" y="217"/>
                    </a:lnTo>
                    <a:lnTo>
                      <a:pt x="422" y="214"/>
                    </a:lnTo>
                    <a:lnTo>
                      <a:pt x="411" y="212"/>
                    </a:lnTo>
                    <a:lnTo>
                      <a:pt x="399" y="209"/>
                    </a:lnTo>
                    <a:lnTo>
                      <a:pt x="387" y="206"/>
                    </a:lnTo>
                    <a:lnTo>
                      <a:pt x="358" y="193"/>
                    </a:lnTo>
                    <a:lnTo>
                      <a:pt x="321" y="174"/>
                    </a:lnTo>
                    <a:lnTo>
                      <a:pt x="277" y="153"/>
                    </a:lnTo>
                    <a:lnTo>
                      <a:pt x="232" y="129"/>
                    </a:lnTo>
                    <a:lnTo>
                      <a:pt x="186" y="104"/>
                    </a:lnTo>
                    <a:lnTo>
                      <a:pt x="142" y="81"/>
                    </a:lnTo>
                    <a:lnTo>
                      <a:pt x="105" y="60"/>
                    </a:lnTo>
                    <a:lnTo>
                      <a:pt x="76" y="42"/>
                    </a:lnTo>
                    <a:lnTo>
                      <a:pt x="52" y="28"/>
                    </a:lnTo>
                    <a:lnTo>
                      <a:pt x="32" y="16"/>
                    </a:lnTo>
                    <a:lnTo>
                      <a:pt x="16" y="7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5" y="12"/>
                    </a:lnTo>
                    <a:lnTo>
                      <a:pt x="36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6" name="Freeform 177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7" name="Freeform 178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8" name="Freeform 179"/>
              <p:cNvSpPr>
                <a:spLocks/>
              </p:cNvSpPr>
              <p:nvPr/>
            </p:nvSpPr>
            <p:spPr bwMode="auto">
              <a:xfrm>
                <a:off x="1443" y="2043"/>
                <a:ext cx="117" cy="46"/>
              </a:xfrm>
              <a:custGeom>
                <a:avLst/>
                <a:gdLst>
                  <a:gd name="T0" fmla="*/ 0 w 583"/>
                  <a:gd name="T1" fmla="*/ 0 h 228"/>
                  <a:gd name="T2" fmla="*/ 0 w 583"/>
                  <a:gd name="T3" fmla="*/ 0 h 228"/>
                  <a:gd name="T4" fmla="*/ 0 w 583"/>
                  <a:gd name="T5" fmla="*/ 0 h 228"/>
                  <a:gd name="T6" fmla="*/ 0 w 583"/>
                  <a:gd name="T7" fmla="*/ 0 h 228"/>
                  <a:gd name="T8" fmla="*/ 0 w 583"/>
                  <a:gd name="T9" fmla="*/ 0 h 228"/>
                  <a:gd name="T10" fmla="*/ 0 w 583"/>
                  <a:gd name="T11" fmla="*/ 0 h 228"/>
                  <a:gd name="T12" fmla="*/ 0 w 583"/>
                  <a:gd name="T13" fmla="*/ 0 h 228"/>
                  <a:gd name="T14" fmla="*/ 0 w 583"/>
                  <a:gd name="T15" fmla="*/ 0 h 228"/>
                  <a:gd name="T16" fmla="*/ 0 w 583"/>
                  <a:gd name="T17" fmla="*/ 0 h 228"/>
                  <a:gd name="T18" fmla="*/ 0 w 583"/>
                  <a:gd name="T19" fmla="*/ 0 h 228"/>
                  <a:gd name="T20" fmla="*/ 0 w 583"/>
                  <a:gd name="T21" fmla="*/ 0 h 228"/>
                  <a:gd name="T22" fmla="*/ 0 w 583"/>
                  <a:gd name="T23" fmla="*/ 0 h 228"/>
                  <a:gd name="T24" fmla="*/ 0 w 583"/>
                  <a:gd name="T25" fmla="*/ 0 h 228"/>
                  <a:gd name="T26" fmla="*/ 0 w 583"/>
                  <a:gd name="T27" fmla="*/ 0 h 228"/>
                  <a:gd name="T28" fmla="*/ 0 w 583"/>
                  <a:gd name="T29" fmla="*/ 0 h 228"/>
                  <a:gd name="T30" fmla="*/ 0 w 583"/>
                  <a:gd name="T31" fmla="*/ 0 h 228"/>
                  <a:gd name="T32" fmla="*/ 0 w 583"/>
                  <a:gd name="T33" fmla="*/ 0 h 228"/>
                  <a:gd name="T34" fmla="*/ 0 w 583"/>
                  <a:gd name="T35" fmla="*/ 0 h 228"/>
                  <a:gd name="T36" fmla="*/ 0 w 583"/>
                  <a:gd name="T37" fmla="*/ 0 h 228"/>
                  <a:gd name="T38" fmla="*/ 0 w 583"/>
                  <a:gd name="T39" fmla="*/ 0 h 228"/>
                  <a:gd name="T40" fmla="*/ 0 w 583"/>
                  <a:gd name="T41" fmla="*/ 0 h 228"/>
                  <a:gd name="T42" fmla="*/ 0 w 583"/>
                  <a:gd name="T43" fmla="*/ 0 h 228"/>
                  <a:gd name="T44" fmla="*/ 0 w 583"/>
                  <a:gd name="T45" fmla="*/ 0 h 228"/>
                  <a:gd name="T46" fmla="*/ 0 w 583"/>
                  <a:gd name="T47" fmla="*/ 0 h 228"/>
                  <a:gd name="T48" fmla="*/ 0 w 583"/>
                  <a:gd name="T49" fmla="*/ 0 h 228"/>
                  <a:gd name="T50" fmla="*/ 0 w 583"/>
                  <a:gd name="T51" fmla="*/ 0 h 228"/>
                  <a:gd name="T52" fmla="*/ 0 w 583"/>
                  <a:gd name="T53" fmla="*/ 0 h 228"/>
                  <a:gd name="T54" fmla="*/ 0 w 583"/>
                  <a:gd name="T55" fmla="*/ 0 h 228"/>
                  <a:gd name="T56" fmla="*/ 0 w 583"/>
                  <a:gd name="T57" fmla="*/ 0 h 228"/>
                  <a:gd name="T58" fmla="*/ 0 w 583"/>
                  <a:gd name="T59" fmla="*/ 0 h 228"/>
                  <a:gd name="T60" fmla="*/ 0 w 583"/>
                  <a:gd name="T61" fmla="*/ 0 h 228"/>
                  <a:gd name="T62" fmla="*/ 0 w 583"/>
                  <a:gd name="T63" fmla="*/ 0 h 228"/>
                  <a:gd name="T64" fmla="*/ 0 w 583"/>
                  <a:gd name="T65" fmla="*/ 0 h 228"/>
                  <a:gd name="T66" fmla="*/ 0 w 583"/>
                  <a:gd name="T67" fmla="*/ 0 h 228"/>
                  <a:gd name="T68" fmla="*/ 0 w 583"/>
                  <a:gd name="T69" fmla="*/ 0 h 228"/>
                  <a:gd name="T70" fmla="*/ 0 w 583"/>
                  <a:gd name="T71" fmla="*/ 0 h 228"/>
                  <a:gd name="T72" fmla="*/ 0 w 583"/>
                  <a:gd name="T73" fmla="*/ 0 h 228"/>
                  <a:gd name="T74" fmla="*/ 0 w 583"/>
                  <a:gd name="T75" fmla="*/ 0 h 228"/>
                  <a:gd name="T76" fmla="*/ 0 w 583"/>
                  <a:gd name="T77" fmla="*/ 0 h 228"/>
                  <a:gd name="T78" fmla="*/ 0 w 583"/>
                  <a:gd name="T79" fmla="*/ 0 h 228"/>
                  <a:gd name="T80" fmla="*/ 0 w 583"/>
                  <a:gd name="T81" fmla="*/ 0 h 228"/>
                  <a:gd name="T82" fmla="*/ 0 w 583"/>
                  <a:gd name="T83" fmla="*/ 0 h 228"/>
                  <a:gd name="T84" fmla="*/ 0 w 583"/>
                  <a:gd name="T85" fmla="*/ 0 h 228"/>
                  <a:gd name="T86" fmla="*/ 0 w 583"/>
                  <a:gd name="T87" fmla="*/ 0 h 228"/>
                  <a:gd name="T88" fmla="*/ 0 w 583"/>
                  <a:gd name="T89" fmla="*/ 0 h 228"/>
                  <a:gd name="T90" fmla="*/ 0 w 583"/>
                  <a:gd name="T91" fmla="*/ 0 h 228"/>
                  <a:gd name="T92" fmla="*/ 0 w 583"/>
                  <a:gd name="T93" fmla="*/ 0 h 228"/>
                  <a:gd name="T94" fmla="*/ 0 w 583"/>
                  <a:gd name="T95" fmla="*/ 0 h 228"/>
                  <a:gd name="T96" fmla="*/ 0 w 583"/>
                  <a:gd name="T97" fmla="*/ 0 h 228"/>
                  <a:gd name="T98" fmla="*/ 0 w 583"/>
                  <a:gd name="T99" fmla="*/ 0 h 228"/>
                  <a:gd name="T100" fmla="*/ 0 w 583"/>
                  <a:gd name="T101" fmla="*/ 0 h 228"/>
                  <a:gd name="T102" fmla="*/ 0 w 583"/>
                  <a:gd name="T103" fmla="*/ 0 h 228"/>
                  <a:gd name="T104" fmla="*/ 0 w 583"/>
                  <a:gd name="T105" fmla="*/ 0 h 2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3"/>
                  <a:gd name="T160" fmla="*/ 0 h 228"/>
                  <a:gd name="T161" fmla="*/ 583 w 583"/>
                  <a:gd name="T162" fmla="*/ 228 h 2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3" h="228">
                    <a:moveTo>
                      <a:pt x="583" y="228"/>
                    </a:moveTo>
                    <a:lnTo>
                      <a:pt x="579" y="225"/>
                    </a:lnTo>
                    <a:lnTo>
                      <a:pt x="569" y="217"/>
                    </a:lnTo>
                    <a:lnTo>
                      <a:pt x="551" y="206"/>
                    </a:lnTo>
                    <a:lnTo>
                      <a:pt x="528" y="191"/>
                    </a:lnTo>
                    <a:lnTo>
                      <a:pt x="497" y="175"/>
                    </a:lnTo>
                    <a:lnTo>
                      <a:pt x="459" y="157"/>
                    </a:lnTo>
                    <a:lnTo>
                      <a:pt x="438" y="148"/>
                    </a:lnTo>
                    <a:lnTo>
                      <a:pt x="415" y="140"/>
                    </a:lnTo>
                    <a:lnTo>
                      <a:pt x="390" y="132"/>
                    </a:lnTo>
                    <a:lnTo>
                      <a:pt x="366" y="123"/>
                    </a:lnTo>
                    <a:lnTo>
                      <a:pt x="293" y="102"/>
                    </a:lnTo>
                    <a:lnTo>
                      <a:pt x="218" y="79"/>
                    </a:lnTo>
                    <a:lnTo>
                      <a:pt x="147" y="55"/>
                    </a:lnTo>
                    <a:lnTo>
                      <a:pt x="84" y="34"/>
                    </a:lnTo>
                    <a:lnTo>
                      <a:pt x="35" y="1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29" y="5"/>
                    </a:lnTo>
                    <a:lnTo>
                      <a:pt x="76" y="20"/>
                    </a:lnTo>
                    <a:lnTo>
                      <a:pt x="127" y="35"/>
                    </a:lnTo>
                    <a:lnTo>
                      <a:pt x="181" y="50"/>
                    </a:lnTo>
                    <a:lnTo>
                      <a:pt x="236" y="65"/>
                    </a:lnTo>
                    <a:lnTo>
                      <a:pt x="288" y="79"/>
                    </a:lnTo>
                    <a:lnTo>
                      <a:pt x="337" y="90"/>
                    </a:lnTo>
                    <a:lnTo>
                      <a:pt x="361" y="93"/>
                    </a:lnTo>
                    <a:lnTo>
                      <a:pt x="382" y="97"/>
                    </a:lnTo>
                    <a:lnTo>
                      <a:pt x="402" y="98"/>
                    </a:lnTo>
                    <a:lnTo>
                      <a:pt x="419" y="100"/>
                    </a:lnTo>
                    <a:lnTo>
                      <a:pt x="435" y="100"/>
                    </a:lnTo>
                    <a:lnTo>
                      <a:pt x="450" y="100"/>
                    </a:lnTo>
                    <a:lnTo>
                      <a:pt x="463" y="98"/>
                    </a:lnTo>
                    <a:lnTo>
                      <a:pt x="475" y="96"/>
                    </a:lnTo>
                    <a:lnTo>
                      <a:pt x="497" y="91"/>
                    </a:lnTo>
                    <a:lnTo>
                      <a:pt x="515" y="84"/>
                    </a:lnTo>
                    <a:lnTo>
                      <a:pt x="530" y="77"/>
                    </a:lnTo>
                    <a:lnTo>
                      <a:pt x="543" y="71"/>
                    </a:lnTo>
                    <a:lnTo>
                      <a:pt x="553" y="66"/>
                    </a:lnTo>
                    <a:lnTo>
                      <a:pt x="563" y="65"/>
                    </a:lnTo>
                    <a:lnTo>
                      <a:pt x="565" y="65"/>
                    </a:lnTo>
                    <a:lnTo>
                      <a:pt x="566" y="66"/>
                    </a:lnTo>
                    <a:lnTo>
                      <a:pt x="569" y="69"/>
                    </a:lnTo>
                    <a:lnTo>
                      <a:pt x="570" y="72"/>
                    </a:lnTo>
                    <a:lnTo>
                      <a:pt x="574" y="80"/>
                    </a:lnTo>
                    <a:lnTo>
                      <a:pt x="576" y="90"/>
                    </a:lnTo>
                    <a:lnTo>
                      <a:pt x="580" y="116"/>
                    </a:lnTo>
                    <a:lnTo>
                      <a:pt x="581" y="146"/>
                    </a:lnTo>
                    <a:lnTo>
                      <a:pt x="583" y="202"/>
                    </a:lnTo>
                    <a:lnTo>
                      <a:pt x="583" y="2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9" name="Freeform 180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0" name="Freeform 181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1" name="Freeform 182"/>
              <p:cNvSpPr>
                <a:spLocks/>
              </p:cNvSpPr>
              <p:nvPr/>
            </p:nvSpPr>
            <p:spPr bwMode="auto">
              <a:xfrm>
                <a:off x="1442" y="2104"/>
                <a:ext cx="121" cy="18"/>
              </a:xfrm>
              <a:custGeom>
                <a:avLst/>
                <a:gdLst>
                  <a:gd name="T0" fmla="*/ 0 w 607"/>
                  <a:gd name="T1" fmla="*/ 0 h 87"/>
                  <a:gd name="T2" fmla="*/ 0 w 607"/>
                  <a:gd name="T3" fmla="*/ 0 h 87"/>
                  <a:gd name="T4" fmla="*/ 0 w 607"/>
                  <a:gd name="T5" fmla="*/ 0 h 87"/>
                  <a:gd name="T6" fmla="*/ 0 w 607"/>
                  <a:gd name="T7" fmla="*/ 0 h 87"/>
                  <a:gd name="T8" fmla="*/ 0 w 607"/>
                  <a:gd name="T9" fmla="*/ 0 h 87"/>
                  <a:gd name="T10" fmla="*/ 0 w 607"/>
                  <a:gd name="T11" fmla="*/ 0 h 87"/>
                  <a:gd name="T12" fmla="*/ 0 w 607"/>
                  <a:gd name="T13" fmla="*/ 0 h 87"/>
                  <a:gd name="T14" fmla="*/ 0 w 607"/>
                  <a:gd name="T15" fmla="*/ 0 h 87"/>
                  <a:gd name="T16" fmla="*/ 0 w 607"/>
                  <a:gd name="T17" fmla="*/ 0 h 87"/>
                  <a:gd name="T18" fmla="*/ 0 w 607"/>
                  <a:gd name="T19" fmla="*/ 0 h 87"/>
                  <a:gd name="T20" fmla="*/ 0 w 607"/>
                  <a:gd name="T21" fmla="*/ 0 h 87"/>
                  <a:gd name="T22" fmla="*/ 0 w 607"/>
                  <a:gd name="T23" fmla="*/ 0 h 87"/>
                  <a:gd name="T24" fmla="*/ 0 w 607"/>
                  <a:gd name="T25" fmla="*/ 0 h 87"/>
                  <a:gd name="T26" fmla="*/ 0 w 607"/>
                  <a:gd name="T27" fmla="*/ 0 h 87"/>
                  <a:gd name="T28" fmla="*/ 0 w 607"/>
                  <a:gd name="T29" fmla="*/ 0 h 87"/>
                  <a:gd name="T30" fmla="*/ 0 w 607"/>
                  <a:gd name="T31" fmla="*/ 0 h 87"/>
                  <a:gd name="T32" fmla="*/ 0 w 607"/>
                  <a:gd name="T33" fmla="*/ 0 h 87"/>
                  <a:gd name="T34" fmla="*/ 0 w 607"/>
                  <a:gd name="T35" fmla="*/ 0 h 87"/>
                  <a:gd name="T36" fmla="*/ 0 w 607"/>
                  <a:gd name="T37" fmla="*/ 0 h 87"/>
                  <a:gd name="T38" fmla="*/ 0 w 607"/>
                  <a:gd name="T39" fmla="*/ 0 h 87"/>
                  <a:gd name="T40" fmla="*/ 0 w 607"/>
                  <a:gd name="T41" fmla="*/ 0 h 87"/>
                  <a:gd name="T42" fmla="*/ 0 w 607"/>
                  <a:gd name="T43" fmla="*/ 0 h 87"/>
                  <a:gd name="T44" fmla="*/ 0 w 607"/>
                  <a:gd name="T45" fmla="*/ 0 h 87"/>
                  <a:gd name="T46" fmla="*/ 0 w 607"/>
                  <a:gd name="T47" fmla="*/ 0 h 87"/>
                  <a:gd name="T48" fmla="*/ 0 w 607"/>
                  <a:gd name="T49" fmla="*/ 0 h 87"/>
                  <a:gd name="T50" fmla="*/ 0 w 607"/>
                  <a:gd name="T51" fmla="*/ 0 h 87"/>
                  <a:gd name="T52" fmla="*/ 0 w 607"/>
                  <a:gd name="T53" fmla="*/ 0 h 87"/>
                  <a:gd name="T54" fmla="*/ 0 w 607"/>
                  <a:gd name="T55" fmla="*/ 0 h 87"/>
                  <a:gd name="T56" fmla="*/ 0 w 607"/>
                  <a:gd name="T57" fmla="*/ 0 h 87"/>
                  <a:gd name="T58" fmla="*/ 0 w 607"/>
                  <a:gd name="T59" fmla="*/ 0 h 87"/>
                  <a:gd name="T60" fmla="*/ 0 w 607"/>
                  <a:gd name="T61" fmla="*/ 0 h 87"/>
                  <a:gd name="T62" fmla="*/ 0 w 607"/>
                  <a:gd name="T63" fmla="*/ 0 h 87"/>
                  <a:gd name="T64" fmla="*/ 0 w 607"/>
                  <a:gd name="T65" fmla="*/ 0 h 87"/>
                  <a:gd name="T66" fmla="*/ 0 w 607"/>
                  <a:gd name="T67" fmla="*/ 0 h 87"/>
                  <a:gd name="T68" fmla="*/ 0 w 607"/>
                  <a:gd name="T69" fmla="*/ 0 h 87"/>
                  <a:gd name="T70" fmla="*/ 0 w 607"/>
                  <a:gd name="T71" fmla="*/ 0 h 87"/>
                  <a:gd name="T72" fmla="*/ 0 w 607"/>
                  <a:gd name="T73" fmla="*/ 0 h 87"/>
                  <a:gd name="T74" fmla="*/ 0 w 607"/>
                  <a:gd name="T75" fmla="*/ 0 h 87"/>
                  <a:gd name="T76" fmla="*/ 0 w 607"/>
                  <a:gd name="T77" fmla="*/ 0 h 87"/>
                  <a:gd name="T78" fmla="*/ 0 w 607"/>
                  <a:gd name="T79" fmla="*/ 0 h 87"/>
                  <a:gd name="T80" fmla="*/ 0 w 607"/>
                  <a:gd name="T81" fmla="*/ 0 h 87"/>
                  <a:gd name="T82" fmla="*/ 0 w 607"/>
                  <a:gd name="T83" fmla="*/ 0 h 87"/>
                  <a:gd name="T84" fmla="*/ 0 w 607"/>
                  <a:gd name="T85" fmla="*/ 0 h 87"/>
                  <a:gd name="T86" fmla="*/ 0 w 607"/>
                  <a:gd name="T87" fmla="*/ 0 h 87"/>
                  <a:gd name="T88" fmla="*/ 0 w 607"/>
                  <a:gd name="T89" fmla="*/ 0 h 87"/>
                  <a:gd name="T90" fmla="*/ 0 w 607"/>
                  <a:gd name="T91" fmla="*/ 0 h 87"/>
                  <a:gd name="T92" fmla="*/ 0 w 607"/>
                  <a:gd name="T93" fmla="*/ 0 h 87"/>
                  <a:gd name="T94" fmla="*/ 0 w 607"/>
                  <a:gd name="T95" fmla="*/ 0 h 87"/>
                  <a:gd name="T96" fmla="*/ 0 w 607"/>
                  <a:gd name="T97" fmla="*/ 0 h 87"/>
                  <a:gd name="T98" fmla="*/ 0 w 607"/>
                  <a:gd name="T99" fmla="*/ 0 h 87"/>
                  <a:gd name="T100" fmla="*/ 0 w 607"/>
                  <a:gd name="T101" fmla="*/ 0 h 87"/>
                  <a:gd name="T102" fmla="*/ 0 w 607"/>
                  <a:gd name="T103" fmla="*/ 0 h 87"/>
                  <a:gd name="T104" fmla="*/ 0 w 607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7"/>
                  <a:gd name="T160" fmla="*/ 0 h 87"/>
                  <a:gd name="T161" fmla="*/ 607 w 607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7" h="87">
                    <a:moveTo>
                      <a:pt x="121" y="80"/>
                    </a:moveTo>
                    <a:lnTo>
                      <a:pt x="176" y="76"/>
                    </a:lnTo>
                    <a:lnTo>
                      <a:pt x="241" y="73"/>
                    </a:lnTo>
                    <a:lnTo>
                      <a:pt x="310" y="71"/>
                    </a:lnTo>
                    <a:lnTo>
                      <a:pt x="379" y="68"/>
                    </a:lnTo>
                    <a:lnTo>
                      <a:pt x="445" y="68"/>
                    </a:lnTo>
                    <a:lnTo>
                      <a:pt x="502" y="70"/>
                    </a:lnTo>
                    <a:lnTo>
                      <a:pt x="527" y="72"/>
                    </a:lnTo>
                    <a:lnTo>
                      <a:pt x="549" y="73"/>
                    </a:lnTo>
                    <a:lnTo>
                      <a:pt x="567" y="77"/>
                    </a:lnTo>
                    <a:lnTo>
                      <a:pt x="581" y="80"/>
                    </a:lnTo>
                    <a:lnTo>
                      <a:pt x="591" y="82"/>
                    </a:lnTo>
                    <a:lnTo>
                      <a:pt x="598" y="83"/>
                    </a:lnTo>
                    <a:lnTo>
                      <a:pt x="603" y="82"/>
                    </a:lnTo>
                    <a:lnTo>
                      <a:pt x="606" y="81"/>
                    </a:lnTo>
                    <a:lnTo>
                      <a:pt x="607" y="77"/>
                    </a:lnTo>
                    <a:lnTo>
                      <a:pt x="607" y="72"/>
                    </a:lnTo>
                    <a:lnTo>
                      <a:pt x="606" y="66"/>
                    </a:lnTo>
                    <a:lnTo>
                      <a:pt x="603" y="60"/>
                    </a:lnTo>
                    <a:lnTo>
                      <a:pt x="596" y="47"/>
                    </a:lnTo>
                    <a:lnTo>
                      <a:pt x="587" y="32"/>
                    </a:lnTo>
                    <a:lnTo>
                      <a:pt x="578" y="20"/>
                    </a:lnTo>
                    <a:lnTo>
                      <a:pt x="571" y="11"/>
                    </a:lnTo>
                    <a:lnTo>
                      <a:pt x="566" y="5"/>
                    </a:lnTo>
                    <a:lnTo>
                      <a:pt x="561" y="1"/>
                    </a:lnTo>
                    <a:lnTo>
                      <a:pt x="556" y="0"/>
                    </a:lnTo>
                    <a:lnTo>
                      <a:pt x="551" y="1"/>
                    </a:lnTo>
                    <a:lnTo>
                      <a:pt x="531" y="8"/>
                    </a:lnTo>
                    <a:lnTo>
                      <a:pt x="497" y="21"/>
                    </a:lnTo>
                    <a:lnTo>
                      <a:pt x="475" y="27"/>
                    </a:lnTo>
                    <a:lnTo>
                      <a:pt x="453" y="33"/>
                    </a:lnTo>
                    <a:lnTo>
                      <a:pt x="432" y="37"/>
                    </a:lnTo>
                    <a:lnTo>
                      <a:pt x="412" y="41"/>
                    </a:lnTo>
                    <a:lnTo>
                      <a:pt x="370" y="46"/>
                    </a:lnTo>
                    <a:lnTo>
                      <a:pt x="324" y="51"/>
                    </a:lnTo>
                    <a:lnTo>
                      <a:pt x="300" y="52"/>
                    </a:lnTo>
                    <a:lnTo>
                      <a:pt x="274" y="55"/>
                    </a:lnTo>
                    <a:lnTo>
                      <a:pt x="245" y="56"/>
                    </a:lnTo>
                    <a:lnTo>
                      <a:pt x="218" y="57"/>
                    </a:lnTo>
                    <a:lnTo>
                      <a:pt x="191" y="60"/>
                    </a:lnTo>
                    <a:lnTo>
                      <a:pt x="168" y="61"/>
                    </a:lnTo>
                    <a:lnTo>
                      <a:pt x="146" y="63"/>
                    </a:lnTo>
                    <a:lnTo>
                      <a:pt x="131" y="65"/>
                    </a:lnTo>
                    <a:lnTo>
                      <a:pt x="109" y="70"/>
                    </a:lnTo>
                    <a:lnTo>
                      <a:pt x="77" y="75"/>
                    </a:lnTo>
                    <a:lnTo>
                      <a:pt x="43" y="80"/>
                    </a:lnTo>
                    <a:lnTo>
                      <a:pt x="14" y="83"/>
                    </a:lnTo>
                    <a:lnTo>
                      <a:pt x="5" y="86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8" y="87"/>
                    </a:lnTo>
                    <a:lnTo>
                      <a:pt x="45" y="86"/>
                    </a:lnTo>
                    <a:lnTo>
                      <a:pt x="121" y="8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2" name="Freeform 183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3" name="Freeform 184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4" name="Freeform 185"/>
              <p:cNvSpPr>
                <a:spLocks/>
              </p:cNvSpPr>
              <p:nvPr/>
            </p:nvSpPr>
            <p:spPr bwMode="auto">
              <a:xfrm>
                <a:off x="1450" y="2140"/>
                <a:ext cx="136" cy="83"/>
              </a:xfrm>
              <a:custGeom>
                <a:avLst/>
                <a:gdLst>
                  <a:gd name="T0" fmla="*/ 0 w 680"/>
                  <a:gd name="T1" fmla="*/ 0 h 415"/>
                  <a:gd name="T2" fmla="*/ 0 w 680"/>
                  <a:gd name="T3" fmla="*/ 0 h 415"/>
                  <a:gd name="T4" fmla="*/ 0 w 680"/>
                  <a:gd name="T5" fmla="*/ 0 h 415"/>
                  <a:gd name="T6" fmla="*/ 0 w 680"/>
                  <a:gd name="T7" fmla="*/ 0 h 415"/>
                  <a:gd name="T8" fmla="*/ 0 w 680"/>
                  <a:gd name="T9" fmla="*/ 0 h 415"/>
                  <a:gd name="T10" fmla="*/ 0 w 680"/>
                  <a:gd name="T11" fmla="*/ 0 h 415"/>
                  <a:gd name="T12" fmla="*/ 0 w 680"/>
                  <a:gd name="T13" fmla="*/ 0 h 415"/>
                  <a:gd name="T14" fmla="*/ 0 w 680"/>
                  <a:gd name="T15" fmla="*/ 0 h 415"/>
                  <a:gd name="T16" fmla="*/ 0 w 680"/>
                  <a:gd name="T17" fmla="*/ 0 h 415"/>
                  <a:gd name="T18" fmla="*/ 0 w 680"/>
                  <a:gd name="T19" fmla="*/ 0 h 415"/>
                  <a:gd name="T20" fmla="*/ 0 w 680"/>
                  <a:gd name="T21" fmla="*/ 0 h 415"/>
                  <a:gd name="T22" fmla="*/ 0 w 680"/>
                  <a:gd name="T23" fmla="*/ 0 h 415"/>
                  <a:gd name="T24" fmla="*/ 0 w 680"/>
                  <a:gd name="T25" fmla="*/ 0 h 415"/>
                  <a:gd name="T26" fmla="*/ 0 w 680"/>
                  <a:gd name="T27" fmla="*/ 0 h 415"/>
                  <a:gd name="T28" fmla="*/ 0 w 680"/>
                  <a:gd name="T29" fmla="*/ 0 h 415"/>
                  <a:gd name="T30" fmla="*/ 0 w 680"/>
                  <a:gd name="T31" fmla="*/ 0 h 415"/>
                  <a:gd name="T32" fmla="*/ 0 w 680"/>
                  <a:gd name="T33" fmla="*/ 0 h 415"/>
                  <a:gd name="T34" fmla="*/ 0 w 680"/>
                  <a:gd name="T35" fmla="*/ 0 h 415"/>
                  <a:gd name="T36" fmla="*/ 0 w 680"/>
                  <a:gd name="T37" fmla="*/ 0 h 415"/>
                  <a:gd name="T38" fmla="*/ 0 w 680"/>
                  <a:gd name="T39" fmla="*/ 0 h 415"/>
                  <a:gd name="T40" fmla="*/ 0 w 680"/>
                  <a:gd name="T41" fmla="*/ 0 h 415"/>
                  <a:gd name="T42" fmla="*/ 0 w 680"/>
                  <a:gd name="T43" fmla="*/ 0 h 415"/>
                  <a:gd name="T44" fmla="*/ 0 w 680"/>
                  <a:gd name="T45" fmla="*/ 0 h 415"/>
                  <a:gd name="T46" fmla="*/ 0 w 680"/>
                  <a:gd name="T47" fmla="*/ 0 h 415"/>
                  <a:gd name="T48" fmla="*/ 0 w 680"/>
                  <a:gd name="T49" fmla="*/ 0 h 415"/>
                  <a:gd name="T50" fmla="*/ 0 w 680"/>
                  <a:gd name="T51" fmla="*/ 0 h 415"/>
                  <a:gd name="T52" fmla="*/ 0 w 680"/>
                  <a:gd name="T53" fmla="*/ 0 h 415"/>
                  <a:gd name="T54" fmla="*/ 0 w 680"/>
                  <a:gd name="T55" fmla="*/ 0 h 415"/>
                  <a:gd name="T56" fmla="*/ 0 w 680"/>
                  <a:gd name="T57" fmla="*/ 0 h 415"/>
                  <a:gd name="T58" fmla="*/ 0 w 680"/>
                  <a:gd name="T59" fmla="*/ 0 h 415"/>
                  <a:gd name="T60" fmla="*/ 0 w 680"/>
                  <a:gd name="T61" fmla="*/ 0 h 415"/>
                  <a:gd name="T62" fmla="*/ 0 w 680"/>
                  <a:gd name="T63" fmla="*/ 0 h 415"/>
                  <a:gd name="T64" fmla="*/ 0 w 680"/>
                  <a:gd name="T65" fmla="*/ 0 h 415"/>
                  <a:gd name="T66" fmla="*/ 0 w 680"/>
                  <a:gd name="T67" fmla="*/ 0 h 415"/>
                  <a:gd name="T68" fmla="*/ 0 w 680"/>
                  <a:gd name="T69" fmla="*/ 0 h 415"/>
                  <a:gd name="T70" fmla="*/ 0 w 680"/>
                  <a:gd name="T71" fmla="*/ 0 h 415"/>
                  <a:gd name="T72" fmla="*/ 0 w 680"/>
                  <a:gd name="T73" fmla="*/ 0 h 415"/>
                  <a:gd name="T74" fmla="*/ 0 w 680"/>
                  <a:gd name="T75" fmla="*/ 0 h 415"/>
                  <a:gd name="T76" fmla="*/ 0 w 680"/>
                  <a:gd name="T77" fmla="*/ 0 h 415"/>
                  <a:gd name="T78" fmla="*/ 0 w 680"/>
                  <a:gd name="T79" fmla="*/ 0 h 415"/>
                  <a:gd name="T80" fmla="*/ 0 w 680"/>
                  <a:gd name="T81" fmla="*/ 0 h 415"/>
                  <a:gd name="T82" fmla="*/ 0 w 680"/>
                  <a:gd name="T83" fmla="*/ 0 h 415"/>
                  <a:gd name="T84" fmla="*/ 0 w 680"/>
                  <a:gd name="T85" fmla="*/ 0 h 415"/>
                  <a:gd name="T86" fmla="*/ 0 w 680"/>
                  <a:gd name="T87" fmla="*/ 0 h 415"/>
                  <a:gd name="T88" fmla="*/ 0 w 680"/>
                  <a:gd name="T89" fmla="*/ 0 h 415"/>
                  <a:gd name="T90" fmla="*/ 0 w 680"/>
                  <a:gd name="T91" fmla="*/ 0 h 415"/>
                  <a:gd name="T92" fmla="*/ 0 w 680"/>
                  <a:gd name="T93" fmla="*/ 0 h 415"/>
                  <a:gd name="T94" fmla="*/ 0 w 680"/>
                  <a:gd name="T95" fmla="*/ 0 h 415"/>
                  <a:gd name="T96" fmla="*/ 0 w 680"/>
                  <a:gd name="T97" fmla="*/ 0 h 415"/>
                  <a:gd name="T98" fmla="*/ 0 w 680"/>
                  <a:gd name="T99" fmla="*/ 0 h 415"/>
                  <a:gd name="T100" fmla="*/ 0 w 680"/>
                  <a:gd name="T101" fmla="*/ 0 h 415"/>
                  <a:gd name="T102" fmla="*/ 0 w 680"/>
                  <a:gd name="T103" fmla="*/ 0 h 415"/>
                  <a:gd name="T104" fmla="*/ 0 w 680"/>
                  <a:gd name="T105" fmla="*/ 0 h 415"/>
                  <a:gd name="T106" fmla="*/ 0 w 680"/>
                  <a:gd name="T107" fmla="*/ 0 h 415"/>
                  <a:gd name="T108" fmla="*/ 0 w 680"/>
                  <a:gd name="T109" fmla="*/ 0 h 415"/>
                  <a:gd name="T110" fmla="*/ 0 w 680"/>
                  <a:gd name="T111" fmla="*/ 0 h 415"/>
                  <a:gd name="T112" fmla="*/ 0 w 680"/>
                  <a:gd name="T113" fmla="*/ 0 h 415"/>
                  <a:gd name="T114" fmla="*/ 0 w 680"/>
                  <a:gd name="T115" fmla="*/ 0 h 415"/>
                  <a:gd name="T116" fmla="*/ 0 w 680"/>
                  <a:gd name="T117" fmla="*/ 0 h 415"/>
                  <a:gd name="T118" fmla="*/ 0 w 680"/>
                  <a:gd name="T119" fmla="*/ 0 h 415"/>
                  <a:gd name="T120" fmla="*/ 0 w 680"/>
                  <a:gd name="T121" fmla="*/ 0 h 4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80"/>
                  <a:gd name="T184" fmla="*/ 0 h 415"/>
                  <a:gd name="T185" fmla="*/ 680 w 680"/>
                  <a:gd name="T186" fmla="*/ 415 h 4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80" h="415">
                    <a:moveTo>
                      <a:pt x="137" y="332"/>
                    </a:moveTo>
                    <a:lnTo>
                      <a:pt x="162" y="313"/>
                    </a:lnTo>
                    <a:lnTo>
                      <a:pt x="214" y="278"/>
                    </a:lnTo>
                    <a:lnTo>
                      <a:pt x="284" y="231"/>
                    </a:lnTo>
                    <a:lnTo>
                      <a:pt x="365" y="180"/>
                    </a:lnTo>
                    <a:lnTo>
                      <a:pt x="408" y="154"/>
                    </a:lnTo>
                    <a:lnTo>
                      <a:pt x="450" y="130"/>
                    </a:lnTo>
                    <a:lnTo>
                      <a:pt x="492" y="107"/>
                    </a:lnTo>
                    <a:lnTo>
                      <a:pt x="530" y="88"/>
                    </a:lnTo>
                    <a:lnTo>
                      <a:pt x="566" y="71"/>
                    </a:lnTo>
                    <a:lnTo>
                      <a:pt x="599" y="59"/>
                    </a:lnTo>
                    <a:lnTo>
                      <a:pt x="613" y="54"/>
                    </a:lnTo>
                    <a:lnTo>
                      <a:pt x="625" y="51"/>
                    </a:lnTo>
                    <a:lnTo>
                      <a:pt x="636" y="50"/>
                    </a:lnTo>
                    <a:lnTo>
                      <a:pt x="646" y="50"/>
                    </a:lnTo>
                    <a:lnTo>
                      <a:pt x="662" y="50"/>
                    </a:lnTo>
                    <a:lnTo>
                      <a:pt x="672" y="50"/>
                    </a:lnTo>
                    <a:lnTo>
                      <a:pt x="676" y="49"/>
                    </a:lnTo>
                    <a:lnTo>
                      <a:pt x="679" y="48"/>
                    </a:lnTo>
                    <a:lnTo>
                      <a:pt x="680" y="46"/>
                    </a:lnTo>
                    <a:lnTo>
                      <a:pt x="680" y="45"/>
                    </a:lnTo>
                    <a:lnTo>
                      <a:pt x="679" y="41"/>
                    </a:lnTo>
                    <a:lnTo>
                      <a:pt x="674" y="36"/>
                    </a:lnTo>
                    <a:lnTo>
                      <a:pt x="667" y="33"/>
                    </a:lnTo>
                    <a:lnTo>
                      <a:pt x="659" y="28"/>
                    </a:lnTo>
                    <a:lnTo>
                      <a:pt x="639" y="18"/>
                    </a:lnTo>
                    <a:lnTo>
                      <a:pt x="619" y="9"/>
                    </a:lnTo>
                    <a:lnTo>
                      <a:pt x="603" y="3"/>
                    </a:lnTo>
                    <a:lnTo>
                      <a:pt x="596" y="0"/>
                    </a:lnTo>
                    <a:lnTo>
                      <a:pt x="583" y="11"/>
                    </a:lnTo>
                    <a:lnTo>
                      <a:pt x="546" y="39"/>
                    </a:lnTo>
                    <a:lnTo>
                      <a:pt x="523" y="56"/>
                    </a:lnTo>
                    <a:lnTo>
                      <a:pt x="494" y="76"/>
                    </a:lnTo>
                    <a:lnTo>
                      <a:pt x="465" y="95"/>
                    </a:lnTo>
                    <a:lnTo>
                      <a:pt x="434" y="115"/>
                    </a:lnTo>
                    <a:lnTo>
                      <a:pt x="402" y="135"/>
                    </a:lnTo>
                    <a:lnTo>
                      <a:pt x="367" y="159"/>
                    </a:lnTo>
                    <a:lnTo>
                      <a:pt x="329" y="184"/>
                    </a:lnTo>
                    <a:lnTo>
                      <a:pt x="289" y="210"/>
                    </a:lnTo>
                    <a:lnTo>
                      <a:pt x="251" y="235"/>
                    </a:lnTo>
                    <a:lnTo>
                      <a:pt x="212" y="259"/>
                    </a:lnTo>
                    <a:lnTo>
                      <a:pt x="176" y="280"/>
                    </a:lnTo>
                    <a:lnTo>
                      <a:pt x="142" y="297"/>
                    </a:lnTo>
                    <a:lnTo>
                      <a:pt x="126" y="306"/>
                    </a:lnTo>
                    <a:lnTo>
                      <a:pt x="107" y="318"/>
                    </a:lnTo>
                    <a:lnTo>
                      <a:pt x="87" y="331"/>
                    </a:lnTo>
                    <a:lnTo>
                      <a:pt x="68" y="346"/>
                    </a:lnTo>
                    <a:lnTo>
                      <a:pt x="50" y="361"/>
                    </a:lnTo>
                    <a:lnTo>
                      <a:pt x="34" y="375"/>
                    </a:lnTo>
                    <a:lnTo>
                      <a:pt x="19" y="388"/>
                    </a:lnTo>
                    <a:lnTo>
                      <a:pt x="9" y="400"/>
                    </a:lnTo>
                    <a:lnTo>
                      <a:pt x="1" y="408"/>
                    </a:lnTo>
                    <a:lnTo>
                      <a:pt x="0" y="413"/>
                    </a:lnTo>
                    <a:lnTo>
                      <a:pt x="1" y="415"/>
                    </a:lnTo>
                    <a:lnTo>
                      <a:pt x="4" y="415"/>
                    </a:lnTo>
                    <a:lnTo>
                      <a:pt x="7" y="413"/>
                    </a:lnTo>
                    <a:lnTo>
                      <a:pt x="14" y="411"/>
                    </a:lnTo>
                    <a:lnTo>
                      <a:pt x="31" y="402"/>
                    </a:lnTo>
                    <a:lnTo>
                      <a:pt x="57" y="386"/>
                    </a:lnTo>
                    <a:lnTo>
                      <a:pt x="92" y="363"/>
                    </a:lnTo>
                    <a:lnTo>
                      <a:pt x="137" y="33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5" name="Freeform 186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6" name="Freeform 187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7" name="Freeform 188"/>
              <p:cNvSpPr>
                <a:spLocks/>
              </p:cNvSpPr>
              <p:nvPr/>
            </p:nvSpPr>
            <p:spPr bwMode="auto">
              <a:xfrm>
                <a:off x="1464" y="2166"/>
                <a:ext cx="130" cy="162"/>
              </a:xfrm>
              <a:custGeom>
                <a:avLst/>
                <a:gdLst>
                  <a:gd name="T0" fmla="*/ 0 w 650"/>
                  <a:gd name="T1" fmla="*/ 0 h 811"/>
                  <a:gd name="T2" fmla="*/ 0 w 650"/>
                  <a:gd name="T3" fmla="*/ 0 h 811"/>
                  <a:gd name="T4" fmla="*/ 0 w 650"/>
                  <a:gd name="T5" fmla="*/ 0 h 811"/>
                  <a:gd name="T6" fmla="*/ 0 w 650"/>
                  <a:gd name="T7" fmla="*/ 0 h 811"/>
                  <a:gd name="T8" fmla="*/ 0 w 650"/>
                  <a:gd name="T9" fmla="*/ 0 h 811"/>
                  <a:gd name="T10" fmla="*/ 0 w 650"/>
                  <a:gd name="T11" fmla="*/ 0 h 811"/>
                  <a:gd name="T12" fmla="*/ 0 w 650"/>
                  <a:gd name="T13" fmla="*/ 0 h 811"/>
                  <a:gd name="T14" fmla="*/ 0 w 650"/>
                  <a:gd name="T15" fmla="*/ 0 h 811"/>
                  <a:gd name="T16" fmla="*/ 0 w 650"/>
                  <a:gd name="T17" fmla="*/ 0 h 811"/>
                  <a:gd name="T18" fmla="*/ 0 w 650"/>
                  <a:gd name="T19" fmla="*/ 0 h 811"/>
                  <a:gd name="T20" fmla="*/ 0 w 650"/>
                  <a:gd name="T21" fmla="*/ 0 h 811"/>
                  <a:gd name="T22" fmla="*/ 0 w 650"/>
                  <a:gd name="T23" fmla="*/ 0 h 811"/>
                  <a:gd name="T24" fmla="*/ 0 w 650"/>
                  <a:gd name="T25" fmla="*/ 0 h 811"/>
                  <a:gd name="T26" fmla="*/ 0 w 650"/>
                  <a:gd name="T27" fmla="*/ 0 h 811"/>
                  <a:gd name="T28" fmla="*/ 0 w 650"/>
                  <a:gd name="T29" fmla="*/ 0 h 811"/>
                  <a:gd name="T30" fmla="*/ 0 w 650"/>
                  <a:gd name="T31" fmla="*/ 0 h 811"/>
                  <a:gd name="T32" fmla="*/ 0 w 650"/>
                  <a:gd name="T33" fmla="*/ 0 h 811"/>
                  <a:gd name="T34" fmla="*/ 0 w 650"/>
                  <a:gd name="T35" fmla="*/ 0 h 811"/>
                  <a:gd name="T36" fmla="*/ 0 w 650"/>
                  <a:gd name="T37" fmla="*/ 0 h 811"/>
                  <a:gd name="T38" fmla="*/ 0 w 650"/>
                  <a:gd name="T39" fmla="*/ 0 h 811"/>
                  <a:gd name="T40" fmla="*/ 0 w 650"/>
                  <a:gd name="T41" fmla="*/ 0 h 811"/>
                  <a:gd name="T42" fmla="*/ 0 w 650"/>
                  <a:gd name="T43" fmla="*/ 0 h 811"/>
                  <a:gd name="T44" fmla="*/ 0 w 650"/>
                  <a:gd name="T45" fmla="*/ 0 h 811"/>
                  <a:gd name="T46" fmla="*/ 0 w 650"/>
                  <a:gd name="T47" fmla="*/ 0 h 811"/>
                  <a:gd name="T48" fmla="*/ 0 w 650"/>
                  <a:gd name="T49" fmla="*/ 0 h 811"/>
                  <a:gd name="T50" fmla="*/ 0 w 650"/>
                  <a:gd name="T51" fmla="*/ 0 h 811"/>
                  <a:gd name="T52" fmla="*/ 0 w 650"/>
                  <a:gd name="T53" fmla="*/ 0 h 811"/>
                  <a:gd name="T54" fmla="*/ 0 w 650"/>
                  <a:gd name="T55" fmla="*/ 0 h 811"/>
                  <a:gd name="T56" fmla="*/ 0 w 650"/>
                  <a:gd name="T57" fmla="*/ 0 h 811"/>
                  <a:gd name="T58" fmla="*/ 0 w 650"/>
                  <a:gd name="T59" fmla="*/ 0 h 811"/>
                  <a:gd name="T60" fmla="*/ 0 w 650"/>
                  <a:gd name="T61" fmla="*/ 0 h 811"/>
                  <a:gd name="T62" fmla="*/ 0 w 650"/>
                  <a:gd name="T63" fmla="*/ 0 h 811"/>
                  <a:gd name="T64" fmla="*/ 0 w 650"/>
                  <a:gd name="T65" fmla="*/ 0 h 811"/>
                  <a:gd name="T66" fmla="*/ 0 w 650"/>
                  <a:gd name="T67" fmla="*/ 0 h 811"/>
                  <a:gd name="T68" fmla="*/ 0 w 650"/>
                  <a:gd name="T69" fmla="*/ 0 h 811"/>
                  <a:gd name="T70" fmla="*/ 0 w 650"/>
                  <a:gd name="T71" fmla="*/ 0 h 811"/>
                  <a:gd name="T72" fmla="*/ 0 w 650"/>
                  <a:gd name="T73" fmla="*/ 0 h 811"/>
                  <a:gd name="T74" fmla="*/ 0 w 650"/>
                  <a:gd name="T75" fmla="*/ 0 h 811"/>
                  <a:gd name="T76" fmla="*/ 0 w 650"/>
                  <a:gd name="T77" fmla="*/ 0 h 811"/>
                  <a:gd name="T78" fmla="*/ 0 w 650"/>
                  <a:gd name="T79" fmla="*/ 0 h 811"/>
                  <a:gd name="T80" fmla="*/ 0 w 650"/>
                  <a:gd name="T81" fmla="*/ 0 h 811"/>
                  <a:gd name="T82" fmla="*/ 0 w 650"/>
                  <a:gd name="T83" fmla="*/ 0 h 811"/>
                  <a:gd name="T84" fmla="*/ 0 w 650"/>
                  <a:gd name="T85" fmla="*/ 0 h 811"/>
                  <a:gd name="T86" fmla="*/ 0 w 650"/>
                  <a:gd name="T87" fmla="*/ 0 h 811"/>
                  <a:gd name="T88" fmla="*/ 0 w 650"/>
                  <a:gd name="T89" fmla="*/ 0 h 811"/>
                  <a:gd name="T90" fmla="*/ 0 w 650"/>
                  <a:gd name="T91" fmla="*/ 0 h 811"/>
                  <a:gd name="T92" fmla="*/ 0 w 650"/>
                  <a:gd name="T93" fmla="*/ 0 h 811"/>
                  <a:gd name="T94" fmla="*/ 0 w 650"/>
                  <a:gd name="T95" fmla="*/ 0 h 811"/>
                  <a:gd name="T96" fmla="*/ 0 w 650"/>
                  <a:gd name="T97" fmla="*/ 0 h 811"/>
                  <a:gd name="T98" fmla="*/ 0 w 650"/>
                  <a:gd name="T99" fmla="*/ 0 h 811"/>
                  <a:gd name="T100" fmla="*/ 0 w 650"/>
                  <a:gd name="T101" fmla="*/ 0 h 811"/>
                  <a:gd name="T102" fmla="*/ 0 w 650"/>
                  <a:gd name="T103" fmla="*/ 0 h 8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0"/>
                  <a:gd name="T157" fmla="*/ 0 h 811"/>
                  <a:gd name="T158" fmla="*/ 650 w 650"/>
                  <a:gd name="T159" fmla="*/ 811 h 8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0" h="811">
                    <a:moveTo>
                      <a:pt x="650" y="35"/>
                    </a:moveTo>
                    <a:lnTo>
                      <a:pt x="645" y="37"/>
                    </a:lnTo>
                    <a:lnTo>
                      <a:pt x="631" y="46"/>
                    </a:lnTo>
                    <a:lnTo>
                      <a:pt x="606" y="61"/>
                    </a:lnTo>
                    <a:lnTo>
                      <a:pt x="574" y="83"/>
                    </a:lnTo>
                    <a:lnTo>
                      <a:pt x="555" y="98"/>
                    </a:lnTo>
                    <a:lnTo>
                      <a:pt x="534" y="116"/>
                    </a:lnTo>
                    <a:lnTo>
                      <a:pt x="510" y="136"/>
                    </a:lnTo>
                    <a:lnTo>
                      <a:pt x="485" y="158"/>
                    </a:lnTo>
                    <a:lnTo>
                      <a:pt x="459" y="183"/>
                    </a:lnTo>
                    <a:lnTo>
                      <a:pt x="430" y="212"/>
                    </a:lnTo>
                    <a:lnTo>
                      <a:pt x="400" y="243"/>
                    </a:lnTo>
                    <a:lnTo>
                      <a:pt x="369" y="277"/>
                    </a:lnTo>
                    <a:lnTo>
                      <a:pt x="338" y="313"/>
                    </a:lnTo>
                    <a:lnTo>
                      <a:pt x="308" y="348"/>
                    </a:lnTo>
                    <a:lnTo>
                      <a:pt x="280" y="383"/>
                    </a:lnTo>
                    <a:lnTo>
                      <a:pt x="256" y="417"/>
                    </a:lnTo>
                    <a:lnTo>
                      <a:pt x="232" y="450"/>
                    </a:lnTo>
                    <a:lnTo>
                      <a:pt x="208" y="483"/>
                    </a:lnTo>
                    <a:lnTo>
                      <a:pt x="187" y="516"/>
                    </a:lnTo>
                    <a:lnTo>
                      <a:pt x="167" y="548"/>
                    </a:lnTo>
                    <a:lnTo>
                      <a:pt x="127" y="613"/>
                    </a:lnTo>
                    <a:lnTo>
                      <a:pt x="90" y="675"/>
                    </a:lnTo>
                    <a:lnTo>
                      <a:pt x="52" y="739"/>
                    </a:lnTo>
                    <a:lnTo>
                      <a:pt x="13" y="801"/>
                    </a:lnTo>
                    <a:lnTo>
                      <a:pt x="11" y="803"/>
                    </a:lnTo>
                    <a:lnTo>
                      <a:pt x="7" y="807"/>
                    </a:lnTo>
                    <a:lnTo>
                      <a:pt x="5" y="810"/>
                    </a:lnTo>
                    <a:lnTo>
                      <a:pt x="2" y="811"/>
                    </a:lnTo>
                    <a:lnTo>
                      <a:pt x="1" y="811"/>
                    </a:lnTo>
                    <a:lnTo>
                      <a:pt x="0" y="810"/>
                    </a:lnTo>
                    <a:lnTo>
                      <a:pt x="2" y="800"/>
                    </a:lnTo>
                    <a:lnTo>
                      <a:pt x="11" y="780"/>
                    </a:lnTo>
                    <a:lnTo>
                      <a:pt x="28" y="745"/>
                    </a:lnTo>
                    <a:lnTo>
                      <a:pt x="57" y="692"/>
                    </a:lnTo>
                    <a:lnTo>
                      <a:pt x="75" y="661"/>
                    </a:lnTo>
                    <a:lnTo>
                      <a:pt x="95" y="628"/>
                    </a:lnTo>
                    <a:lnTo>
                      <a:pt x="115" y="594"/>
                    </a:lnTo>
                    <a:lnTo>
                      <a:pt x="137" y="559"/>
                    </a:lnTo>
                    <a:lnTo>
                      <a:pt x="184" y="486"/>
                    </a:lnTo>
                    <a:lnTo>
                      <a:pt x="233" y="415"/>
                    </a:lnTo>
                    <a:lnTo>
                      <a:pt x="283" y="347"/>
                    </a:lnTo>
                    <a:lnTo>
                      <a:pt x="330" y="283"/>
                    </a:lnTo>
                    <a:lnTo>
                      <a:pt x="374" y="228"/>
                    </a:lnTo>
                    <a:lnTo>
                      <a:pt x="413" y="183"/>
                    </a:lnTo>
                    <a:lnTo>
                      <a:pt x="448" y="147"/>
                    </a:lnTo>
                    <a:lnTo>
                      <a:pt x="479" y="113"/>
                    </a:lnTo>
                    <a:lnTo>
                      <a:pt x="506" y="82"/>
                    </a:lnTo>
                    <a:lnTo>
                      <a:pt x="529" y="55"/>
                    </a:lnTo>
                    <a:lnTo>
                      <a:pt x="560" y="15"/>
                    </a:lnTo>
                    <a:lnTo>
                      <a:pt x="571" y="0"/>
                    </a:lnTo>
                    <a:lnTo>
                      <a:pt x="650" y="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8" name="Freeform 189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9" name="Freeform 190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0" name="Freeform 191"/>
              <p:cNvSpPr>
                <a:spLocks/>
              </p:cNvSpPr>
              <p:nvPr/>
            </p:nvSpPr>
            <p:spPr bwMode="auto">
              <a:xfrm>
                <a:off x="1586" y="2182"/>
                <a:ext cx="44" cy="132"/>
              </a:xfrm>
              <a:custGeom>
                <a:avLst/>
                <a:gdLst>
                  <a:gd name="T0" fmla="*/ 0 w 218"/>
                  <a:gd name="T1" fmla="*/ 0 h 657"/>
                  <a:gd name="T2" fmla="*/ 0 w 218"/>
                  <a:gd name="T3" fmla="*/ 0 h 657"/>
                  <a:gd name="T4" fmla="*/ 0 w 218"/>
                  <a:gd name="T5" fmla="*/ 0 h 657"/>
                  <a:gd name="T6" fmla="*/ 0 w 218"/>
                  <a:gd name="T7" fmla="*/ 0 h 657"/>
                  <a:gd name="T8" fmla="*/ 0 w 218"/>
                  <a:gd name="T9" fmla="*/ 0 h 657"/>
                  <a:gd name="T10" fmla="*/ 0 w 218"/>
                  <a:gd name="T11" fmla="*/ 0 h 657"/>
                  <a:gd name="T12" fmla="*/ 0 w 218"/>
                  <a:gd name="T13" fmla="*/ 0 h 657"/>
                  <a:gd name="T14" fmla="*/ 0 w 218"/>
                  <a:gd name="T15" fmla="*/ 0 h 657"/>
                  <a:gd name="T16" fmla="*/ 0 w 218"/>
                  <a:gd name="T17" fmla="*/ 0 h 657"/>
                  <a:gd name="T18" fmla="*/ 0 w 218"/>
                  <a:gd name="T19" fmla="*/ 0 h 657"/>
                  <a:gd name="T20" fmla="*/ 0 w 218"/>
                  <a:gd name="T21" fmla="*/ 0 h 657"/>
                  <a:gd name="T22" fmla="*/ 0 w 218"/>
                  <a:gd name="T23" fmla="*/ 0 h 657"/>
                  <a:gd name="T24" fmla="*/ 0 w 218"/>
                  <a:gd name="T25" fmla="*/ 0 h 657"/>
                  <a:gd name="T26" fmla="*/ 0 w 218"/>
                  <a:gd name="T27" fmla="*/ 0 h 657"/>
                  <a:gd name="T28" fmla="*/ 0 w 218"/>
                  <a:gd name="T29" fmla="*/ 0 h 657"/>
                  <a:gd name="T30" fmla="*/ 0 w 218"/>
                  <a:gd name="T31" fmla="*/ 0 h 657"/>
                  <a:gd name="T32" fmla="*/ 0 w 218"/>
                  <a:gd name="T33" fmla="*/ 0 h 657"/>
                  <a:gd name="T34" fmla="*/ 0 w 218"/>
                  <a:gd name="T35" fmla="*/ 0 h 657"/>
                  <a:gd name="T36" fmla="*/ 0 w 218"/>
                  <a:gd name="T37" fmla="*/ 0 h 657"/>
                  <a:gd name="T38" fmla="*/ 0 w 218"/>
                  <a:gd name="T39" fmla="*/ 0 h 657"/>
                  <a:gd name="T40" fmla="*/ 0 w 218"/>
                  <a:gd name="T41" fmla="*/ 0 h 657"/>
                  <a:gd name="T42" fmla="*/ 0 w 218"/>
                  <a:gd name="T43" fmla="*/ 0 h 657"/>
                  <a:gd name="T44" fmla="*/ 0 w 218"/>
                  <a:gd name="T45" fmla="*/ 0 h 657"/>
                  <a:gd name="T46" fmla="*/ 0 w 218"/>
                  <a:gd name="T47" fmla="*/ 0 h 657"/>
                  <a:gd name="T48" fmla="*/ 0 w 218"/>
                  <a:gd name="T49" fmla="*/ 0 h 657"/>
                  <a:gd name="T50" fmla="*/ 0 w 218"/>
                  <a:gd name="T51" fmla="*/ 0 h 657"/>
                  <a:gd name="T52" fmla="*/ 0 w 218"/>
                  <a:gd name="T53" fmla="*/ 0 h 657"/>
                  <a:gd name="T54" fmla="*/ 0 w 218"/>
                  <a:gd name="T55" fmla="*/ 0 h 657"/>
                  <a:gd name="T56" fmla="*/ 0 w 218"/>
                  <a:gd name="T57" fmla="*/ 0 h 657"/>
                  <a:gd name="T58" fmla="*/ 0 w 218"/>
                  <a:gd name="T59" fmla="*/ 0 h 657"/>
                  <a:gd name="T60" fmla="*/ 0 w 218"/>
                  <a:gd name="T61" fmla="*/ 0 h 657"/>
                  <a:gd name="T62" fmla="*/ 0 w 218"/>
                  <a:gd name="T63" fmla="*/ 0 h 657"/>
                  <a:gd name="T64" fmla="*/ 0 w 218"/>
                  <a:gd name="T65" fmla="*/ 0 h 657"/>
                  <a:gd name="T66" fmla="*/ 0 w 218"/>
                  <a:gd name="T67" fmla="*/ 0 h 657"/>
                  <a:gd name="T68" fmla="*/ 0 w 218"/>
                  <a:gd name="T69" fmla="*/ 0 h 657"/>
                  <a:gd name="T70" fmla="*/ 0 w 218"/>
                  <a:gd name="T71" fmla="*/ 0 h 657"/>
                  <a:gd name="T72" fmla="*/ 0 w 218"/>
                  <a:gd name="T73" fmla="*/ 0 h 657"/>
                  <a:gd name="T74" fmla="*/ 0 w 218"/>
                  <a:gd name="T75" fmla="*/ 0 h 657"/>
                  <a:gd name="T76" fmla="*/ 0 w 218"/>
                  <a:gd name="T77" fmla="*/ 0 h 657"/>
                  <a:gd name="T78" fmla="*/ 0 w 218"/>
                  <a:gd name="T79" fmla="*/ 0 h 657"/>
                  <a:gd name="T80" fmla="*/ 0 w 218"/>
                  <a:gd name="T81" fmla="*/ 0 h 657"/>
                  <a:gd name="T82" fmla="*/ 0 w 218"/>
                  <a:gd name="T83" fmla="*/ 0 h 657"/>
                  <a:gd name="T84" fmla="*/ 0 w 218"/>
                  <a:gd name="T85" fmla="*/ 0 h 657"/>
                  <a:gd name="T86" fmla="*/ 0 w 218"/>
                  <a:gd name="T87" fmla="*/ 0 h 657"/>
                  <a:gd name="T88" fmla="*/ 0 w 218"/>
                  <a:gd name="T89" fmla="*/ 0 h 657"/>
                  <a:gd name="T90" fmla="*/ 0 w 218"/>
                  <a:gd name="T91" fmla="*/ 0 h 657"/>
                  <a:gd name="T92" fmla="*/ 0 w 218"/>
                  <a:gd name="T93" fmla="*/ 0 h 657"/>
                  <a:gd name="T94" fmla="*/ 0 w 218"/>
                  <a:gd name="T95" fmla="*/ 0 h 657"/>
                  <a:gd name="T96" fmla="*/ 0 w 218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8"/>
                  <a:gd name="T148" fmla="*/ 0 h 657"/>
                  <a:gd name="T149" fmla="*/ 218 w 218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8" h="657">
                    <a:moveTo>
                      <a:pt x="130" y="28"/>
                    </a:moveTo>
                    <a:lnTo>
                      <a:pt x="128" y="49"/>
                    </a:lnTo>
                    <a:lnTo>
                      <a:pt x="126" y="72"/>
                    </a:lnTo>
                    <a:lnTo>
                      <a:pt x="121" y="100"/>
                    </a:lnTo>
                    <a:lnTo>
                      <a:pt x="113" y="132"/>
                    </a:lnTo>
                    <a:lnTo>
                      <a:pt x="103" y="170"/>
                    </a:lnTo>
                    <a:lnTo>
                      <a:pt x="90" y="216"/>
                    </a:lnTo>
                    <a:lnTo>
                      <a:pt x="72" y="270"/>
                    </a:lnTo>
                    <a:lnTo>
                      <a:pt x="50" y="333"/>
                    </a:lnTo>
                    <a:lnTo>
                      <a:pt x="39" y="367"/>
                    </a:lnTo>
                    <a:lnTo>
                      <a:pt x="29" y="398"/>
                    </a:lnTo>
                    <a:lnTo>
                      <a:pt x="20" y="428"/>
                    </a:lnTo>
                    <a:lnTo>
                      <a:pt x="14" y="454"/>
                    </a:lnTo>
                    <a:lnTo>
                      <a:pt x="9" y="479"/>
                    </a:lnTo>
                    <a:lnTo>
                      <a:pt x="5" y="502"/>
                    </a:lnTo>
                    <a:lnTo>
                      <a:pt x="2" y="523"/>
                    </a:lnTo>
                    <a:lnTo>
                      <a:pt x="1" y="542"/>
                    </a:lnTo>
                    <a:lnTo>
                      <a:pt x="0" y="575"/>
                    </a:lnTo>
                    <a:lnTo>
                      <a:pt x="1" y="604"/>
                    </a:lnTo>
                    <a:lnTo>
                      <a:pt x="1" y="628"/>
                    </a:lnTo>
                    <a:lnTo>
                      <a:pt x="1" y="649"/>
                    </a:lnTo>
                    <a:lnTo>
                      <a:pt x="0" y="657"/>
                    </a:lnTo>
                    <a:lnTo>
                      <a:pt x="1" y="650"/>
                    </a:lnTo>
                    <a:lnTo>
                      <a:pt x="4" y="638"/>
                    </a:lnTo>
                    <a:lnTo>
                      <a:pt x="10" y="597"/>
                    </a:lnTo>
                    <a:lnTo>
                      <a:pt x="20" y="539"/>
                    </a:lnTo>
                    <a:lnTo>
                      <a:pt x="34" y="472"/>
                    </a:lnTo>
                    <a:lnTo>
                      <a:pt x="50" y="399"/>
                    </a:lnTo>
                    <a:lnTo>
                      <a:pt x="60" y="363"/>
                    </a:lnTo>
                    <a:lnTo>
                      <a:pt x="71" y="327"/>
                    </a:lnTo>
                    <a:lnTo>
                      <a:pt x="82" y="292"/>
                    </a:lnTo>
                    <a:lnTo>
                      <a:pt x="95" y="260"/>
                    </a:lnTo>
                    <a:lnTo>
                      <a:pt x="118" y="202"/>
                    </a:lnTo>
                    <a:lnTo>
                      <a:pt x="138" y="155"/>
                    </a:lnTo>
                    <a:lnTo>
                      <a:pt x="156" y="116"/>
                    </a:lnTo>
                    <a:lnTo>
                      <a:pt x="171" y="86"/>
                    </a:lnTo>
                    <a:lnTo>
                      <a:pt x="183" y="61"/>
                    </a:lnTo>
                    <a:lnTo>
                      <a:pt x="193" y="41"/>
                    </a:lnTo>
                    <a:lnTo>
                      <a:pt x="203" y="26"/>
                    </a:lnTo>
                    <a:lnTo>
                      <a:pt x="213" y="13"/>
                    </a:lnTo>
                    <a:lnTo>
                      <a:pt x="217" y="6"/>
                    </a:lnTo>
                    <a:lnTo>
                      <a:pt x="218" y="3"/>
                    </a:lnTo>
                    <a:lnTo>
                      <a:pt x="216" y="0"/>
                    </a:lnTo>
                    <a:lnTo>
                      <a:pt x="212" y="0"/>
                    </a:lnTo>
                    <a:lnTo>
                      <a:pt x="200" y="1"/>
                    </a:lnTo>
                    <a:lnTo>
                      <a:pt x="182" y="6"/>
                    </a:lnTo>
                    <a:lnTo>
                      <a:pt x="146" y="20"/>
                    </a:lnTo>
                    <a:lnTo>
                      <a:pt x="130" y="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1" name="Freeform 192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2" name="Freeform 193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3" name="Freeform 194"/>
              <p:cNvSpPr>
                <a:spLocks/>
              </p:cNvSpPr>
              <p:nvPr/>
            </p:nvSpPr>
            <p:spPr bwMode="auto">
              <a:xfrm>
                <a:off x="1647" y="2153"/>
                <a:ext cx="23" cy="113"/>
              </a:xfrm>
              <a:custGeom>
                <a:avLst/>
                <a:gdLst>
                  <a:gd name="T0" fmla="*/ 0 w 118"/>
                  <a:gd name="T1" fmla="*/ 0 h 567"/>
                  <a:gd name="T2" fmla="*/ 0 w 118"/>
                  <a:gd name="T3" fmla="*/ 0 h 567"/>
                  <a:gd name="T4" fmla="*/ 0 w 118"/>
                  <a:gd name="T5" fmla="*/ 0 h 567"/>
                  <a:gd name="T6" fmla="*/ 0 w 118"/>
                  <a:gd name="T7" fmla="*/ 0 h 567"/>
                  <a:gd name="T8" fmla="*/ 0 w 118"/>
                  <a:gd name="T9" fmla="*/ 0 h 567"/>
                  <a:gd name="T10" fmla="*/ 0 w 118"/>
                  <a:gd name="T11" fmla="*/ 0 h 567"/>
                  <a:gd name="T12" fmla="*/ 0 w 118"/>
                  <a:gd name="T13" fmla="*/ 0 h 567"/>
                  <a:gd name="T14" fmla="*/ 0 w 118"/>
                  <a:gd name="T15" fmla="*/ 0 h 567"/>
                  <a:gd name="T16" fmla="*/ 0 w 118"/>
                  <a:gd name="T17" fmla="*/ 0 h 567"/>
                  <a:gd name="T18" fmla="*/ 0 w 118"/>
                  <a:gd name="T19" fmla="*/ 0 h 567"/>
                  <a:gd name="T20" fmla="*/ 0 w 118"/>
                  <a:gd name="T21" fmla="*/ 0 h 567"/>
                  <a:gd name="T22" fmla="*/ 0 w 118"/>
                  <a:gd name="T23" fmla="*/ 0 h 567"/>
                  <a:gd name="T24" fmla="*/ 0 w 118"/>
                  <a:gd name="T25" fmla="*/ 0 h 567"/>
                  <a:gd name="T26" fmla="*/ 0 w 118"/>
                  <a:gd name="T27" fmla="*/ 0 h 567"/>
                  <a:gd name="T28" fmla="*/ 0 w 118"/>
                  <a:gd name="T29" fmla="*/ 0 h 567"/>
                  <a:gd name="T30" fmla="*/ 0 w 118"/>
                  <a:gd name="T31" fmla="*/ 0 h 567"/>
                  <a:gd name="T32" fmla="*/ 0 w 118"/>
                  <a:gd name="T33" fmla="*/ 0 h 567"/>
                  <a:gd name="T34" fmla="*/ 0 w 118"/>
                  <a:gd name="T35" fmla="*/ 0 h 567"/>
                  <a:gd name="T36" fmla="*/ 0 w 118"/>
                  <a:gd name="T37" fmla="*/ 0 h 567"/>
                  <a:gd name="T38" fmla="*/ 0 w 118"/>
                  <a:gd name="T39" fmla="*/ 0 h 567"/>
                  <a:gd name="T40" fmla="*/ 0 w 118"/>
                  <a:gd name="T41" fmla="*/ 0 h 567"/>
                  <a:gd name="T42" fmla="*/ 0 w 118"/>
                  <a:gd name="T43" fmla="*/ 0 h 567"/>
                  <a:gd name="T44" fmla="*/ 0 w 118"/>
                  <a:gd name="T45" fmla="*/ 0 h 567"/>
                  <a:gd name="T46" fmla="*/ 0 w 118"/>
                  <a:gd name="T47" fmla="*/ 0 h 567"/>
                  <a:gd name="T48" fmla="*/ 0 w 118"/>
                  <a:gd name="T49" fmla="*/ 0 h 567"/>
                  <a:gd name="T50" fmla="*/ 0 w 118"/>
                  <a:gd name="T51" fmla="*/ 0 h 567"/>
                  <a:gd name="T52" fmla="*/ 0 w 118"/>
                  <a:gd name="T53" fmla="*/ 0 h 567"/>
                  <a:gd name="T54" fmla="*/ 0 w 118"/>
                  <a:gd name="T55" fmla="*/ 0 h 567"/>
                  <a:gd name="T56" fmla="*/ 0 w 118"/>
                  <a:gd name="T57" fmla="*/ 0 h 567"/>
                  <a:gd name="T58" fmla="*/ 0 w 118"/>
                  <a:gd name="T59" fmla="*/ 0 h 567"/>
                  <a:gd name="T60" fmla="*/ 0 w 118"/>
                  <a:gd name="T61" fmla="*/ 0 h 567"/>
                  <a:gd name="T62" fmla="*/ 0 w 118"/>
                  <a:gd name="T63" fmla="*/ 0 h 567"/>
                  <a:gd name="T64" fmla="*/ 0 w 118"/>
                  <a:gd name="T65" fmla="*/ 0 h 567"/>
                  <a:gd name="T66" fmla="*/ 0 w 118"/>
                  <a:gd name="T67" fmla="*/ 0 h 567"/>
                  <a:gd name="T68" fmla="*/ 0 w 118"/>
                  <a:gd name="T69" fmla="*/ 0 h 567"/>
                  <a:gd name="T70" fmla="*/ 0 w 118"/>
                  <a:gd name="T71" fmla="*/ 0 h 567"/>
                  <a:gd name="T72" fmla="*/ 0 w 118"/>
                  <a:gd name="T73" fmla="*/ 0 h 567"/>
                  <a:gd name="T74" fmla="*/ 0 w 118"/>
                  <a:gd name="T75" fmla="*/ 0 h 567"/>
                  <a:gd name="T76" fmla="*/ 0 w 118"/>
                  <a:gd name="T77" fmla="*/ 0 h 567"/>
                  <a:gd name="T78" fmla="*/ 0 w 118"/>
                  <a:gd name="T79" fmla="*/ 0 h 567"/>
                  <a:gd name="T80" fmla="*/ 0 w 118"/>
                  <a:gd name="T81" fmla="*/ 0 h 567"/>
                  <a:gd name="T82" fmla="*/ 0 w 118"/>
                  <a:gd name="T83" fmla="*/ 0 h 567"/>
                  <a:gd name="T84" fmla="*/ 0 w 118"/>
                  <a:gd name="T85" fmla="*/ 0 h 567"/>
                  <a:gd name="T86" fmla="*/ 0 w 118"/>
                  <a:gd name="T87" fmla="*/ 0 h 567"/>
                  <a:gd name="T88" fmla="*/ 0 w 118"/>
                  <a:gd name="T89" fmla="*/ 0 h 567"/>
                  <a:gd name="T90" fmla="*/ 0 w 118"/>
                  <a:gd name="T91" fmla="*/ 0 h 567"/>
                  <a:gd name="T92" fmla="*/ 0 w 118"/>
                  <a:gd name="T93" fmla="*/ 0 h 567"/>
                  <a:gd name="T94" fmla="*/ 0 w 118"/>
                  <a:gd name="T95" fmla="*/ 0 h 567"/>
                  <a:gd name="T96" fmla="*/ 0 w 118"/>
                  <a:gd name="T97" fmla="*/ 0 h 567"/>
                  <a:gd name="T98" fmla="*/ 0 w 118"/>
                  <a:gd name="T99" fmla="*/ 0 h 567"/>
                  <a:gd name="T100" fmla="*/ 0 w 118"/>
                  <a:gd name="T101" fmla="*/ 0 h 567"/>
                  <a:gd name="T102" fmla="*/ 0 w 118"/>
                  <a:gd name="T103" fmla="*/ 0 h 567"/>
                  <a:gd name="T104" fmla="*/ 0 w 118"/>
                  <a:gd name="T105" fmla="*/ 0 h 567"/>
                  <a:gd name="T106" fmla="*/ 0 w 118"/>
                  <a:gd name="T107" fmla="*/ 0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8"/>
                  <a:gd name="T163" fmla="*/ 0 h 567"/>
                  <a:gd name="T164" fmla="*/ 118 w 118"/>
                  <a:gd name="T165" fmla="*/ 567 h 5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8" h="567">
                    <a:moveTo>
                      <a:pt x="0" y="129"/>
                    </a:moveTo>
                    <a:lnTo>
                      <a:pt x="2" y="129"/>
                    </a:lnTo>
                    <a:lnTo>
                      <a:pt x="9" y="130"/>
                    </a:lnTo>
                    <a:lnTo>
                      <a:pt x="17" y="131"/>
                    </a:lnTo>
                    <a:lnTo>
                      <a:pt x="26" y="136"/>
                    </a:lnTo>
                    <a:lnTo>
                      <a:pt x="31" y="139"/>
                    </a:lnTo>
                    <a:lnTo>
                      <a:pt x="36" y="144"/>
                    </a:lnTo>
                    <a:lnTo>
                      <a:pt x="40" y="147"/>
                    </a:lnTo>
                    <a:lnTo>
                      <a:pt x="44" y="154"/>
                    </a:lnTo>
                    <a:lnTo>
                      <a:pt x="47" y="160"/>
                    </a:lnTo>
                    <a:lnTo>
                      <a:pt x="49" y="169"/>
                    </a:lnTo>
                    <a:lnTo>
                      <a:pt x="50" y="177"/>
                    </a:lnTo>
                    <a:lnTo>
                      <a:pt x="50" y="187"/>
                    </a:lnTo>
                    <a:lnTo>
                      <a:pt x="49" y="215"/>
                    </a:lnTo>
                    <a:lnTo>
                      <a:pt x="49" y="251"/>
                    </a:lnTo>
                    <a:lnTo>
                      <a:pt x="51" y="295"/>
                    </a:lnTo>
                    <a:lnTo>
                      <a:pt x="55" y="345"/>
                    </a:lnTo>
                    <a:lnTo>
                      <a:pt x="59" y="371"/>
                    </a:lnTo>
                    <a:lnTo>
                      <a:pt x="62" y="397"/>
                    </a:lnTo>
                    <a:lnTo>
                      <a:pt x="67" y="424"/>
                    </a:lnTo>
                    <a:lnTo>
                      <a:pt x="74" y="453"/>
                    </a:lnTo>
                    <a:lnTo>
                      <a:pt x="81" y="481"/>
                    </a:lnTo>
                    <a:lnTo>
                      <a:pt x="88" y="508"/>
                    </a:lnTo>
                    <a:lnTo>
                      <a:pt x="98" y="537"/>
                    </a:lnTo>
                    <a:lnTo>
                      <a:pt x="108" y="563"/>
                    </a:lnTo>
                    <a:lnTo>
                      <a:pt x="110" y="564"/>
                    </a:lnTo>
                    <a:lnTo>
                      <a:pt x="112" y="567"/>
                    </a:lnTo>
                    <a:lnTo>
                      <a:pt x="113" y="567"/>
                    </a:lnTo>
                    <a:lnTo>
                      <a:pt x="115" y="567"/>
                    </a:lnTo>
                    <a:lnTo>
                      <a:pt x="116" y="565"/>
                    </a:lnTo>
                    <a:lnTo>
                      <a:pt x="117" y="563"/>
                    </a:lnTo>
                    <a:lnTo>
                      <a:pt x="118" y="554"/>
                    </a:lnTo>
                    <a:lnTo>
                      <a:pt x="117" y="538"/>
                    </a:lnTo>
                    <a:lnTo>
                      <a:pt x="112" y="512"/>
                    </a:lnTo>
                    <a:lnTo>
                      <a:pt x="103" y="474"/>
                    </a:lnTo>
                    <a:lnTo>
                      <a:pt x="97" y="453"/>
                    </a:lnTo>
                    <a:lnTo>
                      <a:pt x="92" y="431"/>
                    </a:lnTo>
                    <a:lnTo>
                      <a:pt x="87" y="408"/>
                    </a:lnTo>
                    <a:lnTo>
                      <a:pt x="83" y="386"/>
                    </a:lnTo>
                    <a:lnTo>
                      <a:pt x="77" y="340"/>
                    </a:lnTo>
                    <a:lnTo>
                      <a:pt x="74" y="296"/>
                    </a:lnTo>
                    <a:lnTo>
                      <a:pt x="71" y="253"/>
                    </a:lnTo>
                    <a:lnTo>
                      <a:pt x="72" y="215"/>
                    </a:lnTo>
                    <a:lnTo>
                      <a:pt x="74" y="197"/>
                    </a:lnTo>
                    <a:lnTo>
                      <a:pt x="75" y="181"/>
                    </a:lnTo>
                    <a:lnTo>
                      <a:pt x="76" y="166"/>
                    </a:lnTo>
                    <a:lnTo>
                      <a:pt x="80" y="154"/>
                    </a:lnTo>
                    <a:lnTo>
                      <a:pt x="85" y="130"/>
                    </a:lnTo>
                    <a:lnTo>
                      <a:pt x="88" y="104"/>
                    </a:lnTo>
                    <a:lnTo>
                      <a:pt x="92" y="79"/>
                    </a:lnTo>
                    <a:lnTo>
                      <a:pt x="95" y="55"/>
                    </a:lnTo>
                    <a:lnTo>
                      <a:pt x="98" y="15"/>
                    </a:lnTo>
                    <a:lnTo>
                      <a:pt x="98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4" name="Freeform 195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5" name="Freeform 196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6" name="Freeform 197"/>
              <p:cNvSpPr>
                <a:spLocks/>
              </p:cNvSpPr>
              <p:nvPr/>
            </p:nvSpPr>
            <p:spPr bwMode="auto">
              <a:xfrm>
                <a:off x="1678" y="2108"/>
                <a:ext cx="59" cy="74"/>
              </a:xfrm>
              <a:custGeom>
                <a:avLst/>
                <a:gdLst>
                  <a:gd name="T0" fmla="*/ 0 w 294"/>
                  <a:gd name="T1" fmla="*/ 0 h 372"/>
                  <a:gd name="T2" fmla="*/ 0 w 294"/>
                  <a:gd name="T3" fmla="*/ 0 h 372"/>
                  <a:gd name="T4" fmla="*/ 0 w 294"/>
                  <a:gd name="T5" fmla="*/ 0 h 372"/>
                  <a:gd name="T6" fmla="*/ 0 w 294"/>
                  <a:gd name="T7" fmla="*/ 0 h 372"/>
                  <a:gd name="T8" fmla="*/ 0 w 294"/>
                  <a:gd name="T9" fmla="*/ 0 h 372"/>
                  <a:gd name="T10" fmla="*/ 0 w 294"/>
                  <a:gd name="T11" fmla="*/ 0 h 372"/>
                  <a:gd name="T12" fmla="*/ 0 w 294"/>
                  <a:gd name="T13" fmla="*/ 0 h 372"/>
                  <a:gd name="T14" fmla="*/ 0 w 294"/>
                  <a:gd name="T15" fmla="*/ 0 h 372"/>
                  <a:gd name="T16" fmla="*/ 0 w 294"/>
                  <a:gd name="T17" fmla="*/ 0 h 372"/>
                  <a:gd name="T18" fmla="*/ 0 w 294"/>
                  <a:gd name="T19" fmla="*/ 0 h 372"/>
                  <a:gd name="T20" fmla="*/ 0 w 294"/>
                  <a:gd name="T21" fmla="*/ 0 h 372"/>
                  <a:gd name="T22" fmla="*/ 0 w 294"/>
                  <a:gd name="T23" fmla="*/ 0 h 372"/>
                  <a:gd name="T24" fmla="*/ 0 w 294"/>
                  <a:gd name="T25" fmla="*/ 0 h 372"/>
                  <a:gd name="T26" fmla="*/ 0 w 294"/>
                  <a:gd name="T27" fmla="*/ 0 h 372"/>
                  <a:gd name="T28" fmla="*/ 0 w 294"/>
                  <a:gd name="T29" fmla="*/ 0 h 372"/>
                  <a:gd name="T30" fmla="*/ 0 w 294"/>
                  <a:gd name="T31" fmla="*/ 0 h 372"/>
                  <a:gd name="T32" fmla="*/ 0 w 294"/>
                  <a:gd name="T33" fmla="*/ 0 h 372"/>
                  <a:gd name="T34" fmla="*/ 0 w 294"/>
                  <a:gd name="T35" fmla="*/ 0 h 372"/>
                  <a:gd name="T36" fmla="*/ 0 w 294"/>
                  <a:gd name="T37" fmla="*/ 0 h 372"/>
                  <a:gd name="T38" fmla="*/ 0 w 294"/>
                  <a:gd name="T39" fmla="*/ 0 h 372"/>
                  <a:gd name="T40" fmla="*/ 0 w 294"/>
                  <a:gd name="T41" fmla="*/ 0 h 372"/>
                  <a:gd name="T42" fmla="*/ 0 w 294"/>
                  <a:gd name="T43" fmla="*/ 0 h 372"/>
                  <a:gd name="T44" fmla="*/ 0 w 294"/>
                  <a:gd name="T45" fmla="*/ 0 h 372"/>
                  <a:gd name="T46" fmla="*/ 0 w 294"/>
                  <a:gd name="T47" fmla="*/ 0 h 372"/>
                  <a:gd name="T48" fmla="*/ 0 w 294"/>
                  <a:gd name="T49" fmla="*/ 0 h 372"/>
                  <a:gd name="T50" fmla="*/ 0 w 294"/>
                  <a:gd name="T51" fmla="*/ 0 h 372"/>
                  <a:gd name="T52" fmla="*/ 0 w 294"/>
                  <a:gd name="T53" fmla="*/ 0 h 372"/>
                  <a:gd name="T54" fmla="*/ 0 w 294"/>
                  <a:gd name="T55" fmla="*/ 0 h 372"/>
                  <a:gd name="T56" fmla="*/ 0 w 294"/>
                  <a:gd name="T57" fmla="*/ 0 h 372"/>
                  <a:gd name="T58" fmla="*/ 0 w 294"/>
                  <a:gd name="T59" fmla="*/ 0 h 372"/>
                  <a:gd name="T60" fmla="*/ 0 w 294"/>
                  <a:gd name="T61" fmla="*/ 0 h 372"/>
                  <a:gd name="T62" fmla="*/ 0 w 294"/>
                  <a:gd name="T63" fmla="*/ 0 h 372"/>
                  <a:gd name="T64" fmla="*/ 0 w 294"/>
                  <a:gd name="T65" fmla="*/ 0 h 372"/>
                  <a:gd name="T66" fmla="*/ 0 w 294"/>
                  <a:gd name="T67" fmla="*/ 0 h 372"/>
                  <a:gd name="T68" fmla="*/ 0 w 294"/>
                  <a:gd name="T69" fmla="*/ 0 h 372"/>
                  <a:gd name="T70" fmla="*/ 0 w 294"/>
                  <a:gd name="T71" fmla="*/ 0 h 372"/>
                  <a:gd name="T72" fmla="*/ 0 w 294"/>
                  <a:gd name="T73" fmla="*/ 0 h 372"/>
                  <a:gd name="T74" fmla="*/ 0 w 294"/>
                  <a:gd name="T75" fmla="*/ 0 h 372"/>
                  <a:gd name="T76" fmla="*/ 0 w 294"/>
                  <a:gd name="T77" fmla="*/ 0 h 372"/>
                  <a:gd name="T78" fmla="*/ 0 w 294"/>
                  <a:gd name="T79" fmla="*/ 0 h 372"/>
                  <a:gd name="T80" fmla="*/ 0 w 294"/>
                  <a:gd name="T81" fmla="*/ 0 h 372"/>
                  <a:gd name="T82" fmla="*/ 0 w 294"/>
                  <a:gd name="T83" fmla="*/ 0 h 372"/>
                  <a:gd name="T84" fmla="*/ 0 w 294"/>
                  <a:gd name="T85" fmla="*/ 0 h 372"/>
                  <a:gd name="T86" fmla="*/ 0 w 294"/>
                  <a:gd name="T87" fmla="*/ 0 h 372"/>
                  <a:gd name="T88" fmla="*/ 0 w 294"/>
                  <a:gd name="T89" fmla="*/ 0 h 372"/>
                  <a:gd name="T90" fmla="*/ 0 w 294"/>
                  <a:gd name="T91" fmla="*/ 0 h 372"/>
                  <a:gd name="T92" fmla="*/ 0 w 294"/>
                  <a:gd name="T93" fmla="*/ 0 h 372"/>
                  <a:gd name="T94" fmla="*/ 0 w 294"/>
                  <a:gd name="T95" fmla="*/ 0 h 372"/>
                  <a:gd name="T96" fmla="*/ 0 w 294"/>
                  <a:gd name="T97" fmla="*/ 0 h 372"/>
                  <a:gd name="T98" fmla="*/ 0 w 294"/>
                  <a:gd name="T99" fmla="*/ 0 h 372"/>
                  <a:gd name="T100" fmla="*/ 0 w 294"/>
                  <a:gd name="T101" fmla="*/ 0 h 372"/>
                  <a:gd name="T102" fmla="*/ 0 w 294"/>
                  <a:gd name="T103" fmla="*/ 0 h 372"/>
                  <a:gd name="T104" fmla="*/ 0 w 294"/>
                  <a:gd name="T105" fmla="*/ 0 h 372"/>
                  <a:gd name="T106" fmla="*/ 0 w 294"/>
                  <a:gd name="T107" fmla="*/ 0 h 372"/>
                  <a:gd name="T108" fmla="*/ 0 w 294"/>
                  <a:gd name="T109" fmla="*/ 0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4"/>
                  <a:gd name="T166" fmla="*/ 0 h 372"/>
                  <a:gd name="T167" fmla="*/ 294 w 294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4" h="372">
                    <a:moveTo>
                      <a:pt x="5" y="128"/>
                    </a:moveTo>
                    <a:lnTo>
                      <a:pt x="22" y="141"/>
                    </a:lnTo>
                    <a:lnTo>
                      <a:pt x="43" y="157"/>
                    </a:lnTo>
                    <a:lnTo>
                      <a:pt x="68" y="176"/>
                    </a:lnTo>
                    <a:lnTo>
                      <a:pt x="96" y="197"/>
                    </a:lnTo>
                    <a:lnTo>
                      <a:pt x="126" y="222"/>
                    </a:lnTo>
                    <a:lnTo>
                      <a:pt x="158" y="250"/>
                    </a:lnTo>
                    <a:lnTo>
                      <a:pt x="174" y="263"/>
                    </a:lnTo>
                    <a:lnTo>
                      <a:pt x="189" y="278"/>
                    </a:lnTo>
                    <a:lnTo>
                      <a:pt x="204" y="294"/>
                    </a:lnTo>
                    <a:lnTo>
                      <a:pt x="217" y="311"/>
                    </a:lnTo>
                    <a:lnTo>
                      <a:pt x="231" y="327"/>
                    </a:lnTo>
                    <a:lnTo>
                      <a:pt x="244" y="341"/>
                    </a:lnTo>
                    <a:lnTo>
                      <a:pt x="255" y="352"/>
                    </a:lnTo>
                    <a:lnTo>
                      <a:pt x="265" y="361"/>
                    </a:lnTo>
                    <a:lnTo>
                      <a:pt x="274" y="367"/>
                    </a:lnTo>
                    <a:lnTo>
                      <a:pt x="281" y="371"/>
                    </a:lnTo>
                    <a:lnTo>
                      <a:pt x="287" y="372"/>
                    </a:lnTo>
                    <a:lnTo>
                      <a:pt x="291" y="371"/>
                    </a:lnTo>
                    <a:lnTo>
                      <a:pt x="294" y="368"/>
                    </a:lnTo>
                    <a:lnTo>
                      <a:pt x="294" y="364"/>
                    </a:lnTo>
                    <a:lnTo>
                      <a:pt x="291" y="357"/>
                    </a:lnTo>
                    <a:lnTo>
                      <a:pt x="286" y="349"/>
                    </a:lnTo>
                    <a:lnTo>
                      <a:pt x="280" y="339"/>
                    </a:lnTo>
                    <a:lnTo>
                      <a:pt x="270" y="328"/>
                    </a:lnTo>
                    <a:lnTo>
                      <a:pt x="257" y="316"/>
                    </a:lnTo>
                    <a:lnTo>
                      <a:pt x="242" y="301"/>
                    </a:lnTo>
                    <a:lnTo>
                      <a:pt x="225" y="286"/>
                    </a:lnTo>
                    <a:lnTo>
                      <a:pt x="208" y="268"/>
                    </a:lnTo>
                    <a:lnTo>
                      <a:pt x="191" y="250"/>
                    </a:lnTo>
                    <a:lnTo>
                      <a:pt x="175" y="231"/>
                    </a:lnTo>
                    <a:lnTo>
                      <a:pt x="160" y="210"/>
                    </a:lnTo>
                    <a:lnTo>
                      <a:pt x="145" y="190"/>
                    </a:lnTo>
                    <a:lnTo>
                      <a:pt x="133" y="168"/>
                    </a:lnTo>
                    <a:lnTo>
                      <a:pt x="120" y="147"/>
                    </a:lnTo>
                    <a:lnTo>
                      <a:pt x="109" y="126"/>
                    </a:lnTo>
                    <a:lnTo>
                      <a:pt x="99" y="105"/>
                    </a:lnTo>
                    <a:lnTo>
                      <a:pt x="91" y="85"/>
                    </a:lnTo>
                    <a:lnTo>
                      <a:pt x="85" y="65"/>
                    </a:lnTo>
                    <a:lnTo>
                      <a:pt x="80" y="46"/>
                    </a:lnTo>
                    <a:lnTo>
                      <a:pt x="78" y="30"/>
                    </a:lnTo>
                    <a:lnTo>
                      <a:pt x="78" y="14"/>
                    </a:lnTo>
                    <a:lnTo>
                      <a:pt x="79" y="0"/>
                    </a:lnTo>
                    <a:lnTo>
                      <a:pt x="64" y="15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5" y="72"/>
                    </a:lnTo>
                    <a:lnTo>
                      <a:pt x="9" y="84"/>
                    </a:lnTo>
                    <a:lnTo>
                      <a:pt x="4" y="94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2" y="121"/>
                    </a:lnTo>
                    <a:lnTo>
                      <a:pt x="3" y="125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7" name="Freeform 198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8" name="Freeform 199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9" name="Freeform 200"/>
              <p:cNvSpPr>
                <a:spLocks/>
              </p:cNvSpPr>
              <p:nvPr/>
            </p:nvSpPr>
            <p:spPr bwMode="auto">
              <a:xfrm>
                <a:off x="1599" y="1855"/>
                <a:ext cx="37" cy="102"/>
              </a:xfrm>
              <a:custGeom>
                <a:avLst/>
                <a:gdLst>
                  <a:gd name="T0" fmla="*/ 0 w 183"/>
                  <a:gd name="T1" fmla="*/ 0 h 510"/>
                  <a:gd name="T2" fmla="*/ 0 w 183"/>
                  <a:gd name="T3" fmla="*/ 0 h 510"/>
                  <a:gd name="T4" fmla="*/ 0 w 183"/>
                  <a:gd name="T5" fmla="*/ 0 h 510"/>
                  <a:gd name="T6" fmla="*/ 0 w 183"/>
                  <a:gd name="T7" fmla="*/ 0 h 510"/>
                  <a:gd name="T8" fmla="*/ 0 w 183"/>
                  <a:gd name="T9" fmla="*/ 0 h 510"/>
                  <a:gd name="T10" fmla="*/ 0 w 183"/>
                  <a:gd name="T11" fmla="*/ 0 h 510"/>
                  <a:gd name="T12" fmla="*/ 0 w 183"/>
                  <a:gd name="T13" fmla="*/ 0 h 510"/>
                  <a:gd name="T14" fmla="*/ 0 w 183"/>
                  <a:gd name="T15" fmla="*/ 0 h 510"/>
                  <a:gd name="T16" fmla="*/ 0 w 183"/>
                  <a:gd name="T17" fmla="*/ 0 h 510"/>
                  <a:gd name="T18" fmla="*/ 0 w 183"/>
                  <a:gd name="T19" fmla="*/ 0 h 510"/>
                  <a:gd name="T20" fmla="*/ 0 w 183"/>
                  <a:gd name="T21" fmla="*/ 0 h 510"/>
                  <a:gd name="T22" fmla="*/ 0 w 183"/>
                  <a:gd name="T23" fmla="*/ 0 h 510"/>
                  <a:gd name="T24" fmla="*/ 0 w 183"/>
                  <a:gd name="T25" fmla="*/ 0 h 510"/>
                  <a:gd name="T26" fmla="*/ 0 w 183"/>
                  <a:gd name="T27" fmla="*/ 0 h 510"/>
                  <a:gd name="T28" fmla="*/ 0 w 183"/>
                  <a:gd name="T29" fmla="*/ 0 h 510"/>
                  <a:gd name="T30" fmla="*/ 0 w 183"/>
                  <a:gd name="T31" fmla="*/ 0 h 510"/>
                  <a:gd name="T32" fmla="*/ 0 w 183"/>
                  <a:gd name="T33" fmla="*/ 0 h 510"/>
                  <a:gd name="T34" fmla="*/ 0 w 183"/>
                  <a:gd name="T35" fmla="*/ 0 h 510"/>
                  <a:gd name="T36" fmla="*/ 0 w 183"/>
                  <a:gd name="T37" fmla="*/ 0 h 510"/>
                  <a:gd name="T38" fmla="*/ 0 w 183"/>
                  <a:gd name="T39" fmla="*/ 0 h 510"/>
                  <a:gd name="T40" fmla="*/ 0 w 183"/>
                  <a:gd name="T41" fmla="*/ 0 h 510"/>
                  <a:gd name="T42" fmla="*/ 0 w 183"/>
                  <a:gd name="T43" fmla="*/ 0 h 510"/>
                  <a:gd name="T44" fmla="*/ 0 w 183"/>
                  <a:gd name="T45" fmla="*/ 0 h 510"/>
                  <a:gd name="T46" fmla="*/ 0 w 183"/>
                  <a:gd name="T47" fmla="*/ 0 h 510"/>
                  <a:gd name="T48" fmla="*/ 0 w 183"/>
                  <a:gd name="T49" fmla="*/ 0 h 510"/>
                  <a:gd name="T50" fmla="*/ 0 w 183"/>
                  <a:gd name="T51" fmla="*/ 0 h 510"/>
                  <a:gd name="T52" fmla="*/ 0 w 183"/>
                  <a:gd name="T53" fmla="*/ 0 h 510"/>
                  <a:gd name="T54" fmla="*/ 0 w 183"/>
                  <a:gd name="T55" fmla="*/ 0 h 510"/>
                  <a:gd name="T56" fmla="*/ 0 w 183"/>
                  <a:gd name="T57" fmla="*/ 0 h 510"/>
                  <a:gd name="T58" fmla="*/ 0 w 183"/>
                  <a:gd name="T59" fmla="*/ 0 h 510"/>
                  <a:gd name="T60" fmla="*/ 0 w 183"/>
                  <a:gd name="T61" fmla="*/ 0 h 510"/>
                  <a:gd name="T62" fmla="*/ 0 w 183"/>
                  <a:gd name="T63" fmla="*/ 0 h 510"/>
                  <a:gd name="T64" fmla="*/ 0 w 183"/>
                  <a:gd name="T65" fmla="*/ 0 h 510"/>
                  <a:gd name="T66" fmla="*/ 0 w 183"/>
                  <a:gd name="T67" fmla="*/ 0 h 510"/>
                  <a:gd name="T68" fmla="*/ 0 w 183"/>
                  <a:gd name="T69" fmla="*/ 0 h 510"/>
                  <a:gd name="T70" fmla="*/ 0 w 183"/>
                  <a:gd name="T71" fmla="*/ 0 h 510"/>
                  <a:gd name="T72" fmla="*/ 0 w 183"/>
                  <a:gd name="T73" fmla="*/ 0 h 510"/>
                  <a:gd name="T74" fmla="*/ 0 w 183"/>
                  <a:gd name="T75" fmla="*/ 0 h 510"/>
                  <a:gd name="T76" fmla="*/ 0 w 183"/>
                  <a:gd name="T77" fmla="*/ 0 h 510"/>
                  <a:gd name="T78" fmla="*/ 0 w 183"/>
                  <a:gd name="T79" fmla="*/ 0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3"/>
                  <a:gd name="T121" fmla="*/ 0 h 510"/>
                  <a:gd name="T122" fmla="*/ 183 w 183"/>
                  <a:gd name="T123" fmla="*/ 510 h 5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3" h="510">
                    <a:moveTo>
                      <a:pt x="98" y="510"/>
                    </a:moveTo>
                    <a:lnTo>
                      <a:pt x="98" y="505"/>
                    </a:lnTo>
                    <a:lnTo>
                      <a:pt x="98" y="492"/>
                    </a:lnTo>
                    <a:lnTo>
                      <a:pt x="97" y="471"/>
                    </a:lnTo>
                    <a:lnTo>
                      <a:pt x="93" y="443"/>
                    </a:lnTo>
                    <a:lnTo>
                      <a:pt x="90" y="408"/>
                    </a:lnTo>
                    <a:lnTo>
                      <a:pt x="82" y="367"/>
                    </a:lnTo>
                    <a:lnTo>
                      <a:pt x="72" y="322"/>
                    </a:lnTo>
                    <a:lnTo>
                      <a:pt x="60" y="272"/>
                    </a:lnTo>
                    <a:lnTo>
                      <a:pt x="43" y="215"/>
                    </a:lnTo>
                    <a:lnTo>
                      <a:pt x="29" y="154"/>
                    </a:lnTo>
                    <a:lnTo>
                      <a:pt x="16" y="94"/>
                    </a:lnTo>
                    <a:lnTo>
                      <a:pt x="6" y="44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11" y="22"/>
                    </a:lnTo>
                    <a:lnTo>
                      <a:pt x="19" y="45"/>
                    </a:lnTo>
                    <a:lnTo>
                      <a:pt x="30" y="79"/>
                    </a:lnTo>
                    <a:lnTo>
                      <a:pt x="51" y="153"/>
                    </a:lnTo>
                    <a:lnTo>
                      <a:pt x="68" y="211"/>
                    </a:lnTo>
                    <a:lnTo>
                      <a:pt x="83" y="260"/>
                    </a:lnTo>
                    <a:lnTo>
                      <a:pt x="96" y="300"/>
                    </a:lnTo>
                    <a:lnTo>
                      <a:pt x="108" y="331"/>
                    </a:lnTo>
                    <a:lnTo>
                      <a:pt x="120" y="357"/>
                    </a:lnTo>
                    <a:lnTo>
                      <a:pt x="126" y="370"/>
                    </a:lnTo>
                    <a:lnTo>
                      <a:pt x="133" y="380"/>
                    </a:lnTo>
                    <a:lnTo>
                      <a:pt x="141" y="391"/>
                    </a:lnTo>
                    <a:lnTo>
                      <a:pt x="148" y="401"/>
                    </a:lnTo>
                    <a:lnTo>
                      <a:pt x="161" y="420"/>
                    </a:lnTo>
                    <a:lnTo>
                      <a:pt x="171" y="437"/>
                    </a:lnTo>
                    <a:lnTo>
                      <a:pt x="177" y="453"/>
                    </a:lnTo>
                    <a:lnTo>
                      <a:pt x="181" y="466"/>
                    </a:lnTo>
                    <a:lnTo>
                      <a:pt x="183" y="483"/>
                    </a:lnTo>
                    <a:lnTo>
                      <a:pt x="183" y="490"/>
                    </a:lnTo>
                    <a:lnTo>
                      <a:pt x="98" y="51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0" name="Freeform 201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1" name="Freeform 202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2" name="Freeform 203"/>
              <p:cNvSpPr>
                <a:spLocks/>
              </p:cNvSpPr>
              <p:nvPr/>
            </p:nvSpPr>
            <p:spPr bwMode="auto">
              <a:xfrm>
                <a:off x="1649" y="1838"/>
                <a:ext cx="14" cy="107"/>
              </a:xfrm>
              <a:custGeom>
                <a:avLst/>
                <a:gdLst>
                  <a:gd name="T0" fmla="*/ 0 w 70"/>
                  <a:gd name="T1" fmla="*/ 0 h 535"/>
                  <a:gd name="T2" fmla="*/ 0 w 70"/>
                  <a:gd name="T3" fmla="*/ 0 h 535"/>
                  <a:gd name="T4" fmla="*/ 0 w 70"/>
                  <a:gd name="T5" fmla="*/ 0 h 535"/>
                  <a:gd name="T6" fmla="*/ 0 w 70"/>
                  <a:gd name="T7" fmla="*/ 0 h 535"/>
                  <a:gd name="T8" fmla="*/ 0 w 70"/>
                  <a:gd name="T9" fmla="*/ 0 h 535"/>
                  <a:gd name="T10" fmla="*/ 0 w 70"/>
                  <a:gd name="T11" fmla="*/ 0 h 535"/>
                  <a:gd name="T12" fmla="*/ 0 w 70"/>
                  <a:gd name="T13" fmla="*/ 0 h 535"/>
                  <a:gd name="T14" fmla="*/ 0 w 70"/>
                  <a:gd name="T15" fmla="*/ 0 h 535"/>
                  <a:gd name="T16" fmla="*/ 0 w 70"/>
                  <a:gd name="T17" fmla="*/ 0 h 535"/>
                  <a:gd name="T18" fmla="*/ 0 w 70"/>
                  <a:gd name="T19" fmla="*/ 0 h 535"/>
                  <a:gd name="T20" fmla="*/ 0 w 70"/>
                  <a:gd name="T21" fmla="*/ 0 h 535"/>
                  <a:gd name="T22" fmla="*/ 0 w 70"/>
                  <a:gd name="T23" fmla="*/ 0 h 535"/>
                  <a:gd name="T24" fmla="*/ 0 w 70"/>
                  <a:gd name="T25" fmla="*/ 0 h 535"/>
                  <a:gd name="T26" fmla="*/ 0 w 70"/>
                  <a:gd name="T27" fmla="*/ 0 h 535"/>
                  <a:gd name="T28" fmla="*/ 0 w 70"/>
                  <a:gd name="T29" fmla="*/ 0 h 535"/>
                  <a:gd name="T30" fmla="*/ 0 w 70"/>
                  <a:gd name="T31" fmla="*/ 0 h 535"/>
                  <a:gd name="T32" fmla="*/ 0 w 70"/>
                  <a:gd name="T33" fmla="*/ 0 h 535"/>
                  <a:gd name="T34" fmla="*/ 0 w 70"/>
                  <a:gd name="T35" fmla="*/ 0 h 535"/>
                  <a:gd name="T36" fmla="*/ 0 w 70"/>
                  <a:gd name="T37" fmla="*/ 0 h 535"/>
                  <a:gd name="T38" fmla="*/ 0 w 70"/>
                  <a:gd name="T39" fmla="*/ 0 h 535"/>
                  <a:gd name="T40" fmla="*/ 0 w 70"/>
                  <a:gd name="T41" fmla="*/ 0 h 535"/>
                  <a:gd name="T42" fmla="*/ 0 w 70"/>
                  <a:gd name="T43" fmla="*/ 0 h 535"/>
                  <a:gd name="T44" fmla="*/ 0 w 70"/>
                  <a:gd name="T45" fmla="*/ 0 h 535"/>
                  <a:gd name="T46" fmla="*/ 0 w 70"/>
                  <a:gd name="T47" fmla="*/ 0 h 535"/>
                  <a:gd name="T48" fmla="*/ 0 w 70"/>
                  <a:gd name="T49" fmla="*/ 0 h 535"/>
                  <a:gd name="T50" fmla="*/ 0 w 70"/>
                  <a:gd name="T51" fmla="*/ 0 h 535"/>
                  <a:gd name="T52" fmla="*/ 0 w 70"/>
                  <a:gd name="T53" fmla="*/ 0 h 535"/>
                  <a:gd name="T54" fmla="*/ 0 w 70"/>
                  <a:gd name="T55" fmla="*/ 0 h 535"/>
                  <a:gd name="T56" fmla="*/ 0 w 70"/>
                  <a:gd name="T57" fmla="*/ 0 h 535"/>
                  <a:gd name="T58" fmla="*/ 0 w 70"/>
                  <a:gd name="T59" fmla="*/ 0 h 535"/>
                  <a:gd name="T60" fmla="*/ 0 w 70"/>
                  <a:gd name="T61" fmla="*/ 0 h 535"/>
                  <a:gd name="T62" fmla="*/ 0 w 70"/>
                  <a:gd name="T63" fmla="*/ 0 h 5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"/>
                  <a:gd name="T97" fmla="*/ 0 h 535"/>
                  <a:gd name="T98" fmla="*/ 70 w 70"/>
                  <a:gd name="T99" fmla="*/ 535 h 5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" h="535">
                    <a:moveTo>
                      <a:pt x="5" y="535"/>
                    </a:moveTo>
                    <a:lnTo>
                      <a:pt x="5" y="531"/>
                    </a:lnTo>
                    <a:lnTo>
                      <a:pt x="5" y="516"/>
                    </a:lnTo>
                    <a:lnTo>
                      <a:pt x="5" y="495"/>
                    </a:lnTo>
                    <a:lnTo>
                      <a:pt x="5" y="467"/>
                    </a:lnTo>
                    <a:lnTo>
                      <a:pt x="4" y="435"/>
                    </a:lnTo>
                    <a:lnTo>
                      <a:pt x="2" y="397"/>
                    </a:lnTo>
                    <a:lnTo>
                      <a:pt x="1" y="359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68"/>
                    </a:lnTo>
                    <a:lnTo>
                      <a:pt x="1" y="239"/>
                    </a:lnTo>
                    <a:lnTo>
                      <a:pt x="4" y="209"/>
                    </a:lnTo>
                    <a:lnTo>
                      <a:pt x="9" y="145"/>
                    </a:lnTo>
                    <a:lnTo>
                      <a:pt x="15" y="87"/>
                    </a:lnTo>
                    <a:lnTo>
                      <a:pt x="21" y="39"/>
                    </a:lnTo>
                    <a:lnTo>
                      <a:pt x="26" y="8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30" y="27"/>
                    </a:lnTo>
                    <a:lnTo>
                      <a:pt x="31" y="128"/>
                    </a:lnTo>
                    <a:lnTo>
                      <a:pt x="34" y="220"/>
                    </a:lnTo>
                    <a:lnTo>
                      <a:pt x="39" y="300"/>
                    </a:lnTo>
                    <a:lnTo>
                      <a:pt x="44" y="370"/>
                    </a:lnTo>
                    <a:lnTo>
                      <a:pt x="50" y="429"/>
                    </a:lnTo>
                    <a:lnTo>
                      <a:pt x="57" y="475"/>
                    </a:lnTo>
                    <a:lnTo>
                      <a:pt x="64" y="511"/>
                    </a:lnTo>
                    <a:lnTo>
                      <a:pt x="70" y="535"/>
                    </a:lnTo>
                    <a:lnTo>
                      <a:pt x="5" y="5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3" name="Freeform 204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4" name="Freeform 205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5" name="Freeform 206"/>
              <p:cNvSpPr>
                <a:spLocks/>
              </p:cNvSpPr>
              <p:nvPr/>
            </p:nvSpPr>
            <p:spPr bwMode="auto">
              <a:xfrm>
                <a:off x="1687" y="1843"/>
                <a:ext cx="62" cy="134"/>
              </a:xfrm>
              <a:custGeom>
                <a:avLst/>
                <a:gdLst>
                  <a:gd name="T0" fmla="*/ 0 w 307"/>
                  <a:gd name="T1" fmla="*/ 0 h 672"/>
                  <a:gd name="T2" fmla="*/ 0 w 307"/>
                  <a:gd name="T3" fmla="*/ 0 h 672"/>
                  <a:gd name="T4" fmla="*/ 0 w 307"/>
                  <a:gd name="T5" fmla="*/ 0 h 672"/>
                  <a:gd name="T6" fmla="*/ 0 w 307"/>
                  <a:gd name="T7" fmla="*/ 0 h 672"/>
                  <a:gd name="T8" fmla="*/ 0 w 307"/>
                  <a:gd name="T9" fmla="*/ 0 h 672"/>
                  <a:gd name="T10" fmla="*/ 0 w 307"/>
                  <a:gd name="T11" fmla="*/ 0 h 672"/>
                  <a:gd name="T12" fmla="*/ 0 w 307"/>
                  <a:gd name="T13" fmla="*/ 0 h 672"/>
                  <a:gd name="T14" fmla="*/ 0 w 307"/>
                  <a:gd name="T15" fmla="*/ 0 h 672"/>
                  <a:gd name="T16" fmla="*/ 0 w 307"/>
                  <a:gd name="T17" fmla="*/ 0 h 672"/>
                  <a:gd name="T18" fmla="*/ 0 w 307"/>
                  <a:gd name="T19" fmla="*/ 0 h 672"/>
                  <a:gd name="T20" fmla="*/ 0 w 307"/>
                  <a:gd name="T21" fmla="*/ 0 h 672"/>
                  <a:gd name="T22" fmla="*/ 0 w 307"/>
                  <a:gd name="T23" fmla="*/ 0 h 672"/>
                  <a:gd name="T24" fmla="*/ 0 w 307"/>
                  <a:gd name="T25" fmla="*/ 0 h 672"/>
                  <a:gd name="T26" fmla="*/ 0 w 307"/>
                  <a:gd name="T27" fmla="*/ 0 h 672"/>
                  <a:gd name="T28" fmla="*/ 0 w 307"/>
                  <a:gd name="T29" fmla="*/ 0 h 672"/>
                  <a:gd name="T30" fmla="*/ 0 w 307"/>
                  <a:gd name="T31" fmla="*/ 0 h 672"/>
                  <a:gd name="T32" fmla="*/ 0 w 307"/>
                  <a:gd name="T33" fmla="*/ 0 h 672"/>
                  <a:gd name="T34" fmla="*/ 0 w 307"/>
                  <a:gd name="T35" fmla="*/ 0 h 672"/>
                  <a:gd name="T36" fmla="*/ 0 w 307"/>
                  <a:gd name="T37" fmla="*/ 0 h 672"/>
                  <a:gd name="T38" fmla="*/ 0 w 307"/>
                  <a:gd name="T39" fmla="*/ 0 h 672"/>
                  <a:gd name="T40" fmla="*/ 0 w 307"/>
                  <a:gd name="T41" fmla="*/ 0 h 672"/>
                  <a:gd name="T42" fmla="*/ 0 w 307"/>
                  <a:gd name="T43" fmla="*/ 0 h 672"/>
                  <a:gd name="T44" fmla="*/ 0 w 307"/>
                  <a:gd name="T45" fmla="*/ 0 h 672"/>
                  <a:gd name="T46" fmla="*/ 0 w 307"/>
                  <a:gd name="T47" fmla="*/ 0 h 672"/>
                  <a:gd name="T48" fmla="*/ 0 w 307"/>
                  <a:gd name="T49" fmla="*/ 0 h 672"/>
                  <a:gd name="T50" fmla="*/ 0 w 307"/>
                  <a:gd name="T51" fmla="*/ 0 h 672"/>
                  <a:gd name="T52" fmla="*/ 0 w 307"/>
                  <a:gd name="T53" fmla="*/ 0 h 672"/>
                  <a:gd name="T54" fmla="*/ 0 w 307"/>
                  <a:gd name="T55" fmla="*/ 0 h 672"/>
                  <a:gd name="T56" fmla="*/ 0 w 307"/>
                  <a:gd name="T57" fmla="*/ 0 h 672"/>
                  <a:gd name="T58" fmla="*/ 0 w 307"/>
                  <a:gd name="T59" fmla="*/ 0 h 672"/>
                  <a:gd name="T60" fmla="*/ 0 w 307"/>
                  <a:gd name="T61" fmla="*/ 0 h 672"/>
                  <a:gd name="T62" fmla="*/ 0 w 307"/>
                  <a:gd name="T63" fmla="*/ 0 h 672"/>
                  <a:gd name="T64" fmla="*/ 0 w 307"/>
                  <a:gd name="T65" fmla="*/ 0 h 672"/>
                  <a:gd name="T66" fmla="*/ 0 w 307"/>
                  <a:gd name="T67" fmla="*/ 0 h 672"/>
                  <a:gd name="T68" fmla="*/ 0 w 307"/>
                  <a:gd name="T69" fmla="*/ 0 h 672"/>
                  <a:gd name="T70" fmla="*/ 0 w 307"/>
                  <a:gd name="T71" fmla="*/ 0 h 672"/>
                  <a:gd name="T72" fmla="*/ 0 w 307"/>
                  <a:gd name="T73" fmla="*/ 0 h 672"/>
                  <a:gd name="T74" fmla="*/ 0 w 307"/>
                  <a:gd name="T75" fmla="*/ 0 h 672"/>
                  <a:gd name="T76" fmla="*/ 0 w 307"/>
                  <a:gd name="T77" fmla="*/ 0 h 672"/>
                  <a:gd name="T78" fmla="*/ 0 w 307"/>
                  <a:gd name="T79" fmla="*/ 0 h 672"/>
                  <a:gd name="T80" fmla="*/ 0 w 307"/>
                  <a:gd name="T81" fmla="*/ 0 h 672"/>
                  <a:gd name="T82" fmla="*/ 0 w 307"/>
                  <a:gd name="T83" fmla="*/ 0 h 672"/>
                  <a:gd name="T84" fmla="*/ 0 w 307"/>
                  <a:gd name="T85" fmla="*/ 0 h 672"/>
                  <a:gd name="T86" fmla="*/ 0 w 307"/>
                  <a:gd name="T87" fmla="*/ 0 h 672"/>
                  <a:gd name="T88" fmla="*/ 0 w 307"/>
                  <a:gd name="T89" fmla="*/ 0 h 672"/>
                  <a:gd name="T90" fmla="*/ 0 w 307"/>
                  <a:gd name="T91" fmla="*/ 0 h 672"/>
                  <a:gd name="T92" fmla="*/ 0 w 307"/>
                  <a:gd name="T93" fmla="*/ 0 h 672"/>
                  <a:gd name="T94" fmla="*/ 0 w 307"/>
                  <a:gd name="T95" fmla="*/ 0 h 672"/>
                  <a:gd name="T96" fmla="*/ 0 w 307"/>
                  <a:gd name="T97" fmla="*/ 0 h 672"/>
                  <a:gd name="T98" fmla="*/ 0 w 307"/>
                  <a:gd name="T99" fmla="*/ 0 h 672"/>
                  <a:gd name="T100" fmla="*/ 0 w 307"/>
                  <a:gd name="T101" fmla="*/ 0 h 672"/>
                  <a:gd name="T102" fmla="*/ 0 w 307"/>
                  <a:gd name="T103" fmla="*/ 0 h 672"/>
                  <a:gd name="T104" fmla="*/ 0 w 307"/>
                  <a:gd name="T105" fmla="*/ 0 h 6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07"/>
                  <a:gd name="T160" fmla="*/ 0 h 672"/>
                  <a:gd name="T161" fmla="*/ 307 w 307"/>
                  <a:gd name="T162" fmla="*/ 672 h 6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07" h="672">
                    <a:moveTo>
                      <a:pt x="0" y="622"/>
                    </a:moveTo>
                    <a:lnTo>
                      <a:pt x="3" y="616"/>
                    </a:lnTo>
                    <a:lnTo>
                      <a:pt x="9" y="597"/>
                    </a:lnTo>
                    <a:lnTo>
                      <a:pt x="20" y="565"/>
                    </a:lnTo>
                    <a:lnTo>
                      <a:pt x="34" y="518"/>
                    </a:lnTo>
                    <a:lnTo>
                      <a:pt x="39" y="503"/>
                    </a:lnTo>
                    <a:lnTo>
                      <a:pt x="45" y="485"/>
                    </a:lnTo>
                    <a:lnTo>
                      <a:pt x="53" y="464"/>
                    </a:lnTo>
                    <a:lnTo>
                      <a:pt x="63" y="441"/>
                    </a:lnTo>
                    <a:lnTo>
                      <a:pt x="84" y="392"/>
                    </a:lnTo>
                    <a:lnTo>
                      <a:pt x="110" y="337"/>
                    </a:lnTo>
                    <a:lnTo>
                      <a:pt x="139" y="279"/>
                    </a:lnTo>
                    <a:lnTo>
                      <a:pt x="169" y="222"/>
                    </a:lnTo>
                    <a:lnTo>
                      <a:pt x="199" y="167"/>
                    </a:lnTo>
                    <a:lnTo>
                      <a:pt x="227" y="118"/>
                    </a:lnTo>
                    <a:lnTo>
                      <a:pt x="254" y="75"/>
                    </a:lnTo>
                    <a:lnTo>
                      <a:pt x="276" y="40"/>
                    </a:lnTo>
                    <a:lnTo>
                      <a:pt x="295" y="13"/>
                    </a:lnTo>
                    <a:lnTo>
                      <a:pt x="305" y="1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6" y="2"/>
                    </a:lnTo>
                    <a:lnTo>
                      <a:pt x="304" y="8"/>
                    </a:lnTo>
                    <a:lnTo>
                      <a:pt x="297" y="20"/>
                    </a:lnTo>
                    <a:lnTo>
                      <a:pt x="277" y="56"/>
                    </a:lnTo>
                    <a:lnTo>
                      <a:pt x="242" y="113"/>
                    </a:lnTo>
                    <a:lnTo>
                      <a:pt x="220" y="149"/>
                    </a:lnTo>
                    <a:lnTo>
                      <a:pt x="199" y="187"/>
                    </a:lnTo>
                    <a:lnTo>
                      <a:pt x="179" y="226"/>
                    </a:lnTo>
                    <a:lnTo>
                      <a:pt x="159" y="265"/>
                    </a:lnTo>
                    <a:lnTo>
                      <a:pt x="141" y="305"/>
                    </a:lnTo>
                    <a:lnTo>
                      <a:pt x="124" y="345"/>
                    </a:lnTo>
                    <a:lnTo>
                      <a:pt x="108" y="384"/>
                    </a:lnTo>
                    <a:lnTo>
                      <a:pt x="94" y="423"/>
                    </a:lnTo>
                    <a:lnTo>
                      <a:pt x="80" y="459"/>
                    </a:lnTo>
                    <a:lnTo>
                      <a:pt x="69" y="495"/>
                    </a:lnTo>
                    <a:lnTo>
                      <a:pt x="59" y="528"/>
                    </a:lnTo>
                    <a:lnTo>
                      <a:pt x="50" y="559"/>
                    </a:lnTo>
                    <a:lnTo>
                      <a:pt x="43" y="586"/>
                    </a:lnTo>
                    <a:lnTo>
                      <a:pt x="38" y="610"/>
                    </a:lnTo>
                    <a:lnTo>
                      <a:pt x="35" y="630"/>
                    </a:lnTo>
                    <a:lnTo>
                      <a:pt x="34" y="646"/>
                    </a:lnTo>
                    <a:lnTo>
                      <a:pt x="35" y="657"/>
                    </a:lnTo>
                    <a:lnTo>
                      <a:pt x="34" y="665"/>
                    </a:lnTo>
                    <a:lnTo>
                      <a:pt x="33" y="670"/>
                    </a:lnTo>
                    <a:lnTo>
                      <a:pt x="31" y="672"/>
                    </a:lnTo>
                    <a:lnTo>
                      <a:pt x="29" y="671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19" y="660"/>
                    </a:lnTo>
                    <a:lnTo>
                      <a:pt x="5" y="635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6" name="Freeform 207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7" name="Freeform 208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8" name="Freeform 209"/>
              <p:cNvSpPr>
                <a:spLocks/>
              </p:cNvSpPr>
              <p:nvPr/>
            </p:nvSpPr>
            <p:spPr bwMode="auto">
              <a:xfrm>
                <a:off x="1704" y="1928"/>
                <a:ext cx="61" cy="90"/>
              </a:xfrm>
              <a:custGeom>
                <a:avLst/>
                <a:gdLst>
                  <a:gd name="T0" fmla="*/ 0 w 307"/>
                  <a:gd name="T1" fmla="*/ 0 h 450"/>
                  <a:gd name="T2" fmla="*/ 0 w 307"/>
                  <a:gd name="T3" fmla="*/ 0 h 450"/>
                  <a:gd name="T4" fmla="*/ 0 w 307"/>
                  <a:gd name="T5" fmla="*/ 0 h 450"/>
                  <a:gd name="T6" fmla="*/ 0 w 307"/>
                  <a:gd name="T7" fmla="*/ 0 h 450"/>
                  <a:gd name="T8" fmla="*/ 0 w 307"/>
                  <a:gd name="T9" fmla="*/ 0 h 450"/>
                  <a:gd name="T10" fmla="*/ 0 w 307"/>
                  <a:gd name="T11" fmla="*/ 0 h 450"/>
                  <a:gd name="T12" fmla="*/ 0 w 307"/>
                  <a:gd name="T13" fmla="*/ 0 h 450"/>
                  <a:gd name="T14" fmla="*/ 0 w 307"/>
                  <a:gd name="T15" fmla="*/ 0 h 450"/>
                  <a:gd name="T16" fmla="*/ 0 w 307"/>
                  <a:gd name="T17" fmla="*/ 0 h 450"/>
                  <a:gd name="T18" fmla="*/ 0 w 307"/>
                  <a:gd name="T19" fmla="*/ 0 h 450"/>
                  <a:gd name="T20" fmla="*/ 0 w 307"/>
                  <a:gd name="T21" fmla="*/ 0 h 450"/>
                  <a:gd name="T22" fmla="*/ 0 w 307"/>
                  <a:gd name="T23" fmla="*/ 0 h 450"/>
                  <a:gd name="T24" fmla="*/ 0 w 307"/>
                  <a:gd name="T25" fmla="*/ 0 h 450"/>
                  <a:gd name="T26" fmla="*/ 0 w 307"/>
                  <a:gd name="T27" fmla="*/ 0 h 450"/>
                  <a:gd name="T28" fmla="*/ 0 w 307"/>
                  <a:gd name="T29" fmla="*/ 0 h 450"/>
                  <a:gd name="T30" fmla="*/ 0 w 307"/>
                  <a:gd name="T31" fmla="*/ 0 h 450"/>
                  <a:gd name="T32" fmla="*/ 0 w 307"/>
                  <a:gd name="T33" fmla="*/ 0 h 450"/>
                  <a:gd name="T34" fmla="*/ 0 w 307"/>
                  <a:gd name="T35" fmla="*/ 0 h 450"/>
                  <a:gd name="T36" fmla="*/ 0 w 307"/>
                  <a:gd name="T37" fmla="*/ 0 h 450"/>
                  <a:gd name="T38" fmla="*/ 0 w 307"/>
                  <a:gd name="T39" fmla="*/ 0 h 450"/>
                  <a:gd name="T40" fmla="*/ 0 w 307"/>
                  <a:gd name="T41" fmla="*/ 0 h 450"/>
                  <a:gd name="T42" fmla="*/ 0 w 307"/>
                  <a:gd name="T43" fmla="*/ 0 h 450"/>
                  <a:gd name="T44" fmla="*/ 0 w 307"/>
                  <a:gd name="T45" fmla="*/ 0 h 450"/>
                  <a:gd name="T46" fmla="*/ 0 w 307"/>
                  <a:gd name="T47" fmla="*/ 0 h 450"/>
                  <a:gd name="T48" fmla="*/ 0 w 307"/>
                  <a:gd name="T49" fmla="*/ 0 h 450"/>
                  <a:gd name="T50" fmla="*/ 0 w 307"/>
                  <a:gd name="T51" fmla="*/ 0 h 450"/>
                  <a:gd name="T52" fmla="*/ 0 w 307"/>
                  <a:gd name="T53" fmla="*/ 0 h 450"/>
                  <a:gd name="T54" fmla="*/ 0 w 307"/>
                  <a:gd name="T55" fmla="*/ 0 h 450"/>
                  <a:gd name="T56" fmla="*/ 0 w 307"/>
                  <a:gd name="T57" fmla="*/ 0 h 450"/>
                  <a:gd name="T58" fmla="*/ 0 w 307"/>
                  <a:gd name="T59" fmla="*/ 0 h 450"/>
                  <a:gd name="T60" fmla="*/ 0 w 307"/>
                  <a:gd name="T61" fmla="*/ 0 h 450"/>
                  <a:gd name="T62" fmla="*/ 0 w 307"/>
                  <a:gd name="T63" fmla="*/ 0 h 450"/>
                  <a:gd name="T64" fmla="*/ 0 w 307"/>
                  <a:gd name="T65" fmla="*/ 0 h 450"/>
                  <a:gd name="T66" fmla="*/ 0 w 307"/>
                  <a:gd name="T67" fmla="*/ 0 h 450"/>
                  <a:gd name="T68" fmla="*/ 0 w 307"/>
                  <a:gd name="T69" fmla="*/ 0 h 450"/>
                  <a:gd name="T70" fmla="*/ 0 w 307"/>
                  <a:gd name="T71" fmla="*/ 0 h 450"/>
                  <a:gd name="T72" fmla="*/ 0 w 307"/>
                  <a:gd name="T73" fmla="*/ 0 h 450"/>
                  <a:gd name="T74" fmla="*/ 0 w 307"/>
                  <a:gd name="T75" fmla="*/ 0 h 450"/>
                  <a:gd name="T76" fmla="*/ 0 w 307"/>
                  <a:gd name="T77" fmla="*/ 0 h 450"/>
                  <a:gd name="T78" fmla="*/ 0 w 307"/>
                  <a:gd name="T79" fmla="*/ 0 h 450"/>
                  <a:gd name="T80" fmla="*/ 0 w 307"/>
                  <a:gd name="T81" fmla="*/ 0 h 450"/>
                  <a:gd name="T82" fmla="*/ 0 w 307"/>
                  <a:gd name="T83" fmla="*/ 0 h 450"/>
                  <a:gd name="T84" fmla="*/ 0 w 307"/>
                  <a:gd name="T85" fmla="*/ 0 h 450"/>
                  <a:gd name="T86" fmla="*/ 0 w 307"/>
                  <a:gd name="T87" fmla="*/ 0 h 450"/>
                  <a:gd name="T88" fmla="*/ 0 w 307"/>
                  <a:gd name="T89" fmla="*/ 0 h 450"/>
                  <a:gd name="T90" fmla="*/ 0 w 307"/>
                  <a:gd name="T91" fmla="*/ 0 h 450"/>
                  <a:gd name="T92" fmla="*/ 0 w 307"/>
                  <a:gd name="T93" fmla="*/ 0 h 450"/>
                  <a:gd name="T94" fmla="*/ 0 w 307"/>
                  <a:gd name="T95" fmla="*/ 0 h 450"/>
                  <a:gd name="T96" fmla="*/ 0 w 30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7"/>
                  <a:gd name="T148" fmla="*/ 0 h 450"/>
                  <a:gd name="T149" fmla="*/ 307 w 307"/>
                  <a:gd name="T150" fmla="*/ 450 h 4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7" h="450">
                    <a:moveTo>
                      <a:pt x="21" y="450"/>
                    </a:moveTo>
                    <a:lnTo>
                      <a:pt x="22" y="444"/>
                    </a:lnTo>
                    <a:lnTo>
                      <a:pt x="26" y="427"/>
                    </a:lnTo>
                    <a:lnTo>
                      <a:pt x="33" y="398"/>
                    </a:lnTo>
                    <a:lnTo>
                      <a:pt x="45" y="363"/>
                    </a:lnTo>
                    <a:lnTo>
                      <a:pt x="52" y="342"/>
                    </a:lnTo>
                    <a:lnTo>
                      <a:pt x="62" y="321"/>
                    </a:lnTo>
                    <a:lnTo>
                      <a:pt x="72" y="298"/>
                    </a:lnTo>
                    <a:lnTo>
                      <a:pt x="83" y="273"/>
                    </a:lnTo>
                    <a:lnTo>
                      <a:pt x="96" y="249"/>
                    </a:lnTo>
                    <a:lnTo>
                      <a:pt x="111" y="224"/>
                    </a:lnTo>
                    <a:lnTo>
                      <a:pt x="126" y="199"/>
                    </a:lnTo>
                    <a:lnTo>
                      <a:pt x="144" y="174"/>
                    </a:lnTo>
                    <a:lnTo>
                      <a:pt x="162" y="151"/>
                    </a:lnTo>
                    <a:lnTo>
                      <a:pt x="181" y="128"/>
                    </a:lnTo>
                    <a:lnTo>
                      <a:pt x="198" y="107"/>
                    </a:lnTo>
                    <a:lnTo>
                      <a:pt x="217" y="87"/>
                    </a:lnTo>
                    <a:lnTo>
                      <a:pt x="249" y="53"/>
                    </a:lnTo>
                    <a:lnTo>
                      <a:pt x="278" y="26"/>
                    </a:lnTo>
                    <a:lnTo>
                      <a:pt x="298" y="8"/>
                    </a:lnTo>
                    <a:lnTo>
                      <a:pt x="307" y="0"/>
                    </a:lnTo>
                    <a:lnTo>
                      <a:pt x="303" y="2"/>
                    </a:lnTo>
                    <a:lnTo>
                      <a:pt x="283" y="16"/>
                    </a:lnTo>
                    <a:lnTo>
                      <a:pt x="268" y="27"/>
                    </a:lnTo>
                    <a:lnTo>
                      <a:pt x="253" y="38"/>
                    </a:lnTo>
                    <a:lnTo>
                      <a:pt x="239" y="51"/>
                    </a:lnTo>
                    <a:lnTo>
                      <a:pt x="226" y="63"/>
                    </a:lnTo>
                    <a:lnTo>
                      <a:pt x="198" y="92"/>
                    </a:lnTo>
                    <a:lnTo>
                      <a:pt x="172" y="121"/>
                    </a:lnTo>
                    <a:lnTo>
                      <a:pt x="148" y="150"/>
                    </a:lnTo>
                    <a:lnTo>
                      <a:pt x="126" y="178"/>
                    </a:lnTo>
                    <a:lnTo>
                      <a:pt x="104" y="204"/>
                    </a:lnTo>
                    <a:lnTo>
                      <a:pt x="84" y="228"/>
                    </a:lnTo>
                    <a:lnTo>
                      <a:pt x="66" y="251"/>
                    </a:lnTo>
                    <a:lnTo>
                      <a:pt x="50" y="271"/>
                    </a:lnTo>
                    <a:lnTo>
                      <a:pt x="36" y="289"/>
                    </a:lnTo>
                    <a:lnTo>
                      <a:pt x="25" y="306"/>
                    </a:lnTo>
                    <a:lnTo>
                      <a:pt x="11" y="328"/>
                    </a:lnTo>
                    <a:lnTo>
                      <a:pt x="6" y="337"/>
                    </a:lnTo>
                    <a:lnTo>
                      <a:pt x="3" y="352"/>
                    </a:lnTo>
                    <a:lnTo>
                      <a:pt x="0" y="387"/>
                    </a:lnTo>
                    <a:lnTo>
                      <a:pt x="0" y="397"/>
                    </a:lnTo>
                    <a:lnTo>
                      <a:pt x="1" y="407"/>
                    </a:lnTo>
                    <a:lnTo>
                      <a:pt x="2" y="415"/>
                    </a:lnTo>
                    <a:lnTo>
                      <a:pt x="3" y="425"/>
                    </a:lnTo>
                    <a:lnTo>
                      <a:pt x="6" y="433"/>
                    </a:lnTo>
                    <a:lnTo>
                      <a:pt x="10" y="440"/>
                    </a:lnTo>
                    <a:lnTo>
                      <a:pt x="15" y="447"/>
                    </a:lnTo>
                    <a:lnTo>
                      <a:pt x="21" y="4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9" name="Freeform 210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0" name="Freeform 211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1" name="Freeform 212"/>
              <p:cNvSpPr>
                <a:spLocks/>
              </p:cNvSpPr>
              <p:nvPr/>
            </p:nvSpPr>
            <p:spPr bwMode="auto">
              <a:xfrm>
                <a:off x="1700" y="2028"/>
                <a:ext cx="90" cy="30"/>
              </a:xfrm>
              <a:custGeom>
                <a:avLst/>
                <a:gdLst>
                  <a:gd name="T0" fmla="*/ 0 w 450"/>
                  <a:gd name="T1" fmla="*/ 0 h 150"/>
                  <a:gd name="T2" fmla="*/ 0 w 450"/>
                  <a:gd name="T3" fmla="*/ 0 h 150"/>
                  <a:gd name="T4" fmla="*/ 0 w 450"/>
                  <a:gd name="T5" fmla="*/ 0 h 150"/>
                  <a:gd name="T6" fmla="*/ 0 w 450"/>
                  <a:gd name="T7" fmla="*/ 0 h 150"/>
                  <a:gd name="T8" fmla="*/ 0 w 450"/>
                  <a:gd name="T9" fmla="*/ 0 h 150"/>
                  <a:gd name="T10" fmla="*/ 0 w 450"/>
                  <a:gd name="T11" fmla="*/ 0 h 150"/>
                  <a:gd name="T12" fmla="*/ 0 w 450"/>
                  <a:gd name="T13" fmla="*/ 0 h 150"/>
                  <a:gd name="T14" fmla="*/ 0 w 450"/>
                  <a:gd name="T15" fmla="*/ 0 h 150"/>
                  <a:gd name="T16" fmla="*/ 0 w 450"/>
                  <a:gd name="T17" fmla="*/ 0 h 150"/>
                  <a:gd name="T18" fmla="*/ 0 w 450"/>
                  <a:gd name="T19" fmla="*/ 0 h 150"/>
                  <a:gd name="T20" fmla="*/ 0 w 450"/>
                  <a:gd name="T21" fmla="*/ 0 h 150"/>
                  <a:gd name="T22" fmla="*/ 0 w 450"/>
                  <a:gd name="T23" fmla="*/ 0 h 150"/>
                  <a:gd name="T24" fmla="*/ 0 w 450"/>
                  <a:gd name="T25" fmla="*/ 0 h 150"/>
                  <a:gd name="T26" fmla="*/ 0 w 450"/>
                  <a:gd name="T27" fmla="*/ 0 h 150"/>
                  <a:gd name="T28" fmla="*/ 0 w 450"/>
                  <a:gd name="T29" fmla="*/ 0 h 150"/>
                  <a:gd name="T30" fmla="*/ 0 w 450"/>
                  <a:gd name="T31" fmla="*/ 0 h 150"/>
                  <a:gd name="T32" fmla="*/ 0 w 450"/>
                  <a:gd name="T33" fmla="*/ 0 h 150"/>
                  <a:gd name="T34" fmla="*/ 0 w 450"/>
                  <a:gd name="T35" fmla="*/ 0 h 150"/>
                  <a:gd name="T36" fmla="*/ 0 w 450"/>
                  <a:gd name="T37" fmla="*/ 0 h 150"/>
                  <a:gd name="T38" fmla="*/ 0 w 450"/>
                  <a:gd name="T39" fmla="*/ 0 h 150"/>
                  <a:gd name="T40" fmla="*/ 0 w 450"/>
                  <a:gd name="T41" fmla="*/ 0 h 150"/>
                  <a:gd name="T42" fmla="*/ 0 w 450"/>
                  <a:gd name="T43" fmla="*/ 0 h 150"/>
                  <a:gd name="T44" fmla="*/ 0 w 450"/>
                  <a:gd name="T45" fmla="*/ 0 h 150"/>
                  <a:gd name="T46" fmla="*/ 0 w 450"/>
                  <a:gd name="T47" fmla="*/ 0 h 150"/>
                  <a:gd name="T48" fmla="*/ 0 w 450"/>
                  <a:gd name="T49" fmla="*/ 0 h 150"/>
                  <a:gd name="T50" fmla="*/ 0 w 450"/>
                  <a:gd name="T51" fmla="*/ 0 h 150"/>
                  <a:gd name="T52" fmla="*/ 0 w 450"/>
                  <a:gd name="T53" fmla="*/ 0 h 150"/>
                  <a:gd name="T54" fmla="*/ 0 w 450"/>
                  <a:gd name="T55" fmla="*/ 0 h 150"/>
                  <a:gd name="T56" fmla="*/ 0 w 450"/>
                  <a:gd name="T57" fmla="*/ 0 h 150"/>
                  <a:gd name="T58" fmla="*/ 0 w 450"/>
                  <a:gd name="T59" fmla="*/ 0 h 150"/>
                  <a:gd name="T60" fmla="*/ 0 w 450"/>
                  <a:gd name="T61" fmla="*/ 0 h 150"/>
                  <a:gd name="T62" fmla="*/ 0 w 450"/>
                  <a:gd name="T63" fmla="*/ 0 h 150"/>
                  <a:gd name="T64" fmla="*/ 0 w 450"/>
                  <a:gd name="T65" fmla="*/ 0 h 150"/>
                  <a:gd name="T66" fmla="*/ 0 w 450"/>
                  <a:gd name="T67" fmla="*/ 0 h 150"/>
                  <a:gd name="T68" fmla="*/ 0 w 450"/>
                  <a:gd name="T69" fmla="*/ 0 h 150"/>
                  <a:gd name="T70" fmla="*/ 0 w 450"/>
                  <a:gd name="T71" fmla="*/ 0 h 150"/>
                  <a:gd name="T72" fmla="*/ 0 w 450"/>
                  <a:gd name="T73" fmla="*/ 0 h 150"/>
                  <a:gd name="T74" fmla="*/ 0 w 450"/>
                  <a:gd name="T75" fmla="*/ 0 h 150"/>
                  <a:gd name="T76" fmla="*/ 0 w 450"/>
                  <a:gd name="T77" fmla="*/ 0 h 150"/>
                  <a:gd name="T78" fmla="*/ 0 w 450"/>
                  <a:gd name="T79" fmla="*/ 0 h 150"/>
                  <a:gd name="T80" fmla="*/ 0 w 450"/>
                  <a:gd name="T81" fmla="*/ 0 h 150"/>
                  <a:gd name="T82" fmla="*/ 0 w 450"/>
                  <a:gd name="T83" fmla="*/ 0 h 150"/>
                  <a:gd name="T84" fmla="*/ 0 w 450"/>
                  <a:gd name="T85" fmla="*/ 0 h 150"/>
                  <a:gd name="T86" fmla="*/ 0 w 450"/>
                  <a:gd name="T87" fmla="*/ 0 h 150"/>
                  <a:gd name="T88" fmla="*/ 0 w 450"/>
                  <a:gd name="T89" fmla="*/ 0 h 150"/>
                  <a:gd name="T90" fmla="*/ 0 w 450"/>
                  <a:gd name="T91" fmla="*/ 0 h 150"/>
                  <a:gd name="T92" fmla="*/ 0 w 450"/>
                  <a:gd name="T93" fmla="*/ 0 h 150"/>
                  <a:gd name="T94" fmla="*/ 0 w 450"/>
                  <a:gd name="T95" fmla="*/ 0 h 150"/>
                  <a:gd name="T96" fmla="*/ 0 w 450"/>
                  <a:gd name="T97" fmla="*/ 0 h 150"/>
                  <a:gd name="T98" fmla="*/ 0 w 450"/>
                  <a:gd name="T99" fmla="*/ 0 h 150"/>
                  <a:gd name="T100" fmla="*/ 0 w 450"/>
                  <a:gd name="T101" fmla="*/ 0 h 150"/>
                  <a:gd name="T102" fmla="*/ 0 w 450"/>
                  <a:gd name="T103" fmla="*/ 0 h 150"/>
                  <a:gd name="T104" fmla="*/ 0 w 450"/>
                  <a:gd name="T105" fmla="*/ 0 h 150"/>
                  <a:gd name="T106" fmla="*/ 0 w 450"/>
                  <a:gd name="T107" fmla="*/ 0 h 150"/>
                  <a:gd name="T108" fmla="*/ 0 w 450"/>
                  <a:gd name="T109" fmla="*/ 0 h 150"/>
                  <a:gd name="T110" fmla="*/ 0 w 450"/>
                  <a:gd name="T111" fmla="*/ 0 h 150"/>
                  <a:gd name="T112" fmla="*/ 0 w 450"/>
                  <a:gd name="T113" fmla="*/ 0 h 150"/>
                  <a:gd name="T114" fmla="*/ 0 w 450"/>
                  <a:gd name="T115" fmla="*/ 0 h 150"/>
                  <a:gd name="T116" fmla="*/ 0 w 450"/>
                  <a:gd name="T117" fmla="*/ 0 h 150"/>
                  <a:gd name="T118" fmla="*/ 0 w 450"/>
                  <a:gd name="T119" fmla="*/ 0 h 150"/>
                  <a:gd name="T120" fmla="*/ 0 w 450"/>
                  <a:gd name="T121" fmla="*/ 0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0"/>
                  <a:gd name="T184" fmla="*/ 0 h 150"/>
                  <a:gd name="T185" fmla="*/ 450 w 450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0" h="150">
                    <a:moveTo>
                      <a:pt x="40" y="145"/>
                    </a:moveTo>
                    <a:lnTo>
                      <a:pt x="59" y="132"/>
                    </a:lnTo>
                    <a:lnTo>
                      <a:pt x="80" y="121"/>
                    </a:lnTo>
                    <a:lnTo>
                      <a:pt x="100" y="110"/>
                    </a:lnTo>
                    <a:lnTo>
                      <a:pt x="121" y="101"/>
                    </a:lnTo>
                    <a:lnTo>
                      <a:pt x="141" y="92"/>
                    </a:lnTo>
                    <a:lnTo>
                      <a:pt x="162" y="84"/>
                    </a:lnTo>
                    <a:lnTo>
                      <a:pt x="185" y="76"/>
                    </a:lnTo>
                    <a:lnTo>
                      <a:pt x="206" y="70"/>
                    </a:lnTo>
                    <a:lnTo>
                      <a:pt x="248" y="59"/>
                    </a:lnTo>
                    <a:lnTo>
                      <a:pt x="292" y="50"/>
                    </a:lnTo>
                    <a:lnTo>
                      <a:pt x="334" y="42"/>
                    </a:lnTo>
                    <a:lnTo>
                      <a:pt x="376" y="36"/>
                    </a:lnTo>
                    <a:lnTo>
                      <a:pt x="394" y="32"/>
                    </a:lnTo>
                    <a:lnTo>
                      <a:pt x="409" y="29"/>
                    </a:lnTo>
                    <a:lnTo>
                      <a:pt x="423" y="25"/>
                    </a:lnTo>
                    <a:lnTo>
                      <a:pt x="433" y="21"/>
                    </a:lnTo>
                    <a:lnTo>
                      <a:pt x="442" y="16"/>
                    </a:lnTo>
                    <a:lnTo>
                      <a:pt x="447" y="12"/>
                    </a:lnTo>
                    <a:lnTo>
                      <a:pt x="450" y="9"/>
                    </a:lnTo>
                    <a:lnTo>
                      <a:pt x="450" y="6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34" y="0"/>
                    </a:lnTo>
                    <a:lnTo>
                      <a:pt x="423" y="0"/>
                    </a:lnTo>
                    <a:lnTo>
                      <a:pt x="409" y="2"/>
                    </a:lnTo>
                    <a:lnTo>
                      <a:pt x="393" y="5"/>
                    </a:lnTo>
                    <a:lnTo>
                      <a:pt x="373" y="10"/>
                    </a:lnTo>
                    <a:lnTo>
                      <a:pt x="351" y="16"/>
                    </a:lnTo>
                    <a:lnTo>
                      <a:pt x="301" y="29"/>
                    </a:lnTo>
                    <a:lnTo>
                      <a:pt x="248" y="40"/>
                    </a:lnTo>
                    <a:lnTo>
                      <a:pt x="196" y="51"/>
                    </a:lnTo>
                    <a:lnTo>
                      <a:pt x="147" y="60"/>
                    </a:lnTo>
                    <a:lnTo>
                      <a:pt x="102" y="66"/>
                    </a:lnTo>
                    <a:lnTo>
                      <a:pt x="66" y="69"/>
                    </a:lnTo>
                    <a:lnTo>
                      <a:pt x="51" y="70"/>
                    </a:lnTo>
                    <a:lnTo>
                      <a:pt x="39" y="69"/>
                    </a:lnTo>
                    <a:lnTo>
                      <a:pt x="30" y="67"/>
                    </a:lnTo>
                    <a:lnTo>
                      <a:pt x="25" y="66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7" y="64"/>
                    </a:lnTo>
                    <a:lnTo>
                      <a:pt x="16" y="65"/>
                    </a:lnTo>
                    <a:lnTo>
                      <a:pt x="11" y="69"/>
                    </a:lnTo>
                    <a:lnTo>
                      <a:pt x="9" y="75"/>
                    </a:lnTo>
                    <a:lnTo>
                      <a:pt x="5" y="82"/>
                    </a:lnTo>
                    <a:lnTo>
                      <a:pt x="2" y="91"/>
                    </a:lnTo>
                    <a:lnTo>
                      <a:pt x="1" y="101"/>
                    </a:lnTo>
                    <a:lnTo>
                      <a:pt x="0" y="111"/>
                    </a:lnTo>
                    <a:lnTo>
                      <a:pt x="1" y="121"/>
                    </a:lnTo>
                    <a:lnTo>
                      <a:pt x="2" y="130"/>
                    </a:lnTo>
                    <a:lnTo>
                      <a:pt x="5" y="137"/>
                    </a:lnTo>
                    <a:lnTo>
                      <a:pt x="9" y="144"/>
                    </a:lnTo>
                    <a:lnTo>
                      <a:pt x="11" y="146"/>
                    </a:lnTo>
                    <a:lnTo>
                      <a:pt x="14" y="149"/>
                    </a:lnTo>
                    <a:lnTo>
                      <a:pt x="17" y="150"/>
                    </a:lnTo>
                    <a:lnTo>
                      <a:pt x="21" y="150"/>
                    </a:lnTo>
                    <a:lnTo>
                      <a:pt x="25" y="150"/>
                    </a:lnTo>
                    <a:lnTo>
                      <a:pt x="29" y="150"/>
                    </a:lnTo>
                    <a:lnTo>
                      <a:pt x="34" y="147"/>
                    </a:lnTo>
                    <a:lnTo>
                      <a:pt x="40" y="1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3" name="Group 213"/>
            <p:cNvGrpSpPr>
              <a:grpSpLocks/>
            </p:cNvGrpSpPr>
            <p:nvPr/>
          </p:nvGrpSpPr>
          <p:grpSpPr bwMode="auto">
            <a:xfrm>
              <a:off x="1550" y="894"/>
              <a:ext cx="2689" cy="2013"/>
              <a:chOff x="1550" y="894"/>
              <a:chExt cx="2689" cy="2013"/>
            </a:xfrm>
          </p:grpSpPr>
          <p:sp>
            <p:nvSpPr>
              <p:cNvPr id="232" name="Freeform 214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3" name="Freeform 215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4" name="Freeform 216"/>
              <p:cNvSpPr>
                <a:spLocks/>
              </p:cNvSpPr>
              <p:nvPr/>
            </p:nvSpPr>
            <p:spPr bwMode="auto">
              <a:xfrm>
                <a:off x="1696" y="2074"/>
                <a:ext cx="65" cy="35"/>
              </a:xfrm>
              <a:custGeom>
                <a:avLst/>
                <a:gdLst>
                  <a:gd name="T0" fmla="*/ 0 w 325"/>
                  <a:gd name="T1" fmla="*/ 0 h 175"/>
                  <a:gd name="T2" fmla="*/ 0 w 325"/>
                  <a:gd name="T3" fmla="*/ 0 h 175"/>
                  <a:gd name="T4" fmla="*/ 0 w 325"/>
                  <a:gd name="T5" fmla="*/ 0 h 175"/>
                  <a:gd name="T6" fmla="*/ 0 w 325"/>
                  <a:gd name="T7" fmla="*/ 0 h 175"/>
                  <a:gd name="T8" fmla="*/ 0 w 325"/>
                  <a:gd name="T9" fmla="*/ 0 h 175"/>
                  <a:gd name="T10" fmla="*/ 0 w 325"/>
                  <a:gd name="T11" fmla="*/ 0 h 175"/>
                  <a:gd name="T12" fmla="*/ 0 w 325"/>
                  <a:gd name="T13" fmla="*/ 0 h 175"/>
                  <a:gd name="T14" fmla="*/ 0 w 325"/>
                  <a:gd name="T15" fmla="*/ 0 h 175"/>
                  <a:gd name="T16" fmla="*/ 0 w 325"/>
                  <a:gd name="T17" fmla="*/ 0 h 175"/>
                  <a:gd name="T18" fmla="*/ 0 w 325"/>
                  <a:gd name="T19" fmla="*/ 0 h 175"/>
                  <a:gd name="T20" fmla="*/ 0 w 325"/>
                  <a:gd name="T21" fmla="*/ 0 h 175"/>
                  <a:gd name="T22" fmla="*/ 0 w 325"/>
                  <a:gd name="T23" fmla="*/ 0 h 175"/>
                  <a:gd name="T24" fmla="*/ 0 w 325"/>
                  <a:gd name="T25" fmla="*/ 0 h 175"/>
                  <a:gd name="T26" fmla="*/ 0 w 325"/>
                  <a:gd name="T27" fmla="*/ 0 h 175"/>
                  <a:gd name="T28" fmla="*/ 0 w 325"/>
                  <a:gd name="T29" fmla="*/ 0 h 175"/>
                  <a:gd name="T30" fmla="*/ 0 w 325"/>
                  <a:gd name="T31" fmla="*/ 0 h 175"/>
                  <a:gd name="T32" fmla="*/ 0 w 325"/>
                  <a:gd name="T33" fmla="*/ 0 h 175"/>
                  <a:gd name="T34" fmla="*/ 0 w 325"/>
                  <a:gd name="T35" fmla="*/ 0 h 175"/>
                  <a:gd name="T36" fmla="*/ 0 w 325"/>
                  <a:gd name="T37" fmla="*/ 0 h 175"/>
                  <a:gd name="T38" fmla="*/ 0 w 325"/>
                  <a:gd name="T39" fmla="*/ 0 h 175"/>
                  <a:gd name="T40" fmla="*/ 0 w 325"/>
                  <a:gd name="T41" fmla="*/ 0 h 175"/>
                  <a:gd name="T42" fmla="*/ 0 w 325"/>
                  <a:gd name="T43" fmla="*/ 0 h 175"/>
                  <a:gd name="T44" fmla="*/ 0 w 325"/>
                  <a:gd name="T45" fmla="*/ 0 h 175"/>
                  <a:gd name="T46" fmla="*/ 0 w 325"/>
                  <a:gd name="T47" fmla="*/ 0 h 175"/>
                  <a:gd name="T48" fmla="*/ 0 w 325"/>
                  <a:gd name="T49" fmla="*/ 0 h 175"/>
                  <a:gd name="T50" fmla="*/ 0 w 325"/>
                  <a:gd name="T51" fmla="*/ 0 h 175"/>
                  <a:gd name="T52" fmla="*/ 0 w 325"/>
                  <a:gd name="T53" fmla="*/ 0 h 175"/>
                  <a:gd name="T54" fmla="*/ 0 w 325"/>
                  <a:gd name="T55" fmla="*/ 0 h 175"/>
                  <a:gd name="T56" fmla="*/ 0 w 325"/>
                  <a:gd name="T57" fmla="*/ 0 h 175"/>
                  <a:gd name="T58" fmla="*/ 0 w 325"/>
                  <a:gd name="T59" fmla="*/ 0 h 175"/>
                  <a:gd name="T60" fmla="*/ 0 w 325"/>
                  <a:gd name="T61" fmla="*/ 0 h 175"/>
                  <a:gd name="T62" fmla="*/ 0 w 325"/>
                  <a:gd name="T63" fmla="*/ 0 h 175"/>
                  <a:gd name="T64" fmla="*/ 0 w 325"/>
                  <a:gd name="T65" fmla="*/ 0 h 175"/>
                  <a:gd name="T66" fmla="*/ 0 w 325"/>
                  <a:gd name="T67" fmla="*/ 0 h 175"/>
                  <a:gd name="T68" fmla="*/ 0 w 325"/>
                  <a:gd name="T69" fmla="*/ 0 h 175"/>
                  <a:gd name="T70" fmla="*/ 0 w 325"/>
                  <a:gd name="T71" fmla="*/ 0 h 175"/>
                  <a:gd name="T72" fmla="*/ 0 w 325"/>
                  <a:gd name="T73" fmla="*/ 0 h 175"/>
                  <a:gd name="T74" fmla="*/ 0 w 325"/>
                  <a:gd name="T75" fmla="*/ 0 h 175"/>
                  <a:gd name="T76" fmla="*/ 0 w 325"/>
                  <a:gd name="T77" fmla="*/ 0 h 175"/>
                  <a:gd name="T78" fmla="*/ 0 w 325"/>
                  <a:gd name="T79" fmla="*/ 0 h 175"/>
                  <a:gd name="T80" fmla="*/ 0 w 325"/>
                  <a:gd name="T81" fmla="*/ 0 h 175"/>
                  <a:gd name="T82" fmla="*/ 0 w 325"/>
                  <a:gd name="T83" fmla="*/ 0 h 175"/>
                  <a:gd name="T84" fmla="*/ 0 w 325"/>
                  <a:gd name="T85" fmla="*/ 0 h 1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5"/>
                  <a:gd name="T130" fmla="*/ 0 h 175"/>
                  <a:gd name="T131" fmla="*/ 325 w 325"/>
                  <a:gd name="T132" fmla="*/ 175 h 1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5" h="175">
                    <a:moveTo>
                      <a:pt x="21" y="89"/>
                    </a:moveTo>
                    <a:lnTo>
                      <a:pt x="41" y="92"/>
                    </a:lnTo>
                    <a:lnTo>
                      <a:pt x="65" y="94"/>
                    </a:lnTo>
                    <a:lnTo>
                      <a:pt x="90" y="98"/>
                    </a:lnTo>
                    <a:lnTo>
                      <a:pt x="115" y="101"/>
                    </a:lnTo>
                    <a:lnTo>
                      <a:pt x="141" y="106"/>
                    </a:lnTo>
                    <a:lnTo>
                      <a:pt x="166" y="113"/>
                    </a:lnTo>
                    <a:lnTo>
                      <a:pt x="188" y="120"/>
                    </a:lnTo>
                    <a:lnTo>
                      <a:pt x="208" y="129"/>
                    </a:lnTo>
                    <a:lnTo>
                      <a:pt x="231" y="139"/>
                    </a:lnTo>
                    <a:lnTo>
                      <a:pt x="258" y="150"/>
                    </a:lnTo>
                    <a:lnTo>
                      <a:pt x="287" y="161"/>
                    </a:lnTo>
                    <a:lnTo>
                      <a:pt x="312" y="170"/>
                    </a:lnTo>
                    <a:lnTo>
                      <a:pt x="319" y="174"/>
                    </a:lnTo>
                    <a:lnTo>
                      <a:pt x="324" y="175"/>
                    </a:lnTo>
                    <a:lnTo>
                      <a:pt x="325" y="174"/>
                    </a:lnTo>
                    <a:lnTo>
                      <a:pt x="322" y="171"/>
                    </a:lnTo>
                    <a:lnTo>
                      <a:pt x="295" y="159"/>
                    </a:lnTo>
                    <a:lnTo>
                      <a:pt x="243" y="134"/>
                    </a:lnTo>
                    <a:lnTo>
                      <a:pt x="182" y="103"/>
                    </a:lnTo>
                    <a:lnTo>
                      <a:pt x="133" y="77"/>
                    </a:lnTo>
                    <a:lnTo>
                      <a:pt x="97" y="54"/>
                    </a:lnTo>
                    <a:lnTo>
                      <a:pt x="71" y="35"/>
                    </a:lnTo>
                    <a:lnTo>
                      <a:pt x="52" y="22"/>
                    </a:lnTo>
                    <a:lnTo>
                      <a:pt x="41" y="12"/>
                    </a:lnTo>
                    <a:lnTo>
                      <a:pt x="33" y="4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2" y="23"/>
                    </a:lnTo>
                    <a:lnTo>
                      <a:pt x="6" y="39"/>
                    </a:lnTo>
                    <a:lnTo>
                      <a:pt x="2" y="48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3" y="79"/>
                    </a:lnTo>
                    <a:lnTo>
                      <a:pt x="7" y="84"/>
                    </a:lnTo>
                    <a:lnTo>
                      <a:pt x="10" y="87"/>
                    </a:lnTo>
                    <a:lnTo>
                      <a:pt x="12" y="88"/>
                    </a:lnTo>
                    <a:lnTo>
                      <a:pt x="16" y="89"/>
                    </a:lnTo>
                    <a:lnTo>
                      <a:pt x="21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5" name="Freeform 217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6" name="Freeform 218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7" name="Freeform 219"/>
              <p:cNvSpPr>
                <a:spLocks/>
              </p:cNvSpPr>
              <p:nvPr/>
            </p:nvSpPr>
            <p:spPr bwMode="auto">
              <a:xfrm>
                <a:off x="1554" y="1948"/>
                <a:ext cx="152" cy="235"/>
              </a:xfrm>
              <a:custGeom>
                <a:avLst/>
                <a:gdLst>
                  <a:gd name="T0" fmla="*/ 0 w 761"/>
                  <a:gd name="T1" fmla="*/ 0 h 1179"/>
                  <a:gd name="T2" fmla="*/ 0 w 761"/>
                  <a:gd name="T3" fmla="*/ 0 h 1179"/>
                  <a:gd name="T4" fmla="*/ 0 w 761"/>
                  <a:gd name="T5" fmla="*/ 0 h 1179"/>
                  <a:gd name="T6" fmla="*/ 0 w 761"/>
                  <a:gd name="T7" fmla="*/ 0 h 1179"/>
                  <a:gd name="T8" fmla="*/ 0 w 761"/>
                  <a:gd name="T9" fmla="*/ 0 h 1179"/>
                  <a:gd name="T10" fmla="*/ 0 w 761"/>
                  <a:gd name="T11" fmla="*/ 0 h 1179"/>
                  <a:gd name="T12" fmla="*/ 0 w 761"/>
                  <a:gd name="T13" fmla="*/ 0 h 1179"/>
                  <a:gd name="T14" fmla="*/ 0 w 761"/>
                  <a:gd name="T15" fmla="*/ 0 h 1179"/>
                  <a:gd name="T16" fmla="*/ 0 w 761"/>
                  <a:gd name="T17" fmla="*/ 0 h 1179"/>
                  <a:gd name="T18" fmla="*/ 0 w 761"/>
                  <a:gd name="T19" fmla="*/ 0 h 1179"/>
                  <a:gd name="T20" fmla="*/ 0 w 761"/>
                  <a:gd name="T21" fmla="*/ 0 h 1179"/>
                  <a:gd name="T22" fmla="*/ 0 w 761"/>
                  <a:gd name="T23" fmla="*/ 0 h 1179"/>
                  <a:gd name="T24" fmla="*/ 0 w 761"/>
                  <a:gd name="T25" fmla="*/ 0 h 1179"/>
                  <a:gd name="T26" fmla="*/ 0 w 761"/>
                  <a:gd name="T27" fmla="*/ 0 h 1179"/>
                  <a:gd name="T28" fmla="*/ 0 w 761"/>
                  <a:gd name="T29" fmla="*/ 0 h 1179"/>
                  <a:gd name="T30" fmla="*/ 0 w 761"/>
                  <a:gd name="T31" fmla="*/ 0 h 1179"/>
                  <a:gd name="T32" fmla="*/ 0 w 761"/>
                  <a:gd name="T33" fmla="*/ 0 h 1179"/>
                  <a:gd name="T34" fmla="*/ 0 w 761"/>
                  <a:gd name="T35" fmla="*/ 0 h 1179"/>
                  <a:gd name="T36" fmla="*/ 0 w 761"/>
                  <a:gd name="T37" fmla="*/ 0 h 1179"/>
                  <a:gd name="T38" fmla="*/ 0 w 761"/>
                  <a:gd name="T39" fmla="*/ 0 h 1179"/>
                  <a:gd name="T40" fmla="*/ 0 w 761"/>
                  <a:gd name="T41" fmla="*/ 0 h 1179"/>
                  <a:gd name="T42" fmla="*/ 0 w 761"/>
                  <a:gd name="T43" fmla="*/ 0 h 1179"/>
                  <a:gd name="T44" fmla="*/ 0 w 761"/>
                  <a:gd name="T45" fmla="*/ 0 h 1179"/>
                  <a:gd name="T46" fmla="*/ 0 w 761"/>
                  <a:gd name="T47" fmla="*/ 0 h 1179"/>
                  <a:gd name="T48" fmla="*/ 0 w 761"/>
                  <a:gd name="T49" fmla="*/ 0 h 1179"/>
                  <a:gd name="T50" fmla="*/ 0 w 761"/>
                  <a:gd name="T51" fmla="*/ 0 h 1179"/>
                  <a:gd name="T52" fmla="*/ 0 w 761"/>
                  <a:gd name="T53" fmla="*/ 0 h 1179"/>
                  <a:gd name="T54" fmla="*/ 0 w 761"/>
                  <a:gd name="T55" fmla="*/ 0 h 1179"/>
                  <a:gd name="T56" fmla="*/ 0 w 761"/>
                  <a:gd name="T57" fmla="*/ 0 h 1179"/>
                  <a:gd name="T58" fmla="*/ 0 w 761"/>
                  <a:gd name="T59" fmla="*/ 0 h 1179"/>
                  <a:gd name="T60" fmla="*/ 0 w 761"/>
                  <a:gd name="T61" fmla="*/ 0 h 1179"/>
                  <a:gd name="T62" fmla="*/ 0 w 761"/>
                  <a:gd name="T63" fmla="*/ 0 h 1179"/>
                  <a:gd name="T64" fmla="*/ 0 w 761"/>
                  <a:gd name="T65" fmla="*/ 0 h 1179"/>
                  <a:gd name="T66" fmla="*/ 0 w 761"/>
                  <a:gd name="T67" fmla="*/ 0 h 1179"/>
                  <a:gd name="T68" fmla="*/ 0 w 761"/>
                  <a:gd name="T69" fmla="*/ 0 h 1179"/>
                  <a:gd name="T70" fmla="*/ 0 w 761"/>
                  <a:gd name="T71" fmla="*/ 0 h 1179"/>
                  <a:gd name="T72" fmla="*/ 0 w 761"/>
                  <a:gd name="T73" fmla="*/ 0 h 1179"/>
                  <a:gd name="T74" fmla="*/ 0 w 761"/>
                  <a:gd name="T75" fmla="*/ 0 h 1179"/>
                  <a:gd name="T76" fmla="*/ 0 w 761"/>
                  <a:gd name="T77" fmla="*/ 0 h 1179"/>
                  <a:gd name="T78" fmla="*/ 0 w 761"/>
                  <a:gd name="T79" fmla="*/ 0 h 1179"/>
                  <a:gd name="T80" fmla="*/ 0 w 761"/>
                  <a:gd name="T81" fmla="*/ 0 h 1179"/>
                  <a:gd name="T82" fmla="*/ 0 w 761"/>
                  <a:gd name="T83" fmla="*/ 0 h 1179"/>
                  <a:gd name="T84" fmla="*/ 0 w 761"/>
                  <a:gd name="T85" fmla="*/ 0 h 1179"/>
                  <a:gd name="T86" fmla="*/ 0 w 761"/>
                  <a:gd name="T87" fmla="*/ 0 h 1179"/>
                  <a:gd name="T88" fmla="*/ 0 w 761"/>
                  <a:gd name="T89" fmla="*/ 0 h 1179"/>
                  <a:gd name="T90" fmla="*/ 0 w 761"/>
                  <a:gd name="T91" fmla="*/ 0 h 1179"/>
                  <a:gd name="T92" fmla="*/ 0 w 761"/>
                  <a:gd name="T93" fmla="*/ 0 h 1179"/>
                  <a:gd name="T94" fmla="*/ 0 w 761"/>
                  <a:gd name="T95" fmla="*/ 0 h 1179"/>
                  <a:gd name="T96" fmla="*/ 0 w 761"/>
                  <a:gd name="T97" fmla="*/ 0 h 1179"/>
                  <a:gd name="T98" fmla="*/ 0 w 761"/>
                  <a:gd name="T99" fmla="*/ 0 h 1179"/>
                  <a:gd name="T100" fmla="*/ 0 w 761"/>
                  <a:gd name="T101" fmla="*/ 0 h 1179"/>
                  <a:gd name="T102" fmla="*/ 0 w 761"/>
                  <a:gd name="T103" fmla="*/ 0 h 1179"/>
                  <a:gd name="T104" fmla="*/ 0 w 761"/>
                  <a:gd name="T105" fmla="*/ 0 h 1179"/>
                  <a:gd name="T106" fmla="*/ 0 w 761"/>
                  <a:gd name="T107" fmla="*/ 0 h 1179"/>
                  <a:gd name="T108" fmla="*/ 0 w 761"/>
                  <a:gd name="T109" fmla="*/ 0 h 1179"/>
                  <a:gd name="T110" fmla="*/ 0 w 761"/>
                  <a:gd name="T111" fmla="*/ 0 h 1179"/>
                  <a:gd name="T112" fmla="*/ 0 w 761"/>
                  <a:gd name="T113" fmla="*/ 0 h 1179"/>
                  <a:gd name="T114" fmla="*/ 0 w 761"/>
                  <a:gd name="T115" fmla="*/ 0 h 1179"/>
                  <a:gd name="T116" fmla="*/ 0 w 761"/>
                  <a:gd name="T117" fmla="*/ 0 h 1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61"/>
                  <a:gd name="T178" fmla="*/ 0 h 1179"/>
                  <a:gd name="T179" fmla="*/ 761 w 761"/>
                  <a:gd name="T180" fmla="*/ 1179 h 11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61" h="1179">
                    <a:moveTo>
                      <a:pt x="716" y="157"/>
                    </a:moveTo>
                    <a:lnTo>
                      <a:pt x="702" y="132"/>
                    </a:lnTo>
                    <a:lnTo>
                      <a:pt x="689" y="110"/>
                    </a:lnTo>
                    <a:lnTo>
                      <a:pt x="675" y="91"/>
                    </a:lnTo>
                    <a:lnTo>
                      <a:pt x="662" y="75"/>
                    </a:lnTo>
                    <a:lnTo>
                      <a:pt x="650" y="61"/>
                    </a:lnTo>
                    <a:lnTo>
                      <a:pt x="639" y="49"/>
                    </a:lnTo>
                    <a:lnTo>
                      <a:pt x="627" y="40"/>
                    </a:lnTo>
                    <a:lnTo>
                      <a:pt x="616" y="32"/>
                    </a:lnTo>
                    <a:lnTo>
                      <a:pt x="607" y="26"/>
                    </a:lnTo>
                    <a:lnTo>
                      <a:pt x="599" y="21"/>
                    </a:lnTo>
                    <a:lnTo>
                      <a:pt x="591" y="19"/>
                    </a:lnTo>
                    <a:lnTo>
                      <a:pt x="585" y="16"/>
                    </a:lnTo>
                    <a:lnTo>
                      <a:pt x="576" y="14"/>
                    </a:lnTo>
                    <a:lnTo>
                      <a:pt x="572" y="14"/>
                    </a:lnTo>
                    <a:lnTo>
                      <a:pt x="561" y="9"/>
                    </a:lnTo>
                    <a:lnTo>
                      <a:pt x="547" y="5"/>
                    </a:lnTo>
                    <a:lnTo>
                      <a:pt x="533" y="1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74" y="1"/>
                    </a:lnTo>
                    <a:lnTo>
                      <a:pt x="453" y="4"/>
                    </a:lnTo>
                    <a:lnTo>
                      <a:pt x="429" y="9"/>
                    </a:lnTo>
                    <a:lnTo>
                      <a:pt x="404" y="15"/>
                    </a:lnTo>
                    <a:lnTo>
                      <a:pt x="379" y="25"/>
                    </a:lnTo>
                    <a:lnTo>
                      <a:pt x="354" y="36"/>
                    </a:lnTo>
                    <a:lnTo>
                      <a:pt x="328" y="50"/>
                    </a:lnTo>
                    <a:lnTo>
                      <a:pt x="302" y="66"/>
                    </a:lnTo>
                    <a:lnTo>
                      <a:pt x="274" y="85"/>
                    </a:lnTo>
                    <a:lnTo>
                      <a:pt x="248" y="107"/>
                    </a:lnTo>
                    <a:lnTo>
                      <a:pt x="222" y="132"/>
                    </a:lnTo>
                    <a:lnTo>
                      <a:pt x="198" y="160"/>
                    </a:lnTo>
                    <a:lnTo>
                      <a:pt x="174" y="187"/>
                    </a:lnTo>
                    <a:lnTo>
                      <a:pt x="152" y="215"/>
                    </a:lnTo>
                    <a:lnTo>
                      <a:pt x="132" y="244"/>
                    </a:lnTo>
                    <a:lnTo>
                      <a:pt x="112" y="276"/>
                    </a:lnTo>
                    <a:lnTo>
                      <a:pt x="95" y="308"/>
                    </a:lnTo>
                    <a:lnTo>
                      <a:pt x="78" y="341"/>
                    </a:lnTo>
                    <a:lnTo>
                      <a:pt x="62" y="376"/>
                    </a:lnTo>
                    <a:lnTo>
                      <a:pt x="50" y="410"/>
                    </a:lnTo>
                    <a:lnTo>
                      <a:pt x="37" y="448"/>
                    </a:lnTo>
                    <a:lnTo>
                      <a:pt x="27" y="485"/>
                    </a:lnTo>
                    <a:lnTo>
                      <a:pt x="17" y="525"/>
                    </a:lnTo>
                    <a:lnTo>
                      <a:pt x="11" y="565"/>
                    </a:lnTo>
                    <a:lnTo>
                      <a:pt x="5" y="608"/>
                    </a:lnTo>
                    <a:lnTo>
                      <a:pt x="1" y="651"/>
                    </a:lnTo>
                    <a:lnTo>
                      <a:pt x="0" y="696"/>
                    </a:lnTo>
                    <a:lnTo>
                      <a:pt x="0" y="719"/>
                    </a:lnTo>
                    <a:lnTo>
                      <a:pt x="0" y="740"/>
                    </a:lnTo>
                    <a:lnTo>
                      <a:pt x="2" y="762"/>
                    </a:lnTo>
                    <a:lnTo>
                      <a:pt x="3" y="782"/>
                    </a:lnTo>
                    <a:lnTo>
                      <a:pt x="7" y="804"/>
                    </a:lnTo>
                    <a:lnTo>
                      <a:pt x="10" y="824"/>
                    </a:lnTo>
                    <a:lnTo>
                      <a:pt x="13" y="844"/>
                    </a:lnTo>
                    <a:lnTo>
                      <a:pt x="18" y="862"/>
                    </a:lnTo>
                    <a:lnTo>
                      <a:pt x="30" y="898"/>
                    </a:lnTo>
                    <a:lnTo>
                      <a:pt x="41" y="933"/>
                    </a:lnTo>
                    <a:lnTo>
                      <a:pt x="55" y="966"/>
                    </a:lnTo>
                    <a:lnTo>
                      <a:pt x="70" y="996"/>
                    </a:lnTo>
                    <a:lnTo>
                      <a:pt x="85" y="1023"/>
                    </a:lnTo>
                    <a:lnTo>
                      <a:pt x="101" y="1048"/>
                    </a:lnTo>
                    <a:lnTo>
                      <a:pt x="117" y="1072"/>
                    </a:lnTo>
                    <a:lnTo>
                      <a:pt x="132" y="1093"/>
                    </a:lnTo>
                    <a:lnTo>
                      <a:pt x="148" y="1111"/>
                    </a:lnTo>
                    <a:lnTo>
                      <a:pt x="162" y="1127"/>
                    </a:lnTo>
                    <a:lnTo>
                      <a:pt x="176" y="1139"/>
                    </a:lnTo>
                    <a:lnTo>
                      <a:pt x="187" y="1151"/>
                    </a:lnTo>
                    <a:lnTo>
                      <a:pt x="194" y="1156"/>
                    </a:lnTo>
                    <a:lnTo>
                      <a:pt x="201" y="1159"/>
                    </a:lnTo>
                    <a:lnTo>
                      <a:pt x="208" y="1164"/>
                    </a:lnTo>
                    <a:lnTo>
                      <a:pt x="217" y="1168"/>
                    </a:lnTo>
                    <a:lnTo>
                      <a:pt x="236" y="1173"/>
                    </a:lnTo>
                    <a:lnTo>
                      <a:pt x="256" y="1177"/>
                    </a:lnTo>
                    <a:lnTo>
                      <a:pt x="278" y="1179"/>
                    </a:lnTo>
                    <a:lnTo>
                      <a:pt x="302" y="1179"/>
                    </a:lnTo>
                    <a:lnTo>
                      <a:pt x="325" y="1177"/>
                    </a:lnTo>
                    <a:lnTo>
                      <a:pt x="352" y="1173"/>
                    </a:lnTo>
                    <a:lnTo>
                      <a:pt x="377" y="1166"/>
                    </a:lnTo>
                    <a:lnTo>
                      <a:pt x="403" y="1157"/>
                    </a:lnTo>
                    <a:lnTo>
                      <a:pt x="416" y="1152"/>
                    </a:lnTo>
                    <a:lnTo>
                      <a:pt x="429" y="1146"/>
                    </a:lnTo>
                    <a:lnTo>
                      <a:pt x="443" y="1138"/>
                    </a:lnTo>
                    <a:lnTo>
                      <a:pt x="455" y="1131"/>
                    </a:lnTo>
                    <a:lnTo>
                      <a:pt x="468" y="1123"/>
                    </a:lnTo>
                    <a:lnTo>
                      <a:pt x="480" y="1114"/>
                    </a:lnTo>
                    <a:lnTo>
                      <a:pt x="493" y="1104"/>
                    </a:lnTo>
                    <a:lnTo>
                      <a:pt x="504" y="1094"/>
                    </a:lnTo>
                    <a:lnTo>
                      <a:pt x="515" y="1083"/>
                    </a:lnTo>
                    <a:lnTo>
                      <a:pt x="526" y="1072"/>
                    </a:lnTo>
                    <a:lnTo>
                      <a:pt x="538" y="1060"/>
                    </a:lnTo>
                    <a:lnTo>
                      <a:pt x="547" y="1047"/>
                    </a:lnTo>
                    <a:lnTo>
                      <a:pt x="567" y="1021"/>
                    </a:lnTo>
                    <a:lnTo>
                      <a:pt x="585" y="995"/>
                    </a:lnTo>
                    <a:lnTo>
                      <a:pt x="601" y="968"/>
                    </a:lnTo>
                    <a:lnTo>
                      <a:pt x="617" y="942"/>
                    </a:lnTo>
                    <a:lnTo>
                      <a:pt x="631" y="917"/>
                    </a:lnTo>
                    <a:lnTo>
                      <a:pt x="645" y="891"/>
                    </a:lnTo>
                    <a:lnTo>
                      <a:pt x="657" y="866"/>
                    </a:lnTo>
                    <a:lnTo>
                      <a:pt x="669" y="841"/>
                    </a:lnTo>
                    <a:lnTo>
                      <a:pt x="690" y="792"/>
                    </a:lnTo>
                    <a:lnTo>
                      <a:pt x="706" y="746"/>
                    </a:lnTo>
                    <a:lnTo>
                      <a:pt x="720" y="703"/>
                    </a:lnTo>
                    <a:lnTo>
                      <a:pt x="731" y="661"/>
                    </a:lnTo>
                    <a:lnTo>
                      <a:pt x="741" y="615"/>
                    </a:lnTo>
                    <a:lnTo>
                      <a:pt x="750" y="558"/>
                    </a:lnTo>
                    <a:lnTo>
                      <a:pt x="753" y="527"/>
                    </a:lnTo>
                    <a:lnTo>
                      <a:pt x="757" y="493"/>
                    </a:lnTo>
                    <a:lnTo>
                      <a:pt x="760" y="458"/>
                    </a:lnTo>
                    <a:lnTo>
                      <a:pt x="761" y="422"/>
                    </a:lnTo>
                    <a:lnTo>
                      <a:pt x="761" y="387"/>
                    </a:lnTo>
                    <a:lnTo>
                      <a:pt x="760" y="351"/>
                    </a:lnTo>
                    <a:lnTo>
                      <a:pt x="757" y="314"/>
                    </a:lnTo>
                    <a:lnTo>
                      <a:pt x="753" y="279"/>
                    </a:lnTo>
                    <a:lnTo>
                      <a:pt x="747" y="246"/>
                    </a:lnTo>
                    <a:lnTo>
                      <a:pt x="738" y="215"/>
                    </a:lnTo>
                    <a:lnTo>
                      <a:pt x="735" y="200"/>
                    </a:lnTo>
                    <a:lnTo>
                      <a:pt x="728" y="185"/>
                    </a:lnTo>
                    <a:lnTo>
                      <a:pt x="722" y="171"/>
                    </a:lnTo>
                    <a:lnTo>
                      <a:pt x="716" y="157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8" name="Freeform 220"/>
              <p:cNvSpPr>
                <a:spLocks/>
              </p:cNvSpPr>
              <p:nvPr/>
            </p:nvSpPr>
            <p:spPr bwMode="auto">
              <a:xfrm>
                <a:off x="1556" y="1952"/>
                <a:ext cx="142" cy="225"/>
              </a:xfrm>
              <a:custGeom>
                <a:avLst/>
                <a:gdLst>
                  <a:gd name="T0" fmla="*/ 0 w 713"/>
                  <a:gd name="T1" fmla="*/ 0 h 1129"/>
                  <a:gd name="T2" fmla="*/ 0 w 713"/>
                  <a:gd name="T3" fmla="*/ 0 h 1129"/>
                  <a:gd name="T4" fmla="*/ 0 w 713"/>
                  <a:gd name="T5" fmla="*/ 0 h 1129"/>
                  <a:gd name="T6" fmla="*/ 0 w 713"/>
                  <a:gd name="T7" fmla="*/ 0 h 1129"/>
                  <a:gd name="T8" fmla="*/ 0 w 713"/>
                  <a:gd name="T9" fmla="*/ 0 h 1129"/>
                  <a:gd name="T10" fmla="*/ 0 w 713"/>
                  <a:gd name="T11" fmla="*/ 0 h 1129"/>
                  <a:gd name="T12" fmla="*/ 0 w 713"/>
                  <a:gd name="T13" fmla="*/ 0 h 1129"/>
                  <a:gd name="T14" fmla="*/ 0 w 713"/>
                  <a:gd name="T15" fmla="*/ 0 h 1129"/>
                  <a:gd name="T16" fmla="*/ 0 w 713"/>
                  <a:gd name="T17" fmla="*/ 0 h 1129"/>
                  <a:gd name="T18" fmla="*/ 0 w 713"/>
                  <a:gd name="T19" fmla="*/ 0 h 1129"/>
                  <a:gd name="T20" fmla="*/ 0 w 713"/>
                  <a:gd name="T21" fmla="*/ 0 h 1129"/>
                  <a:gd name="T22" fmla="*/ 0 w 713"/>
                  <a:gd name="T23" fmla="*/ 0 h 1129"/>
                  <a:gd name="T24" fmla="*/ 0 w 713"/>
                  <a:gd name="T25" fmla="*/ 0 h 1129"/>
                  <a:gd name="T26" fmla="*/ 0 w 713"/>
                  <a:gd name="T27" fmla="*/ 0 h 1129"/>
                  <a:gd name="T28" fmla="*/ 0 w 713"/>
                  <a:gd name="T29" fmla="*/ 0 h 1129"/>
                  <a:gd name="T30" fmla="*/ 0 w 713"/>
                  <a:gd name="T31" fmla="*/ 0 h 1129"/>
                  <a:gd name="T32" fmla="*/ 0 w 713"/>
                  <a:gd name="T33" fmla="*/ 0 h 1129"/>
                  <a:gd name="T34" fmla="*/ 0 w 713"/>
                  <a:gd name="T35" fmla="*/ 0 h 1129"/>
                  <a:gd name="T36" fmla="*/ 0 w 713"/>
                  <a:gd name="T37" fmla="*/ 0 h 1129"/>
                  <a:gd name="T38" fmla="*/ 0 w 713"/>
                  <a:gd name="T39" fmla="*/ 0 h 1129"/>
                  <a:gd name="T40" fmla="*/ 0 w 713"/>
                  <a:gd name="T41" fmla="*/ 0 h 1129"/>
                  <a:gd name="T42" fmla="*/ 0 w 713"/>
                  <a:gd name="T43" fmla="*/ 0 h 1129"/>
                  <a:gd name="T44" fmla="*/ 0 w 713"/>
                  <a:gd name="T45" fmla="*/ 0 h 1129"/>
                  <a:gd name="T46" fmla="*/ 0 w 713"/>
                  <a:gd name="T47" fmla="*/ 0 h 1129"/>
                  <a:gd name="T48" fmla="*/ 0 w 713"/>
                  <a:gd name="T49" fmla="*/ 0 h 1129"/>
                  <a:gd name="T50" fmla="*/ 0 w 713"/>
                  <a:gd name="T51" fmla="*/ 0 h 1129"/>
                  <a:gd name="T52" fmla="*/ 0 w 713"/>
                  <a:gd name="T53" fmla="*/ 0 h 1129"/>
                  <a:gd name="T54" fmla="*/ 0 w 713"/>
                  <a:gd name="T55" fmla="*/ 0 h 1129"/>
                  <a:gd name="T56" fmla="*/ 0 w 713"/>
                  <a:gd name="T57" fmla="*/ 0 h 1129"/>
                  <a:gd name="T58" fmla="*/ 0 w 713"/>
                  <a:gd name="T59" fmla="*/ 0 h 1129"/>
                  <a:gd name="T60" fmla="*/ 0 w 713"/>
                  <a:gd name="T61" fmla="*/ 0 h 1129"/>
                  <a:gd name="T62" fmla="*/ 0 w 713"/>
                  <a:gd name="T63" fmla="*/ 0 h 1129"/>
                  <a:gd name="T64" fmla="*/ 0 w 713"/>
                  <a:gd name="T65" fmla="*/ 0 h 1129"/>
                  <a:gd name="T66" fmla="*/ 0 w 713"/>
                  <a:gd name="T67" fmla="*/ 0 h 1129"/>
                  <a:gd name="T68" fmla="*/ 0 w 713"/>
                  <a:gd name="T69" fmla="*/ 0 h 1129"/>
                  <a:gd name="T70" fmla="*/ 0 w 713"/>
                  <a:gd name="T71" fmla="*/ 0 h 1129"/>
                  <a:gd name="T72" fmla="*/ 0 w 713"/>
                  <a:gd name="T73" fmla="*/ 0 h 1129"/>
                  <a:gd name="T74" fmla="*/ 0 w 713"/>
                  <a:gd name="T75" fmla="*/ 0 h 1129"/>
                  <a:gd name="T76" fmla="*/ 0 w 713"/>
                  <a:gd name="T77" fmla="*/ 0 h 1129"/>
                  <a:gd name="T78" fmla="*/ 0 w 713"/>
                  <a:gd name="T79" fmla="*/ 0 h 1129"/>
                  <a:gd name="T80" fmla="*/ 0 w 713"/>
                  <a:gd name="T81" fmla="*/ 0 h 1129"/>
                  <a:gd name="T82" fmla="*/ 0 w 713"/>
                  <a:gd name="T83" fmla="*/ 0 h 1129"/>
                  <a:gd name="T84" fmla="*/ 0 w 713"/>
                  <a:gd name="T85" fmla="*/ 0 h 1129"/>
                  <a:gd name="T86" fmla="*/ 0 w 713"/>
                  <a:gd name="T87" fmla="*/ 0 h 1129"/>
                  <a:gd name="T88" fmla="*/ 0 w 713"/>
                  <a:gd name="T89" fmla="*/ 0 h 1129"/>
                  <a:gd name="T90" fmla="*/ 0 w 713"/>
                  <a:gd name="T91" fmla="*/ 0 h 1129"/>
                  <a:gd name="T92" fmla="*/ 0 w 713"/>
                  <a:gd name="T93" fmla="*/ 0 h 1129"/>
                  <a:gd name="T94" fmla="*/ 0 w 713"/>
                  <a:gd name="T95" fmla="*/ 0 h 1129"/>
                  <a:gd name="T96" fmla="*/ 0 w 713"/>
                  <a:gd name="T97" fmla="*/ 0 h 1129"/>
                  <a:gd name="T98" fmla="*/ 0 w 713"/>
                  <a:gd name="T99" fmla="*/ 0 h 1129"/>
                  <a:gd name="T100" fmla="*/ 0 w 713"/>
                  <a:gd name="T101" fmla="*/ 0 h 1129"/>
                  <a:gd name="T102" fmla="*/ 0 w 713"/>
                  <a:gd name="T103" fmla="*/ 0 h 1129"/>
                  <a:gd name="T104" fmla="*/ 0 w 713"/>
                  <a:gd name="T105" fmla="*/ 0 h 1129"/>
                  <a:gd name="T106" fmla="*/ 0 w 713"/>
                  <a:gd name="T107" fmla="*/ 0 h 1129"/>
                  <a:gd name="T108" fmla="*/ 0 w 713"/>
                  <a:gd name="T109" fmla="*/ 0 h 1129"/>
                  <a:gd name="T110" fmla="*/ 0 w 713"/>
                  <a:gd name="T111" fmla="*/ 0 h 1129"/>
                  <a:gd name="T112" fmla="*/ 0 w 713"/>
                  <a:gd name="T113" fmla="*/ 0 h 1129"/>
                  <a:gd name="T114" fmla="*/ 0 w 713"/>
                  <a:gd name="T115" fmla="*/ 0 h 11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13"/>
                  <a:gd name="T175" fmla="*/ 0 h 1129"/>
                  <a:gd name="T176" fmla="*/ 713 w 713"/>
                  <a:gd name="T177" fmla="*/ 1129 h 11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13" h="1129">
                    <a:moveTo>
                      <a:pt x="673" y="142"/>
                    </a:moveTo>
                    <a:lnTo>
                      <a:pt x="662" y="118"/>
                    </a:lnTo>
                    <a:lnTo>
                      <a:pt x="649" y="98"/>
                    </a:lnTo>
                    <a:lnTo>
                      <a:pt x="637" y="81"/>
                    </a:lnTo>
                    <a:lnTo>
                      <a:pt x="626" y="66"/>
                    </a:lnTo>
                    <a:lnTo>
                      <a:pt x="614" y="53"/>
                    </a:lnTo>
                    <a:lnTo>
                      <a:pt x="603" y="42"/>
                    </a:lnTo>
                    <a:lnTo>
                      <a:pt x="593" y="35"/>
                    </a:lnTo>
                    <a:lnTo>
                      <a:pt x="583" y="27"/>
                    </a:lnTo>
                    <a:lnTo>
                      <a:pt x="573" y="22"/>
                    </a:lnTo>
                    <a:lnTo>
                      <a:pt x="566" y="19"/>
                    </a:lnTo>
                    <a:lnTo>
                      <a:pt x="558" y="16"/>
                    </a:lnTo>
                    <a:lnTo>
                      <a:pt x="552" y="15"/>
                    </a:lnTo>
                    <a:lnTo>
                      <a:pt x="543" y="14"/>
                    </a:lnTo>
                    <a:lnTo>
                      <a:pt x="539" y="14"/>
                    </a:lnTo>
                    <a:lnTo>
                      <a:pt x="528" y="9"/>
                    </a:lnTo>
                    <a:lnTo>
                      <a:pt x="516" y="5"/>
                    </a:lnTo>
                    <a:lnTo>
                      <a:pt x="501" y="2"/>
                    </a:lnTo>
                    <a:lnTo>
                      <a:pt x="485" y="0"/>
                    </a:lnTo>
                    <a:lnTo>
                      <a:pt x="466" y="0"/>
                    </a:lnTo>
                    <a:lnTo>
                      <a:pt x="447" y="2"/>
                    </a:lnTo>
                    <a:lnTo>
                      <a:pt x="426" y="5"/>
                    </a:lnTo>
                    <a:lnTo>
                      <a:pt x="405" y="10"/>
                    </a:lnTo>
                    <a:lnTo>
                      <a:pt x="382" y="17"/>
                    </a:lnTo>
                    <a:lnTo>
                      <a:pt x="360" y="26"/>
                    </a:lnTo>
                    <a:lnTo>
                      <a:pt x="336" y="37"/>
                    </a:lnTo>
                    <a:lnTo>
                      <a:pt x="311" y="51"/>
                    </a:lnTo>
                    <a:lnTo>
                      <a:pt x="287" y="67"/>
                    </a:lnTo>
                    <a:lnTo>
                      <a:pt x="262" y="86"/>
                    </a:lnTo>
                    <a:lnTo>
                      <a:pt x="239" y="108"/>
                    </a:lnTo>
                    <a:lnTo>
                      <a:pt x="214" y="132"/>
                    </a:lnTo>
                    <a:lnTo>
                      <a:pt x="190" y="158"/>
                    </a:lnTo>
                    <a:lnTo>
                      <a:pt x="169" y="186"/>
                    </a:lnTo>
                    <a:lnTo>
                      <a:pt x="148" y="214"/>
                    </a:lnTo>
                    <a:lnTo>
                      <a:pt x="128" y="243"/>
                    </a:lnTo>
                    <a:lnTo>
                      <a:pt x="110" y="273"/>
                    </a:lnTo>
                    <a:lnTo>
                      <a:pt x="93" y="304"/>
                    </a:lnTo>
                    <a:lnTo>
                      <a:pt x="78" y="336"/>
                    </a:lnTo>
                    <a:lnTo>
                      <a:pt x="63" y="369"/>
                    </a:lnTo>
                    <a:lnTo>
                      <a:pt x="50" y="403"/>
                    </a:lnTo>
                    <a:lnTo>
                      <a:pt x="39" y="438"/>
                    </a:lnTo>
                    <a:lnTo>
                      <a:pt x="29" y="475"/>
                    </a:lnTo>
                    <a:lnTo>
                      <a:pt x="20" y="513"/>
                    </a:lnTo>
                    <a:lnTo>
                      <a:pt x="14" y="551"/>
                    </a:lnTo>
                    <a:lnTo>
                      <a:pt x="8" y="591"/>
                    </a:lnTo>
                    <a:lnTo>
                      <a:pt x="4" y="633"/>
                    </a:lnTo>
                    <a:lnTo>
                      <a:pt x="2" y="676"/>
                    </a:lnTo>
                    <a:lnTo>
                      <a:pt x="0" y="698"/>
                    </a:lnTo>
                    <a:lnTo>
                      <a:pt x="2" y="717"/>
                    </a:lnTo>
                    <a:lnTo>
                      <a:pt x="2" y="737"/>
                    </a:lnTo>
                    <a:lnTo>
                      <a:pt x="4" y="757"/>
                    </a:lnTo>
                    <a:lnTo>
                      <a:pt x="7" y="777"/>
                    </a:lnTo>
                    <a:lnTo>
                      <a:pt x="9" y="796"/>
                    </a:lnTo>
                    <a:lnTo>
                      <a:pt x="13" y="814"/>
                    </a:lnTo>
                    <a:lnTo>
                      <a:pt x="17" y="832"/>
                    </a:lnTo>
                    <a:lnTo>
                      <a:pt x="27" y="866"/>
                    </a:lnTo>
                    <a:lnTo>
                      <a:pt x="38" y="898"/>
                    </a:lnTo>
                    <a:lnTo>
                      <a:pt x="50" y="928"/>
                    </a:lnTo>
                    <a:lnTo>
                      <a:pt x="64" y="957"/>
                    </a:lnTo>
                    <a:lnTo>
                      <a:pt x="78" y="983"/>
                    </a:lnTo>
                    <a:lnTo>
                      <a:pt x="93" y="1007"/>
                    </a:lnTo>
                    <a:lnTo>
                      <a:pt x="108" y="1028"/>
                    </a:lnTo>
                    <a:lnTo>
                      <a:pt x="123" y="1048"/>
                    </a:lnTo>
                    <a:lnTo>
                      <a:pt x="138" y="1064"/>
                    </a:lnTo>
                    <a:lnTo>
                      <a:pt x="151" y="1079"/>
                    </a:lnTo>
                    <a:lnTo>
                      <a:pt x="164" y="1092"/>
                    </a:lnTo>
                    <a:lnTo>
                      <a:pt x="174" y="1101"/>
                    </a:lnTo>
                    <a:lnTo>
                      <a:pt x="181" y="1106"/>
                    </a:lnTo>
                    <a:lnTo>
                      <a:pt x="188" y="1111"/>
                    </a:lnTo>
                    <a:lnTo>
                      <a:pt x="195" y="1114"/>
                    </a:lnTo>
                    <a:lnTo>
                      <a:pt x="204" y="1118"/>
                    </a:lnTo>
                    <a:lnTo>
                      <a:pt x="221" y="1123"/>
                    </a:lnTo>
                    <a:lnTo>
                      <a:pt x="240" y="1127"/>
                    </a:lnTo>
                    <a:lnTo>
                      <a:pt x="261" y="1129"/>
                    </a:lnTo>
                    <a:lnTo>
                      <a:pt x="282" y="1128"/>
                    </a:lnTo>
                    <a:lnTo>
                      <a:pt x="306" y="1126"/>
                    </a:lnTo>
                    <a:lnTo>
                      <a:pt x="330" y="1122"/>
                    </a:lnTo>
                    <a:lnTo>
                      <a:pt x="354" y="1114"/>
                    </a:lnTo>
                    <a:lnTo>
                      <a:pt x="377" y="1106"/>
                    </a:lnTo>
                    <a:lnTo>
                      <a:pt x="402" y="1093"/>
                    </a:lnTo>
                    <a:lnTo>
                      <a:pt x="425" y="1079"/>
                    </a:lnTo>
                    <a:lnTo>
                      <a:pt x="437" y="1072"/>
                    </a:lnTo>
                    <a:lnTo>
                      <a:pt x="448" y="1063"/>
                    </a:lnTo>
                    <a:lnTo>
                      <a:pt x="460" y="1053"/>
                    </a:lnTo>
                    <a:lnTo>
                      <a:pt x="471" y="1043"/>
                    </a:lnTo>
                    <a:lnTo>
                      <a:pt x="481" y="1033"/>
                    </a:lnTo>
                    <a:lnTo>
                      <a:pt x="491" y="1022"/>
                    </a:lnTo>
                    <a:lnTo>
                      <a:pt x="501" y="1010"/>
                    </a:lnTo>
                    <a:lnTo>
                      <a:pt x="511" y="997"/>
                    </a:lnTo>
                    <a:lnTo>
                      <a:pt x="530" y="972"/>
                    </a:lnTo>
                    <a:lnTo>
                      <a:pt x="547" y="946"/>
                    </a:lnTo>
                    <a:lnTo>
                      <a:pt x="563" y="921"/>
                    </a:lnTo>
                    <a:lnTo>
                      <a:pt x="578" y="895"/>
                    </a:lnTo>
                    <a:lnTo>
                      <a:pt x="593" y="869"/>
                    </a:lnTo>
                    <a:lnTo>
                      <a:pt x="606" y="842"/>
                    </a:lnTo>
                    <a:lnTo>
                      <a:pt x="618" y="817"/>
                    </a:lnTo>
                    <a:lnTo>
                      <a:pt x="629" y="791"/>
                    </a:lnTo>
                    <a:lnTo>
                      <a:pt x="648" y="742"/>
                    </a:lnTo>
                    <a:lnTo>
                      <a:pt x="664" y="695"/>
                    </a:lnTo>
                    <a:lnTo>
                      <a:pt x="678" y="651"/>
                    </a:lnTo>
                    <a:lnTo>
                      <a:pt x="688" y="611"/>
                    </a:lnTo>
                    <a:lnTo>
                      <a:pt x="695" y="569"/>
                    </a:lnTo>
                    <a:lnTo>
                      <a:pt x="703" y="515"/>
                    </a:lnTo>
                    <a:lnTo>
                      <a:pt x="707" y="485"/>
                    </a:lnTo>
                    <a:lnTo>
                      <a:pt x="709" y="455"/>
                    </a:lnTo>
                    <a:lnTo>
                      <a:pt x="712" y="423"/>
                    </a:lnTo>
                    <a:lnTo>
                      <a:pt x="713" y="390"/>
                    </a:lnTo>
                    <a:lnTo>
                      <a:pt x="713" y="357"/>
                    </a:lnTo>
                    <a:lnTo>
                      <a:pt x="712" y="323"/>
                    </a:lnTo>
                    <a:lnTo>
                      <a:pt x="709" y="291"/>
                    </a:lnTo>
                    <a:lnTo>
                      <a:pt x="705" y="258"/>
                    </a:lnTo>
                    <a:lnTo>
                      <a:pt x="700" y="227"/>
                    </a:lnTo>
                    <a:lnTo>
                      <a:pt x="693" y="197"/>
                    </a:lnTo>
                    <a:lnTo>
                      <a:pt x="689" y="182"/>
                    </a:lnTo>
                    <a:lnTo>
                      <a:pt x="684" y="168"/>
                    </a:lnTo>
                    <a:lnTo>
                      <a:pt x="679" y="155"/>
                    </a:lnTo>
                    <a:lnTo>
                      <a:pt x="673" y="142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9" name="Freeform 221"/>
              <p:cNvSpPr>
                <a:spLocks/>
              </p:cNvSpPr>
              <p:nvPr/>
            </p:nvSpPr>
            <p:spPr bwMode="auto">
              <a:xfrm>
                <a:off x="1558" y="1955"/>
                <a:ext cx="133" cy="216"/>
              </a:xfrm>
              <a:custGeom>
                <a:avLst/>
                <a:gdLst>
                  <a:gd name="T0" fmla="*/ 0 w 666"/>
                  <a:gd name="T1" fmla="*/ 0 h 1077"/>
                  <a:gd name="T2" fmla="*/ 0 w 666"/>
                  <a:gd name="T3" fmla="*/ 0 h 1077"/>
                  <a:gd name="T4" fmla="*/ 0 w 666"/>
                  <a:gd name="T5" fmla="*/ 0 h 1077"/>
                  <a:gd name="T6" fmla="*/ 0 w 666"/>
                  <a:gd name="T7" fmla="*/ 0 h 1077"/>
                  <a:gd name="T8" fmla="*/ 0 w 666"/>
                  <a:gd name="T9" fmla="*/ 0 h 1077"/>
                  <a:gd name="T10" fmla="*/ 0 w 666"/>
                  <a:gd name="T11" fmla="*/ 0 h 1077"/>
                  <a:gd name="T12" fmla="*/ 0 w 666"/>
                  <a:gd name="T13" fmla="*/ 0 h 1077"/>
                  <a:gd name="T14" fmla="*/ 0 w 666"/>
                  <a:gd name="T15" fmla="*/ 0 h 1077"/>
                  <a:gd name="T16" fmla="*/ 0 w 666"/>
                  <a:gd name="T17" fmla="*/ 0 h 1077"/>
                  <a:gd name="T18" fmla="*/ 0 w 666"/>
                  <a:gd name="T19" fmla="*/ 0 h 1077"/>
                  <a:gd name="T20" fmla="*/ 0 w 666"/>
                  <a:gd name="T21" fmla="*/ 0 h 1077"/>
                  <a:gd name="T22" fmla="*/ 0 w 666"/>
                  <a:gd name="T23" fmla="*/ 0 h 1077"/>
                  <a:gd name="T24" fmla="*/ 0 w 666"/>
                  <a:gd name="T25" fmla="*/ 0 h 1077"/>
                  <a:gd name="T26" fmla="*/ 0 w 666"/>
                  <a:gd name="T27" fmla="*/ 0 h 1077"/>
                  <a:gd name="T28" fmla="*/ 0 w 666"/>
                  <a:gd name="T29" fmla="*/ 0 h 1077"/>
                  <a:gd name="T30" fmla="*/ 0 w 666"/>
                  <a:gd name="T31" fmla="*/ 0 h 1077"/>
                  <a:gd name="T32" fmla="*/ 0 w 666"/>
                  <a:gd name="T33" fmla="*/ 0 h 1077"/>
                  <a:gd name="T34" fmla="*/ 0 w 666"/>
                  <a:gd name="T35" fmla="*/ 0 h 1077"/>
                  <a:gd name="T36" fmla="*/ 0 w 666"/>
                  <a:gd name="T37" fmla="*/ 0 h 1077"/>
                  <a:gd name="T38" fmla="*/ 0 w 666"/>
                  <a:gd name="T39" fmla="*/ 0 h 1077"/>
                  <a:gd name="T40" fmla="*/ 0 w 666"/>
                  <a:gd name="T41" fmla="*/ 0 h 1077"/>
                  <a:gd name="T42" fmla="*/ 0 w 666"/>
                  <a:gd name="T43" fmla="*/ 0 h 1077"/>
                  <a:gd name="T44" fmla="*/ 0 w 666"/>
                  <a:gd name="T45" fmla="*/ 0 h 1077"/>
                  <a:gd name="T46" fmla="*/ 0 w 666"/>
                  <a:gd name="T47" fmla="*/ 0 h 1077"/>
                  <a:gd name="T48" fmla="*/ 0 w 666"/>
                  <a:gd name="T49" fmla="*/ 0 h 1077"/>
                  <a:gd name="T50" fmla="*/ 0 w 666"/>
                  <a:gd name="T51" fmla="*/ 0 h 1077"/>
                  <a:gd name="T52" fmla="*/ 0 w 666"/>
                  <a:gd name="T53" fmla="*/ 0 h 1077"/>
                  <a:gd name="T54" fmla="*/ 0 w 666"/>
                  <a:gd name="T55" fmla="*/ 0 h 1077"/>
                  <a:gd name="T56" fmla="*/ 0 w 666"/>
                  <a:gd name="T57" fmla="*/ 0 h 1077"/>
                  <a:gd name="T58" fmla="*/ 0 w 666"/>
                  <a:gd name="T59" fmla="*/ 0 h 1077"/>
                  <a:gd name="T60" fmla="*/ 0 w 666"/>
                  <a:gd name="T61" fmla="*/ 0 h 1077"/>
                  <a:gd name="T62" fmla="*/ 0 w 666"/>
                  <a:gd name="T63" fmla="*/ 0 h 1077"/>
                  <a:gd name="T64" fmla="*/ 0 w 666"/>
                  <a:gd name="T65" fmla="*/ 0 h 1077"/>
                  <a:gd name="T66" fmla="*/ 0 w 666"/>
                  <a:gd name="T67" fmla="*/ 0 h 1077"/>
                  <a:gd name="T68" fmla="*/ 0 w 666"/>
                  <a:gd name="T69" fmla="*/ 0 h 1077"/>
                  <a:gd name="T70" fmla="*/ 0 w 666"/>
                  <a:gd name="T71" fmla="*/ 0 h 1077"/>
                  <a:gd name="T72" fmla="*/ 0 w 666"/>
                  <a:gd name="T73" fmla="*/ 0 h 1077"/>
                  <a:gd name="T74" fmla="*/ 0 w 666"/>
                  <a:gd name="T75" fmla="*/ 0 h 1077"/>
                  <a:gd name="T76" fmla="*/ 0 w 666"/>
                  <a:gd name="T77" fmla="*/ 0 h 1077"/>
                  <a:gd name="T78" fmla="*/ 0 w 666"/>
                  <a:gd name="T79" fmla="*/ 0 h 1077"/>
                  <a:gd name="T80" fmla="*/ 0 w 666"/>
                  <a:gd name="T81" fmla="*/ 0 h 1077"/>
                  <a:gd name="T82" fmla="*/ 0 w 666"/>
                  <a:gd name="T83" fmla="*/ 0 h 1077"/>
                  <a:gd name="T84" fmla="*/ 0 w 666"/>
                  <a:gd name="T85" fmla="*/ 0 h 1077"/>
                  <a:gd name="T86" fmla="*/ 0 w 666"/>
                  <a:gd name="T87" fmla="*/ 0 h 1077"/>
                  <a:gd name="T88" fmla="*/ 0 w 666"/>
                  <a:gd name="T89" fmla="*/ 0 h 1077"/>
                  <a:gd name="T90" fmla="*/ 0 w 666"/>
                  <a:gd name="T91" fmla="*/ 0 h 1077"/>
                  <a:gd name="T92" fmla="*/ 0 w 666"/>
                  <a:gd name="T93" fmla="*/ 0 h 1077"/>
                  <a:gd name="T94" fmla="*/ 0 w 666"/>
                  <a:gd name="T95" fmla="*/ 0 h 1077"/>
                  <a:gd name="T96" fmla="*/ 0 w 666"/>
                  <a:gd name="T97" fmla="*/ 0 h 1077"/>
                  <a:gd name="T98" fmla="*/ 0 w 666"/>
                  <a:gd name="T99" fmla="*/ 0 h 1077"/>
                  <a:gd name="T100" fmla="*/ 0 w 666"/>
                  <a:gd name="T101" fmla="*/ 0 h 1077"/>
                  <a:gd name="T102" fmla="*/ 0 w 666"/>
                  <a:gd name="T103" fmla="*/ 0 h 1077"/>
                  <a:gd name="T104" fmla="*/ 0 w 666"/>
                  <a:gd name="T105" fmla="*/ 0 h 1077"/>
                  <a:gd name="T106" fmla="*/ 0 w 666"/>
                  <a:gd name="T107" fmla="*/ 0 h 1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6"/>
                  <a:gd name="T163" fmla="*/ 0 h 1077"/>
                  <a:gd name="T164" fmla="*/ 666 w 666"/>
                  <a:gd name="T165" fmla="*/ 1077 h 107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6" h="1077">
                    <a:moveTo>
                      <a:pt x="629" y="128"/>
                    </a:moveTo>
                    <a:lnTo>
                      <a:pt x="618" y="107"/>
                    </a:lnTo>
                    <a:lnTo>
                      <a:pt x="607" y="88"/>
                    </a:lnTo>
                    <a:lnTo>
                      <a:pt x="596" y="71"/>
                    </a:lnTo>
                    <a:lnTo>
                      <a:pt x="584" y="57"/>
                    </a:lnTo>
                    <a:lnTo>
                      <a:pt x="574" y="46"/>
                    </a:lnTo>
                    <a:lnTo>
                      <a:pt x="563" y="36"/>
                    </a:lnTo>
                    <a:lnTo>
                      <a:pt x="554" y="28"/>
                    </a:lnTo>
                    <a:lnTo>
                      <a:pt x="544" y="22"/>
                    </a:lnTo>
                    <a:lnTo>
                      <a:pt x="537" y="18"/>
                    </a:lnTo>
                    <a:lnTo>
                      <a:pt x="528" y="15"/>
                    </a:lnTo>
                    <a:lnTo>
                      <a:pt x="522" y="12"/>
                    </a:lnTo>
                    <a:lnTo>
                      <a:pt x="516" y="11"/>
                    </a:lnTo>
                    <a:lnTo>
                      <a:pt x="508" y="10"/>
                    </a:lnTo>
                    <a:lnTo>
                      <a:pt x="506" y="10"/>
                    </a:lnTo>
                    <a:lnTo>
                      <a:pt x="495" y="6"/>
                    </a:lnTo>
                    <a:lnTo>
                      <a:pt x="483" y="2"/>
                    </a:lnTo>
                    <a:lnTo>
                      <a:pt x="470" y="1"/>
                    </a:lnTo>
                    <a:lnTo>
                      <a:pt x="455" y="0"/>
                    </a:lnTo>
                    <a:lnTo>
                      <a:pt x="437" y="1"/>
                    </a:lnTo>
                    <a:lnTo>
                      <a:pt x="420" y="2"/>
                    </a:lnTo>
                    <a:lnTo>
                      <a:pt x="400" y="6"/>
                    </a:lnTo>
                    <a:lnTo>
                      <a:pt x="380" y="12"/>
                    </a:lnTo>
                    <a:lnTo>
                      <a:pt x="359" y="20"/>
                    </a:lnTo>
                    <a:lnTo>
                      <a:pt x="337" y="28"/>
                    </a:lnTo>
                    <a:lnTo>
                      <a:pt x="315" y="41"/>
                    </a:lnTo>
                    <a:lnTo>
                      <a:pt x="292" y="54"/>
                    </a:lnTo>
                    <a:lnTo>
                      <a:pt x="269" y="69"/>
                    </a:lnTo>
                    <a:lnTo>
                      <a:pt x="246" y="88"/>
                    </a:lnTo>
                    <a:lnTo>
                      <a:pt x="223" y="109"/>
                    </a:lnTo>
                    <a:lnTo>
                      <a:pt x="199" y="133"/>
                    </a:lnTo>
                    <a:lnTo>
                      <a:pt x="178" y="158"/>
                    </a:lnTo>
                    <a:lnTo>
                      <a:pt x="156" y="186"/>
                    </a:lnTo>
                    <a:lnTo>
                      <a:pt x="138" y="212"/>
                    </a:lnTo>
                    <a:lnTo>
                      <a:pt x="119" y="240"/>
                    </a:lnTo>
                    <a:lnTo>
                      <a:pt x="103" y="270"/>
                    </a:lnTo>
                    <a:lnTo>
                      <a:pt x="87" y="300"/>
                    </a:lnTo>
                    <a:lnTo>
                      <a:pt x="73" y="332"/>
                    </a:lnTo>
                    <a:lnTo>
                      <a:pt x="59" y="364"/>
                    </a:lnTo>
                    <a:lnTo>
                      <a:pt x="48" y="396"/>
                    </a:lnTo>
                    <a:lnTo>
                      <a:pt x="37" y="431"/>
                    </a:lnTo>
                    <a:lnTo>
                      <a:pt x="28" y="466"/>
                    </a:lnTo>
                    <a:lnTo>
                      <a:pt x="20" y="503"/>
                    </a:lnTo>
                    <a:lnTo>
                      <a:pt x="13" y="539"/>
                    </a:lnTo>
                    <a:lnTo>
                      <a:pt x="8" y="577"/>
                    </a:lnTo>
                    <a:lnTo>
                      <a:pt x="4" y="616"/>
                    </a:lnTo>
                    <a:lnTo>
                      <a:pt x="2" y="657"/>
                    </a:lnTo>
                    <a:lnTo>
                      <a:pt x="0" y="677"/>
                    </a:lnTo>
                    <a:lnTo>
                      <a:pt x="0" y="697"/>
                    </a:lnTo>
                    <a:lnTo>
                      <a:pt x="2" y="716"/>
                    </a:lnTo>
                    <a:lnTo>
                      <a:pt x="3" y="735"/>
                    </a:lnTo>
                    <a:lnTo>
                      <a:pt x="8" y="771"/>
                    </a:lnTo>
                    <a:lnTo>
                      <a:pt x="14" y="805"/>
                    </a:lnTo>
                    <a:lnTo>
                      <a:pt x="23" y="837"/>
                    </a:lnTo>
                    <a:lnTo>
                      <a:pt x="33" y="867"/>
                    </a:lnTo>
                    <a:lnTo>
                      <a:pt x="44" y="896"/>
                    </a:lnTo>
                    <a:lnTo>
                      <a:pt x="57" y="922"/>
                    </a:lnTo>
                    <a:lnTo>
                      <a:pt x="69" y="946"/>
                    </a:lnTo>
                    <a:lnTo>
                      <a:pt x="83" y="967"/>
                    </a:lnTo>
                    <a:lnTo>
                      <a:pt x="97" y="987"/>
                    </a:lnTo>
                    <a:lnTo>
                      <a:pt x="110" y="1004"/>
                    </a:lnTo>
                    <a:lnTo>
                      <a:pt x="124" y="1019"/>
                    </a:lnTo>
                    <a:lnTo>
                      <a:pt x="136" y="1033"/>
                    </a:lnTo>
                    <a:lnTo>
                      <a:pt x="149" y="1044"/>
                    </a:lnTo>
                    <a:lnTo>
                      <a:pt x="160" y="1052"/>
                    </a:lnTo>
                    <a:lnTo>
                      <a:pt x="173" y="1060"/>
                    </a:lnTo>
                    <a:lnTo>
                      <a:pt x="188" y="1068"/>
                    </a:lnTo>
                    <a:lnTo>
                      <a:pt x="205" y="1073"/>
                    </a:lnTo>
                    <a:lnTo>
                      <a:pt x="223" y="1075"/>
                    </a:lnTo>
                    <a:lnTo>
                      <a:pt x="243" y="1077"/>
                    </a:lnTo>
                    <a:lnTo>
                      <a:pt x="262" y="1077"/>
                    </a:lnTo>
                    <a:lnTo>
                      <a:pt x="285" y="1074"/>
                    </a:lnTo>
                    <a:lnTo>
                      <a:pt x="306" y="1069"/>
                    </a:lnTo>
                    <a:lnTo>
                      <a:pt x="329" y="1062"/>
                    </a:lnTo>
                    <a:lnTo>
                      <a:pt x="351" y="1053"/>
                    </a:lnTo>
                    <a:lnTo>
                      <a:pt x="374" y="1042"/>
                    </a:lnTo>
                    <a:lnTo>
                      <a:pt x="396" y="1028"/>
                    </a:lnTo>
                    <a:lnTo>
                      <a:pt x="417" y="1012"/>
                    </a:lnTo>
                    <a:lnTo>
                      <a:pt x="438" y="993"/>
                    </a:lnTo>
                    <a:lnTo>
                      <a:pt x="447" y="983"/>
                    </a:lnTo>
                    <a:lnTo>
                      <a:pt x="457" y="972"/>
                    </a:lnTo>
                    <a:lnTo>
                      <a:pt x="467" y="961"/>
                    </a:lnTo>
                    <a:lnTo>
                      <a:pt x="476" y="948"/>
                    </a:lnTo>
                    <a:lnTo>
                      <a:pt x="493" y="924"/>
                    </a:lnTo>
                    <a:lnTo>
                      <a:pt x="510" y="899"/>
                    </a:lnTo>
                    <a:lnTo>
                      <a:pt x="525" y="873"/>
                    </a:lnTo>
                    <a:lnTo>
                      <a:pt x="538" y="848"/>
                    </a:lnTo>
                    <a:lnTo>
                      <a:pt x="552" y="822"/>
                    </a:lnTo>
                    <a:lnTo>
                      <a:pt x="564" y="796"/>
                    </a:lnTo>
                    <a:lnTo>
                      <a:pt x="577" y="771"/>
                    </a:lnTo>
                    <a:lnTo>
                      <a:pt x="587" y="745"/>
                    </a:lnTo>
                    <a:lnTo>
                      <a:pt x="607" y="696"/>
                    </a:lnTo>
                    <a:lnTo>
                      <a:pt x="622" y="649"/>
                    </a:lnTo>
                    <a:lnTo>
                      <a:pt x="634" y="606"/>
                    </a:lnTo>
                    <a:lnTo>
                      <a:pt x="644" y="567"/>
                    </a:lnTo>
                    <a:lnTo>
                      <a:pt x="652" y="527"/>
                    </a:lnTo>
                    <a:lnTo>
                      <a:pt x="658" y="478"/>
                    </a:lnTo>
                    <a:lnTo>
                      <a:pt x="661" y="449"/>
                    </a:lnTo>
                    <a:lnTo>
                      <a:pt x="663" y="420"/>
                    </a:lnTo>
                    <a:lnTo>
                      <a:pt x="666" y="390"/>
                    </a:lnTo>
                    <a:lnTo>
                      <a:pt x="666" y="359"/>
                    </a:lnTo>
                    <a:lnTo>
                      <a:pt x="666" y="328"/>
                    </a:lnTo>
                    <a:lnTo>
                      <a:pt x="664" y="297"/>
                    </a:lnTo>
                    <a:lnTo>
                      <a:pt x="663" y="265"/>
                    </a:lnTo>
                    <a:lnTo>
                      <a:pt x="659" y="235"/>
                    </a:lnTo>
                    <a:lnTo>
                      <a:pt x="654" y="207"/>
                    </a:lnTo>
                    <a:lnTo>
                      <a:pt x="647" y="178"/>
                    </a:lnTo>
                    <a:lnTo>
                      <a:pt x="639" y="152"/>
                    </a:lnTo>
                    <a:lnTo>
                      <a:pt x="629" y="128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0" name="Freeform 222"/>
              <p:cNvSpPr>
                <a:spLocks/>
              </p:cNvSpPr>
              <p:nvPr/>
            </p:nvSpPr>
            <p:spPr bwMode="auto">
              <a:xfrm>
                <a:off x="1560" y="1959"/>
                <a:ext cx="123" cy="206"/>
              </a:xfrm>
              <a:custGeom>
                <a:avLst/>
                <a:gdLst>
                  <a:gd name="T0" fmla="*/ 0 w 619"/>
                  <a:gd name="T1" fmla="*/ 0 h 1029"/>
                  <a:gd name="T2" fmla="*/ 0 w 619"/>
                  <a:gd name="T3" fmla="*/ 0 h 1029"/>
                  <a:gd name="T4" fmla="*/ 0 w 619"/>
                  <a:gd name="T5" fmla="*/ 0 h 1029"/>
                  <a:gd name="T6" fmla="*/ 0 w 619"/>
                  <a:gd name="T7" fmla="*/ 0 h 1029"/>
                  <a:gd name="T8" fmla="*/ 0 w 619"/>
                  <a:gd name="T9" fmla="*/ 0 h 1029"/>
                  <a:gd name="T10" fmla="*/ 0 w 619"/>
                  <a:gd name="T11" fmla="*/ 0 h 1029"/>
                  <a:gd name="T12" fmla="*/ 0 w 619"/>
                  <a:gd name="T13" fmla="*/ 0 h 1029"/>
                  <a:gd name="T14" fmla="*/ 0 w 619"/>
                  <a:gd name="T15" fmla="*/ 0 h 1029"/>
                  <a:gd name="T16" fmla="*/ 0 w 619"/>
                  <a:gd name="T17" fmla="*/ 0 h 1029"/>
                  <a:gd name="T18" fmla="*/ 0 w 619"/>
                  <a:gd name="T19" fmla="*/ 0 h 1029"/>
                  <a:gd name="T20" fmla="*/ 0 w 619"/>
                  <a:gd name="T21" fmla="*/ 0 h 1029"/>
                  <a:gd name="T22" fmla="*/ 0 w 619"/>
                  <a:gd name="T23" fmla="*/ 0 h 1029"/>
                  <a:gd name="T24" fmla="*/ 0 w 619"/>
                  <a:gd name="T25" fmla="*/ 0 h 1029"/>
                  <a:gd name="T26" fmla="*/ 0 w 619"/>
                  <a:gd name="T27" fmla="*/ 0 h 1029"/>
                  <a:gd name="T28" fmla="*/ 0 w 619"/>
                  <a:gd name="T29" fmla="*/ 0 h 1029"/>
                  <a:gd name="T30" fmla="*/ 0 w 619"/>
                  <a:gd name="T31" fmla="*/ 0 h 1029"/>
                  <a:gd name="T32" fmla="*/ 0 w 619"/>
                  <a:gd name="T33" fmla="*/ 0 h 1029"/>
                  <a:gd name="T34" fmla="*/ 0 w 619"/>
                  <a:gd name="T35" fmla="*/ 0 h 1029"/>
                  <a:gd name="T36" fmla="*/ 0 w 619"/>
                  <a:gd name="T37" fmla="*/ 0 h 1029"/>
                  <a:gd name="T38" fmla="*/ 0 w 619"/>
                  <a:gd name="T39" fmla="*/ 0 h 1029"/>
                  <a:gd name="T40" fmla="*/ 0 w 619"/>
                  <a:gd name="T41" fmla="*/ 0 h 1029"/>
                  <a:gd name="T42" fmla="*/ 0 w 619"/>
                  <a:gd name="T43" fmla="*/ 0 h 1029"/>
                  <a:gd name="T44" fmla="*/ 0 w 619"/>
                  <a:gd name="T45" fmla="*/ 0 h 1029"/>
                  <a:gd name="T46" fmla="*/ 0 w 619"/>
                  <a:gd name="T47" fmla="*/ 0 h 1029"/>
                  <a:gd name="T48" fmla="*/ 0 w 619"/>
                  <a:gd name="T49" fmla="*/ 0 h 1029"/>
                  <a:gd name="T50" fmla="*/ 0 w 619"/>
                  <a:gd name="T51" fmla="*/ 0 h 1029"/>
                  <a:gd name="T52" fmla="*/ 0 w 619"/>
                  <a:gd name="T53" fmla="*/ 0 h 1029"/>
                  <a:gd name="T54" fmla="*/ 0 w 619"/>
                  <a:gd name="T55" fmla="*/ 0 h 1029"/>
                  <a:gd name="T56" fmla="*/ 0 w 619"/>
                  <a:gd name="T57" fmla="*/ 0 h 1029"/>
                  <a:gd name="T58" fmla="*/ 0 w 619"/>
                  <a:gd name="T59" fmla="*/ 0 h 1029"/>
                  <a:gd name="T60" fmla="*/ 0 w 619"/>
                  <a:gd name="T61" fmla="*/ 0 h 1029"/>
                  <a:gd name="T62" fmla="*/ 0 w 619"/>
                  <a:gd name="T63" fmla="*/ 0 h 1029"/>
                  <a:gd name="T64" fmla="*/ 0 w 619"/>
                  <a:gd name="T65" fmla="*/ 0 h 1029"/>
                  <a:gd name="T66" fmla="*/ 0 w 619"/>
                  <a:gd name="T67" fmla="*/ 0 h 1029"/>
                  <a:gd name="T68" fmla="*/ 0 w 619"/>
                  <a:gd name="T69" fmla="*/ 0 h 1029"/>
                  <a:gd name="T70" fmla="*/ 0 w 619"/>
                  <a:gd name="T71" fmla="*/ 0 h 1029"/>
                  <a:gd name="T72" fmla="*/ 0 w 619"/>
                  <a:gd name="T73" fmla="*/ 0 h 1029"/>
                  <a:gd name="T74" fmla="*/ 0 w 619"/>
                  <a:gd name="T75" fmla="*/ 0 h 1029"/>
                  <a:gd name="T76" fmla="*/ 0 w 619"/>
                  <a:gd name="T77" fmla="*/ 0 h 1029"/>
                  <a:gd name="T78" fmla="*/ 0 w 619"/>
                  <a:gd name="T79" fmla="*/ 0 h 1029"/>
                  <a:gd name="T80" fmla="*/ 0 w 619"/>
                  <a:gd name="T81" fmla="*/ 0 h 1029"/>
                  <a:gd name="T82" fmla="*/ 0 w 619"/>
                  <a:gd name="T83" fmla="*/ 0 h 1029"/>
                  <a:gd name="T84" fmla="*/ 0 w 619"/>
                  <a:gd name="T85" fmla="*/ 0 h 1029"/>
                  <a:gd name="T86" fmla="*/ 0 w 619"/>
                  <a:gd name="T87" fmla="*/ 0 h 1029"/>
                  <a:gd name="T88" fmla="*/ 0 w 619"/>
                  <a:gd name="T89" fmla="*/ 0 h 1029"/>
                  <a:gd name="T90" fmla="*/ 0 w 619"/>
                  <a:gd name="T91" fmla="*/ 0 h 1029"/>
                  <a:gd name="T92" fmla="*/ 0 w 619"/>
                  <a:gd name="T93" fmla="*/ 0 h 1029"/>
                  <a:gd name="T94" fmla="*/ 0 w 619"/>
                  <a:gd name="T95" fmla="*/ 0 h 1029"/>
                  <a:gd name="T96" fmla="*/ 0 w 619"/>
                  <a:gd name="T97" fmla="*/ 0 h 1029"/>
                  <a:gd name="T98" fmla="*/ 0 w 619"/>
                  <a:gd name="T99" fmla="*/ 0 h 1029"/>
                  <a:gd name="T100" fmla="*/ 0 w 619"/>
                  <a:gd name="T101" fmla="*/ 0 h 10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9"/>
                  <a:gd name="T154" fmla="*/ 0 h 1029"/>
                  <a:gd name="T155" fmla="*/ 619 w 619"/>
                  <a:gd name="T156" fmla="*/ 1029 h 10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9" h="1029">
                    <a:moveTo>
                      <a:pt x="584" y="115"/>
                    </a:moveTo>
                    <a:lnTo>
                      <a:pt x="574" y="95"/>
                    </a:lnTo>
                    <a:lnTo>
                      <a:pt x="564" y="78"/>
                    </a:lnTo>
                    <a:lnTo>
                      <a:pt x="553" y="63"/>
                    </a:lnTo>
                    <a:lnTo>
                      <a:pt x="543" y="50"/>
                    </a:lnTo>
                    <a:lnTo>
                      <a:pt x="534" y="39"/>
                    </a:lnTo>
                    <a:lnTo>
                      <a:pt x="524" y="30"/>
                    </a:lnTo>
                    <a:lnTo>
                      <a:pt x="516" y="24"/>
                    </a:lnTo>
                    <a:lnTo>
                      <a:pt x="507" y="18"/>
                    </a:lnTo>
                    <a:lnTo>
                      <a:pt x="492" y="10"/>
                    </a:lnTo>
                    <a:lnTo>
                      <a:pt x="481" y="8"/>
                    </a:lnTo>
                    <a:lnTo>
                      <a:pt x="473" y="7"/>
                    </a:lnTo>
                    <a:lnTo>
                      <a:pt x="471" y="7"/>
                    </a:lnTo>
                    <a:lnTo>
                      <a:pt x="461" y="3"/>
                    </a:lnTo>
                    <a:lnTo>
                      <a:pt x="451" y="2"/>
                    </a:lnTo>
                    <a:lnTo>
                      <a:pt x="438" y="0"/>
                    </a:lnTo>
                    <a:lnTo>
                      <a:pt x="423" y="0"/>
                    </a:lnTo>
                    <a:lnTo>
                      <a:pt x="408" y="2"/>
                    </a:lnTo>
                    <a:lnTo>
                      <a:pt x="392" y="5"/>
                    </a:lnTo>
                    <a:lnTo>
                      <a:pt x="375" y="9"/>
                    </a:lnTo>
                    <a:lnTo>
                      <a:pt x="356" y="15"/>
                    </a:lnTo>
                    <a:lnTo>
                      <a:pt x="336" y="24"/>
                    </a:lnTo>
                    <a:lnTo>
                      <a:pt x="316" y="34"/>
                    </a:lnTo>
                    <a:lnTo>
                      <a:pt x="296" y="45"/>
                    </a:lnTo>
                    <a:lnTo>
                      <a:pt x="275" y="60"/>
                    </a:lnTo>
                    <a:lnTo>
                      <a:pt x="254" y="76"/>
                    </a:lnTo>
                    <a:lnTo>
                      <a:pt x="233" y="95"/>
                    </a:lnTo>
                    <a:lnTo>
                      <a:pt x="210" y="116"/>
                    </a:lnTo>
                    <a:lnTo>
                      <a:pt x="189" y="140"/>
                    </a:lnTo>
                    <a:lnTo>
                      <a:pt x="169" y="164"/>
                    </a:lnTo>
                    <a:lnTo>
                      <a:pt x="150" y="190"/>
                    </a:lnTo>
                    <a:lnTo>
                      <a:pt x="133" y="216"/>
                    </a:lnTo>
                    <a:lnTo>
                      <a:pt x="115" y="242"/>
                    </a:lnTo>
                    <a:lnTo>
                      <a:pt x="99" y="271"/>
                    </a:lnTo>
                    <a:lnTo>
                      <a:pt x="84" y="299"/>
                    </a:lnTo>
                    <a:lnTo>
                      <a:pt x="70" y="329"/>
                    </a:lnTo>
                    <a:lnTo>
                      <a:pt x="58" y="358"/>
                    </a:lnTo>
                    <a:lnTo>
                      <a:pt x="47" y="391"/>
                    </a:lnTo>
                    <a:lnTo>
                      <a:pt x="37" y="422"/>
                    </a:lnTo>
                    <a:lnTo>
                      <a:pt x="28" y="456"/>
                    </a:lnTo>
                    <a:lnTo>
                      <a:pt x="19" y="490"/>
                    </a:lnTo>
                    <a:lnTo>
                      <a:pt x="13" y="524"/>
                    </a:lnTo>
                    <a:lnTo>
                      <a:pt x="8" y="559"/>
                    </a:lnTo>
                    <a:lnTo>
                      <a:pt x="4" y="597"/>
                    </a:lnTo>
                    <a:lnTo>
                      <a:pt x="2" y="634"/>
                    </a:lnTo>
                    <a:lnTo>
                      <a:pt x="0" y="672"/>
                    </a:lnTo>
                    <a:lnTo>
                      <a:pt x="3" y="708"/>
                    </a:lnTo>
                    <a:lnTo>
                      <a:pt x="7" y="743"/>
                    </a:lnTo>
                    <a:lnTo>
                      <a:pt x="13" y="774"/>
                    </a:lnTo>
                    <a:lnTo>
                      <a:pt x="20" y="805"/>
                    </a:lnTo>
                    <a:lnTo>
                      <a:pt x="29" y="833"/>
                    </a:lnTo>
                    <a:lnTo>
                      <a:pt x="39" y="860"/>
                    </a:lnTo>
                    <a:lnTo>
                      <a:pt x="50" y="884"/>
                    </a:lnTo>
                    <a:lnTo>
                      <a:pt x="62" y="906"/>
                    </a:lnTo>
                    <a:lnTo>
                      <a:pt x="74" y="926"/>
                    </a:lnTo>
                    <a:lnTo>
                      <a:pt x="85" y="945"/>
                    </a:lnTo>
                    <a:lnTo>
                      <a:pt x="98" y="961"/>
                    </a:lnTo>
                    <a:lnTo>
                      <a:pt x="109" y="975"/>
                    </a:lnTo>
                    <a:lnTo>
                      <a:pt x="120" y="988"/>
                    </a:lnTo>
                    <a:lnTo>
                      <a:pt x="130" y="998"/>
                    </a:lnTo>
                    <a:lnTo>
                      <a:pt x="140" y="1005"/>
                    </a:lnTo>
                    <a:lnTo>
                      <a:pt x="154" y="1012"/>
                    </a:lnTo>
                    <a:lnTo>
                      <a:pt x="169" y="1020"/>
                    </a:lnTo>
                    <a:lnTo>
                      <a:pt x="185" y="1025"/>
                    </a:lnTo>
                    <a:lnTo>
                      <a:pt x="204" y="1027"/>
                    </a:lnTo>
                    <a:lnTo>
                      <a:pt x="223" y="1029"/>
                    </a:lnTo>
                    <a:lnTo>
                      <a:pt x="241" y="1027"/>
                    </a:lnTo>
                    <a:lnTo>
                      <a:pt x="261" y="1025"/>
                    </a:lnTo>
                    <a:lnTo>
                      <a:pt x="282" y="1020"/>
                    </a:lnTo>
                    <a:lnTo>
                      <a:pt x="302" y="1012"/>
                    </a:lnTo>
                    <a:lnTo>
                      <a:pt x="324" y="1004"/>
                    </a:lnTo>
                    <a:lnTo>
                      <a:pt x="344" y="991"/>
                    </a:lnTo>
                    <a:lnTo>
                      <a:pt x="364" y="979"/>
                    </a:lnTo>
                    <a:lnTo>
                      <a:pt x="383" y="963"/>
                    </a:lnTo>
                    <a:lnTo>
                      <a:pt x="402" y="944"/>
                    </a:lnTo>
                    <a:lnTo>
                      <a:pt x="420" y="924"/>
                    </a:lnTo>
                    <a:lnTo>
                      <a:pt x="436" y="901"/>
                    </a:lnTo>
                    <a:lnTo>
                      <a:pt x="452" y="878"/>
                    </a:lnTo>
                    <a:lnTo>
                      <a:pt x="468" y="853"/>
                    </a:lnTo>
                    <a:lnTo>
                      <a:pt x="482" y="828"/>
                    </a:lnTo>
                    <a:lnTo>
                      <a:pt x="496" y="803"/>
                    </a:lnTo>
                    <a:lnTo>
                      <a:pt x="510" y="777"/>
                    </a:lnTo>
                    <a:lnTo>
                      <a:pt x="522" y="752"/>
                    </a:lnTo>
                    <a:lnTo>
                      <a:pt x="533" y="725"/>
                    </a:lnTo>
                    <a:lnTo>
                      <a:pt x="543" y="700"/>
                    </a:lnTo>
                    <a:lnTo>
                      <a:pt x="562" y="651"/>
                    </a:lnTo>
                    <a:lnTo>
                      <a:pt x="578" y="604"/>
                    </a:lnTo>
                    <a:lnTo>
                      <a:pt x="591" y="562"/>
                    </a:lnTo>
                    <a:lnTo>
                      <a:pt x="599" y="526"/>
                    </a:lnTo>
                    <a:lnTo>
                      <a:pt x="607" y="487"/>
                    </a:lnTo>
                    <a:lnTo>
                      <a:pt x="613" y="440"/>
                    </a:lnTo>
                    <a:lnTo>
                      <a:pt x="616" y="413"/>
                    </a:lnTo>
                    <a:lnTo>
                      <a:pt x="618" y="386"/>
                    </a:lnTo>
                    <a:lnTo>
                      <a:pt x="619" y="358"/>
                    </a:lnTo>
                    <a:lnTo>
                      <a:pt x="619" y="330"/>
                    </a:lnTo>
                    <a:lnTo>
                      <a:pt x="619" y="300"/>
                    </a:lnTo>
                    <a:lnTo>
                      <a:pt x="618" y="271"/>
                    </a:lnTo>
                    <a:lnTo>
                      <a:pt x="616" y="242"/>
                    </a:lnTo>
                    <a:lnTo>
                      <a:pt x="612" y="215"/>
                    </a:lnTo>
                    <a:lnTo>
                      <a:pt x="608" y="187"/>
                    </a:lnTo>
                    <a:lnTo>
                      <a:pt x="602" y="161"/>
                    </a:lnTo>
                    <a:lnTo>
                      <a:pt x="593" y="138"/>
                    </a:lnTo>
                    <a:lnTo>
                      <a:pt x="584" y="115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1" name="Freeform 223"/>
              <p:cNvSpPr>
                <a:spLocks/>
              </p:cNvSpPr>
              <p:nvPr/>
            </p:nvSpPr>
            <p:spPr bwMode="auto">
              <a:xfrm>
                <a:off x="1562" y="1963"/>
                <a:ext cx="114" cy="196"/>
              </a:xfrm>
              <a:custGeom>
                <a:avLst/>
                <a:gdLst>
                  <a:gd name="T0" fmla="*/ 0 w 573"/>
                  <a:gd name="T1" fmla="*/ 0 h 979"/>
                  <a:gd name="T2" fmla="*/ 0 w 573"/>
                  <a:gd name="T3" fmla="*/ 0 h 979"/>
                  <a:gd name="T4" fmla="*/ 0 w 573"/>
                  <a:gd name="T5" fmla="*/ 0 h 979"/>
                  <a:gd name="T6" fmla="*/ 0 w 573"/>
                  <a:gd name="T7" fmla="*/ 0 h 979"/>
                  <a:gd name="T8" fmla="*/ 0 w 573"/>
                  <a:gd name="T9" fmla="*/ 0 h 979"/>
                  <a:gd name="T10" fmla="*/ 0 w 573"/>
                  <a:gd name="T11" fmla="*/ 0 h 979"/>
                  <a:gd name="T12" fmla="*/ 0 w 573"/>
                  <a:gd name="T13" fmla="*/ 0 h 979"/>
                  <a:gd name="T14" fmla="*/ 0 w 573"/>
                  <a:gd name="T15" fmla="*/ 0 h 979"/>
                  <a:gd name="T16" fmla="*/ 0 w 573"/>
                  <a:gd name="T17" fmla="*/ 0 h 979"/>
                  <a:gd name="T18" fmla="*/ 0 w 573"/>
                  <a:gd name="T19" fmla="*/ 0 h 979"/>
                  <a:gd name="T20" fmla="*/ 0 w 573"/>
                  <a:gd name="T21" fmla="*/ 0 h 979"/>
                  <a:gd name="T22" fmla="*/ 0 w 573"/>
                  <a:gd name="T23" fmla="*/ 0 h 979"/>
                  <a:gd name="T24" fmla="*/ 0 w 573"/>
                  <a:gd name="T25" fmla="*/ 0 h 979"/>
                  <a:gd name="T26" fmla="*/ 0 w 573"/>
                  <a:gd name="T27" fmla="*/ 0 h 979"/>
                  <a:gd name="T28" fmla="*/ 0 w 573"/>
                  <a:gd name="T29" fmla="*/ 0 h 979"/>
                  <a:gd name="T30" fmla="*/ 0 w 573"/>
                  <a:gd name="T31" fmla="*/ 0 h 979"/>
                  <a:gd name="T32" fmla="*/ 0 w 573"/>
                  <a:gd name="T33" fmla="*/ 0 h 979"/>
                  <a:gd name="T34" fmla="*/ 0 w 573"/>
                  <a:gd name="T35" fmla="*/ 0 h 979"/>
                  <a:gd name="T36" fmla="*/ 0 w 573"/>
                  <a:gd name="T37" fmla="*/ 0 h 979"/>
                  <a:gd name="T38" fmla="*/ 0 w 573"/>
                  <a:gd name="T39" fmla="*/ 0 h 979"/>
                  <a:gd name="T40" fmla="*/ 0 w 573"/>
                  <a:gd name="T41" fmla="*/ 0 h 979"/>
                  <a:gd name="T42" fmla="*/ 0 w 573"/>
                  <a:gd name="T43" fmla="*/ 0 h 979"/>
                  <a:gd name="T44" fmla="*/ 0 w 573"/>
                  <a:gd name="T45" fmla="*/ 0 h 979"/>
                  <a:gd name="T46" fmla="*/ 0 w 573"/>
                  <a:gd name="T47" fmla="*/ 0 h 979"/>
                  <a:gd name="T48" fmla="*/ 0 w 573"/>
                  <a:gd name="T49" fmla="*/ 0 h 979"/>
                  <a:gd name="T50" fmla="*/ 0 w 573"/>
                  <a:gd name="T51" fmla="*/ 0 h 979"/>
                  <a:gd name="T52" fmla="*/ 0 w 573"/>
                  <a:gd name="T53" fmla="*/ 0 h 979"/>
                  <a:gd name="T54" fmla="*/ 0 w 573"/>
                  <a:gd name="T55" fmla="*/ 0 h 979"/>
                  <a:gd name="T56" fmla="*/ 0 w 573"/>
                  <a:gd name="T57" fmla="*/ 0 h 979"/>
                  <a:gd name="T58" fmla="*/ 0 w 573"/>
                  <a:gd name="T59" fmla="*/ 0 h 979"/>
                  <a:gd name="T60" fmla="*/ 0 w 573"/>
                  <a:gd name="T61" fmla="*/ 0 h 979"/>
                  <a:gd name="T62" fmla="*/ 0 w 573"/>
                  <a:gd name="T63" fmla="*/ 0 h 979"/>
                  <a:gd name="T64" fmla="*/ 0 w 573"/>
                  <a:gd name="T65" fmla="*/ 0 h 979"/>
                  <a:gd name="T66" fmla="*/ 0 w 573"/>
                  <a:gd name="T67" fmla="*/ 0 h 979"/>
                  <a:gd name="T68" fmla="*/ 0 w 573"/>
                  <a:gd name="T69" fmla="*/ 0 h 979"/>
                  <a:gd name="T70" fmla="*/ 0 w 573"/>
                  <a:gd name="T71" fmla="*/ 0 h 979"/>
                  <a:gd name="T72" fmla="*/ 0 w 573"/>
                  <a:gd name="T73" fmla="*/ 0 h 979"/>
                  <a:gd name="T74" fmla="*/ 0 w 573"/>
                  <a:gd name="T75" fmla="*/ 0 h 979"/>
                  <a:gd name="T76" fmla="*/ 0 w 573"/>
                  <a:gd name="T77" fmla="*/ 0 h 979"/>
                  <a:gd name="T78" fmla="*/ 0 w 573"/>
                  <a:gd name="T79" fmla="*/ 0 h 979"/>
                  <a:gd name="T80" fmla="*/ 0 w 573"/>
                  <a:gd name="T81" fmla="*/ 0 h 979"/>
                  <a:gd name="T82" fmla="*/ 0 w 573"/>
                  <a:gd name="T83" fmla="*/ 0 h 979"/>
                  <a:gd name="T84" fmla="*/ 0 w 573"/>
                  <a:gd name="T85" fmla="*/ 0 h 979"/>
                  <a:gd name="T86" fmla="*/ 0 w 573"/>
                  <a:gd name="T87" fmla="*/ 0 h 979"/>
                  <a:gd name="T88" fmla="*/ 0 w 573"/>
                  <a:gd name="T89" fmla="*/ 0 h 979"/>
                  <a:gd name="T90" fmla="*/ 0 w 573"/>
                  <a:gd name="T91" fmla="*/ 0 h 979"/>
                  <a:gd name="T92" fmla="*/ 0 w 573"/>
                  <a:gd name="T93" fmla="*/ 0 h 979"/>
                  <a:gd name="T94" fmla="*/ 0 w 573"/>
                  <a:gd name="T95" fmla="*/ 0 h 979"/>
                  <a:gd name="T96" fmla="*/ 0 w 573"/>
                  <a:gd name="T97" fmla="*/ 0 h 979"/>
                  <a:gd name="T98" fmla="*/ 0 w 573"/>
                  <a:gd name="T99" fmla="*/ 0 h 979"/>
                  <a:gd name="T100" fmla="*/ 0 w 573"/>
                  <a:gd name="T101" fmla="*/ 0 h 9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979"/>
                  <a:gd name="T155" fmla="*/ 573 w 573"/>
                  <a:gd name="T156" fmla="*/ 979 h 9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979">
                    <a:moveTo>
                      <a:pt x="436" y="6"/>
                    </a:moveTo>
                    <a:lnTo>
                      <a:pt x="427" y="3"/>
                    </a:lnTo>
                    <a:lnTo>
                      <a:pt x="418" y="1"/>
                    </a:lnTo>
                    <a:lnTo>
                      <a:pt x="406" y="0"/>
                    </a:lnTo>
                    <a:lnTo>
                      <a:pt x="393" y="0"/>
                    </a:lnTo>
                    <a:lnTo>
                      <a:pt x="380" y="3"/>
                    </a:lnTo>
                    <a:lnTo>
                      <a:pt x="365" y="5"/>
                    </a:lnTo>
                    <a:lnTo>
                      <a:pt x="349" y="10"/>
                    </a:lnTo>
                    <a:lnTo>
                      <a:pt x="331" y="18"/>
                    </a:lnTo>
                    <a:lnTo>
                      <a:pt x="314" y="25"/>
                    </a:lnTo>
                    <a:lnTo>
                      <a:pt x="296" y="35"/>
                    </a:lnTo>
                    <a:lnTo>
                      <a:pt x="276" y="48"/>
                    </a:lnTo>
                    <a:lnTo>
                      <a:pt x="257" y="61"/>
                    </a:lnTo>
                    <a:lnTo>
                      <a:pt x="237" y="78"/>
                    </a:lnTo>
                    <a:lnTo>
                      <a:pt x="219" y="96"/>
                    </a:lnTo>
                    <a:lnTo>
                      <a:pt x="199" y="116"/>
                    </a:lnTo>
                    <a:lnTo>
                      <a:pt x="179" y="140"/>
                    </a:lnTo>
                    <a:lnTo>
                      <a:pt x="160" y="164"/>
                    </a:lnTo>
                    <a:lnTo>
                      <a:pt x="143" y="189"/>
                    </a:lnTo>
                    <a:lnTo>
                      <a:pt x="125" y="215"/>
                    </a:lnTo>
                    <a:lnTo>
                      <a:pt x="109" y="241"/>
                    </a:lnTo>
                    <a:lnTo>
                      <a:pt x="94" y="267"/>
                    </a:lnTo>
                    <a:lnTo>
                      <a:pt x="80" y="295"/>
                    </a:lnTo>
                    <a:lnTo>
                      <a:pt x="67" y="323"/>
                    </a:lnTo>
                    <a:lnTo>
                      <a:pt x="55" y="352"/>
                    </a:lnTo>
                    <a:lnTo>
                      <a:pt x="44" y="382"/>
                    </a:lnTo>
                    <a:lnTo>
                      <a:pt x="34" y="413"/>
                    </a:lnTo>
                    <a:lnTo>
                      <a:pt x="25" y="445"/>
                    </a:lnTo>
                    <a:lnTo>
                      <a:pt x="19" y="477"/>
                    </a:lnTo>
                    <a:lnTo>
                      <a:pt x="13" y="509"/>
                    </a:lnTo>
                    <a:lnTo>
                      <a:pt x="8" y="543"/>
                    </a:lnTo>
                    <a:lnTo>
                      <a:pt x="4" y="578"/>
                    </a:lnTo>
                    <a:lnTo>
                      <a:pt x="2" y="614"/>
                    </a:lnTo>
                    <a:lnTo>
                      <a:pt x="0" y="649"/>
                    </a:lnTo>
                    <a:lnTo>
                      <a:pt x="2" y="683"/>
                    </a:lnTo>
                    <a:lnTo>
                      <a:pt x="5" y="714"/>
                    </a:lnTo>
                    <a:lnTo>
                      <a:pt x="10" y="744"/>
                    </a:lnTo>
                    <a:lnTo>
                      <a:pt x="18" y="772"/>
                    </a:lnTo>
                    <a:lnTo>
                      <a:pt x="25" y="798"/>
                    </a:lnTo>
                    <a:lnTo>
                      <a:pt x="34" y="821"/>
                    </a:lnTo>
                    <a:lnTo>
                      <a:pt x="44" y="844"/>
                    </a:lnTo>
                    <a:lnTo>
                      <a:pt x="55" y="864"/>
                    </a:lnTo>
                    <a:lnTo>
                      <a:pt x="65" y="883"/>
                    </a:lnTo>
                    <a:lnTo>
                      <a:pt x="77" y="899"/>
                    </a:lnTo>
                    <a:lnTo>
                      <a:pt x="88" y="914"/>
                    </a:lnTo>
                    <a:lnTo>
                      <a:pt x="98" y="928"/>
                    </a:lnTo>
                    <a:lnTo>
                      <a:pt x="108" y="939"/>
                    </a:lnTo>
                    <a:lnTo>
                      <a:pt x="116" y="948"/>
                    </a:lnTo>
                    <a:lnTo>
                      <a:pt x="125" y="955"/>
                    </a:lnTo>
                    <a:lnTo>
                      <a:pt x="139" y="964"/>
                    </a:lnTo>
                    <a:lnTo>
                      <a:pt x="154" y="970"/>
                    </a:lnTo>
                    <a:lnTo>
                      <a:pt x="170" y="975"/>
                    </a:lnTo>
                    <a:lnTo>
                      <a:pt x="188" y="978"/>
                    </a:lnTo>
                    <a:lnTo>
                      <a:pt x="205" y="979"/>
                    </a:lnTo>
                    <a:lnTo>
                      <a:pt x="223" y="978"/>
                    </a:lnTo>
                    <a:lnTo>
                      <a:pt x="241" y="975"/>
                    </a:lnTo>
                    <a:lnTo>
                      <a:pt x="260" y="970"/>
                    </a:lnTo>
                    <a:lnTo>
                      <a:pt x="277" y="963"/>
                    </a:lnTo>
                    <a:lnTo>
                      <a:pt x="296" y="954"/>
                    </a:lnTo>
                    <a:lnTo>
                      <a:pt x="315" y="943"/>
                    </a:lnTo>
                    <a:lnTo>
                      <a:pt x="334" y="929"/>
                    </a:lnTo>
                    <a:lnTo>
                      <a:pt x="351" y="913"/>
                    </a:lnTo>
                    <a:lnTo>
                      <a:pt x="368" y="895"/>
                    </a:lnTo>
                    <a:lnTo>
                      <a:pt x="385" y="874"/>
                    </a:lnTo>
                    <a:lnTo>
                      <a:pt x="401" y="851"/>
                    </a:lnTo>
                    <a:lnTo>
                      <a:pt x="417" y="828"/>
                    </a:lnTo>
                    <a:lnTo>
                      <a:pt x="431" y="803"/>
                    </a:lnTo>
                    <a:lnTo>
                      <a:pt x="445" y="778"/>
                    </a:lnTo>
                    <a:lnTo>
                      <a:pt x="458" y="752"/>
                    </a:lnTo>
                    <a:lnTo>
                      <a:pt x="470" y="727"/>
                    </a:lnTo>
                    <a:lnTo>
                      <a:pt x="482" y="700"/>
                    </a:lnTo>
                    <a:lnTo>
                      <a:pt x="492" y="674"/>
                    </a:lnTo>
                    <a:lnTo>
                      <a:pt x="502" y="648"/>
                    </a:lnTo>
                    <a:lnTo>
                      <a:pt x="519" y="599"/>
                    </a:lnTo>
                    <a:lnTo>
                      <a:pt x="534" y="552"/>
                    </a:lnTo>
                    <a:lnTo>
                      <a:pt x="546" y="511"/>
                    </a:lnTo>
                    <a:lnTo>
                      <a:pt x="554" y="476"/>
                    </a:lnTo>
                    <a:lnTo>
                      <a:pt x="562" y="440"/>
                    </a:lnTo>
                    <a:lnTo>
                      <a:pt x="567" y="396"/>
                    </a:lnTo>
                    <a:lnTo>
                      <a:pt x="569" y="372"/>
                    </a:lnTo>
                    <a:lnTo>
                      <a:pt x="572" y="347"/>
                    </a:lnTo>
                    <a:lnTo>
                      <a:pt x="573" y="321"/>
                    </a:lnTo>
                    <a:lnTo>
                      <a:pt x="573" y="295"/>
                    </a:lnTo>
                    <a:lnTo>
                      <a:pt x="573" y="269"/>
                    </a:lnTo>
                    <a:lnTo>
                      <a:pt x="572" y="242"/>
                    </a:lnTo>
                    <a:lnTo>
                      <a:pt x="569" y="216"/>
                    </a:lnTo>
                    <a:lnTo>
                      <a:pt x="566" y="191"/>
                    </a:lnTo>
                    <a:lnTo>
                      <a:pt x="561" y="166"/>
                    </a:lnTo>
                    <a:lnTo>
                      <a:pt x="556" y="143"/>
                    </a:lnTo>
                    <a:lnTo>
                      <a:pt x="548" y="120"/>
                    </a:lnTo>
                    <a:lnTo>
                      <a:pt x="539" y="100"/>
                    </a:lnTo>
                    <a:lnTo>
                      <a:pt x="531" y="81"/>
                    </a:lnTo>
                    <a:lnTo>
                      <a:pt x="521" y="66"/>
                    </a:lnTo>
                    <a:lnTo>
                      <a:pt x="512" y="53"/>
                    </a:lnTo>
                    <a:lnTo>
                      <a:pt x="503" y="41"/>
                    </a:lnTo>
                    <a:lnTo>
                      <a:pt x="493" y="33"/>
                    </a:lnTo>
                    <a:lnTo>
                      <a:pt x="486" y="25"/>
                    </a:lnTo>
                    <a:lnTo>
                      <a:pt x="477" y="19"/>
                    </a:lnTo>
                    <a:lnTo>
                      <a:pt x="470" y="14"/>
                    </a:lnTo>
                    <a:lnTo>
                      <a:pt x="456" y="9"/>
                    </a:lnTo>
                    <a:lnTo>
                      <a:pt x="446" y="6"/>
                    </a:lnTo>
                    <a:lnTo>
                      <a:pt x="438" y="6"/>
                    </a:lnTo>
                    <a:lnTo>
                      <a:pt x="436" y="6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2" name="Freeform 224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3" name="Freeform 225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4" name="Freeform 226"/>
              <p:cNvSpPr>
                <a:spLocks/>
              </p:cNvSpPr>
              <p:nvPr/>
            </p:nvSpPr>
            <p:spPr bwMode="auto">
              <a:xfrm>
                <a:off x="1940" y="921"/>
                <a:ext cx="109" cy="197"/>
              </a:xfrm>
              <a:custGeom>
                <a:avLst/>
                <a:gdLst>
                  <a:gd name="T0" fmla="*/ 0 w 542"/>
                  <a:gd name="T1" fmla="*/ 0 h 983"/>
                  <a:gd name="T2" fmla="*/ 0 w 542"/>
                  <a:gd name="T3" fmla="*/ 0 h 983"/>
                  <a:gd name="T4" fmla="*/ 0 w 542"/>
                  <a:gd name="T5" fmla="*/ 0 h 983"/>
                  <a:gd name="T6" fmla="*/ 0 w 542"/>
                  <a:gd name="T7" fmla="*/ 0 h 983"/>
                  <a:gd name="T8" fmla="*/ 0 w 542"/>
                  <a:gd name="T9" fmla="*/ 0 h 983"/>
                  <a:gd name="T10" fmla="*/ 0 w 542"/>
                  <a:gd name="T11" fmla="*/ 0 h 983"/>
                  <a:gd name="T12" fmla="*/ 0 w 542"/>
                  <a:gd name="T13" fmla="*/ 0 h 983"/>
                  <a:gd name="T14" fmla="*/ 0 w 542"/>
                  <a:gd name="T15" fmla="*/ 0 h 983"/>
                  <a:gd name="T16" fmla="*/ 0 w 542"/>
                  <a:gd name="T17" fmla="*/ 0 h 983"/>
                  <a:gd name="T18" fmla="*/ 0 w 542"/>
                  <a:gd name="T19" fmla="*/ 0 h 983"/>
                  <a:gd name="T20" fmla="*/ 0 w 542"/>
                  <a:gd name="T21" fmla="*/ 0 h 983"/>
                  <a:gd name="T22" fmla="*/ 0 w 542"/>
                  <a:gd name="T23" fmla="*/ 0 h 983"/>
                  <a:gd name="T24" fmla="*/ 0 w 542"/>
                  <a:gd name="T25" fmla="*/ 0 h 983"/>
                  <a:gd name="T26" fmla="*/ 0 w 542"/>
                  <a:gd name="T27" fmla="*/ 0 h 983"/>
                  <a:gd name="T28" fmla="*/ 0 w 542"/>
                  <a:gd name="T29" fmla="*/ 0 h 983"/>
                  <a:gd name="T30" fmla="*/ 0 w 542"/>
                  <a:gd name="T31" fmla="*/ 0 h 983"/>
                  <a:gd name="T32" fmla="*/ 0 w 542"/>
                  <a:gd name="T33" fmla="*/ 0 h 983"/>
                  <a:gd name="T34" fmla="*/ 0 w 542"/>
                  <a:gd name="T35" fmla="*/ 0 h 983"/>
                  <a:gd name="T36" fmla="*/ 0 w 542"/>
                  <a:gd name="T37" fmla="*/ 0 h 983"/>
                  <a:gd name="T38" fmla="*/ 0 w 542"/>
                  <a:gd name="T39" fmla="*/ 0 h 983"/>
                  <a:gd name="T40" fmla="*/ 0 w 542"/>
                  <a:gd name="T41" fmla="*/ 0 h 983"/>
                  <a:gd name="T42" fmla="*/ 0 w 542"/>
                  <a:gd name="T43" fmla="*/ 0 h 983"/>
                  <a:gd name="T44" fmla="*/ 0 w 542"/>
                  <a:gd name="T45" fmla="*/ 0 h 983"/>
                  <a:gd name="T46" fmla="*/ 0 w 542"/>
                  <a:gd name="T47" fmla="*/ 0 h 983"/>
                  <a:gd name="T48" fmla="*/ 0 w 542"/>
                  <a:gd name="T49" fmla="*/ 0 h 983"/>
                  <a:gd name="T50" fmla="*/ 0 w 542"/>
                  <a:gd name="T51" fmla="*/ 0 h 983"/>
                  <a:gd name="T52" fmla="*/ 0 w 542"/>
                  <a:gd name="T53" fmla="*/ 0 h 983"/>
                  <a:gd name="T54" fmla="*/ 0 w 542"/>
                  <a:gd name="T55" fmla="*/ 0 h 983"/>
                  <a:gd name="T56" fmla="*/ 0 w 542"/>
                  <a:gd name="T57" fmla="*/ 0 h 983"/>
                  <a:gd name="T58" fmla="*/ 0 w 542"/>
                  <a:gd name="T59" fmla="*/ 0 h 983"/>
                  <a:gd name="T60" fmla="*/ 0 w 542"/>
                  <a:gd name="T61" fmla="*/ 0 h 983"/>
                  <a:gd name="T62" fmla="*/ 0 w 542"/>
                  <a:gd name="T63" fmla="*/ 0 h 983"/>
                  <a:gd name="T64" fmla="*/ 0 w 542"/>
                  <a:gd name="T65" fmla="*/ 0 h 983"/>
                  <a:gd name="T66" fmla="*/ 0 w 542"/>
                  <a:gd name="T67" fmla="*/ 0 h 983"/>
                  <a:gd name="T68" fmla="*/ 0 w 542"/>
                  <a:gd name="T69" fmla="*/ 0 h 983"/>
                  <a:gd name="T70" fmla="*/ 0 w 542"/>
                  <a:gd name="T71" fmla="*/ 0 h 983"/>
                  <a:gd name="T72" fmla="*/ 0 w 542"/>
                  <a:gd name="T73" fmla="*/ 0 h 983"/>
                  <a:gd name="T74" fmla="*/ 0 w 542"/>
                  <a:gd name="T75" fmla="*/ 0 h 983"/>
                  <a:gd name="T76" fmla="*/ 0 w 542"/>
                  <a:gd name="T77" fmla="*/ 0 h 983"/>
                  <a:gd name="T78" fmla="*/ 0 w 542"/>
                  <a:gd name="T79" fmla="*/ 0 h 983"/>
                  <a:gd name="T80" fmla="*/ 0 w 542"/>
                  <a:gd name="T81" fmla="*/ 0 h 983"/>
                  <a:gd name="T82" fmla="*/ 0 w 542"/>
                  <a:gd name="T83" fmla="*/ 0 h 983"/>
                  <a:gd name="T84" fmla="*/ 0 w 542"/>
                  <a:gd name="T85" fmla="*/ 0 h 983"/>
                  <a:gd name="T86" fmla="*/ 0 w 542"/>
                  <a:gd name="T87" fmla="*/ 0 h 983"/>
                  <a:gd name="T88" fmla="*/ 0 w 542"/>
                  <a:gd name="T89" fmla="*/ 0 h 983"/>
                  <a:gd name="T90" fmla="*/ 0 w 542"/>
                  <a:gd name="T91" fmla="*/ 0 h 983"/>
                  <a:gd name="T92" fmla="*/ 0 w 542"/>
                  <a:gd name="T93" fmla="*/ 0 h 983"/>
                  <a:gd name="T94" fmla="*/ 0 w 542"/>
                  <a:gd name="T95" fmla="*/ 0 h 983"/>
                  <a:gd name="T96" fmla="*/ 0 w 542"/>
                  <a:gd name="T97" fmla="*/ 0 h 983"/>
                  <a:gd name="T98" fmla="*/ 0 w 542"/>
                  <a:gd name="T99" fmla="*/ 0 h 983"/>
                  <a:gd name="T100" fmla="*/ 0 w 542"/>
                  <a:gd name="T101" fmla="*/ 0 h 983"/>
                  <a:gd name="T102" fmla="*/ 0 w 542"/>
                  <a:gd name="T103" fmla="*/ 0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42"/>
                  <a:gd name="T157" fmla="*/ 0 h 983"/>
                  <a:gd name="T158" fmla="*/ 542 w 542"/>
                  <a:gd name="T159" fmla="*/ 983 h 9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42" h="983">
                    <a:moveTo>
                      <a:pt x="529" y="445"/>
                    </a:moveTo>
                    <a:lnTo>
                      <a:pt x="531" y="438"/>
                    </a:lnTo>
                    <a:lnTo>
                      <a:pt x="534" y="420"/>
                    </a:lnTo>
                    <a:lnTo>
                      <a:pt x="538" y="393"/>
                    </a:lnTo>
                    <a:lnTo>
                      <a:pt x="541" y="359"/>
                    </a:lnTo>
                    <a:lnTo>
                      <a:pt x="542" y="341"/>
                    </a:lnTo>
                    <a:lnTo>
                      <a:pt x="542" y="321"/>
                    </a:lnTo>
                    <a:lnTo>
                      <a:pt x="541" y="301"/>
                    </a:lnTo>
                    <a:lnTo>
                      <a:pt x="539" y="281"/>
                    </a:lnTo>
                    <a:lnTo>
                      <a:pt x="537" y="261"/>
                    </a:lnTo>
                    <a:lnTo>
                      <a:pt x="532" y="241"/>
                    </a:lnTo>
                    <a:lnTo>
                      <a:pt x="527" y="221"/>
                    </a:lnTo>
                    <a:lnTo>
                      <a:pt x="519" y="203"/>
                    </a:lnTo>
                    <a:lnTo>
                      <a:pt x="512" y="187"/>
                    </a:lnTo>
                    <a:lnTo>
                      <a:pt x="506" y="175"/>
                    </a:lnTo>
                    <a:lnTo>
                      <a:pt x="501" y="166"/>
                    </a:lnTo>
                    <a:lnTo>
                      <a:pt x="497" y="161"/>
                    </a:lnTo>
                    <a:lnTo>
                      <a:pt x="493" y="160"/>
                    </a:lnTo>
                    <a:lnTo>
                      <a:pt x="492" y="160"/>
                    </a:lnTo>
                    <a:lnTo>
                      <a:pt x="491" y="162"/>
                    </a:lnTo>
                    <a:lnTo>
                      <a:pt x="491" y="166"/>
                    </a:lnTo>
                    <a:lnTo>
                      <a:pt x="491" y="177"/>
                    </a:lnTo>
                    <a:lnTo>
                      <a:pt x="492" y="190"/>
                    </a:lnTo>
                    <a:lnTo>
                      <a:pt x="493" y="198"/>
                    </a:lnTo>
                    <a:lnTo>
                      <a:pt x="494" y="203"/>
                    </a:lnTo>
                    <a:lnTo>
                      <a:pt x="488" y="226"/>
                    </a:lnTo>
                    <a:lnTo>
                      <a:pt x="472" y="283"/>
                    </a:lnTo>
                    <a:lnTo>
                      <a:pt x="462" y="321"/>
                    </a:lnTo>
                    <a:lnTo>
                      <a:pt x="450" y="359"/>
                    </a:lnTo>
                    <a:lnTo>
                      <a:pt x="436" y="399"/>
                    </a:lnTo>
                    <a:lnTo>
                      <a:pt x="422" y="438"/>
                    </a:lnTo>
                    <a:lnTo>
                      <a:pt x="408" y="474"/>
                    </a:lnTo>
                    <a:lnTo>
                      <a:pt x="393" y="503"/>
                    </a:lnTo>
                    <a:lnTo>
                      <a:pt x="387" y="515"/>
                    </a:lnTo>
                    <a:lnTo>
                      <a:pt x="380" y="525"/>
                    </a:lnTo>
                    <a:lnTo>
                      <a:pt x="373" y="534"/>
                    </a:lnTo>
                    <a:lnTo>
                      <a:pt x="367" y="539"/>
                    </a:lnTo>
                    <a:lnTo>
                      <a:pt x="361" y="540"/>
                    </a:lnTo>
                    <a:lnTo>
                      <a:pt x="356" y="540"/>
                    </a:lnTo>
                    <a:lnTo>
                      <a:pt x="351" y="535"/>
                    </a:lnTo>
                    <a:lnTo>
                      <a:pt x="346" y="528"/>
                    </a:lnTo>
                    <a:lnTo>
                      <a:pt x="341" y="517"/>
                    </a:lnTo>
                    <a:lnTo>
                      <a:pt x="337" y="500"/>
                    </a:lnTo>
                    <a:lnTo>
                      <a:pt x="335" y="480"/>
                    </a:lnTo>
                    <a:lnTo>
                      <a:pt x="331" y="455"/>
                    </a:lnTo>
                    <a:lnTo>
                      <a:pt x="330" y="423"/>
                    </a:lnTo>
                    <a:lnTo>
                      <a:pt x="329" y="392"/>
                    </a:lnTo>
                    <a:lnTo>
                      <a:pt x="329" y="359"/>
                    </a:lnTo>
                    <a:lnTo>
                      <a:pt x="330" y="328"/>
                    </a:lnTo>
                    <a:lnTo>
                      <a:pt x="333" y="264"/>
                    </a:lnTo>
                    <a:lnTo>
                      <a:pt x="336" y="203"/>
                    </a:lnTo>
                    <a:lnTo>
                      <a:pt x="337" y="175"/>
                    </a:lnTo>
                    <a:lnTo>
                      <a:pt x="338" y="146"/>
                    </a:lnTo>
                    <a:lnTo>
                      <a:pt x="337" y="118"/>
                    </a:lnTo>
                    <a:lnTo>
                      <a:pt x="336" y="91"/>
                    </a:lnTo>
                    <a:lnTo>
                      <a:pt x="332" y="66"/>
                    </a:lnTo>
                    <a:lnTo>
                      <a:pt x="327" y="42"/>
                    </a:lnTo>
                    <a:lnTo>
                      <a:pt x="325" y="31"/>
                    </a:lnTo>
                    <a:lnTo>
                      <a:pt x="321" y="21"/>
                    </a:lnTo>
                    <a:lnTo>
                      <a:pt x="316" y="10"/>
                    </a:lnTo>
                    <a:lnTo>
                      <a:pt x="312" y="0"/>
                    </a:lnTo>
                    <a:lnTo>
                      <a:pt x="311" y="6"/>
                    </a:lnTo>
                    <a:lnTo>
                      <a:pt x="310" y="21"/>
                    </a:lnTo>
                    <a:lnTo>
                      <a:pt x="307" y="45"/>
                    </a:lnTo>
                    <a:lnTo>
                      <a:pt x="305" y="77"/>
                    </a:lnTo>
                    <a:lnTo>
                      <a:pt x="301" y="117"/>
                    </a:lnTo>
                    <a:lnTo>
                      <a:pt x="297" y="163"/>
                    </a:lnTo>
                    <a:lnTo>
                      <a:pt x="292" y="214"/>
                    </a:lnTo>
                    <a:lnTo>
                      <a:pt x="287" y="272"/>
                    </a:lnTo>
                    <a:lnTo>
                      <a:pt x="279" y="329"/>
                    </a:lnTo>
                    <a:lnTo>
                      <a:pt x="270" y="384"/>
                    </a:lnTo>
                    <a:lnTo>
                      <a:pt x="260" y="434"/>
                    </a:lnTo>
                    <a:lnTo>
                      <a:pt x="251" y="473"/>
                    </a:lnTo>
                    <a:lnTo>
                      <a:pt x="246" y="488"/>
                    </a:lnTo>
                    <a:lnTo>
                      <a:pt x="241" y="499"/>
                    </a:lnTo>
                    <a:lnTo>
                      <a:pt x="239" y="504"/>
                    </a:lnTo>
                    <a:lnTo>
                      <a:pt x="236" y="507"/>
                    </a:lnTo>
                    <a:lnTo>
                      <a:pt x="234" y="508"/>
                    </a:lnTo>
                    <a:lnTo>
                      <a:pt x="232" y="508"/>
                    </a:lnTo>
                    <a:lnTo>
                      <a:pt x="230" y="508"/>
                    </a:lnTo>
                    <a:lnTo>
                      <a:pt x="229" y="505"/>
                    </a:lnTo>
                    <a:lnTo>
                      <a:pt x="226" y="502"/>
                    </a:lnTo>
                    <a:lnTo>
                      <a:pt x="224" y="497"/>
                    </a:lnTo>
                    <a:lnTo>
                      <a:pt x="221" y="482"/>
                    </a:lnTo>
                    <a:lnTo>
                      <a:pt x="217" y="460"/>
                    </a:lnTo>
                    <a:lnTo>
                      <a:pt x="211" y="409"/>
                    </a:lnTo>
                    <a:lnTo>
                      <a:pt x="205" y="354"/>
                    </a:lnTo>
                    <a:lnTo>
                      <a:pt x="200" y="303"/>
                    </a:lnTo>
                    <a:lnTo>
                      <a:pt x="195" y="257"/>
                    </a:lnTo>
                    <a:lnTo>
                      <a:pt x="191" y="22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4" y="227"/>
                    </a:lnTo>
                    <a:lnTo>
                      <a:pt x="180" y="266"/>
                    </a:lnTo>
                    <a:lnTo>
                      <a:pt x="176" y="302"/>
                    </a:lnTo>
                    <a:lnTo>
                      <a:pt x="173" y="333"/>
                    </a:lnTo>
                    <a:lnTo>
                      <a:pt x="168" y="361"/>
                    </a:lnTo>
                    <a:lnTo>
                      <a:pt x="165" y="372"/>
                    </a:lnTo>
                    <a:lnTo>
                      <a:pt x="160" y="380"/>
                    </a:lnTo>
                    <a:lnTo>
                      <a:pt x="156" y="388"/>
                    </a:lnTo>
                    <a:lnTo>
                      <a:pt x="150" y="392"/>
                    </a:lnTo>
                    <a:lnTo>
                      <a:pt x="148" y="394"/>
                    </a:lnTo>
                    <a:lnTo>
                      <a:pt x="144" y="394"/>
                    </a:lnTo>
                    <a:lnTo>
                      <a:pt x="141" y="395"/>
                    </a:lnTo>
                    <a:lnTo>
                      <a:pt x="138" y="394"/>
                    </a:lnTo>
                    <a:lnTo>
                      <a:pt x="129" y="392"/>
                    </a:lnTo>
                    <a:lnTo>
                      <a:pt x="119" y="385"/>
                    </a:lnTo>
                    <a:lnTo>
                      <a:pt x="80" y="348"/>
                    </a:lnTo>
                    <a:lnTo>
                      <a:pt x="42" y="307"/>
                    </a:lnTo>
                    <a:lnTo>
                      <a:pt x="12" y="276"/>
                    </a:lnTo>
                    <a:lnTo>
                      <a:pt x="0" y="262"/>
                    </a:lnTo>
                    <a:lnTo>
                      <a:pt x="0" y="274"/>
                    </a:lnTo>
                    <a:lnTo>
                      <a:pt x="0" y="306"/>
                    </a:lnTo>
                    <a:lnTo>
                      <a:pt x="0" y="349"/>
                    </a:lnTo>
                    <a:lnTo>
                      <a:pt x="0" y="400"/>
                    </a:lnTo>
                    <a:lnTo>
                      <a:pt x="2" y="409"/>
                    </a:lnTo>
                    <a:lnTo>
                      <a:pt x="3" y="419"/>
                    </a:lnTo>
                    <a:lnTo>
                      <a:pt x="7" y="433"/>
                    </a:lnTo>
                    <a:lnTo>
                      <a:pt x="12" y="449"/>
                    </a:lnTo>
                    <a:lnTo>
                      <a:pt x="24" y="488"/>
                    </a:lnTo>
                    <a:lnTo>
                      <a:pt x="40" y="533"/>
                    </a:lnTo>
                    <a:lnTo>
                      <a:pt x="59" y="583"/>
                    </a:lnTo>
                    <a:lnTo>
                      <a:pt x="81" y="638"/>
                    </a:lnTo>
                    <a:lnTo>
                      <a:pt x="106" y="693"/>
                    </a:lnTo>
                    <a:lnTo>
                      <a:pt x="134" y="749"/>
                    </a:lnTo>
                    <a:lnTo>
                      <a:pt x="161" y="802"/>
                    </a:lnTo>
                    <a:lnTo>
                      <a:pt x="189" y="852"/>
                    </a:lnTo>
                    <a:lnTo>
                      <a:pt x="202" y="875"/>
                    </a:lnTo>
                    <a:lnTo>
                      <a:pt x="217" y="896"/>
                    </a:lnTo>
                    <a:lnTo>
                      <a:pt x="231" y="916"/>
                    </a:lnTo>
                    <a:lnTo>
                      <a:pt x="245" y="933"/>
                    </a:lnTo>
                    <a:lnTo>
                      <a:pt x="257" y="948"/>
                    </a:lnTo>
                    <a:lnTo>
                      <a:pt x="271" y="962"/>
                    </a:lnTo>
                    <a:lnTo>
                      <a:pt x="284" y="972"/>
                    </a:lnTo>
                    <a:lnTo>
                      <a:pt x="295" y="980"/>
                    </a:lnTo>
                    <a:lnTo>
                      <a:pt x="306" y="983"/>
                    </a:lnTo>
                    <a:lnTo>
                      <a:pt x="317" y="983"/>
                    </a:lnTo>
                    <a:lnTo>
                      <a:pt x="327" y="981"/>
                    </a:lnTo>
                    <a:lnTo>
                      <a:pt x="336" y="973"/>
                    </a:lnTo>
                    <a:lnTo>
                      <a:pt x="346" y="963"/>
                    </a:lnTo>
                    <a:lnTo>
                      <a:pt x="355" y="952"/>
                    </a:lnTo>
                    <a:lnTo>
                      <a:pt x="363" y="938"/>
                    </a:lnTo>
                    <a:lnTo>
                      <a:pt x="373" y="922"/>
                    </a:lnTo>
                    <a:lnTo>
                      <a:pt x="391" y="888"/>
                    </a:lnTo>
                    <a:lnTo>
                      <a:pt x="408" y="850"/>
                    </a:lnTo>
                    <a:lnTo>
                      <a:pt x="425" y="807"/>
                    </a:lnTo>
                    <a:lnTo>
                      <a:pt x="441" y="764"/>
                    </a:lnTo>
                    <a:lnTo>
                      <a:pt x="456" y="717"/>
                    </a:lnTo>
                    <a:lnTo>
                      <a:pt x="470" y="673"/>
                    </a:lnTo>
                    <a:lnTo>
                      <a:pt x="494" y="586"/>
                    </a:lnTo>
                    <a:lnTo>
                      <a:pt x="513" y="514"/>
                    </a:lnTo>
                    <a:lnTo>
                      <a:pt x="524" y="464"/>
                    </a:lnTo>
                    <a:lnTo>
                      <a:pt x="529" y="4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5" name="Freeform 227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6" name="Freeform 228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7" name="Freeform 229"/>
              <p:cNvSpPr>
                <a:spLocks/>
              </p:cNvSpPr>
              <p:nvPr/>
            </p:nvSpPr>
            <p:spPr bwMode="auto">
              <a:xfrm>
                <a:off x="2091" y="949"/>
                <a:ext cx="70" cy="183"/>
              </a:xfrm>
              <a:custGeom>
                <a:avLst/>
                <a:gdLst>
                  <a:gd name="T0" fmla="*/ 0 w 348"/>
                  <a:gd name="T1" fmla="*/ 0 h 916"/>
                  <a:gd name="T2" fmla="*/ 0 w 348"/>
                  <a:gd name="T3" fmla="*/ 0 h 916"/>
                  <a:gd name="T4" fmla="*/ 0 w 348"/>
                  <a:gd name="T5" fmla="*/ 0 h 916"/>
                  <a:gd name="T6" fmla="*/ 0 w 348"/>
                  <a:gd name="T7" fmla="*/ 0 h 916"/>
                  <a:gd name="T8" fmla="*/ 0 w 348"/>
                  <a:gd name="T9" fmla="*/ 0 h 916"/>
                  <a:gd name="T10" fmla="*/ 0 w 348"/>
                  <a:gd name="T11" fmla="*/ 0 h 916"/>
                  <a:gd name="T12" fmla="*/ 0 w 348"/>
                  <a:gd name="T13" fmla="*/ 0 h 916"/>
                  <a:gd name="T14" fmla="*/ 0 w 348"/>
                  <a:gd name="T15" fmla="*/ 0 h 916"/>
                  <a:gd name="T16" fmla="*/ 0 w 348"/>
                  <a:gd name="T17" fmla="*/ 0 h 916"/>
                  <a:gd name="T18" fmla="*/ 0 w 348"/>
                  <a:gd name="T19" fmla="*/ 0 h 916"/>
                  <a:gd name="T20" fmla="*/ 0 w 348"/>
                  <a:gd name="T21" fmla="*/ 0 h 916"/>
                  <a:gd name="T22" fmla="*/ 0 w 348"/>
                  <a:gd name="T23" fmla="*/ 0 h 916"/>
                  <a:gd name="T24" fmla="*/ 0 w 348"/>
                  <a:gd name="T25" fmla="*/ 0 h 916"/>
                  <a:gd name="T26" fmla="*/ 0 w 348"/>
                  <a:gd name="T27" fmla="*/ 0 h 916"/>
                  <a:gd name="T28" fmla="*/ 0 w 348"/>
                  <a:gd name="T29" fmla="*/ 0 h 916"/>
                  <a:gd name="T30" fmla="*/ 0 w 348"/>
                  <a:gd name="T31" fmla="*/ 0 h 916"/>
                  <a:gd name="T32" fmla="*/ 0 w 348"/>
                  <a:gd name="T33" fmla="*/ 0 h 916"/>
                  <a:gd name="T34" fmla="*/ 0 w 348"/>
                  <a:gd name="T35" fmla="*/ 0 h 916"/>
                  <a:gd name="T36" fmla="*/ 0 w 348"/>
                  <a:gd name="T37" fmla="*/ 0 h 916"/>
                  <a:gd name="T38" fmla="*/ 0 w 348"/>
                  <a:gd name="T39" fmla="*/ 0 h 916"/>
                  <a:gd name="T40" fmla="*/ 0 w 348"/>
                  <a:gd name="T41" fmla="*/ 0 h 916"/>
                  <a:gd name="T42" fmla="*/ 0 w 348"/>
                  <a:gd name="T43" fmla="*/ 0 h 916"/>
                  <a:gd name="T44" fmla="*/ 0 w 348"/>
                  <a:gd name="T45" fmla="*/ 0 h 916"/>
                  <a:gd name="T46" fmla="*/ 0 w 348"/>
                  <a:gd name="T47" fmla="*/ 0 h 916"/>
                  <a:gd name="T48" fmla="*/ 0 w 348"/>
                  <a:gd name="T49" fmla="*/ 0 h 916"/>
                  <a:gd name="T50" fmla="*/ 0 w 348"/>
                  <a:gd name="T51" fmla="*/ 0 h 916"/>
                  <a:gd name="T52" fmla="*/ 0 w 348"/>
                  <a:gd name="T53" fmla="*/ 0 h 916"/>
                  <a:gd name="T54" fmla="*/ 0 w 348"/>
                  <a:gd name="T55" fmla="*/ 0 h 916"/>
                  <a:gd name="T56" fmla="*/ 0 w 348"/>
                  <a:gd name="T57" fmla="*/ 0 h 916"/>
                  <a:gd name="T58" fmla="*/ 0 w 348"/>
                  <a:gd name="T59" fmla="*/ 0 h 916"/>
                  <a:gd name="T60" fmla="*/ 0 w 348"/>
                  <a:gd name="T61" fmla="*/ 0 h 916"/>
                  <a:gd name="T62" fmla="*/ 0 w 348"/>
                  <a:gd name="T63" fmla="*/ 0 h 916"/>
                  <a:gd name="T64" fmla="*/ 0 w 348"/>
                  <a:gd name="T65" fmla="*/ 0 h 916"/>
                  <a:gd name="T66" fmla="*/ 0 w 348"/>
                  <a:gd name="T67" fmla="*/ 0 h 916"/>
                  <a:gd name="T68" fmla="*/ 0 w 348"/>
                  <a:gd name="T69" fmla="*/ 0 h 916"/>
                  <a:gd name="T70" fmla="*/ 0 w 348"/>
                  <a:gd name="T71" fmla="*/ 0 h 916"/>
                  <a:gd name="T72" fmla="*/ 0 w 348"/>
                  <a:gd name="T73" fmla="*/ 0 h 916"/>
                  <a:gd name="T74" fmla="*/ 0 w 348"/>
                  <a:gd name="T75" fmla="*/ 0 h 916"/>
                  <a:gd name="T76" fmla="*/ 0 w 348"/>
                  <a:gd name="T77" fmla="*/ 0 h 916"/>
                  <a:gd name="T78" fmla="*/ 0 w 348"/>
                  <a:gd name="T79" fmla="*/ 0 h 916"/>
                  <a:gd name="T80" fmla="*/ 0 w 348"/>
                  <a:gd name="T81" fmla="*/ 0 h 916"/>
                  <a:gd name="T82" fmla="*/ 0 w 348"/>
                  <a:gd name="T83" fmla="*/ 0 h 916"/>
                  <a:gd name="T84" fmla="*/ 0 w 348"/>
                  <a:gd name="T85" fmla="*/ 0 h 916"/>
                  <a:gd name="T86" fmla="*/ 0 w 348"/>
                  <a:gd name="T87" fmla="*/ 0 h 916"/>
                  <a:gd name="T88" fmla="*/ 0 w 348"/>
                  <a:gd name="T89" fmla="*/ 0 h 916"/>
                  <a:gd name="T90" fmla="*/ 0 w 348"/>
                  <a:gd name="T91" fmla="*/ 0 h 916"/>
                  <a:gd name="T92" fmla="*/ 0 w 348"/>
                  <a:gd name="T93" fmla="*/ 0 h 916"/>
                  <a:gd name="T94" fmla="*/ 0 w 348"/>
                  <a:gd name="T95" fmla="*/ 0 h 916"/>
                  <a:gd name="T96" fmla="*/ 0 w 348"/>
                  <a:gd name="T97" fmla="*/ 0 h 916"/>
                  <a:gd name="T98" fmla="*/ 0 w 348"/>
                  <a:gd name="T99" fmla="*/ 0 h 916"/>
                  <a:gd name="T100" fmla="*/ 0 w 348"/>
                  <a:gd name="T101" fmla="*/ 0 h 916"/>
                  <a:gd name="T102" fmla="*/ 0 w 348"/>
                  <a:gd name="T103" fmla="*/ 0 h 9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8"/>
                  <a:gd name="T157" fmla="*/ 0 h 916"/>
                  <a:gd name="T158" fmla="*/ 348 w 348"/>
                  <a:gd name="T159" fmla="*/ 916 h 91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8" h="916">
                    <a:moveTo>
                      <a:pt x="342" y="65"/>
                    </a:moveTo>
                    <a:lnTo>
                      <a:pt x="346" y="94"/>
                    </a:lnTo>
                    <a:lnTo>
                      <a:pt x="348" y="131"/>
                    </a:lnTo>
                    <a:lnTo>
                      <a:pt x="348" y="178"/>
                    </a:lnTo>
                    <a:lnTo>
                      <a:pt x="347" y="229"/>
                    </a:lnTo>
                    <a:lnTo>
                      <a:pt x="346" y="256"/>
                    </a:lnTo>
                    <a:lnTo>
                      <a:pt x="343" y="285"/>
                    </a:lnTo>
                    <a:lnTo>
                      <a:pt x="340" y="315"/>
                    </a:lnTo>
                    <a:lnTo>
                      <a:pt x="336" y="345"/>
                    </a:lnTo>
                    <a:lnTo>
                      <a:pt x="330" y="376"/>
                    </a:lnTo>
                    <a:lnTo>
                      <a:pt x="323" y="407"/>
                    </a:lnTo>
                    <a:lnTo>
                      <a:pt x="316" y="438"/>
                    </a:lnTo>
                    <a:lnTo>
                      <a:pt x="307" y="470"/>
                    </a:lnTo>
                    <a:lnTo>
                      <a:pt x="301" y="493"/>
                    </a:lnTo>
                    <a:lnTo>
                      <a:pt x="293" y="517"/>
                    </a:lnTo>
                    <a:lnTo>
                      <a:pt x="285" y="542"/>
                    </a:lnTo>
                    <a:lnTo>
                      <a:pt x="275" y="567"/>
                    </a:lnTo>
                    <a:lnTo>
                      <a:pt x="252" y="619"/>
                    </a:lnTo>
                    <a:lnTo>
                      <a:pt x="226" y="672"/>
                    </a:lnTo>
                    <a:lnTo>
                      <a:pt x="200" y="722"/>
                    </a:lnTo>
                    <a:lnTo>
                      <a:pt x="171" y="770"/>
                    </a:lnTo>
                    <a:lnTo>
                      <a:pt x="156" y="793"/>
                    </a:lnTo>
                    <a:lnTo>
                      <a:pt x="143" y="814"/>
                    </a:lnTo>
                    <a:lnTo>
                      <a:pt x="129" y="834"/>
                    </a:lnTo>
                    <a:lnTo>
                      <a:pt x="115" y="853"/>
                    </a:lnTo>
                    <a:lnTo>
                      <a:pt x="101" y="869"/>
                    </a:lnTo>
                    <a:lnTo>
                      <a:pt x="88" y="883"/>
                    </a:lnTo>
                    <a:lnTo>
                      <a:pt x="75" y="895"/>
                    </a:lnTo>
                    <a:lnTo>
                      <a:pt x="63" y="904"/>
                    </a:lnTo>
                    <a:lnTo>
                      <a:pt x="51" y="911"/>
                    </a:lnTo>
                    <a:lnTo>
                      <a:pt x="41" y="915"/>
                    </a:lnTo>
                    <a:lnTo>
                      <a:pt x="31" y="916"/>
                    </a:lnTo>
                    <a:lnTo>
                      <a:pt x="24" y="914"/>
                    </a:lnTo>
                    <a:lnTo>
                      <a:pt x="16" y="909"/>
                    </a:lnTo>
                    <a:lnTo>
                      <a:pt x="10" y="899"/>
                    </a:lnTo>
                    <a:lnTo>
                      <a:pt x="5" y="887"/>
                    </a:lnTo>
                    <a:lnTo>
                      <a:pt x="3" y="869"/>
                    </a:lnTo>
                    <a:lnTo>
                      <a:pt x="0" y="848"/>
                    </a:lnTo>
                    <a:lnTo>
                      <a:pt x="2" y="822"/>
                    </a:lnTo>
                    <a:lnTo>
                      <a:pt x="3" y="792"/>
                    </a:lnTo>
                    <a:lnTo>
                      <a:pt x="7" y="757"/>
                    </a:lnTo>
                    <a:lnTo>
                      <a:pt x="16" y="686"/>
                    </a:lnTo>
                    <a:lnTo>
                      <a:pt x="26" y="623"/>
                    </a:lnTo>
                    <a:lnTo>
                      <a:pt x="38" y="567"/>
                    </a:lnTo>
                    <a:lnTo>
                      <a:pt x="48" y="518"/>
                    </a:lnTo>
                    <a:lnTo>
                      <a:pt x="58" y="476"/>
                    </a:lnTo>
                    <a:lnTo>
                      <a:pt x="68" y="438"/>
                    </a:lnTo>
                    <a:lnTo>
                      <a:pt x="78" y="406"/>
                    </a:lnTo>
                    <a:lnTo>
                      <a:pt x="88" y="377"/>
                    </a:lnTo>
                    <a:lnTo>
                      <a:pt x="98" y="352"/>
                    </a:lnTo>
                    <a:lnTo>
                      <a:pt x="106" y="331"/>
                    </a:lnTo>
                    <a:lnTo>
                      <a:pt x="116" y="311"/>
                    </a:lnTo>
                    <a:lnTo>
                      <a:pt x="125" y="294"/>
                    </a:lnTo>
                    <a:lnTo>
                      <a:pt x="140" y="261"/>
                    </a:lnTo>
                    <a:lnTo>
                      <a:pt x="155" y="228"/>
                    </a:lnTo>
                    <a:lnTo>
                      <a:pt x="166" y="198"/>
                    </a:lnTo>
                    <a:lnTo>
                      <a:pt x="176" y="179"/>
                    </a:lnTo>
                    <a:lnTo>
                      <a:pt x="180" y="174"/>
                    </a:lnTo>
                    <a:lnTo>
                      <a:pt x="182" y="173"/>
                    </a:lnTo>
                    <a:lnTo>
                      <a:pt x="185" y="174"/>
                    </a:lnTo>
                    <a:lnTo>
                      <a:pt x="186" y="179"/>
                    </a:lnTo>
                    <a:lnTo>
                      <a:pt x="186" y="186"/>
                    </a:lnTo>
                    <a:lnTo>
                      <a:pt x="185" y="199"/>
                    </a:lnTo>
                    <a:lnTo>
                      <a:pt x="184" y="214"/>
                    </a:lnTo>
                    <a:lnTo>
                      <a:pt x="180" y="234"/>
                    </a:lnTo>
                    <a:lnTo>
                      <a:pt x="170" y="284"/>
                    </a:lnTo>
                    <a:lnTo>
                      <a:pt x="155" y="351"/>
                    </a:lnTo>
                    <a:lnTo>
                      <a:pt x="146" y="386"/>
                    </a:lnTo>
                    <a:lnTo>
                      <a:pt x="139" y="417"/>
                    </a:lnTo>
                    <a:lnTo>
                      <a:pt x="135" y="445"/>
                    </a:lnTo>
                    <a:lnTo>
                      <a:pt x="134" y="467"/>
                    </a:lnTo>
                    <a:lnTo>
                      <a:pt x="134" y="486"/>
                    </a:lnTo>
                    <a:lnTo>
                      <a:pt x="136" y="500"/>
                    </a:lnTo>
                    <a:lnTo>
                      <a:pt x="138" y="505"/>
                    </a:lnTo>
                    <a:lnTo>
                      <a:pt x="140" y="508"/>
                    </a:lnTo>
                    <a:lnTo>
                      <a:pt x="143" y="511"/>
                    </a:lnTo>
                    <a:lnTo>
                      <a:pt x="146" y="513"/>
                    </a:lnTo>
                    <a:lnTo>
                      <a:pt x="149" y="513"/>
                    </a:lnTo>
                    <a:lnTo>
                      <a:pt x="154" y="512"/>
                    </a:lnTo>
                    <a:lnTo>
                      <a:pt x="157" y="511"/>
                    </a:lnTo>
                    <a:lnTo>
                      <a:pt x="161" y="507"/>
                    </a:lnTo>
                    <a:lnTo>
                      <a:pt x="171" y="497"/>
                    </a:lnTo>
                    <a:lnTo>
                      <a:pt x="182" y="481"/>
                    </a:lnTo>
                    <a:lnTo>
                      <a:pt x="194" y="461"/>
                    </a:lnTo>
                    <a:lnTo>
                      <a:pt x="206" y="435"/>
                    </a:lnTo>
                    <a:lnTo>
                      <a:pt x="220" y="403"/>
                    </a:lnTo>
                    <a:lnTo>
                      <a:pt x="234" y="366"/>
                    </a:lnTo>
                    <a:lnTo>
                      <a:pt x="246" y="326"/>
                    </a:lnTo>
                    <a:lnTo>
                      <a:pt x="257" y="285"/>
                    </a:lnTo>
                    <a:lnTo>
                      <a:pt x="267" y="244"/>
                    </a:lnTo>
                    <a:lnTo>
                      <a:pt x="276" y="203"/>
                    </a:lnTo>
                    <a:lnTo>
                      <a:pt x="292" y="126"/>
                    </a:lnTo>
                    <a:lnTo>
                      <a:pt x="305" y="64"/>
                    </a:lnTo>
                    <a:lnTo>
                      <a:pt x="310" y="39"/>
                    </a:lnTo>
                    <a:lnTo>
                      <a:pt x="315" y="19"/>
                    </a:lnTo>
                    <a:lnTo>
                      <a:pt x="317" y="13"/>
                    </a:lnTo>
                    <a:lnTo>
                      <a:pt x="320" y="7"/>
                    </a:lnTo>
                    <a:lnTo>
                      <a:pt x="322" y="3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8" y="3"/>
                    </a:lnTo>
                    <a:lnTo>
                      <a:pt x="331" y="8"/>
                    </a:lnTo>
                    <a:lnTo>
                      <a:pt x="333" y="14"/>
                    </a:lnTo>
                    <a:lnTo>
                      <a:pt x="338" y="34"/>
                    </a:lnTo>
                    <a:lnTo>
                      <a:pt x="342" y="6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8" name="Freeform 230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49" name="Freeform 231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0" name="Freeform 232"/>
              <p:cNvSpPr>
                <a:spLocks/>
              </p:cNvSpPr>
              <p:nvPr/>
            </p:nvSpPr>
            <p:spPr bwMode="auto">
              <a:xfrm>
                <a:off x="2157" y="983"/>
                <a:ext cx="77" cy="157"/>
              </a:xfrm>
              <a:custGeom>
                <a:avLst/>
                <a:gdLst>
                  <a:gd name="T0" fmla="*/ 0 w 385"/>
                  <a:gd name="T1" fmla="*/ 0 h 785"/>
                  <a:gd name="T2" fmla="*/ 0 w 385"/>
                  <a:gd name="T3" fmla="*/ 0 h 785"/>
                  <a:gd name="T4" fmla="*/ 0 w 385"/>
                  <a:gd name="T5" fmla="*/ 0 h 785"/>
                  <a:gd name="T6" fmla="*/ 0 w 385"/>
                  <a:gd name="T7" fmla="*/ 0 h 785"/>
                  <a:gd name="T8" fmla="*/ 0 w 385"/>
                  <a:gd name="T9" fmla="*/ 0 h 785"/>
                  <a:gd name="T10" fmla="*/ 0 w 385"/>
                  <a:gd name="T11" fmla="*/ 0 h 785"/>
                  <a:gd name="T12" fmla="*/ 0 w 385"/>
                  <a:gd name="T13" fmla="*/ 0 h 785"/>
                  <a:gd name="T14" fmla="*/ 0 w 385"/>
                  <a:gd name="T15" fmla="*/ 0 h 785"/>
                  <a:gd name="T16" fmla="*/ 0 w 385"/>
                  <a:gd name="T17" fmla="*/ 0 h 785"/>
                  <a:gd name="T18" fmla="*/ 0 w 385"/>
                  <a:gd name="T19" fmla="*/ 0 h 785"/>
                  <a:gd name="T20" fmla="*/ 0 w 385"/>
                  <a:gd name="T21" fmla="*/ 0 h 785"/>
                  <a:gd name="T22" fmla="*/ 0 w 385"/>
                  <a:gd name="T23" fmla="*/ 0 h 785"/>
                  <a:gd name="T24" fmla="*/ 0 w 385"/>
                  <a:gd name="T25" fmla="*/ 0 h 785"/>
                  <a:gd name="T26" fmla="*/ 0 w 385"/>
                  <a:gd name="T27" fmla="*/ 0 h 785"/>
                  <a:gd name="T28" fmla="*/ 0 w 385"/>
                  <a:gd name="T29" fmla="*/ 0 h 785"/>
                  <a:gd name="T30" fmla="*/ 0 w 385"/>
                  <a:gd name="T31" fmla="*/ 0 h 785"/>
                  <a:gd name="T32" fmla="*/ 0 w 385"/>
                  <a:gd name="T33" fmla="*/ 0 h 785"/>
                  <a:gd name="T34" fmla="*/ 0 w 385"/>
                  <a:gd name="T35" fmla="*/ 0 h 785"/>
                  <a:gd name="T36" fmla="*/ 0 w 385"/>
                  <a:gd name="T37" fmla="*/ 0 h 785"/>
                  <a:gd name="T38" fmla="*/ 0 w 385"/>
                  <a:gd name="T39" fmla="*/ 0 h 785"/>
                  <a:gd name="T40" fmla="*/ 0 w 385"/>
                  <a:gd name="T41" fmla="*/ 0 h 785"/>
                  <a:gd name="T42" fmla="*/ 0 w 385"/>
                  <a:gd name="T43" fmla="*/ 0 h 785"/>
                  <a:gd name="T44" fmla="*/ 0 w 385"/>
                  <a:gd name="T45" fmla="*/ 0 h 785"/>
                  <a:gd name="T46" fmla="*/ 0 w 385"/>
                  <a:gd name="T47" fmla="*/ 0 h 785"/>
                  <a:gd name="T48" fmla="*/ 0 w 385"/>
                  <a:gd name="T49" fmla="*/ 0 h 785"/>
                  <a:gd name="T50" fmla="*/ 0 w 385"/>
                  <a:gd name="T51" fmla="*/ 0 h 785"/>
                  <a:gd name="T52" fmla="*/ 0 w 385"/>
                  <a:gd name="T53" fmla="*/ 0 h 785"/>
                  <a:gd name="T54" fmla="*/ 0 w 385"/>
                  <a:gd name="T55" fmla="*/ 0 h 785"/>
                  <a:gd name="T56" fmla="*/ 0 w 385"/>
                  <a:gd name="T57" fmla="*/ 0 h 785"/>
                  <a:gd name="T58" fmla="*/ 0 w 385"/>
                  <a:gd name="T59" fmla="*/ 0 h 785"/>
                  <a:gd name="T60" fmla="*/ 0 w 385"/>
                  <a:gd name="T61" fmla="*/ 0 h 785"/>
                  <a:gd name="T62" fmla="*/ 0 w 385"/>
                  <a:gd name="T63" fmla="*/ 0 h 785"/>
                  <a:gd name="T64" fmla="*/ 0 w 385"/>
                  <a:gd name="T65" fmla="*/ 0 h 785"/>
                  <a:gd name="T66" fmla="*/ 0 w 385"/>
                  <a:gd name="T67" fmla="*/ 0 h 785"/>
                  <a:gd name="T68" fmla="*/ 0 w 385"/>
                  <a:gd name="T69" fmla="*/ 0 h 785"/>
                  <a:gd name="T70" fmla="*/ 0 w 385"/>
                  <a:gd name="T71" fmla="*/ 0 h 785"/>
                  <a:gd name="T72" fmla="*/ 0 w 385"/>
                  <a:gd name="T73" fmla="*/ 0 h 785"/>
                  <a:gd name="T74" fmla="*/ 0 w 385"/>
                  <a:gd name="T75" fmla="*/ 0 h 785"/>
                  <a:gd name="T76" fmla="*/ 0 w 385"/>
                  <a:gd name="T77" fmla="*/ 0 h 785"/>
                  <a:gd name="T78" fmla="*/ 0 w 385"/>
                  <a:gd name="T79" fmla="*/ 0 h 785"/>
                  <a:gd name="T80" fmla="*/ 0 w 385"/>
                  <a:gd name="T81" fmla="*/ 0 h 785"/>
                  <a:gd name="T82" fmla="*/ 0 w 385"/>
                  <a:gd name="T83" fmla="*/ 0 h 785"/>
                  <a:gd name="T84" fmla="*/ 0 w 385"/>
                  <a:gd name="T85" fmla="*/ 0 h 7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785"/>
                  <a:gd name="T131" fmla="*/ 385 w 385"/>
                  <a:gd name="T132" fmla="*/ 785 h 7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785">
                    <a:moveTo>
                      <a:pt x="378" y="44"/>
                    </a:moveTo>
                    <a:lnTo>
                      <a:pt x="382" y="87"/>
                    </a:lnTo>
                    <a:lnTo>
                      <a:pt x="384" y="146"/>
                    </a:lnTo>
                    <a:lnTo>
                      <a:pt x="385" y="180"/>
                    </a:lnTo>
                    <a:lnTo>
                      <a:pt x="384" y="216"/>
                    </a:lnTo>
                    <a:lnTo>
                      <a:pt x="383" y="253"/>
                    </a:lnTo>
                    <a:lnTo>
                      <a:pt x="380" y="293"/>
                    </a:lnTo>
                    <a:lnTo>
                      <a:pt x="377" y="333"/>
                    </a:lnTo>
                    <a:lnTo>
                      <a:pt x="370" y="374"/>
                    </a:lnTo>
                    <a:lnTo>
                      <a:pt x="364" y="417"/>
                    </a:lnTo>
                    <a:lnTo>
                      <a:pt x="354" y="458"/>
                    </a:lnTo>
                    <a:lnTo>
                      <a:pt x="349" y="478"/>
                    </a:lnTo>
                    <a:lnTo>
                      <a:pt x="343" y="498"/>
                    </a:lnTo>
                    <a:lnTo>
                      <a:pt x="337" y="518"/>
                    </a:lnTo>
                    <a:lnTo>
                      <a:pt x="329" y="538"/>
                    </a:lnTo>
                    <a:lnTo>
                      <a:pt x="322" y="558"/>
                    </a:lnTo>
                    <a:lnTo>
                      <a:pt x="313" y="576"/>
                    </a:lnTo>
                    <a:lnTo>
                      <a:pt x="304" y="595"/>
                    </a:lnTo>
                    <a:lnTo>
                      <a:pt x="294" y="613"/>
                    </a:lnTo>
                    <a:lnTo>
                      <a:pt x="273" y="645"/>
                    </a:lnTo>
                    <a:lnTo>
                      <a:pt x="254" y="674"/>
                    </a:lnTo>
                    <a:lnTo>
                      <a:pt x="236" y="699"/>
                    </a:lnTo>
                    <a:lnTo>
                      <a:pt x="218" y="720"/>
                    </a:lnTo>
                    <a:lnTo>
                      <a:pt x="202" y="737"/>
                    </a:lnTo>
                    <a:lnTo>
                      <a:pt x="186" y="751"/>
                    </a:lnTo>
                    <a:lnTo>
                      <a:pt x="172" y="764"/>
                    </a:lnTo>
                    <a:lnTo>
                      <a:pt x="158" y="772"/>
                    </a:lnTo>
                    <a:lnTo>
                      <a:pt x="147" y="779"/>
                    </a:lnTo>
                    <a:lnTo>
                      <a:pt x="136" y="782"/>
                    </a:lnTo>
                    <a:lnTo>
                      <a:pt x="124" y="785"/>
                    </a:lnTo>
                    <a:lnTo>
                      <a:pt x="116" y="785"/>
                    </a:lnTo>
                    <a:lnTo>
                      <a:pt x="107" y="784"/>
                    </a:lnTo>
                    <a:lnTo>
                      <a:pt x="100" y="782"/>
                    </a:lnTo>
                    <a:lnTo>
                      <a:pt x="92" y="779"/>
                    </a:lnTo>
                    <a:lnTo>
                      <a:pt x="87" y="775"/>
                    </a:lnTo>
                    <a:lnTo>
                      <a:pt x="56" y="762"/>
                    </a:lnTo>
                    <a:lnTo>
                      <a:pt x="22" y="749"/>
                    </a:lnTo>
                    <a:lnTo>
                      <a:pt x="15" y="744"/>
                    </a:lnTo>
                    <a:lnTo>
                      <a:pt x="8" y="737"/>
                    </a:lnTo>
                    <a:lnTo>
                      <a:pt x="3" y="729"/>
                    </a:lnTo>
                    <a:lnTo>
                      <a:pt x="1" y="720"/>
                    </a:lnTo>
                    <a:lnTo>
                      <a:pt x="0" y="709"/>
                    </a:lnTo>
                    <a:lnTo>
                      <a:pt x="1" y="695"/>
                    </a:lnTo>
                    <a:lnTo>
                      <a:pt x="6" y="680"/>
                    </a:lnTo>
                    <a:lnTo>
                      <a:pt x="12" y="661"/>
                    </a:lnTo>
                    <a:lnTo>
                      <a:pt x="30" y="620"/>
                    </a:lnTo>
                    <a:lnTo>
                      <a:pt x="52" y="574"/>
                    </a:lnTo>
                    <a:lnTo>
                      <a:pt x="78" y="525"/>
                    </a:lnTo>
                    <a:lnTo>
                      <a:pt x="105" y="474"/>
                    </a:lnTo>
                    <a:lnTo>
                      <a:pt x="131" y="423"/>
                    </a:lnTo>
                    <a:lnTo>
                      <a:pt x="156" y="374"/>
                    </a:lnTo>
                    <a:lnTo>
                      <a:pt x="166" y="351"/>
                    </a:lnTo>
                    <a:lnTo>
                      <a:pt x="176" y="328"/>
                    </a:lnTo>
                    <a:lnTo>
                      <a:pt x="184" y="307"/>
                    </a:lnTo>
                    <a:lnTo>
                      <a:pt x="191" y="287"/>
                    </a:lnTo>
                    <a:lnTo>
                      <a:pt x="196" y="271"/>
                    </a:lnTo>
                    <a:lnTo>
                      <a:pt x="199" y="259"/>
                    </a:lnTo>
                    <a:lnTo>
                      <a:pt x="203" y="253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7" y="259"/>
                    </a:lnTo>
                    <a:lnTo>
                      <a:pt x="207" y="269"/>
                    </a:lnTo>
                    <a:lnTo>
                      <a:pt x="206" y="282"/>
                    </a:lnTo>
                    <a:lnTo>
                      <a:pt x="199" y="316"/>
                    </a:lnTo>
                    <a:lnTo>
                      <a:pt x="191" y="358"/>
                    </a:lnTo>
                    <a:lnTo>
                      <a:pt x="177" y="407"/>
                    </a:lnTo>
                    <a:lnTo>
                      <a:pt x="161" y="459"/>
                    </a:lnTo>
                    <a:lnTo>
                      <a:pt x="153" y="484"/>
                    </a:lnTo>
                    <a:lnTo>
                      <a:pt x="148" y="505"/>
                    </a:lnTo>
                    <a:lnTo>
                      <a:pt x="146" y="524"/>
                    </a:lnTo>
                    <a:lnTo>
                      <a:pt x="144" y="538"/>
                    </a:lnTo>
                    <a:lnTo>
                      <a:pt x="144" y="550"/>
                    </a:lnTo>
                    <a:lnTo>
                      <a:pt x="146" y="558"/>
                    </a:lnTo>
                    <a:lnTo>
                      <a:pt x="148" y="561"/>
                    </a:lnTo>
                    <a:lnTo>
                      <a:pt x="149" y="563"/>
                    </a:lnTo>
                    <a:lnTo>
                      <a:pt x="152" y="565"/>
                    </a:lnTo>
                    <a:lnTo>
                      <a:pt x="153" y="565"/>
                    </a:lnTo>
                    <a:lnTo>
                      <a:pt x="159" y="565"/>
                    </a:lnTo>
                    <a:lnTo>
                      <a:pt x="166" y="561"/>
                    </a:lnTo>
                    <a:lnTo>
                      <a:pt x="172" y="557"/>
                    </a:lnTo>
                    <a:lnTo>
                      <a:pt x="179" y="548"/>
                    </a:lnTo>
                    <a:lnTo>
                      <a:pt x="187" y="538"/>
                    </a:lnTo>
                    <a:lnTo>
                      <a:pt x="194" y="525"/>
                    </a:lnTo>
                    <a:lnTo>
                      <a:pt x="202" y="510"/>
                    </a:lnTo>
                    <a:lnTo>
                      <a:pt x="211" y="494"/>
                    </a:lnTo>
                    <a:lnTo>
                      <a:pt x="224" y="457"/>
                    </a:lnTo>
                    <a:lnTo>
                      <a:pt x="239" y="422"/>
                    </a:lnTo>
                    <a:lnTo>
                      <a:pt x="253" y="387"/>
                    </a:lnTo>
                    <a:lnTo>
                      <a:pt x="265" y="352"/>
                    </a:lnTo>
                    <a:lnTo>
                      <a:pt x="275" y="318"/>
                    </a:lnTo>
                    <a:lnTo>
                      <a:pt x="284" y="284"/>
                    </a:lnTo>
                    <a:lnTo>
                      <a:pt x="288" y="267"/>
                    </a:lnTo>
                    <a:lnTo>
                      <a:pt x="290" y="251"/>
                    </a:lnTo>
                    <a:lnTo>
                      <a:pt x="293" y="233"/>
                    </a:lnTo>
                    <a:lnTo>
                      <a:pt x="294" y="217"/>
                    </a:lnTo>
                    <a:lnTo>
                      <a:pt x="295" y="205"/>
                    </a:lnTo>
                    <a:lnTo>
                      <a:pt x="298" y="198"/>
                    </a:lnTo>
                    <a:lnTo>
                      <a:pt x="299" y="197"/>
                    </a:lnTo>
                    <a:lnTo>
                      <a:pt x="299" y="196"/>
                    </a:lnTo>
                    <a:lnTo>
                      <a:pt x="300" y="197"/>
                    </a:lnTo>
                    <a:lnTo>
                      <a:pt x="302" y="198"/>
                    </a:lnTo>
                    <a:lnTo>
                      <a:pt x="305" y="212"/>
                    </a:lnTo>
                    <a:lnTo>
                      <a:pt x="309" y="231"/>
                    </a:lnTo>
                    <a:lnTo>
                      <a:pt x="312" y="241"/>
                    </a:lnTo>
                    <a:lnTo>
                      <a:pt x="314" y="248"/>
                    </a:lnTo>
                    <a:lnTo>
                      <a:pt x="315" y="254"/>
                    </a:lnTo>
                    <a:lnTo>
                      <a:pt x="318" y="257"/>
                    </a:lnTo>
                    <a:lnTo>
                      <a:pt x="319" y="258"/>
                    </a:lnTo>
                    <a:lnTo>
                      <a:pt x="320" y="257"/>
                    </a:lnTo>
                    <a:lnTo>
                      <a:pt x="322" y="254"/>
                    </a:lnTo>
                    <a:lnTo>
                      <a:pt x="323" y="251"/>
                    </a:lnTo>
                    <a:lnTo>
                      <a:pt x="325" y="239"/>
                    </a:lnTo>
                    <a:lnTo>
                      <a:pt x="329" y="222"/>
                    </a:lnTo>
                    <a:lnTo>
                      <a:pt x="335" y="187"/>
                    </a:lnTo>
                    <a:lnTo>
                      <a:pt x="343" y="161"/>
                    </a:lnTo>
                    <a:lnTo>
                      <a:pt x="348" y="142"/>
                    </a:lnTo>
                    <a:lnTo>
                      <a:pt x="353" y="128"/>
                    </a:lnTo>
                    <a:lnTo>
                      <a:pt x="358" y="117"/>
                    </a:lnTo>
                    <a:lnTo>
                      <a:pt x="360" y="107"/>
                    </a:lnTo>
                    <a:lnTo>
                      <a:pt x="363" y="95"/>
                    </a:lnTo>
                    <a:lnTo>
                      <a:pt x="363" y="78"/>
                    </a:lnTo>
                    <a:lnTo>
                      <a:pt x="363" y="61"/>
                    </a:lnTo>
                    <a:lnTo>
                      <a:pt x="363" y="41"/>
                    </a:lnTo>
                    <a:lnTo>
                      <a:pt x="364" y="22"/>
                    </a:lnTo>
                    <a:lnTo>
                      <a:pt x="365" y="7"/>
                    </a:lnTo>
                    <a:lnTo>
                      <a:pt x="365" y="2"/>
                    </a:lnTo>
                    <a:lnTo>
                      <a:pt x="367" y="0"/>
                    </a:lnTo>
                    <a:lnTo>
                      <a:pt x="368" y="0"/>
                    </a:lnTo>
                    <a:lnTo>
                      <a:pt x="369" y="1"/>
                    </a:lnTo>
                    <a:lnTo>
                      <a:pt x="373" y="15"/>
                    </a:lnTo>
                    <a:lnTo>
                      <a:pt x="378" y="4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1" name="Freeform 233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2" name="Freeform 234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3" name="Freeform 235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4" name="Freeform 236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5" name="Freeform 237"/>
              <p:cNvSpPr>
                <a:spLocks/>
              </p:cNvSpPr>
              <p:nvPr/>
            </p:nvSpPr>
            <p:spPr bwMode="auto">
              <a:xfrm>
                <a:off x="1786" y="1010"/>
                <a:ext cx="128" cy="169"/>
              </a:xfrm>
              <a:custGeom>
                <a:avLst/>
                <a:gdLst>
                  <a:gd name="T0" fmla="*/ 0 w 642"/>
                  <a:gd name="T1" fmla="*/ 0 h 843"/>
                  <a:gd name="T2" fmla="*/ 0 w 642"/>
                  <a:gd name="T3" fmla="*/ 0 h 843"/>
                  <a:gd name="T4" fmla="*/ 0 w 642"/>
                  <a:gd name="T5" fmla="*/ 0 h 843"/>
                  <a:gd name="T6" fmla="*/ 0 w 642"/>
                  <a:gd name="T7" fmla="*/ 0 h 843"/>
                  <a:gd name="T8" fmla="*/ 0 w 642"/>
                  <a:gd name="T9" fmla="*/ 0 h 843"/>
                  <a:gd name="T10" fmla="*/ 0 w 642"/>
                  <a:gd name="T11" fmla="*/ 0 h 843"/>
                  <a:gd name="T12" fmla="*/ 0 w 642"/>
                  <a:gd name="T13" fmla="*/ 0 h 843"/>
                  <a:gd name="T14" fmla="*/ 0 w 642"/>
                  <a:gd name="T15" fmla="*/ 0 h 843"/>
                  <a:gd name="T16" fmla="*/ 0 w 642"/>
                  <a:gd name="T17" fmla="*/ 0 h 843"/>
                  <a:gd name="T18" fmla="*/ 0 w 642"/>
                  <a:gd name="T19" fmla="*/ 0 h 843"/>
                  <a:gd name="T20" fmla="*/ 0 w 642"/>
                  <a:gd name="T21" fmla="*/ 0 h 843"/>
                  <a:gd name="T22" fmla="*/ 0 w 642"/>
                  <a:gd name="T23" fmla="*/ 0 h 843"/>
                  <a:gd name="T24" fmla="*/ 0 w 642"/>
                  <a:gd name="T25" fmla="*/ 0 h 843"/>
                  <a:gd name="T26" fmla="*/ 0 w 642"/>
                  <a:gd name="T27" fmla="*/ 0 h 843"/>
                  <a:gd name="T28" fmla="*/ 0 w 642"/>
                  <a:gd name="T29" fmla="*/ 0 h 843"/>
                  <a:gd name="T30" fmla="*/ 0 w 642"/>
                  <a:gd name="T31" fmla="*/ 0 h 843"/>
                  <a:gd name="T32" fmla="*/ 0 w 642"/>
                  <a:gd name="T33" fmla="*/ 0 h 843"/>
                  <a:gd name="T34" fmla="*/ 0 w 642"/>
                  <a:gd name="T35" fmla="*/ 0 h 843"/>
                  <a:gd name="T36" fmla="*/ 0 w 642"/>
                  <a:gd name="T37" fmla="*/ 0 h 843"/>
                  <a:gd name="T38" fmla="*/ 0 w 642"/>
                  <a:gd name="T39" fmla="*/ 0 h 843"/>
                  <a:gd name="T40" fmla="*/ 0 w 642"/>
                  <a:gd name="T41" fmla="*/ 0 h 843"/>
                  <a:gd name="T42" fmla="*/ 0 w 642"/>
                  <a:gd name="T43" fmla="*/ 0 h 843"/>
                  <a:gd name="T44" fmla="*/ 0 w 642"/>
                  <a:gd name="T45" fmla="*/ 0 h 843"/>
                  <a:gd name="T46" fmla="*/ 0 w 642"/>
                  <a:gd name="T47" fmla="*/ 0 h 843"/>
                  <a:gd name="T48" fmla="*/ 0 w 642"/>
                  <a:gd name="T49" fmla="*/ 0 h 843"/>
                  <a:gd name="T50" fmla="*/ 0 w 642"/>
                  <a:gd name="T51" fmla="*/ 0 h 843"/>
                  <a:gd name="T52" fmla="*/ 0 w 642"/>
                  <a:gd name="T53" fmla="*/ 0 h 843"/>
                  <a:gd name="T54" fmla="*/ 0 w 642"/>
                  <a:gd name="T55" fmla="*/ 0 h 843"/>
                  <a:gd name="T56" fmla="*/ 0 w 642"/>
                  <a:gd name="T57" fmla="*/ 0 h 843"/>
                  <a:gd name="T58" fmla="*/ 0 w 642"/>
                  <a:gd name="T59" fmla="*/ 0 h 843"/>
                  <a:gd name="T60" fmla="*/ 0 w 642"/>
                  <a:gd name="T61" fmla="*/ 0 h 843"/>
                  <a:gd name="T62" fmla="*/ 0 w 642"/>
                  <a:gd name="T63" fmla="*/ 0 h 843"/>
                  <a:gd name="T64" fmla="*/ 0 w 642"/>
                  <a:gd name="T65" fmla="*/ 0 h 843"/>
                  <a:gd name="T66" fmla="*/ 0 w 642"/>
                  <a:gd name="T67" fmla="*/ 0 h 843"/>
                  <a:gd name="T68" fmla="*/ 0 w 642"/>
                  <a:gd name="T69" fmla="*/ 0 h 843"/>
                  <a:gd name="T70" fmla="*/ 0 w 642"/>
                  <a:gd name="T71" fmla="*/ 0 h 843"/>
                  <a:gd name="T72" fmla="*/ 0 w 642"/>
                  <a:gd name="T73" fmla="*/ 0 h 843"/>
                  <a:gd name="T74" fmla="*/ 0 w 642"/>
                  <a:gd name="T75" fmla="*/ 0 h 843"/>
                  <a:gd name="T76" fmla="*/ 0 w 642"/>
                  <a:gd name="T77" fmla="*/ 0 h 843"/>
                  <a:gd name="T78" fmla="*/ 0 w 642"/>
                  <a:gd name="T79" fmla="*/ 0 h 843"/>
                  <a:gd name="T80" fmla="*/ 0 w 642"/>
                  <a:gd name="T81" fmla="*/ 0 h 843"/>
                  <a:gd name="T82" fmla="*/ 0 w 642"/>
                  <a:gd name="T83" fmla="*/ 0 h 843"/>
                  <a:gd name="T84" fmla="*/ 0 w 642"/>
                  <a:gd name="T85" fmla="*/ 0 h 843"/>
                  <a:gd name="T86" fmla="*/ 0 w 642"/>
                  <a:gd name="T87" fmla="*/ 0 h 843"/>
                  <a:gd name="T88" fmla="*/ 0 w 642"/>
                  <a:gd name="T89" fmla="*/ 0 h 843"/>
                  <a:gd name="T90" fmla="*/ 0 w 642"/>
                  <a:gd name="T91" fmla="*/ 0 h 843"/>
                  <a:gd name="T92" fmla="*/ 0 w 642"/>
                  <a:gd name="T93" fmla="*/ 0 h 843"/>
                  <a:gd name="T94" fmla="*/ 0 w 642"/>
                  <a:gd name="T95" fmla="*/ 0 h 843"/>
                  <a:gd name="T96" fmla="*/ 0 w 642"/>
                  <a:gd name="T97" fmla="*/ 0 h 843"/>
                  <a:gd name="T98" fmla="*/ 0 w 642"/>
                  <a:gd name="T99" fmla="*/ 0 h 843"/>
                  <a:gd name="T100" fmla="*/ 0 w 642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2"/>
                  <a:gd name="T154" fmla="*/ 0 h 843"/>
                  <a:gd name="T155" fmla="*/ 642 w 642"/>
                  <a:gd name="T156" fmla="*/ 843 h 8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2" h="843">
                    <a:moveTo>
                      <a:pt x="471" y="94"/>
                    </a:moveTo>
                    <a:lnTo>
                      <a:pt x="458" y="83"/>
                    </a:lnTo>
                    <a:lnTo>
                      <a:pt x="427" y="57"/>
                    </a:lnTo>
                    <a:lnTo>
                      <a:pt x="407" y="40"/>
                    </a:lnTo>
                    <a:lnTo>
                      <a:pt x="385" y="25"/>
                    </a:lnTo>
                    <a:lnTo>
                      <a:pt x="373" y="18"/>
                    </a:lnTo>
                    <a:lnTo>
                      <a:pt x="361" y="12"/>
                    </a:lnTo>
                    <a:lnTo>
                      <a:pt x="348" y="5"/>
                    </a:lnTo>
                    <a:lnTo>
                      <a:pt x="337" y="0"/>
                    </a:lnTo>
                    <a:lnTo>
                      <a:pt x="341" y="3"/>
                    </a:lnTo>
                    <a:lnTo>
                      <a:pt x="353" y="13"/>
                    </a:lnTo>
                    <a:lnTo>
                      <a:pt x="361" y="19"/>
                    </a:lnTo>
                    <a:lnTo>
                      <a:pt x="368" y="28"/>
                    </a:lnTo>
                    <a:lnTo>
                      <a:pt x="375" y="38"/>
                    </a:lnTo>
                    <a:lnTo>
                      <a:pt x="382" y="49"/>
                    </a:lnTo>
                    <a:lnTo>
                      <a:pt x="387" y="62"/>
                    </a:lnTo>
                    <a:lnTo>
                      <a:pt x="392" y="75"/>
                    </a:lnTo>
                    <a:lnTo>
                      <a:pt x="393" y="83"/>
                    </a:lnTo>
                    <a:lnTo>
                      <a:pt x="393" y="90"/>
                    </a:lnTo>
                    <a:lnTo>
                      <a:pt x="393" y="98"/>
                    </a:lnTo>
                    <a:lnTo>
                      <a:pt x="393" y="106"/>
                    </a:lnTo>
                    <a:lnTo>
                      <a:pt x="392" y="115"/>
                    </a:lnTo>
                    <a:lnTo>
                      <a:pt x="389" y="124"/>
                    </a:lnTo>
                    <a:lnTo>
                      <a:pt x="387" y="133"/>
                    </a:lnTo>
                    <a:lnTo>
                      <a:pt x="382" y="143"/>
                    </a:lnTo>
                    <a:lnTo>
                      <a:pt x="378" y="153"/>
                    </a:lnTo>
                    <a:lnTo>
                      <a:pt x="372" y="163"/>
                    </a:lnTo>
                    <a:lnTo>
                      <a:pt x="365" y="173"/>
                    </a:lnTo>
                    <a:lnTo>
                      <a:pt x="357" y="183"/>
                    </a:lnTo>
                    <a:lnTo>
                      <a:pt x="357" y="201"/>
                    </a:lnTo>
                    <a:lnTo>
                      <a:pt x="358" y="246"/>
                    </a:lnTo>
                    <a:lnTo>
                      <a:pt x="358" y="274"/>
                    </a:lnTo>
                    <a:lnTo>
                      <a:pt x="361" y="304"/>
                    </a:lnTo>
                    <a:lnTo>
                      <a:pt x="363" y="334"/>
                    </a:lnTo>
                    <a:lnTo>
                      <a:pt x="366" y="361"/>
                    </a:lnTo>
                    <a:lnTo>
                      <a:pt x="367" y="374"/>
                    </a:lnTo>
                    <a:lnTo>
                      <a:pt x="366" y="384"/>
                    </a:lnTo>
                    <a:lnTo>
                      <a:pt x="363" y="392"/>
                    </a:lnTo>
                    <a:lnTo>
                      <a:pt x="361" y="400"/>
                    </a:lnTo>
                    <a:lnTo>
                      <a:pt x="356" y="405"/>
                    </a:lnTo>
                    <a:lnTo>
                      <a:pt x="351" y="410"/>
                    </a:lnTo>
                    <a:lnTo>
                      <a:pt x="345" y="411"/>
                    </a:lnTo>
                    <a:lnTo>
                      <a:pt x="337" y="412"/>
                    </a:lnTo>
                    <a:lnTo>
                      <a:pt x="330" y="411"/>
                    </a:lnTo>
                    <a:lnTo>
                      <a:pt x="321" y="409"/>
                    </a:lnTo>
                    <a:lnTo>
                      <a:pt x="311" y="404"/>
                    </a:lnTo>
                    <a:lnTo>
                      <a:pt x="301" y="397"/>
                    </a:lnTo>
                    <a:lnTo>
                      <a:pt x="290" y="390"/>
                    </a:lnTo>
                    <a:lnTo>
                      <a:pt x="277" y="380"/>
                    </a:lnTo>
                    <a:lnTo>
                      <a:pt x="266" y="369"/>
                    </a:lnTo>
                    <a:lnTo>
                      <a:pt x="252" y="356"/>
                    </a:lnTo>
                    <a:lnTo>
                      <a:pt x="244" y="347"/>
                    </a:lnTo>
                    <a:lnTo>
                      <a:pt x="220" y="322"/>
                    </a:lnTo>
                    <a:lnTo>
                      <a:pt x="185" y="286"/>
                    </a:lnTo>
                    <a:lnTo>
                      <a:pt x="144" y="241"/>
                    </a:lnTo>
                    <a:lnTo>
                      <a:pt x="121" y="218"/>
                    </a:lnTo>
                    <a:lnTo>
                      <a:pt x="100" y="193"/>
                    </a:lnTo>
                    <a:lnTo>
                      <a:pt x="79" y="166"/>
                    </a:lnTo>
                    <a:lnTo>
                      <a:pt x="59" y="141"/>
                    </a:lnTo>
                    <a:lnTo>
                      <a:pt x="40" y="116"/>
                    </a:lnTo>
                    <a:lnTo>
                      <a:pt x="24" y="93"/>
                    </a:lnTo>
                    <a:lnTo>
                      <a:pt x="11" y="70"/>
                    </a:lnTo>
                    <a:lnTo>
                      <a:pt x="0" y="49"/>
                    </a:lnTo>
                    <a:lnTo>
                      <a:pt x="8" y="60"/>
                    </a:lnTo>
                    <a:lnTo>
                      <a:pt x="25" y="89"/>
                    </a:lnTo>
                    <a:lnTo>
                      <a:pt x="54" y="134"/>
                    </a:lnTo>
                    <a:lnTo>
                      <a:pt x="90" y="188"/>
                    </a:lnTo>
                    <a:lnTo>
                      <a:pt x="131" y="249"/>
                    </a:lnTo>
                    <a:lnTo>
                      <a:pt x="176" y="312"/>
                    </a:lnTo>
                    <a:lnTo>
                      <a:pt x="199" y="344"/>
                    </a:lnTo>
                    <a:lnTo>
                      <a:pt x="222" y="374"/>
                    </a:lnTo>
                    <a:lnTo>
                      <a:pt x="245" y="404"/>
                    </a:lnTo>
                    <a:lnTo>
                      <a:pt x="267" y="430"/>
                    </a:lnTo>
                    <a:lnTo>
                      <a:pt x="278" y="442"/>
                    </a:lnTo>
                    <a:lnTo>
                      <a:pt x="287" y="453"/>
                    </a:lnTo>
                    <a:lnTo>
                      <a:pt x="293" y="462"/>
                    </a:lnTo>
                    <a:lnTo>
                      <a:pt x="298" y="471"/>
                    </a:lnTo>
                    <a:lnTo>
                      <a:pt x="302" y="478"/>
                    </a:lnTo>
                    <a:lnTo>
                      <a:pt x="305" y="485"/>
                    </a:lnTo>
                    <a:lnTo>
                      <a:pt x="306" y="490"/>
                    </a:lnTo>
                    <a:lnTo>
                      <a:pt x="305" y="493"/>
                    </a:lnTo>
                    <a:lnTo>
                      <a:pt x="303" y="496"/>
                    </a:lnTo>
                    <a:lnTo>
                      <a:pt x="300" y="498"/>
                    </a:lnTo>
                    <a:lnTo>
                      <a:pt x="296" y="498"/>
                    </a:lnTo>
                    <a:lnTo>
                      <a:pt x="291" y="500"/>
                    </a:lnTo>
                    <a:lnTo>
                      <a:pt x="280" y="497"/>
                    </a:lnTo>
                    <a:lnTo>
                      <a:pt x="265" y="493"/>
                    </a:lnTo>
                    <a:lnTo>
                      <a:pt x="248" y="486"/>
                    </a:lnTo>
                    <a:lnTo>
                      <a:pt x="232" y="478"/>
                    </a:lnTo>
                    <a:lnTo>
                      <a:pt x="216" y="468"/>
                    </a:lnTo>
                    <a:lnTo>
                      <a:pt x="200" y="457"/>
                    </a:lnTo>
                    <a:lnTo>
                      <a:pt x="185" y="447"/>
                    </a:lnTo>
                    <a:lnTo>
                      <a:pt x="172" y="436"/>
                    </a:lnTo>
                    <a:lnTo>
                      <a:pt x="167" y="430"/>
                    </a:lnTo>
                    <a:lnTo>
                      <a:pt x="164" y="425"/>
                    </a:lnTo>
                    <a:lnTo>
                      <a:pt x="161" y="420"/>
                    </a:lnTo>
                    <a:lnTo>
                      <a:pt x="159" y="415"/>
                    </a:lnTo>
                    <a:lnTo>
                      <a:pt x="154" y="405"/>
                    </a:lnTo>
                    <a:lnTo>
                      <a:pt x="147" y="394"/>
                    </a:lnTo>
                    <a:lnTo>
                      <a:pt x="140" y="381"/>
                    </a:lnTo>
                    <a:lnTo>
                      <a:pt x="131" y="369"/>
                    </a:lnTo>
                    <a:lnTo>
                      <a:pt x="111" y="345"/>
                    </a:lnTo>
                    <a:lnTo>
                      <a:pt x="90" y="321"/>
                    </a:lnTo>
                    <a:lnTo>
                      <a:pt x="51" y="282"/>
                    </a:lnTo>
                    <a:lnTo>
                      <a:pt x="35" y="267"/>
                    </a:lnTo>
                    <a:lnTo>
                      <a:pt x="38" y="275"/>
                    </a:lnTo>
                    <a:lnTo>
                      <a:pt x="48" y="296"/>
                    </a:lnTo>
                    <a:lnTo>
                      <a:pt x="54" y="311"/>
                    </a:lnTo>
                    <a:lnTo>
                      <a:pt x="63" y="329"/>
                    </a:lnTo>
                    <a:lnTo>
                      <a:pt x="74" y="347"/>
                    </a:lnTo>
                    <a:lnTo>
                      <a:pt x="86" y="369"/>
                    </a:lnTo>
                    <a:lnTo>
                      <a:pt x="100" y="391"/>
                    </a:lnTo>
                    <a:lnTo>
                      <a:pt x="117" y="415"/>
                    </a:lnTo>
                    <a:lnTo>
                      <a:pt x="135" y="440"/>
                    </a:lnTo>
                    <a:lnTo>
                      <a:pt x="156" y="465"/>
                    </a:lnTo>
                    <a:lnTo>
                      <a:pt x="179" y="490"/>
                    </a:lnTo>
                    <a:lnTo>
                      <a:pt x="205" y="515"/>
                    </a:lnTo>
                    <a:lnTo>
                      <a:pt x="232" y="540"/>
                    </a:lnTo>
                    <a:lnTo>
                      <a:pt x="262" y="563"/>
                    </a:lnTo>
                    <a:lnTo>
                      <a:pt x="295" y="589"/>
                    </a:lnTo>
                    <a:lnTo>
                      <a:pt x="331" y="621"/>
                    </a:lnTo>
                    <a:lnTo>
                      <a:pt x="368" y="656"/>
                    </a:lnTo>
                    <a:lnTo>
                      <a:pt x="407" y="693"/>
                    </a:lnTo>
                    <a:lnTo>
                      <a:pt x="446" y="729"/>
                    </a:lnTo>
                    <a:lnTo>
                      <a:pt x="483" y="764"/>
                    </a:lnTo>
                    <a:lnTo>
                      <a:pt x="502" y="780"/>
                    </a:lnTo>
                    <a:lnTo>
                      <a:pt x="519" y="794"/>
                    </a:lnTo>
                    <a:lnTo>
                      <a:pt x="537" y="808"/>
                    </a:lnTo>
                    <a:lnTo>
                      <a:pt x="553" y="819"/>
                    </a:lnTo>
                    <a:lnTo>
                      <a:pt x="568" y="829"/>
                    </a:lnTo>
                    <a:lnTo>
                      <a:pt x="583" y="835"/>
                    </a:lnTo>
                    <a:lnTo>
                      <a:pt x="595" y="840"/>
                    </a:lnTo>
                    <a:lnTo>
                      <a:pt x="607" y="843"/>
                    </a:lnTo>
                    <a:lnTo>
                      <a:pt x="617" y="842"/>
                    </a:lnTo>
                    <a:lnTo>
                      <a:pt x="625" y="837"/>
                    </a:lnTo>
                    <a:lnTo>
                      <a:pt x="633" y="829"/>
                    </a:lnTo>
                    <a:lnTo>
                      <a:pt x="638" y="818"/>
                    </a:lnTo>
                    <a:lnTo>
                      <a:pt x="642" y="803"/>
                    </a:lnTo>
                    <a:lnTo>
                      <a:pt x="642" y="783"/>
                    </a:lnTo>
                    <a:lnTo>
                      <a:pt x="642" y="759"/>
                    </a:lnTo>
                    <a:lnTo>
                      <a:pt x="638" y="731"/>
                    </a:lnTo>
                    <a:lnTo>
                      <a:pt x="632" y="697"/>
                    </a:lnTo>
                    <a:lnTo>
                      <a:pt x="623" y="658"/>
                    </a:lnTo>
                    <a:lnTo>
                      <a:pt x="613" y="613"/>
                    </a:lnTo>
                    <a:lnTo>
                      <a:pt x="599" y="563"/>
                    </a:lnTo>
                    <a:lnTo>
                      <a:pt x="547" y="381"/>
                    </a:lnTo>
                    <a:lnTo>
                      <a:pt x="509" y="253"/>
                    </a:lnTo>
                    <a:lnTo>
                      <a:pt x="487" y="168"/>
                    </a:lnTo>
                    <a:lnTo>
                      <a:pt x="473" y="118"/>
                    </a:lnTo>
                    <a:lnTo>
                      <a:pt x="468" y="94"/>
                    </a:lnTo>
                    <a:lnTo>
                      <a:pt x="467" y="88"/>
                    </a:lnTo>
                    <a:lnTo>
                      <a:pt x="469" y="91"/>
                    </a:lnTo>
                    <a:lnTo>
                      <a:pt x="471" y="9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6" name="Freeform 238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7" name="Freeform 239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8" name="Freeform 240"/>
              <p:cNvSpPr>
                <a:spLocks/>
              </p:cNvSpPr>
              <p:nvPr/>
            </p:nvSpPr>
            <p:spPr bwMode="auto">
              <a:xfrm>
                <a:off x="1665" y="1119"/>
                <a:ext cx="159" cy="113"/>
              </a:xfrm>
              <a:custGeom>
                <a:avLst/>
                <a:gdLst>
                  <a:gd name="T0" fmla="*/ 0 w 795"/>
                  <a:gd name="T1" fmla="*/ 0 h 563"/>
                  <a:gd name="T2" fmla="*/ 0 w 795"/>
                  <a:gd name="T3" fmla="*/ 0 h 563"/>
                  <a:gd name="T4" fmla="*/ 0 w 795"/>
                  <a:gd name="T5" fmla="*/ 0 h 563"/>
                  <a:gd name="T6" fmla="*/ 0 w 795"/>
                  <a:gd name="T7" fmla="*/ 0 h 563"/>
                  <a:gd name="T8" fmla="*/ 0 w 795"/>
                  <a:gd name="T9" fmla="*/ 0 h 563"/>
                  <a:gd name="T10" fmla="*/ 0 w 795"/>
                  <a:gd name="T11" fmla="*/ 0 h 563"/>
                  <a:gd name="T12" fmla="*/ 0 w 795"/>
                  <a:gd name="T13" fmla="*/ 0 h 563"/>
                  <a:gd name="T14" fmla="*/ 0 w 795"/>
                  <a:gd name="T15" fmla="*/ 0 h 563"/>
                  <a:gd name="T16" fmla="*/ 0 w 795"/>
                  <a:gd name="T17" fmla="*/ 0 h 563"/>
                  <a:gd name="T18" fmla="*/ 0 w 795"/>
                  <a:gd name="T19" fmla="*/ 0 h 563"/>
                  <a:gd name="T20" fmla="*/ 0 w 795"/>
                  <a:gd name="T21" fmla="*/ 0 h 563"/>
                  <a:gd name="T22" fmla="*/ 0 w 795"/>
                  <a:gd name="T23" fmla="*/ 0 h 563"/>
                  <a:gd name="T24" fmla="*/ 0 w 795"/>
                  <a:gd name="T25" fmla="*/ 0 h 563"/>
                  <a:gd name="T26" fmla="*/ 0 w 795"/>
                  <a:gd name="T27" fmla="*/ 0 h 563"/>
                  <a:gd name="T28" fmla="*/ 0 w 795"/>
                  <a:gd name="T29" fmla="*/ 0 h 563"/>
                  <a:gd name="T30" fmla="*/ 0 w 795"/>
                  <a:gd name="T31" fmla="*/ 0 h 563"/>
                  <a:gd name="T32" fmla="*/ 0 w 795"/>
                  <a:gd name="T33" fmla="*/ 0 h 563"/>
                  <a:gd name="T34" fmla="*/ 0 w 795"/>
                  <a:gd name="T35" fmla="*/ 0 h 563"/>
                  <a:gd name="T36" fmla="*/ 0 w 795"/>
                  <a:gd name="T37" fmla="*/ 0 h 563"/>
                  <a:gd name="T38" fmla="*/ 0 w 795"/>
                  <a:gd name="T39" fmla="*/ 0 h 563"/>
                  <a:gd name="T40" fmla="*/ 0 w 795"/>
                  <a:gd name="T41" fmla="*/ 0 h 563"/>
                  <a:gd name="T42" fmla="*/ 0 w 795"/>
                  <a:gd name="T43" fmla="*/ 0 h 563"/>
                  <a:gd name="T44" fmla="*/ 0 w 795"/>
                  <a:gd name="T45" fmla="*/ 0 h 563"/>
                  <a:gd name="T46" fmla="*/ 0 w 795"/>
                  <a:gd name="T47" fmla="*/ 0 h 563"/>
                  <a:gd name="T48" fmla="*/ 0 w 795"/>
                  <a:gd name="T49" fmla="*/ 0 h 563"/>
                  <a:gd name="T50" fmla="*/ 0 w 795"/>
                  <a:gd name="T51" fmla="*/ 0 h 563"/>
                  <a:gd name="T52" fmla="*/ 0 w 795"/>
                  <a:gd name="T53" fmla="*/ 0 h 563"/>
                  <a:gd name="T54" fmla="*/ 0 w 795"/>
                  <a:gd name="T55" fmla="*/ 0 h 563"/>
                  <a:gd name="T56" fmla="*/ 0 w 795"/>
                  <a:gd name="T57" fmla="*/ 0 h 563"/>
                  <a:gd name="T58" fmla="*/ 0 w 795"/>
                  <a:gd name="T59" fmla="*/ 0 h 563"/>
                  <a:gd name="T60" fmla="*/ 0 w 795"/>
                  <a:gd name="T61" fmla="*/ 0 h 563"/>
                  <a:gd name="T62" fmla="*/ 0 w 795"/>
                  <a:gd name="T63" fmla="*/ 0 h 563"/>
                  <a:gd name="T64" fmla="*/ 0 w 795"/>
                  <a:gd name="T65" fmla="*/ 0 h 563"/>
                  <a:gd name="T66" fmla="*/ 0 w 795"/>
                  <a:gd name="T67" fmla="*/ 0 h 563"/>
                  <a:gd name="T68" fmla="*/ 0 w 795"/>
                  <a:gd name="T69" fmla="*/ 0 h 563"/>
                  <a:gd name="T70" fmla="*/ 0 w 795"/>
                  <a:gd name="T71" fmla="*/ 0 h 563"/>
                  <a:gd name="T72" fmla="*/ 0 w 795"/>
                  <a:gd name="T73" fmla="*/ 0 h 563"/>
                  <a:gd name="T74" fmla="*/ 0 w 795"/>
                  <a:gd name="T75" fmla="*/ 0 h 563"/>
                  <a:gd name="T76" fmla="*/ 0 w 795"/>
                  <a:gd name="T77" fmla="*/ 0 h 563"/>
                  <a:gd name="T78" fmla="*/ 0 w 795"/>
                  <a:gd name="T79" fmla="*/ 0 h 563"/>
                  <a:gd name="T80" fmla="*/ 0 w 795"/>
                  <a:gd name="T81" fmla="*/ 0 h 563"/>
                  <a:gd name="T82" fmla="*/ 0 w 795"/>
                  <a:gd name="T83" fmla="*/ 0 h 563"/>
                  <a:gd name="T84" fmla="*/ 0 w 795"/>
                  <a:gd name="T85" fmla="*/ 0 h 563"/>
                  <a:gd name="T86" fmla="*/ 0 w 795"/>
                  <a:gd name="T87" fmla="*/ 0 h 563"/>
                  <a:gd name="T88" fmla="*/ 0 w 795"/>
                  <a:gd name="T89" fmla="*/ 0 h 563"/>
                  <a:gd name="T90" fmla="*/ 0 w 795"/>
                  <a:gd name="T91" fmla="*/ 0 h 563"/>
                  <a:gd name="T92" fmla="*/ 0 w 795"/>
                  <a:gd name="T93" fmla="*/ 0 h 563"/>
                  <a:gd name="T94" fmla="*/ 0 w 795"/>
                  <a:gd name="T95" fmla="*/ 0 h 563"/>
                  <a:gd name="T96" fmla="*/ 0 w 795"/>
                  <a:gd name="T97" fmla="*/ 0 h 563"/>
                  <a:gd name="T98" fmla="*/ 0 w 795"/>
                  <a:gd name="T99" fmla="*/ 0 h 563"/>
                  <a:gd name="T100" fmla="*/ 0 w 795"/>
                  <a:gd name="T101" fmla="*/ 0 h 563"/>
                  <a:gd name="T102" fmla="*/ 0 w 795"/>
                  <a:gd name="T103" fmla="*/ 0 h 563"/>
                  <a:gd name="T104" fmla="*/ 0 w 795"/>
                  <a:gd name="T105" fmla="*/ 0 h 563"/>
                  <a:gd name="T106" fmla="*/ 0 w 795"/>
                  <a:gd name="T107" fmla="*/ 0 h 563"/>
                  <a:gd name="T108" fmla="*/ 0 w 795"/>
                  <a:gd name="T109" fmla="*/ 0 h 563"/>
                  <a:gd name="T110" fmla="*/ 0 w 795"/>
                  <a:gd name="T111" fmla="*/ 0 h 563"/>
                  <a:gd name="T112" fmla="*/ 0 w 795"/>
                  <a:gd name="T113" fmla="*/ 0 h 563"/>
                  <a:gd name="T114" fmla="*/ 0 w 795"/>
                  <a:gd name="T115" fmla="*/ 0 h 563"/>
                  <a:gd name="T116" fmla="*/ 0 w 795"/>
                  <a:gd name="T117" fmla="*/ 0 h 563"/>
                  <a:gd name="T118" fmla="*/ 0 w 795"/>
                  <a:gd name="T119" fmla="*/ 0 h 563"/>
                  <a:gd name="T120" fmla="*/ 0 w 795"/>
                  <a:gd name="T121" fmla="*/ 0 h 563"/>
                  <a:gd name="T122" fmla="*/ 0 w 795"/>
                  <a:gd name="T123" fmla="*/ 0 h 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95"/>
                  <a:gd name="T187" fmla="*/ 0 h 563"/>
                  <a:gd name="T188" fmla="*/ 795 w 795"/>
                  <a:gd name="T189" fmla="*/ 563 h 5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95" h="563">
                    <a:moveTo>
                      <a:pt x="355" y="0"/>
                    </a:moveTo>
                    <a:lnTo>
                      <a:pt x="251" y="20"/>
                    </a:lnTo>
                    <a:lnTo>
                      <a:pt x="254" y="28"/>
                    </a:lnTo>
                    <a:lnTo>
                      <a:pt x="262" y="46"/>
                    </a:lnTo>
                    <a:lnTo>
                      <a:pt x="276" y="74"/>
                    </a:lnTo>
                    <a:lnTo>
                      <a:pt x="293" y="110"/>
                    </a:lnTo>
                    <a:lnTo>
                      <a:pt x="304" y="130"/>
                    </a:lnTo>
                    <a:lnTo>
                      <a:pt x="315" y="150"/>
                    </a:lnTo>
                    <a:lnTo>
                      <a:pt x="329" y="171"/>
                    </a:lnTo>
                    <a:lnTo>
                      <a:pt x="343" y="194"/>
                    </a:lnTo>
                    <a:lnTo>
                      <a:pt x="358" y="215"/>
                    </a:lnTo>
                    <a:lnTo>
                      <a:pt x="374" y="236"/>
                    </a:lnTo>
                    <a:lnTo>
                      <a:pt x="392" y="257"/>
                    </a:lnTo>
                    <a:lnTo>
                      <a:pt x="409" y="277"/>
                    </a:lnTo>
                    <a:lnTo>
                      <a:pt x="424" y="295"/>
                    </a:lnTo>
                    <a:lnTo>
                      <a:pt x="433" y="307"/>
                    </a:lnTo>
                    <a:lnTo>
                      <a:pt x="435" y="312"/>
                    </a:lnTo>
                    <a:lnTo>
                      <a:pt x="436" y="316"/>
                    </a:lnTo>
                    <a:lnTo>
                      <a:pt x="436" y="320"/>
                    </a:lnTo>
                    <a:lnTo>
                      <a:pt x="435" y="322"/>
                    </a:lnTo>
                    <a:lnTo>
                      <a:pt x="434" y="324"/>
                    </a:lnTo>
                    <a:lnTo>
                      <a:pt x="430" y="324"/>
                    </a:lnTo>
                    <a:lnTo>
                      <a:pt x="426" y="324"/>
                    </a:lnTo>
                    <a:lnTo>
                      <a:pt x="422" y="324"/>
                    </a:lnTo>
                    <a:lnTo>
                      <a:pt x="409" y="320"/>
                    </a:lnTo>
                    <a:lnTo>
                      <a:pt x="393" y="314"/>
                    </a:lnTo>
                    <a:lnTo>
                      <a:pt x="354" y="297"/>
                    </a:lnTo>
                    <a:lnTo>
                      <a:pt x="308" y="275"/>
                    </a:lnTo>
                    <a:lnTo>
                      <a:pt x="257" y="251"/>
                    </a:lnTo>
                    <a:lnTo>
                      <a:pt x="207" y="227"/>
                    </a:lnTo>
                    <a:lnTo>
                      <a:pt x="183" y="215"/>
                    </a:lnTo>
                    <a:lnTo>
                      <a:pt x="159" y="201"/>
                    </a:lnTo>
                    <a:lnTo>
                      <a:pt x="137" y="188"/>
                    </a:lnTo>
                    <a:lnTo>
                      <a:pt x="116" y="173"/>
                    </a:lnTo>
                    <a:lnTo>
                      <a:pt x="76" y="145"/>
                    </a:lnTo>
                    <a:lnTo>
                      <a:pt x="43" y="119"/>
                    </a:lnTo>
                    <a:lnTo>
                      <a:pt x="18" y="98"/>
                    </a:lnTo>
                    <a:lnTo>
                      <a:pt x="3" y="85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94"/>
                    </a:lnTo>
                    <a:lnTo>
                      <a:pt x="28" y="118"/>
                    </a:lnTo>
                    <a:lnTo>
                      <a:pt x="55" y="145"/>
                    </a:lnTo>
                    <a:lnTo>
                      <a:pt x="87" y="175"/>
                    </a:lnTo>
                    <a:lnTo>
                      <a:pt x="123" y="208"/>
                    </a:lnTo>
                    <a:lnTo>
                      <a:pt x="144" y="224"/>
                    </a:lnTo>
                    <a:lnTo>
                      <a:pt x="166" y="241"/>
                    </a:lnTo>
                    <a:lnTo>
                      <a:pt x="189" y="257"/>
                    </a:lnTo>
                    <a:lnTo>
                      <a:pt x="213" y="274"/>
                    </a:lnTo>
                    <a:lnTo>
                      <a:pt x="238" y="289"/>
                    </a:lnTo>
                    <a:lnTo>
                      <a:pt x="264" y="304"/>
                    </a:lnTo>
                    <a:lnTo>
                      <a:pt x="292" y="319"/>
                    </a:lnTo>
                    <a:lnTo>
                      <a:pt x="320" y="332"/>
                    </a:lnTo>
                    <a:lnTo>
                      <a:pt x="372" y="355"/>
                    </a:lnTo>
                    <a:lnTo>
                      <a:pt x="407" y="374"/>
                    </a:lnTo>
                    <a:lnTo>
                      <a:pt x="418" y="380"/>
                    </a:lnTo>
                    <a:lnTo>
                      <a:pt x="426" y="386"/>
                    </a:lnTo>
                    <a:lnTo>
                      <a:pt x="431" y="391"/>
                    </a:lnTo>
                    <a:lnTo>
                      <a:pt x="433" y="395"/>
                    </a:lnTo>
                    <a:lnTo>
                      <a:pt x="431" y="396"/>
                    </a:lnTo>
                    <a:lnTo>
                      <a:pt x="430" y="397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7" y="400"/>
                    </a:lnTo>
                    <a:lnTo>
                      <a:pt x="405" y="400"/>
                    </a:lnTo>
                    <a:lnTo>
                      <a:pt x="373" y="397"/>
                    </a:lnTo>
                    <a:lnTo>
                      <a:pt x="330" y="391"/>
                    </a:lnTo>
                    <a:lnTo>
                      <a:pt x="282" y="386"/>
                    </a:lnTo>
                    <a:lnTo>
                      <a:pt x="236" y="380"/>
                    </a:lnTo>
                    <a:lnTo>
                      <a:pt x="193" y="375"/>
                    </a:lnTo>
                    <a:lnTo>
                      <a:pt x="153" y="371"/>
                    </a:lnTo>
                    <a:lnTo>
                      <a:pt x="118" y="369"/>
                    </a:lnTo>
                    <a:lnTo>
                      <a:pt x="90" y="369"/>
                    </a:lnTo>
                    <a:lnTo>
                      <a:pt x="77" y="369"/>
                    </a:lnTo>
                    <a:lnTo>
                      <a:pt x="67" y="371"/>
                    </a:lnTo>
                    <a:lnTo>
                      <a:pt x="60" y="374"/>
                    </a:lnTo>
                    <a:lnTo>
                      <a:pt x="53" y="376"/>
                    </a:lnTo>
                    <a:lnTo>
                      <a:pt x="56" y="382"/>
                    </a:lnTo>
                    <a:lnTo>
                      <a:pt x="65" y="397"/>
                    </a:lnTo>
                    <a:lnTo>
                      <a:pt x="71" y="406"/>
                    </a:lnTo>
                    <a:lnTo>
                      <a:pt x="78" y="416"/>
                    </a:lnTo>
                    <a:lnTo>
                      <a:pt x="87" y="426"/>
                    </a:lnTo>
                    <a:lnTo>
                      <a:pt x="98" y="436"/>
                    </a:lnTo>
                    <a:lnTo>
                      <a:pt x="111" y="441"/>
                    </a:lnTo>
                    <a:lnTo>
                      <a:pt x="138" y="451"/>
                    </a:lnTo>
                    <a:lnTo>
                      <a:pt x="174" y="462"/>
                    </a:lnTo>
                    <a:lnTo>
                      <a:pt x="222" y="476"/>
                    </a:lnTo>
                    <a:lnTo>
                      <a:pt x="274" y="491"/>
                    </a:lnTo>
                    <a:lnTo>
                      <a:pt x="333" y="506"/>
                    </a:lnTo>
                    <a:lnTo>
                      <a:pt x="395" y="521"/>
                    </a:lnTo>
                    <a:lnTo>
                      <a:pt x="459" y="535"/>
                    </a:lnTo>
                    <a:lnTo>
                      <a:pt x="523" y="546"/>
                    </a:lnTo>
                    <a:lnTo>
                      <a:pt x="584" y="556"/>
                    </a:lnTo>
                    <a:lnTo>
                      <a:pt x="612" y="559"/>
                    </a:lnTo>
                    <a:lnTo>
                      <a:pt x="640" y="562"/>
                    </a:lnTo>
                    <a:lnTo>
                      <a:pt x="666" y="563"/>
                    </a:lnTo>
                    <a:lnTo>
                      <a:pt x="691" y="563"/>
                    </a:lnTo>
                    <a:lnTo>
                      <a:pt x="713" y="563"/>
                    </a:lnTo>
                    <a:lnTo>
                      <a:pt x="733" y="561"/>
                    </a:lnTo>
                    <a:lnTo>
                      <a:pt x="751" y="557"/>
                    </a:lnTo>
                    <a:lnTo>
                      <a:pt x="766" y="552"/>
                    </a:lnTo>
                    <a:lnTo>
                      <a:pt x="778" y="546"/>
                    </a:lnTo>
                    <a:lnTo>
                      <a:pt x="787" y="537"/>
                    </a:lnTo>
                    <a:lnTo>
                      <a:pt x="792" y="527"/>
                    </a:lnTo>
                    <a:lnTo>
                      <a:pt x="795" y="515"/>
                    </a:lnTo>
                    <a:lnTo>
                      <a:pt x="793" y="501"/>
                    </a:lnTo>
                    <a:lnTo>
                      <a:pt x="790" y="486"/>
                    </a:lnTo>
                    <a:lnTo>
                      <a:pt x="783" y="468"/>
                    </a:lnTo>
                    <a:lnTo>
                      <a:pt x="776" y="451"/>
                    </a:lnTo>
                    <a:lnTo>
                      <a:pt x="766" y="433"/>
                    </a:lnTo>
                    <a:lnTo>
                      <a:pt x="753" y="413"/>
                    </a:lnTo>
                    <a:lnTo>
                      <a:pt x="741" y="395"/>
                    </a:lnTo>
                    <a:lnTo>
                      <a:pt x="726" y="374"/>
                    </a:lnTo>
                    <a:lnTo>
                      <a:pt x="692" y="332"/>
                    </a:lnTo>
                    <a:lnTo>
                      <a:pt x="655" y="289"/>
                    </a:lnTo>
                    <a:lnTo>
                      <a:pt x="616" y="246"/>
                    </a:lnTo>
                    <a:lnTo>
                      <a:pt x="575" y="204"/>
                    </a:lnTo>
                    <a:lnTo>
                      <a:pt x="534" y="164"/>
                    </a:lnTo>
                    <a:lnTo>
                      <a:pt x="494" y="125"/>
                    </a:lnTo>
                    <a:lnTo>
                      <a:pt x="456" y="91"/>
                    </a:lnTo>
                    <a:lnTo>
                      <a:pt x="424" y="60"/>
                    </a:lnTo>
                    <a:lnTo>
                      <a:pt x="374" y="17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59" name="Freeform 241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0" name="Freeform 242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1" name="Freeform 243"/>
              <p:cNvSpPr>
                <a:spLocks/>
              </p:cNvSpPr>
              <p:nvPr/>
            </p:nvSpPr>
            <p:spPr bwMode="auto">
              <a:xfrm>
                <a:off x="1901" y="1010"/>
                <a:ext cx="86" cy="145"/>
              </a:xfrm>
              <a:custGeom>
                <a:avLst/>
                <a:gdLst>
                  <a:gd name="T0" fmla="*/ 0 w 432"/>
                  <a:gd name="T1" fmla="*/ 0 h 723"/>
                  <a:gd name="T2" fmla="*/ 0 w 432"/>
                  <a:gd name="T3" fmla="*/ 0 h 723"/>
                  <a:gd name="T4" fmla="*/ 0 w 432"/>
                  <a:gd name="T5" fmla="*/ 0 h 723"/>
                  <a:gd name="T6" fmla="*/ 0 w 432"/>
                  <a:gd name="T7" fmla="*/ 0 h 723"/>
                  <a:gd name="T8" fmla="*/ 0 w 432"/>
                  <a:gd name="T9" fmla="*/ 0 h 723"/>
                  <a:gd name="T10" fmla="*/ 0 w 432"/>
                  <a:gd name="T11" fmla="*/ 0 h 723"/>
                  <a:gd name="T12" fmla="*/ 0 w 432"/>
                  <a:gd name="T13" fmla="*/ 0 h 723"/>
                  <a:gd name="T14" fmla="*/ 0 w 432"/>
                  <a:gd name="T15" fmla="*/ 0 h 723"/>
                  <a:gd name="T16" fmla="*/ 0 w 432"/>
                  <a:gd name="T17" fmla="*/ 0 h 723"/>
                  <a:gd name="T18" fmla="*/ 0 w 432"/>
                  <a:gd name="T19" fmla="*/ 0 h 723"/>
                  <a:gd name="T20" fmla="*/ 0 w 432"/>
                  <a:gd name="T21" fmla="*/ 0 h 723"/>
                  <a:gd name="T22" fmla="*/ 0 w 432"/>
                  <a:gd name="T23" fmla="*/ 0 h 723"/>
                  <a:gd name="T24" fmla="*/ 0 w 432"/>
                  <a:gd name="T25" fmla="*/ 0 h 723"/>
                  <a:gd name="T26" fmla="*/ 0 w 432"/>
                  <a:gd name="T27" fmla="*/ 0 h 723"/>
                  <a:gd name="T28" fmla="*/ 0 w 432"/>
                  <a:gd name="T29" fmla="*/ 0 h 723"/>
                  <a:gd name="T30" fmla="*/ 0 w 432"/>
                  <a:gd name="T31" fmla="*/ 0 h 723"/>
                  <a:gd name="T32" fmla="*/ 0 w 432"/>
                  <a:gd name="T33" fmla="*/ 0 h 723"/>
                  <a:gd name="T34" fmla="*/ 0 w 432"/>
                  <a:gd name="T35" fmla="*/ 0 h 723"/>
                  <a:gd name="T36" fmla="*/ 0 w 432"/>
                  <a:gd name="T37" fmla="*/ 0 h 723"/>
                  <a:gd name="T38" fmla="*/ 0 w 432"/>
                  <a:gd name="T39" fmla="*/ 0 h 723"/>
                  <a:gd name="T40" fmla="*/ 0 w 432"/>
                  <a:gd name="T41" fmla="*/ 0 h 723"/>
                  <a:gd name="T42" fmla="*/ 0 w 432"/>
                  <a:gd name="T43" fmla="*/ 0 h 723"/>
                  <a:gd name="T44" fmla="*/ 0 w 432"/>
                  <a:gd name="T45" fmla="*/ 0 h 723"/>
                  <a:gd name="T46" fmla="*/ 0 w 432"/>
                  <a:gd name="T47" fmla="*/ 0 h 723"/>
                  <a:gd name="T48" fmla="*/ 0 w 432"/>
                  <a:gd name="T49" fmla="*/ 0 h 723"/>
                  <a:gd name="T50" fmla="*/ 0 w 432"/>
                  <a:gd name="T51" fmla="*/ 0 h 723"/>
                  <a:gd name="T52" fmla="*/ 0 w 432"/>
                  <a:gd name="T53" fmla="*/ 0 h 723"/>
                  <a:gd name="T54" fmla="*/ 0 w 432"/>
                  <a:gd name="T55" fmla="*/ 0 h 723"/>
                  <a:gd name="T56" fmla="*/ 0 w 432"/>
                  <a:gd name="T57" fmla="*/ 0 h 723"/>
                  <a:gd name="T58" fmla="*/ 0 w 432"/>
                  <a:gd name="T59" fmla="*/ 0 h 723"/>
                  <a:gd name="T60" fmla="*/ 0 w 432"/>
                  <a:gd name="T61" fmla="*/ 0 h 723"/>
                  <a:gd name="T62" fmla="*/ 0 w 432"/>
                  <a:gd name="T63" fmla="*/ 0 h 723"/>
                  <a:gd name="T64" fmla="*/ 0 w 432"/>
                  <a:gd name="T65" fmla="*/ 0 h 723"/>
                  <a:gd name="T66" fmla="*/ 0 w 432"/>
                  <a:gd name="T67" fmla="*/ 0 h 723"/>
                  <a:gd name="T68" fmla="*/ 0 w 432"/>
                  <a:gd name="T69" fmla="*/ 0 h 723"/>
                  <a:gd name="T70" fmla="*/ 0 w 432"/>
                  <a:gd name="T71" fmla="*/ 0 h 723"/>
                  <a:gd name="T72" fmla="*/ 0 w 432"/>
                  <a:gd name="T73" fmla="*/ 0 h 723"/>
                  <a:gd name="T74" fmla="*/ 0 w 432"/>
                  <a:gd name="T75" fmla="*/ 0 h 723"/>
                  <a:gd name="T76" fmla="*/ 0 w 432"/>
                  <a:gd name="T77" fmla="*/ 0 h 723"/>
                  <a:gd name="T78" fmla="*/ 0 w 432"/>
                  <a:gd name="T79" fmla="*/ 0 h 723"/>
                  <a:gd name="T80" fmla="*/ 0 w 432"/>
                  <a:gd name="T81" fmla="*/ 0 h 723"/>
                  <a:gd name="T82" fmla="*/ 0 w 432"/>
                  <a:gd name="T83" fmla="*/ 0 h 723"/>
                  <a:gd name="T84" fmla="*/ 0 w 432"/>
                  <a:gd name="T85" fmla="*/ 0 h 7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2"/>
                  <a:gd name="T130" fmla="*/ 0 h 723"/>
                  <a:gd name="T131" fmla="*/ 432 w 432"/>
                  <a:gd name="T132" fmla="*/ 723 h 7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2" h="723">
                    <a:moveTo>
                      <a:pt x="429" y="495"/>
                    </a:moveTo>
                    <a:lnTo>
                      <a:pt x="426" y="497"/>
                    </a:lnTo>
                    <a:lnTo>
                      <a:pt x="413" y="505"/>
                    </a:lnTo>
                    <a:lnTo>
                      <a:pt x="404" y="508"/>
                    </a:lnTo>
                    <a:lnTo>
                      <a:pt x="393" y="512"/>
                    </a:lnTo>
                    <a:lnTo>
                      <a:pt x="382" y="513"/>
                    </a:lnTo>
                    <a:lnTo>
                      <a:pt x="370" y="515"/>
                    </a:lnTo>
                    <a:lnTo>
                      <a:pt x="362" y="513"/>
                    </a:lnTo>
                    <a:lnTo>
                      <a:pt x="356" y="512"/>
                    </a:lnTo>
                    <a:lnTo>
                      <a:pt x="348" y="510"/>
                    </a:lnTo>
                    <a:lnTo>
                      <a:pt x="341" y="507"/>
                    </a:lnTo>
                    <a:lnTo>
                      <a:pt x="333" y="503"/>
                    </a:lnTo>
                    <a:lnTo>
                      <a:pt x="325" y="498"/>
                    </a:lnTo>
                    <a:lnTo>
                      <a:pt x="317" y="492"/>
                    </a:lnTo>
                    <a:lnTo>
                      <a:pt x="308" y="486"/>
                    </a:lnTo>
                    <a:lnTo>
                      <a:pt x="301" y="478"/>
                    </a:lnTo>
                    <a:lnTo>
                      <a:pt x="292" y="468"/>
                    </a:lnTo>
                    <a:lnTo>
                      <a:pt x="283" y="458"/>
                    </a:lnTo>
                    <a:lnTo>
                      <a:pt x="276" y="447"/>
                    </a:lnTo>
                    <a:lnTo>
                      <a:pt x="267" y="433"/>
                    </a:lnTo>
                    <a:lnTo>
                      <a:pt x="258" y="420"/>
                    </a:lnTo>
                    <a:lnTo>
                      <a:pt x="250" y="404"/>
                    </a:lnTo>
                    <a:lnTo>
                      <a:pt x="242" y="386"/>
                    </a:lnTo>
                    <a:lnTo>
                      <a:pt x="210" y="316"/>
                    </a:lnTo>
                    <a:lnTo>
                      <a:pt x="180" y="249"/>
                    </a:lnTo>
                    <a:lnTo>
                      <a:pt x="150" y="183"/>
                    </a:lnTo>
                    <a:lnTo>
                      <a:pt x="124" y="124"/>
                    </a:lnTo>
                    <a:lnTo>
                      <a:pt x="101" y="74"/>
                    </a:lnTo>
                    <a:lnTo>
                      <a:pt x="84" y="34"/>
                    </a:lnTo>
                    <a:lnTo>
                      <a:pt x="73" y="9"/>
                    </a:lnTo>
                    <a:lnTo>
                      <a:pt x="69" y="0"/>
                    </a:lnTo>
                    <a:lnTo>
                      <a:pt x="74" y="14"/>
                    </a:lnTo>
                    <a:lnTo>
                      <a:pt x="88" y="53"/>
                    </a:lnTo>
                    <a:lnTo>
                      <a:pt x="106" y="110"/>
                    </a:lnTo>
                    <a:lnTo>
                      <a:pt x="129" y="179"/>
                    </a:lnTo>
                    <a:lnTo>
                      <a:pt x="151" y="251"/>
                    </a:lnTo>
                    <a:lnTo>
                      <a:pt x="171" y="324"/>
                    </a:lnTo>
                    <a:lnTo>
                      <a:pt x="180" y="356"/>
                    </a:lnTo>
                    <a:lnTo>
                      <a:pt x="186" y="386"/>
                    </a:lnTo>
                    <a:lnTo>
                      <a:pt x="190" y="414"/>
                    </a:lnTo>
                    <a:lnTo>
                      <a:pt x="192" y="435"/>
                    </a:lnTo>
                    <a:lnTo>
                      <a:pt x="194" y="453"/>
                    </a:lnTo>
                    <a:lnTo>
                      <a:pt x="192" y="468"/>
                    </a:lnTo>
                    <a:lnTo>
                      <a:pt x="190" y="481"/>
                    </a:lnTo>
                    <a:lnTo>
                      <a:pt x="186" y="491"/>
                    </a:lnTo>
                    <a:lnTo>
                      <a:pt x="184" y="495"/>
                    </a:lnTo>
                    <a:lnTo>
                      <a:pt x="181" y="497"/>
                    </a:lnTo>
                    <a:lnTo>
                      <a:pt x="177" y="500"/>
                    </a:lnTo>
                    <a:lnTo>
                      <a:pt x="175" y="502"/>
                    </a:lnTo>
                    <a:lnTo>
                      <a:pt x="167" y="505"/>
                    </a:lnTo>
                    <a:lnTo>
                      <a:pt x="160" y="505"/>
                    </a:lnTo>
                    <a:lnTo>
                      <a:pt x="151" y="502"/>
                    </a:lnTo>
                    <a:lnTo>
                      <a:pt x="142" y="497"/>
                    </a:lnTo>
                    <a:lnTo>
                      <a:pt x="134" y="490"/>
                    </a:lnTo>
                    <a:lnTo>
                      <a:pt x="125" y="481"/>
                    </a:lnTo>
                    <a:lnTo>
                      <a:pt x="116" y="470"/>
                    </a:lnTo>
                    <a:lnTo>
                      <a:pt x="109" y="457"/>
                    </a:lnTo>
                    <a:lnTo>
                      <a:pt x="101" y="442"/>
                    </a:lnTo>
                    <a:lnTo>
                      <a:pt x="94" y="425"/>
                    </a:lnTo>
                    <a:lnTo>
                      <a:pt x="70" y="356"/>
                    </a:lnTo>
                    <a:lnTo>
                      <a:pt x="54" y="301"/>
                    </a:lnTo>
                    <a:lnTo>
                      <a:pt x="43" y="265"/>
                    </a:lnTo>
                    <a:lnTo>
                      <a:pt x="39" y="253"/>
                    </a:lnTo>
                    <a:lnTo>
                      <a:pt x="41" y="264"/>
                    </a:lnTo>
                    <a:lnTo>
                      <a:pt x="48" y="295"/>
                    </a:lnTo>
                    <a:lnTo>
                      <a:pt x="56" y="339"/>
                    </a:lnTo>
                    <a:lnTo>
                      <a:pt x="66" y="390"/>
                    </a:lnTo>
                    <a:lnTo>
                      <a:pt x="76" y="443"/>
                    </a:lnTo>
                    <a:lnTo>
                      <a:pt x="85" y="492"/>
                    </a:lnTo>
                    <a:lnTo>
                      <a:pt x="91" y="531"/>
                    </a:lnTo>
                    <a:lnTo>
                      <a:pt x="94" y="553"/>
                    </a:lnTo>
                    <a:lnTo>
                      <a:pt x="93" y="561"/>
                    </a:lnTo>
                    <a:lnTo>
                      <a:pt x="91" y="567"/>
                    </a:lnTo>
                    <a:lnTo>
                      <a:pt x="88" y="575"/>
                    </a:lnTo>
                    <a:lnTo>
                      <a:pt x="83" y="581"/>
                    </a:lnTo>
                    <a:lnTo>
                      <a:pt x="78" y="588"/>
                    </a:lnTo>
                    <a:lnTo>
                      <a:pt x="70" y="594"/>
                    </a:lnTo>
                    <a:lnTo>
                      <a:pt x="64" y="601"/>
                    </a:lnTo>
                    <a:lnTo>
                      <a:pt x="56" y="607"/>
                    </a:lnTo>
                    <a:lnTo>
                      <a:pt x="49" y="612"/>
                    </a:lnTo>
                    <a:lnTo>
                      <a:pt x="40" y="617"/>
                    </a:lnTo>
                    <a:lnTo>
                      <a:pt x="33" y="621"/>
                    </a:lnTo>
                    <a:lnTo>
                      <a:pt x="25" y="623"/>
                    </a:lnTo>
                    <a:lnTo>
                      <a:pt x="18" y="624"/>
                    </a:lnTo>
                    <a:lnTo>
                      <a:pt x="11" y="626"/>
                    </a:lnTo>
                    <a:lnTo>
                      <a:pt x="5" y="624"/>
                    </a:lnTo>
                    <a:lnTo>
                      <a:pt x="0" y="623"/>
                    </a:lnTo>
                    <a:lnTo>
                      <a:pt x="1" y="628"/>
                    </a:lnTo>
                    <a:lnTo>
                      <a:pt x="9" y="642"/>
                    </a:lnTo>
                    <a:lnTo>
                      <a:pt x="14" y="652"/>
                    </a:lnTo>
                    <a:lnTo>
                      <a:pt x="21" y="662"/>
                    </a:lnTo>
                    <a:lnTo>
                      <a:pt x="31" y="672"/>
                    </a:lnTo>
                    <a:lnTo>
                      <a:pt x="44" y="683"/>
                    </a:lnTo>
                    <a:lnTo>
                      <a:pt x="58" y="693"/>
                    </a:lnTo>
                    <a:lnTo>
                      <a:pt x="75" y="702"/>
                    </a:lnTo>
                    <a:lnTo>
                      <a:pt x="85" y="707"/>
                    </a:lnTo>
                    <a:lnTo>
                      <a:pt x="95" y="711"/>
                    </a:lnTo>
                    <a:lnTo>
                      <a:pt x="106" y="713"/>
                    </a:lnTo>
                    <a:lnTo>
                      <a:pt x="119" y="717"/>
                    </a:lnTo>
                    <a:lnTo>
                      <a:pt x="131" y="719"/>
                    </a:lnTo>
                    <a:lnTo>
                      <a:pt x="145" y="721"/>
                    </a:lnTo>
                    <a:lnTo>
                      <a:pt x="160" y="722"/>
                    </a:lnTo>
                    <a:lnTo>
                      <a:pt x="175" y="723"/>
                    </a:lnTo>
                    <a:lnTo>
                      <a:pt x="191" y="722"/>
                    </a:lnTo>
                    <a:lnTo>
                      <a:pt x="209" y="722"/>
                    </a:lnTo>
                    <a:lnTo>
                      <a:pt x="227" y="719"/>
                    </a:lnTo>
                    <a:lnTo>
                      <a:pt x="247" y="717"/>
                    </a:lnTo>
                    <a:lnTo>
                      <a:pt x="266" y="713"/>
                    </a:lnTo>
                    <a:lnTo>
                      <a:pt x="285" y="708"/>
                    </a:lnTo>
                    <a:lnTo>
                      <a:pt x="302" y="703"/>
                    </a:lnTo>
                    <a:lnTo>
                      <a:pt x="317" y="697"/>
                    </a:lnTo>
                    <a:lnTo>
                      <a:pt x="331" y="691"/>
                    </a:lnTo>
                    <a:lnTo>
                      <a:pt x="345" y="683"/>
                    </a:lnTo>
                    <a:lnTo>
                      <a:pt x="356" y="676"/>
                    </a:lnTo>
                    <a:lnTo>
                      <a:pt x="367" y="667"/>
                    </a:lnTo>
                    <a:lnTo>
                      <a:pt x="377" y="658"/>
                    </a:lnTo>
                    <a:lnTo>
                      <a:pt x="386" y="649"/>
                    </a:lnTo>
                    <a:lnTo>
                      <a:pt x="393" y="641"/>
                    </a:lnTo>
                    <a:lnTo>
                      <a:pt x="401" y="631"/>
                    </a:lnTo>
                    <a:lnTo>
                      <a:pt x="406" y="622"/>
                    </a:lnTo>
                    <a:lnTo>
                      <a:pt x="412" y="612"/>
                    </a:lnTo>
                    <a:lnTo>
                      <a:pt x="416" y="602"/>
                    </a:lnTo>
                    <a:lnTo>
                      <a:pt x="419" y="592"/>
                    </a:lnTo>
                    <a:lnTo>
                      <a:pt x="426" y="573"/>
                    </a:lnTo>
                    <a:lnTo>
                      <a:pt x="429" y="556"/>
                    </a:lnTo>
                    <a:lnTo>
                      <a:pt x="431" y="538"/>
                    </a:lnTo>
                    <a:lnTo>
                      <a:pt x="432" y="525"/>
                    </a:lnTo>
                    <a:lnTo>
                      <a:pt x="431" y="502"/>
                    </a:lnTo>
                    <a:lnTo>
                      <a:pt x="429" y="49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2" name="Freeform 244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3" name="Freeform 245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4" name="Freeform 246"/>
              <p:cNvSpPr>
                <a:spLocks/>
              </p:cNvSpPr>
              <p:nvPr/>
            </p:nvSpPr>
            <p:spPr bwMode="auto">
              <a:xfrm>
                <a:off x="2015" y="982"/>
                <a:ext cx="80" cy="176"/>
              </a:xfrm>
              <a:custGeom>
                <a:avLst/>
                <a:gdLst>
                  <a:gd name="T0" fmla="*/ 0 w 400"/>
                  <a:gd name="T1" fmla="*/ 0 h 881"/>
                  <a:gd name="T2" fmla="*/ 0 w 400"/>
                  <a:gd name="T3" fmla="*/ 0 h 881"/>
                  <a:gd name="T4" fmla="*/ 0 w 400"/>
                  <a:gd name="T5" fmla="*/ 0 h 881"/>
                  <a:gd name="T6" fmla="*/ 0 w 400"/>
                  <a:gd name="T7" fmla="*/ 0 h 881"/>
                  <a:gd name="T8" fmla="*/ 0 w 400"/>
                  <a:gd name="T9" fmla="*/ 0 h 881"/>
                  <a:gd name="T10" fmla="*/ 0 w 400"/>
                  <a:gd name="T11" fmla="*/ 0 h 881"/>
                  <a:gd name="T12" fmla="*/ 0 w 400"/>
                  <a:gd name="T13" fmla="*/ 0 h 881"/>
                  <a:gd name="T14" fmla="*/ 0 w 400"/>
                  <a:gd name="T15" fmla="*/ 0 h 881"/>
                  <a:gd name="T16" fmla="*/ 0 w 400"/>
                  <a:gd name="T17" fmla="*/ 0 h 881"/>
                  <a:gd name="T18" fmla="*/ 0 w 400"/>
                  <a:gd name="T19" fmla="*/ 0 h 881"/>
                  <a:gd name="T20" fmla="*/ 0 w 400"/>
                  <a:gd name="T21" fmla="*/ 0 h 881"/>
                  <a:gd name="T22" fmla="*/ 0 w 400"/>
                  <a:gd name="T23" fmla="*/ 0 h 881"/>
                  <a:gd name="T24" fmla="*/ 0 w 400"/>
                  <a:gd name="T25" fmla="*/ 0 h 881"/>
                  <a:gd name="T26" fmla="*/ 0 w 400"/>
                  <a:gd name="T27" fmla="*/ 0 h 881"/>
                  <a:gd name="T28" fmla="*/ 0 w 400"/>
                  <a:gd name="T29" fmla="*/ 0 h 881"/>
                  <a:gd name="T30" fmla="*/ 0 w 400"/>
                  <a:gd name="T31" fmla="*/ 0 h 881"/>
                  <a:gd name="T32" fmla="*/ 0 w 400"/>
                  <a:gd name="T33" fmla="*/ 0 h 881"/>
                  <a:gd name="T34" fmla="*/ 0 w 400"/>
                  <a:gd name="T35" fmla="*/ 0 h 881"/>
                  <a:gd name="T36" fmla="*/ 0 w 400"/>
                  <a:gd name="T37" fmla="*/ 0 h 881"/>
                  <a:gd name="T38" fmla="*/ 0 w 400"/>
                  <a:gd name="T39" fmla="*/ 0 h 881"/>
                  <a:gd name="T40" fmla="*/ 0 w 400"/>
                  <a:gd name="T41" fmla="*/ 0 h 881"/>
                  <a:gd name="T42" fmla="*/ 0 w 400"/>
                  <a:gd name="T43" fmla="*/ 0 h 881"/>
                  <a:gd name="T44" fmla="*/ 0 w 400"/>
                  <a:gd name="T45" fmla="*/ 0 h 881"/>
                  <a:gd name="T46" fmla="*/ 0 w 400"/>
                  <a:gd name="T47" fmla="*/ 0 h 881"/>
                  <a:gd name="T48" fmla="*/ 0 w 400"/>
                  <a:gd name="T49" fmla="*/ 0 h 881"/>
                  <a:gd name="T50" fmla="*/ 0 w 400"/>
                  <a:gd name="T51" fmla="*/ 0 h 881"/>
                  <a:gd name="T52" fmla="*/ 0 w 400"/>
                  <a:gd name="T53" fmla="*/ 0 h 881"/>
                  <a:gd name="T54" fmla="*/ 0 w 400"/>
                  <a:gd name="T55" fmla="*/ 0 h 881"/>
                  <a:gd name="T56" fmla="*/ 0 w 400"/>
                  <a:gd name="T57" fmla="*/ 0 h 881"/>
                  <a:gd name="T58" fmla="*/ 0 w 400"/>
                  <a:gd name="T59" fmla="*/ 0 h 881"/>
                  <a:gd name="T60" fmla="*/ 0 w 400"/>
                  <a:gd name="T61" fmla="*/ 0 h 881"/>
                  <a:gd name="T62" fmla="*/ 0 w 400"/>
                  <a:gd name="T63" fmla="*/ 0 h 881"/>
                  <a:gd name="T64" fmla="*/ 0 w 400"/>
                  <a:gd name="T65" fmla="*/ 0 h 881"/>
                  <a:gd name="T66" fmla="*/ 0 w 400"/>
                  <a:gd name="T67" fmla="*/ 0 h 881"/>
                  <a:gd name="T68" fmla="*/ 0 w 400"/>
                  <a:gd name="T69" fmla="*/ 0 h 881"/>
                  <a:gd name="T70" fmla="*/ 0 w 400"/>
                  <a:gd name="T71" fmla="*/ 0 h 881"/>
                  <a:gd name="T72" fmla="*/ 0 w 400"/>
                  <a:gd name="T73" fmla="*/ 0 h 881"/>
                  <a:gd name="T74" fmla="*/ 0 w 400"/>
                  <a:gd name="T75" fmla="*/ 0 h 881"/>
                  <a:gd name="T76" fmla="*/ 0 w 400"/>
                  <a:gd name="T77" fmla="*/ 0 h 881"/>
                  <a:gd name="T78" fmla="*/ 0 w 400"/>
                  <a:gd name="T79" fmla="*/ 0 h 881"/>
                  <a:gd name="T80" fmla="*/ 0 w 400"/>
                  <a:gd name="T81" fmla="*/ 0 h 881"/>
                  <a:gd name="T82" fmla="*/ 0 w 400"/>
                  <a:gd name="T83" fmla="*/ 0 h 881"/>
                  <a:gd name="T84" fmla="*/ 0 w 400"/>
                  <a:gd name="T85" fmla="*/ 0 h 881"/>
                  <a:gd name="T86" fmla="*/ 0 w 400"/>
                  <a:gd name="T87" fmla="*/ 0 h 881"/>
                  <a:gd name="T88" fmla="*/ 0 w 400"/>
                  <a:gd name="T89" fmla="*/ 0 h 881"/>
                  <a:gd name="T90" fmla="*/ 0 w 400"/>
                  <a:gd name="T91" fmla="*/ 0 h 881"/>
                  <a:gd name="T92" fmla="*/ 0 w 400"/>
                  <a:gd name="T93" fmla="*/ 0 h 881"/>
                  <a:gd name="T94" fmla="*/ 0 w 400"/>
                  <a:gd name="T95" fmla="*/ 0 h 881"/>
                  <a:gd name="T96" fmla="*/ 0 w 400"/>
                  <a:gd name="T97" fmla="*/ 0 h 8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00"/>
                  <a:gd name="T148" fmla="*/ 0 h 881"/>
                  <a:gd name="T149" fmla="*/ 400 w 400"/>
                  <a:gd name="T150" fmla="*/ 881 h 8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00" h="881">
                    <a:moveTo>
                      <a:pt x="372" y="168"/>
                    </a:moveTo>
                    <a:lnTo>
                      <a:pt x="372" y="187"/>
                    </a:lnTo>
                    <a:lnTo>
                      <a:pt x="370" y="210"/>
                    </a:lnTo>
                    <a:lnTo>
                      <a:pt x="367" y="234"/>
                    </a:lnTo>
                    <a:lnTo>
                      <a:pt x="362" y="264"/>
                    </a:lnTo>
                    <a:lnTo>
                      <a:pt x="355" y="296"/>
                    </a:lnTo>
                    <a:lnTo>
                      <a:pt x="348" y="329"/>
                    </a:lnTo>
                    <a:lnTo>
                      <a:pt x="339" y="364"/>
                    </a:lnTo>
                    <a:lnTo>
                      <a:pt x="330" y="400"/>
                    </a:lnTo>
                    <a:lnTo>
                      <a:pt x="320" y="437"/>
                    </a:lnTo>
                    <a:lnTo>
                      <a:pt x="309" y="474"/>
                    </a:lnTo>
                    <a:lnTo>
                      <a:pt x="297" y="512"/>
                    </a:lnTo>
                    <a:lnTo>
                      <a:pt x="284" y="548"/>
                    </a:lnTo>
                    <a:lnTo>
                      <a:pt x="272" y="583"/>
                    </a:lnTo>
                    <a:lnTo>
                      <a:pt x="259" y="616"/>
                    </a:lnTo>
                    <a:lnTo>
                      <a:pt x="247" y="648"/>
                    </a:lnTo>
                    <a:lnTo>
                      <a:pt x="233" y="676"/>
                    </a:lnTo>
                    <a:lnTo>
                      <a:pt x="249" y="666"/>
                    </a:lnTo>
                    <a:lnTo>
                      <a:pt x="288" y="641"/>
                    </a:lnTo>
                    <a:lnTo>
                      <a:pt x="310" y="625"/>
                    </a:lnTo>
                    <a:lnTo>
                      <a:pt x="332" y="608"/>
                    </a:lnTo>
                    <a:lnTo>
                      <a:pt x="340" y="599"/>
                    </a:lnTo>
                    <a:lnTo>
                      <a:pt x="349" y="590"/>
                    </a:lnTo>
                    <a:lnTo>
                      <a:pt x="357" y="581"/>
                    </a:lnTo>
                    <a:lnTo>
                      <a:pt x="362" y="573"/>
                    </a:lnTo>
                    <a:lnTo>
                      <a:pt x="370" y="555"/>
                    </a:lnTo>
                    <a:lnTo>
                      <a:pt x="379" y="539"/>
                    </a:lnTo>
                    <a:lnTo>
                      <a:pt x="383" y="533"/>
                    </a:lnTo>
                    <a:lnTo>
                      <a:pt x="388" y="528"/>
                    </a:lnTo>
                    <a:lnTo>
                      <a:pt x="391" y="524"/>
                    </a:lnTo>
                    <a:lnTo>
                      <a:pt x="394" y="522"/>
                    </a:lnTo>
                    <a:lnTo>
                      <a:pt x="396" y="522"/>
                    </a:lnTo>
                    <a:lnTo>
                      <a:pt x="399" y="524"/>
                    </a:lnTo>
                    <a:lnTo>
                      <a:pt x="400" y="528"/>
                    </a:lnTo>
                    <a:lnTo>
                      <a:pt x="400" y="535"/>
                    </a:lnTo>
                    <a:lnTo>
                      <a:pt x="399" y="544"/>
                    </a:lnTo>
                    <a:lnTo>
                      <a:pt x="396" y="558"/>
                    </a:lnTo>
                    <a:lnTo>
                      <a:pt x="391" y="573"/>
                    </a:lnTo>
                    <a:lnTo>
                      <a:pt x="387" y="593"/>
                    </a:lnTo>
                    <a:lnTo>
                      <a:pt x="374" y="635"/>
                    </a:lnTo>
                    <a:lnTo>
                      <a:pt x="362" y="675"/>
                    </a:lnTo>
                    <a:lnTo>
                      <a:pt x="349" y="713"/>
                    </a:lnTo>
                    <a:lnTo>
                      <a:pt x="335" y="746"/>
                    </a:lnTo>
                    <a:lnTo>
                      <a:pt x="328" y="761"/>
                    </a:lnTo>
                    <a:lnTo>
                      <a:pt x="320" y="775"/>
                    </a:lnTo>
                    <a:lnTo>
                      <a:pt x="312" y="786"/>
                    </a:lnTo>
                    <a:lnTo>
                      <a:pt x="303" y="796"/>
                    </a:lnTo>
                    <a:lnTo>
                      <a:pt x="293" y="805"/>
                    </a:lnTo>
                    <a:lnTo>
                      <a:pt x="282" y="810"/>
                    </a:lnTo>
                    <a:lnTo>
                      <a:pt x="277" y="812"/>
                    </a:lnTo>
                    <a:lnTo>
                      <a:pt x="270" y="814"/>
                    </a:lnTo>
                    <a:lnTo>
                      <a:pt x="264" y="815"/>
                    </a:lnTo>
                    <a:lnTo>
                      <a:pt x="258" y="815"/>
                    </a:lnTo>
                    <a:lnTo>
                      <a:pt x="252" y="815"/>
                    </a:lnTo>
                    <a:lnTo>
                      <a:pt x="244" y="816"/>
                    </a:lnTo>
                    <a:lnTo>
                      <a:pt x="238" y="819"/>
                    </a:lnTo>
                    <a:lnTo>
                      <a:pt x="231" y="821"/>
                    </a:lnTo>
                    <a:lnTo>
                      <a:pt x="217" y="827"/>
                    </a:lnTo>
                    <a:lnTo>
                      <a:pt x="202" y="836"/>
                    </a:lnTo>
                    <a:lnTo>
                      <a:pt x="186" y="846"/>
                    </a:lnTo>
                    <a:lnTo>
                      <a:pt x="171" y="856"/>
                    </a:lnTo>
                    <a:lnTo>
                      <a:pt x="156" y="865"/>
                    </a:lnTo>
                    <a:lnTo>
                      <a:pt x="139" y="872"/>
                    </a:lnTo>
                    <a:lnTo>
                      <a:pt x="132" y="876"/>
                    </a:lnTo>
                    <a:lnTo>
                      <a:pt x="123" y="879"/>
                    </a:lnTo>
                    <a:lnTo>
                      <a:pt x="116" y="880"/>
                    </a:lnTo>
                    <a:lnTo>
                      <a:pt x="108" y="881"/>
                    </a:lnTo>
                    <a:lnTo>
                      <a:pt x="101" y="880"/>
                    </a:lnTo>
                    <a:lnTo>
                      <a:pt x="92" y="879"/>
                    </a:lnTo>
                    <a:lnTo>
                      <a:pt x="85" y="876"/>
                    </a:lnTo>
                    <a:lnTo>
                      <a:pt x="77" y="872"/>
                    </a:lnTo>
                    <a:lnTo>
                      <a:pt x="70" y="867"/>
                    </a:lnTo>
                    <a:lnTo>
                      <a:pt x="62" y="861"/>
                    </a:lnTo>
                    <a:lnTo>
                      <a:pt x="55" y="854"/>
                    </a:lnTo>
                    <a:lnTo>
                      <a:pt x="48" y="844"/>
                    </a:lnTo>
                    <a:lnTo>
                      <a:pt x="41" y="832"/>
                    </a:lnTo>
                    <a:lnTo>
                      <a:pt x="35" y="819"/>
                    </a:lnTo>
                    <a:lnTo>
                      <a:pt x="27" y="802"/>
                    </a:lnTo>
                    <a:lnTo>
                      <a:pt x="21" y="785"/>
                    </a:lnTo>
                    <a:lnTo>
                      <a:pt x="12" y="760"/>
                    </a:lnTo>
                    <a:lnTo>
                      <a:pt x="6" y="734"/>
                    </a:lnTo>
                    <a:lnTo>
                      <a:pt x="2" y="709"/>
                    </a:lnTo>
                    <a:lnTo>
                      <a:pt x="0" y="684"/>
                    </a:lnTo>
                    <a:lnTo>
                      <a:pt x="0" y="659"/>
                    </a:lnTo>
                    <a:lnTo>
                      <a:pt x="1" y="635"/>
                    </a:lnTo>
                    <a:lnTo>
                      <a:pt x="3" y="611"/>
                    </a:lnTo>
                    <a:lnTo>
                      <a:pt x="7" y="589"/>
                    </a:lnTo>
                    <a:lnTo>
                      <a:pt x="17" y="545"/>
                    </a:lnTo>
                    <a:lnTo>
                      <a:pt x="27" y="505"/>
                    </a:lnTo>
                    <a:lnTo>
                      <a:pt x="38" y="470"/>
                    </a:lnTo>
                    <a:lnTo>
                      <a:pt x="46" y="439"/>
                    </a:lnTo>
                    <a:lnTo>
                      <a:pt x="50" y="424"/>
                    </a:lnTo>
                    <a:lnTo>
                      <a:pt x="55" y="408"/>
                    </a:lnTo>
                    <a:lnTo>
                      <a:pt x="62" y="391"/>
                    </a:lnTo>
                    <a:lnTo>
                      <a:pt x="70" y="373"/>
                    </a:lnTo>
                    <a:lnTo>
                      <a:pt x="88" y="336"/>
                    </a:lnTo>
                    <a:lnTo>
                      <a:pt x="107" y="302"/>
                    </a:lnTo>
                    <a:lnTo>
                      <a:pt x="124" y="273"/>
                    </a:lnTo>
                    <a:lnTo>
                      <a:pt x="137" y="254"/>
                    </a:lnTo>
                    <a:lnTo>
                      <a:pt x="141" y="249"/>
                    </a:lnTo>
                    <a:lnTo>
                      <a:pt x="143" y="247"/>
                    </a:lnTo>
                    <a:lnTo>
                      <a:pt x="142" y="249"/>
                    </a:lnTo>
                    <a:lnTo>
                      <a:pt x="139" y="257"/>
                    </a:lnTo>
                    <a:lnTo>
                      <a:pt x="124" y="293"/>
                    </a:lnTo>
                    <a:lnTo>
                      <a:pt x="112" y="332"/>
                    </a:lnTo>
                    <a:lnTo>
                      <a:pt x="100" y="372"/>
                    </a:lnTo>
                    <a:lnTo>
                      <a:pt x="90" y="413"/>
                    </a:lnTo>
                    <a:lnTo>
                      <a:pt x="81" y="454"/>
                    </a:lnTo>
                    <a:lnTo>
                      <a:pt x="73" y="494"/>
                    </a:lnTo>
                    <a:lnTo>
                      <a:pt x="67" y="533"/>
                    </a:lnTo>
                    <a:lnTo>
                      <a:pt x="63" y="568"/>
                    </a:lnTo>
                    <a:lnTo>
                      <a:pt x="61" y="600"/>
                    </a:lnTo>
                    <a:lnTo>
                      <a:pt x="61" y="628"/>
                    </a:lnTo>
                    <a:lnTo>
                      <a:pt x="62" y="639"/>
                    </a:lnTo>
                    <a:lnTo>
                      <a:pt x="63" y="649"/>
                    </a:lnTo>
                    <a:lnTo>
                      <a:pt x="66" y="658"/>
                    </a:lnTo>
                    <a:lnTo>
                      <a:pt x="68" y="664"/>
                    </a:lnTo>
                    <a:lnTo>
                      <a:pt x="71" y="669"/>
                    </a:lnTo>
                    <a:lnTo>
                      <a:pt x="75" y="671"/>
                    </a:lnTo>
                    <a:lnTo>
                      <a:pt x="78" y="673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6" y="661"/>
                    </a:lnTo>
                    <a:lnTo>
                      <a:pt x="102" y="654"/>
                    </a:lnTo>
                    <a:lnTo>
                      <a:pt x="109" y="643"/>
                    </a:lnTo>
                    <a:lnTo>
                      <a:pt x="113" y="629"/>
                    </a:lnTo>
                    <a:lnTo>
                      <a:pt x="124" y="591"/>
                    </a:lnTo>
                    <a:lnTo>
                      <a:pt x="139" y="537"/>
                    </a:lnTo>
                    <a:lnTo>
                      <a:pt x="157" y="473"/>
                    </a:lnTo>
                    <a:lnTo>
                      <a:pt x="176" y="403"/>
                    </a:lnTo>
                    <a:lnTo>
                      <a:pt x="193" y="336"/>
                    </a:lnTo>
                    <a:lnTo>
                      <a:pt x="208" y="277"/>
                    </a:lnTo>
                    <a:lnTo>
                      <a:pt x="218" y="232"/>
                    </a:lnTo>
                    <a:lnTo>
                      <a:pt x="222" y="213"/>
                    </a:lnTo>
                    <a:lnTo>
                      <a:pt x="227" y="193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54" y="103"/>
                    </a:lnTo>
                    <a:lnTo>
                      <a:pt x="269" y="62"/>
                    </a:lnTo>
                    <a:lnTo>
                      <a:pt x="284" y="29"/>
                    </a:lnTo>
                    <a:lnTo>
                      <a:pt x="295" y="6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3" y="5"/>
                    </a:lnTo>
                    <a:lnTo>
                      <a:pt x="303" y="15"/>
                    </a:lnTo>
                    <a:lnTo>
                      <a:pt x="295" y="40"/>
                    </a:lnTo>
                    <a:lnTo>
                      <a:pt x="287" y="68"/>
                    </a:lnTo>
                    <a:lnTo>
                      <a:pt x="277" y="98"/>
                    </a:lnTo>
                    <a:lnTo>
                      <a:pt x="267" y="131"/>
                    </a:lnTo>
                    <a:lnTo>
                      <a:pt x="258" y="163"/>
                    </a:lnTo>
                    <a:lnTo>
                      <a:pt x="250" y="197"/>
                    </a:lnTo>
                    <a:lnTo>
                      <a:pt x="247" y="213"/>
                    </a:lnTo>
                    <a:lnTo>
                      <a:pt x="245" y="230"/>
                    </a:lnTo>
                    <a:lnTo>
                      <a:pt x="243" y="246"/>
                    </a:lnTo>
                    <a:lnTo>
                      <a:pt x="243" y="262"/>
                    </a:lnTo>
                    <a:lnTo>
                      <a:pt x="242" y="281"/>
                    </a:lnTo>
                    <a:lnTo>
                      <a:pt x="239" y="306"/>
                    </a:lnTo>
                    <a:lnTo>
                      <a:pt x="237" y="334"/>
                    </a:lnTo>
                    <a:lnTo>
                      <a:pt x="232" y="367"/>
                    </a:lnTo>
                    <a:lnTo>
                      <a:pt x="221" y="434"/>
                    </a:lnTo>
                    <a:lnTo>
                      <a:pt x="211" y="502"/>
                    </a:lnTo>
                    <a:lnTo>
                      <a:pt x="206" y="533"/>
                    </a:lnTo>
                    <a:lnTo>
                      <a:pt x="202" y="560"/>
                    </a:lnTo>
                    <a:lnTo>
                      <a:pt x="201" y="584"/>
                    </a:lnTo>
                    <a:lnTo>
                      <a:pt x="199" y="601"/>
                    </a:lnTo>
                    <a:lnTo>
                      <a:pt x="199" y="608"/>
                    </a:lnTo>
                    <a:lnTo>
                      <a:pt x="201" y="613"/>
                    </a:lnTo>
                    <a:lnTo>
                      <a:pt x="202" y="616"/>
                    </a:lnTo>
                    <a:lnTo>
                      <a:pt x="204" y="616"/>
                    </a:lnTo>
                    <a:lnTo>
                      <a:pt x="207" y="615"/>
                    </a:lnTo>
                    <a:lnTo>
                      <a:pt x="209" y="611"/>
                    </a:lnTo>
                    <a:lnTo>
                      <a:pt x="213" y="606"/>
                    </a:lnTo>
                    <a:lnTo>
                      <a:pt x="218" y="598"/>
                    </a:lnTo>
                    <a:lnTo>
                      <a:pt x="228" y="578"/>
                    </a:lnTo>
                    <a:lnTo>
                      <a:pt x="239" y="555"/>
                    </a:lnTo>
                    <a:lnTo>
                      <a:pt x="249" y="530"/>
                    </a:lnTo>
                    <a:lnTo>
                      <a:pt x="258" y="505"/>
                    </a:lnTo>
                    <a:lnTo>
                      <a:pt x="277" y="453"/>
                    </a:lnTo>
                    <a:lnTo>
                      <a:pt x="294" y="399"/>
                    </a:lnTo>
                    <a:lnTo>
                      <a:pt x="309" y="346"/>
                    </a:lnTo>
                    <a:lnTo>
                      <a:pt x="322" y="297"/>
                    </a:lnTo>
                    <a:lnTo>
                      <a:pt x="332" y="256"/>
                    </a:lnTo>
                    <a:lnTo>
                      <a:pt x="337" y="222"/>
                    </a:lnTo>
                    <a:lnTo>
                      <a:pt x="340" y="192"/>
                    </a:lnTo>
                    <a:lnTo>
                      <a:pt x="344" y="158"/>
                    </a:lnTo>
                    <a:lnTo>
                      <a:pt x="350" y="125"/>
                    </a:lnTo>
                    <a:lnTo>
                      <a:pt x="357" y="98"/>
                    </a:lnTo>
                    <a:lnTo>
                      <a:pt x="359" y="90"/>
                    </a:lnTo>
                    <a:lnTo>
                      <a:pt x="362" y="85"/>
                    </a:lnTo>
                    <a:lnTo>
                      <a:pt x="363" y="83"/>
                    </a:lnTo>
                    <a:lnTo>
                      <a:pt x="364" y="83"/>
                    </a:lnTo>
                    <a:lnTo>
                      <a:pt x="365" y="85"/>
                    </a:lnTo>
                    <a:lnTo>
                      <a:pt x="367" y="87"/>
                    </a:lnTo>
                    <a:lnTo>
                      <a:pt x="369" y="97"/>
                    </a:lnTo>
                    <a:lnTo>
                      <a:pt x="370" y="113"/>
                    </a:lnTo>
                    <a:lnTo>
                      <a:pt x="372" y="137"/>
                    </a:lnTo>
                    <a:lnTo>
                      <a:pt x="372" y="16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5" name="Freeform 247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6" name="Freeform 248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7" name="Freeform 249"/>
              <p:cNvSpPr>
                <a:spLocks/>
              </p:cNvSpPr>
              <p:nvPr/>
            </p:nvSpPr>
            <p:spPr bwMode="auto">
              <a:xfrm>
                <a:off x="1757" y="1113"/>
                <a:ext cx="158" cy="110"/>
              </a:xfrm>
              <a:custGeom>
                <a:avLst/>
                <a:gdLst>
                  <a:gd name="T0" fmla="*/ 0 w 790"/>
                  <a:gd name="T1" fmla="*/ 0 h 548"/>
                  <a:gd name="T2" fmla="*/ 0 w 790"/>
                  <a:gd name="T3" fmla="*/ 0 h 548"/>
                  <a:gd name="T4" fmla="*/ 0 w 790"/>
                  <a:gd name="T5" fmla="*/ 0 h 548"/>
                  <a:gd name="T6" fmla="*/ 0 w 790"/>
                  <a:gd name="T7" fmla="*/ 0 h 548"/>
                  <a:gd name="T8" fmla="*/ 0 w 790"/>
                  <a:gd name="T9" fmla="*/ 0 h 548"/>
                  <a:gd name="T10" fmla="*/ 0 w 790"/>
                  <a:gd name="T11" fmla="*/ 0 h 548"/>
                  <a:gd name="T12" fmla="*/ 0 w 790"/>
                  <a:gd name="T13" fmla="*/ 0 h 548"/>
                  <a:gd name="T14" fmla="*/ 0 w 790"/>
                  <a:gd name="T15" fmla="*/ 0 h 548"/>
                  <a:gd name="T16" fmla="*/ 0 w 790"/>
                  <a:gd name="T17" fmla="*/ 0 h 548"/>
                  <a:gd name="T18" fmla="*/ 0 w 790"/>
                  <a:gd name="T19" fmla="*/ 0 h 548"/>
                  <a:gd name="T20" fmla="*/ 0 w 790"/>
                  <a:gd name="T21" fmla="*/ 0 h 548"/>
                  <a:gd name="T22" fmla="*/ 0 w 790"/>
                  <a:gd name="T23" fmla="*/ 0 h 548"/>
                  <a:gd name="T24" fmla="*/ 0 w 790"/>
                  <a:gd name="T25" fmla="*/ 0 h 548"/>
                  <a:gd name="T26" fmla="*/ 0 w 790"/>
                  <a:gd name="T27" fmla="*/ 0 h 548"/>
                  <a:gd name="T28" fmla="*/ 0 w 790"/>
                  <a:gd name="T29" fmla="*/ 0 h 548"/>
                  <a:gd name="T30" fmla="*/ 0 w 790"/>
                  <a:gd name="T31" fmla="*/ 0 h 548"/>
                  <a:gd name="T32" fmla="*/ 0 w 790"/>
                  <a:gd name="T33" fmla="*/ 0 h 548"/>
                  <a:gd name="T34" fmla="*/ 0 w 790"/>
                  <a:gd name="T35" fmla="*/ 0 h 548"/>
                  <a:gd name="T36" fmla="*/ 0 w 790"/>
                  <a:gd name="T37" fmla="*/ 0 h 548"/>
                  <a:gd name="T38" fmla="*/ 0 w 790"/>
                  <a:gd name="T39" fmla="*/ 0 h 548"/>
                  <a:gd name="T40" fmla="*/ 0 w 790"/>
                  <a:gd name="T41" fmla="*/ 0 h 548"/>
                  <a:gd name="T42" fmla="*/ 0 w 790"/>
                  <a:gd name="T43" fmla="*/ 0 h 548"/>
                  <a:gd name="T44" fmla="*/ 0 w 790"/>
                  <a:gd name="T45" fmla="*/ 0 h 548"/>
                  <a:gd name="T46" fmla="*/ 0 w 790"/>
                  <a:gd name="T47" fmla="*/ 0 h 548"/>
                  <a:gd name="T48" fmla="*/ 0 w 790"/>
                  <a:gd name="T49" fmla="*/ 0 h 548"/>
                  <a:gd name="T50" fmla="*/ 0 w 790"/>
                  <a:gd name="T51" fmla="*/ 0 h 548"/>
                  <a:gd name="T52" fmla="*/ 0 w 790"/>
                  <a:gd name="T53" fmla="*/ 0 h 548"/>
                  <a:gd name="T54" fmla="*/ 0 w 790"/>
                  <a:gd name="T55" fmla="*/ 0 h 548"/>
                  <a:gd name="T56" fmla="*/ 0 w 790"/>
                  <a:gd name="T57" fmla="*/ 0 h 548"/>
                  <a:gd name="T58" fmla="*/ 0 w 790"/>
                  <a:gd name="T59" fmla="*/ 0 h 548"/>
                  <a:gd name="T60" fmla="*/ 0 w 790"/>
                  <a:gd name="T61" fmla="*/ 0 h 548"/>
                  <a:gd name="T62" fmla="*/ 0 w 790"/>
                  <a:gd name="T63" fmla="*/ 0 h 548"/>
                  <a:gd name="T64" fmla="*/ 0 w 790"/>
                  <a:gd name="T65" fmla="*/ 0 h 548"/>
                  <a:gd name="T66" fmla="*/ 0 w 790"/>
                  <a:gd name="T67" fmla="*/ 0 h 548"/>
                  <a:gd name="T68" fmla="*/ 0 w 790"/>
                  <a:gd name="T69" fmla="*/ 0 h 548"/>
                  <a:gd name="T70" fmla="*/ 0 w 790"/>
                  <a:gd name="T71" fmla="*/ 0 h 548"/>
                  <a:gd name="T72" fmla="*/ 0 w 790"/>
                  <a:gd name="T73" fmla="*/ 0 h 548"/>
                  <a:gd name="T74" fmla="*/ 0 w 790"/>
                  <a:gd name="T75" fmla="*/ 0 h 548"/>
                  <a:gd name="T76" fmla="*/ 0 w 790"/>
                  <a:gd name="T77" fmla="*/ 0 h 548"/>
                  <a:gd name="T78" fmla="*/ 0 w 790"/>
                  <a:gd name="T79" fmla="*/ 0 h 548"/>
                  <a:gd name="T80" fmla="*/ 0 w 790"/>
                  <a:gd name="T81" fmla="*/ 0 h 548"/>
                  <a:gd name="T82" fmla="*/ 0 w 790"/>
                  <a:gd name="T83" fmla="*/ 0 h 548"/>
                  <a:gd name="T84" fmla="*/ 0 w 790"/>
                  <a:gd name="T85" fmla="*/ 0 h 548"/>
                  <a:gd name="T86" fmla="*/ 0 w 790"/>
                  <a:gd name="T87" fmla="*/ 0 h 548"/>
                  <a:gd name="T88" fmla="*/ 0 w 790"/>
                  <a:gd name="T89" fmla="*/ 0 h 548"/>
                  <a:gd name="T90" fmla="*/ 0 w 790"/>
                  <a:gd name="T91" fmla="*/ 0 h 548"/>
                  <a:gd name="T92" fmla="*/ 0 w 790"/>
                  <a:gd name="T93" fmla="*/ 0 h 548"/>
                  <a:gd name="T94" fmla="*/ 0 w 790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0"/>
                  <a:gd name="T145" fmla="*/ 0 h 548"/>
                  <a:gd name="T146" fmla="*/ 790 w 790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0" h="548">
                    <a:moveTo>
                      <a:pt x="70" y="172"/>
                    </a:moveTo>
                    <a:lnTo>
                      <a:pt x="85" y="184"/>
                    </a:lnTo>
                    <a:lnTo>
                      <a:pt x="103" y="197"/>
                    </a:lnTo>
                    <a:lnTo>
                      <a:pt x="126" y="212"/>
                    </a:lnTo>
                    <a:lnTo>
                      <a:pt x="151" y="227"/>
                    </a:lnTo>
                    <a:lnTo>
                      <a:pt x="208" y="260"/>
                    </a:lnTo>
                    <a:lnTo>
                      <a:pt x="273" y="295"/>
                    </a:lnTo>
                    <a:lnTo>
                      <a:pt x="343" y="329"/>
                    </a:lnTo>
                    <a:lnTo>
                      <a:pt x="413" y="362"/>
                    </a:lnTo>
                    <a:lnTo>
                      <a:pt x="448" y="377"/>
                    </a:lnTo>
                    <a:lnTo>
                      <a:pt x="481" y="390"/>
                    </a:lnTo>
                    <a:lnTo>
                      <a:pt x="514" y="403"/>
                    </a:lnTo>
                    <a:lnTo>
                      <a:pt x="544" y="414"/>
                    </a:lnTo>
                    <a:lnTo>
                      <a:pt x="525" y="420"/>
                    </a:lnTo>
                    <a:lnTo>
                      <a:pt x="479" y="431"/>
                    </a:lnTo>
                    <a:lnTo>
                      <a:pt x="451" y="436"/>
                    </a:lnTo>
                    <a:lnTo>
                      <a:pt x="423" y="439"/>
                    </a:lnTo>
                    <a:lnTo>
                      <a:pt x="410" y="439"/>
                    </a:lnTo>
                    <a:lnTo>
                      <a:pt x="398" y="439"/>
                    </a:lnTo>
                    <a:lnTo>
                      <a:pt x="387" y="436"/>
                    </a:lnTo>
                    <a:lnTo>
                      <a:pt x="377" y="434"/>
                    </a:lnTo>
                    <a:lnTo>
                      <a:pt x="358" y="429"/>
                    </a:lnTo>
                    <a:lnTo>
                      <a:pt x="340" y="426"/>
                    </a:lnTo>
                    <a:lnTo>
                      <a:pt x="332" y="425"/>
                    </a:lnTo>
                    <a:lnTo>
                      <a:pt x="325" y="425"/>
                    </a:lnTo>
                    <a:lnTo>
                      <a:pt x="320" y="426"/>
                    </a:lnTo>
                    <a:lnTo>
                      <a:pt x="317" y="428"/>
                    </a:lnTo>
                    <a:lnTo>
                      <a:pt x="314" y="429"/>
                    </a:lnTo>
                    <a:lnTo>
                      <a:pt x="314" y="431"/>
                    </a:lnTo>
                    <a:lnTo>
                      <a:pt x="317" y="435"/>
                    </a:lnTo>
                    <a:lnTo>
                      <a:pt x="322" y="440"/>
                    </a:lnTo>
                    <a:lnTo>
                      <a:pt x="329" y="445"/>
                    </a:lnTo>
                    <a:lnTo>
                      <a:pt x="339" y="453"/>
                    </a:lnTo>
                    <a:lnTo>
                      <a:pt x="353" y="460"/>
                    </a:lnTo>
                    <a:lnTo>
                      <a:pt x="372" y="469"/>
                    </a:lnTo>
                    <a:lnTo>
                      <a:pt x="411" y="489"/>
                    </a:lnTo>
                    <a:lnTo>
                      <a:pt x="450" y="508"/>
                    </a:lnTo>
                    <a:lnTo>
                      <a:pt x="486" y="524"/>
                    </a:lnTo>
                    <a:lnTo>
                      <a:pt x="521" y="538"/>
                    </a:lnTo>
                    <a:lnTo>
                      <a:pt x="537" y="541"/>
                    </a:lnTo>
                    <a:lnTo>
                      <a:pt x="552" y="545"/>
                    </a:lnTo>
                    <a:lnTo>
                      <a:pt x="566" y="548"/>
                    </a:lnTo>
                    <a:lnTo>
                      <a:pt x="580" y="548"/>
                    </a:lnTo>
                    <a:lnTo>
                      <a:pt x="592" y="545"/>
                    </a:lnTo>
                    <a:lnTo>
                      <a:pt x="604" y="541"/>
                    </a:lnTo>
                    <a:lnTo>
                      <a:pt x="609" y="539"/>
                    </a:lnTo>
                    <a:lnTo>
                      <a:pt x="614" y="536"/>
                    </a:lnTo>
                    <a:lnTo>
                      <a:pt x="619" y="533"/>
                    </a:lnTo>
                    <a:lnTo>
                      <a:pt x="624" y="528"/>
                    </a:lnTo>
                    <a:lnTo>
                      <a:pt x="627" y="523"/>
                    </a:lnTo>
                    <a:lnTo>
                      <a:pt x="632" y="519"/>
                    </a:lnTo>
                    <a:lnTo>
                      <a:pt x="639" y="515"/>
                    </a:lnTo>
                    <a:lnTo>
                      <a:pt x="646" y="511"/>
                    </a:lnTo>
                    <a:lnTo>
                      <a:pt x="660" y="505"/>
                    </a:lnTo>
                    <a:lnTo>
                      <a:pt x="677" y="500"/>
                    </a:lnTo>
                    <a:lnTo>
                      <a:pt x="693" y="496"/>
                    </a:lnTo>
                    <a:lnTo>
                      <a:pt x="711" y="491"/>
                    </a:lnTo>
                    <a:lnTo>
                      <a:pt x="728" y="486"/>
                    </a:lnTo>
                    <a:lnTo>
                      <a:pt x="745" y="480"/>
                    </a:lnTo>
                    <a:lnTo>
                      <a:pt x="752" y="476"/>
                    </a:lnTo>
                    <a:lnTo>
                      <a:pt x="760" y="471"/>
                    </a:lnTo>
                    <a:lnTo>
                      <a:pt x="766" y="468"/>
                    </a:lnTo>
                    <a:lnTo>
                      <a:pt x="772" y="463"/>
                    </a:lnTo>
                    <a:lnTo>
                      <a:pt x="777" y="456"/>
                    </a:lnTo>
                    <a:lnTo>
                      <a:pt x="781" y="450"/>
                    </a:lnTo>
                    <a:lnTo>
                      <a:pt x="785" y="443"/>
                    </a:lnTo>
                    <a:lnTo>
                      <a:pt x="787" y="435"/>
                    </a:lnTo>
                    <a:lnTo>
                      <a:pt x="790" y="426"/>
                    </a:lnTo>
                    <a:lnTo>
                      <a:pt x="790" y="416"/>
                    </a:lnTo>
                    <a:lnTo>
                      <a:pt x="790" y="405"/>
                    </a:lnTo>
                    <a:lnTo>
                      <a:pt x="787" y="394"/>
                    </a:lnTo>
                    <a:lnTo>
                      <a:pt x="785" y="380"/>
                    </a:lnTo>
                    <a:lnTo>
                      <a:pt x="780" y="367"/>
                    </a:lnTo>
                    <a:lnTo>
                      <a:pt x="773" y="352"/>
                    </a:lnTo>
                    <a:lnTo>
                      <a:pt x="766" y="335"/>
                    </a:lnTo>
                    <a:lnTo>
                      <a:pt x="753" y="312"/>
                    </a:lnTo>
                    <a:lnTo>
                      <a:pt x="738" y="289"/>
                    </a:lnTo>
                    <a:lnTo>
                      <a:pt x="723" y="269"/>
                    </a:lnTo>
                    <a:lnTo>
                      <a:pt x="706" y="250"/>
                    </a:lnTo>
                    <a:lnTo>
                      <a:pt x="687" y="233"/>
                    </a:lnTo>
                    <a:lnTo>
                      <a:pt x="669" y="218"/>
                    </a:lnTo>
                    <a:lnTo>
                      <a:pt x="650" y="204"/>
                    </a:lnTo>
                    <a:lnTo>
                      <a:pt x="630" y="191"/>
                    </a:lnTo>
                    <a:lnTo>
                      <a:pt x="592" y="168"/>
                    </a:lnTo>
                    <a:lnTo>
                      <a:pt x="555" y="149"/>
                    </a:lnTo>
                    <a:lnTo>
                      <a:pt x="523" y="133"/>
                    </a:lnTo>
                    <a:lnTo>
                      <a:pt x="495" y="118"/>
                    </a:lnTo>
                    <a:lnTo>
                      <a:pt x="481" y="109"/>
                    </a:lnTo>
                    <a:lnTo>
                      <a:pt x="466" y="102"/>
                    </a:lnTo>
                    <a:lnTo>
                      <a:pt x="450" y="94"/>
                    </a:lnTo>
                    <a:lnTo>
                      <a:pt x="431" y="87"/>
                    </a:lnTo>
                    <a:lnTo>
                      <a:pt x="391" y="76"/>
                    </a:lnTo>
                    <a:lnTo>
                      <a:pt x="353" y="66"/>
                    </a:lnTo>
                    <a:lnTo>
                      <a:pt x="320" y="60"/>
                    </a:lnTo>
                    <a:lnTo>
                      <a:pt x="297" y="57"/>
                    </a:lnTo>
                    <a:lnTo>
                      <a:pt x="290" y="57"/>
                    </a:lnTo>
                    <a:lnTo>
                      <a:pt x="288" y="58"/>
                    </a:lnTo>
                    <a:lnTo>
                      <a:pt x="289" y="60"/>
                    </a:lnTo>
                    <a:lnTo>
                      <a:pt x="297" y="63"/>
                    </a:lnTo>
                    <a:lnTo>
                      <a:pt x="333" y="77"/>
                    </a:lnTo>
                    <a:lnTo>
                      <a:pt x="370" y="93"/>
                    </a:lnTo>
                    <a:lnTo>
                      <a:pt x="408" y="112"/>
                    </a:lnTo>
                    <a:lnTo>
                      <a:pt x="445" y="132"/>
                    </a:lnTo>
                    <a:lnTo>
                      <a:pt x="481" y="153"/>
                    </a:lnTo>
                    <a:lnTo>
                      <a:pt x="515" y="174"/>
                    </a:lnTo>
                    <a:lnTo>
                      <a:pt x="547" y="196"/>
                    </a:lnTo>
                    <a:lnTo>
                      <a:pt x="575" y="217"/>
                    </a:lnTo>
                    <a:lnTo>
                      <a:pt x="600" y="237"/>
                    </a:lnTo>
                    <a:lnTo>
                      <a:pt x="620" y="255"/>
                    </a:lnTo>
                    <a:lnTo>
                      <a:pt x="627" y="264"/>
                    </a:lnTo>
                    <a:lnTo>
                      <a:pt x="634" y="272"/>
                    </a:lnTo>
                    <a:lnTo>
                      <a:pt x="639" y="279"/>
                    </a:lnTo>
                    <a:lnTo>
                      <a:pt x="642" y="285"/>
                    </a:lnTo>
                    <a:lnTo>
                      <a:pt x="644" y="290"/>
                    </a:lnTo>
                    <a:lnTo>
                      <a:pt x="644" y="295"/>
                    </a:lnTo>
                    <a:lnTo>
                      <a:pt x="641" y="299"/>
                    </a:lnTo>
                    <a:lnTo>
                      <a:pt x="637" y="302"/>
                    </a:lnTo>
                    <a:lnTo>
                      <a:pt x="631" y="303"/>
                    </a:lnTo>
                    <a:lnTo>
                      <a:pt x="622" y="303"/>
                    </a:lnTo>
                    <a:lnTo>
                      <a:pt x="611" y="303"/>
                    </a:lnTo>
                    <a:lnTo>
                      <a:pt x="599" y="300"/>
                    </a:lnTo>
                    <a:lnTo>
                      <a:pt x="586" y="294"/>
                    </a:lnTo>
                    <a:lnTo>
                      <a:pt x="551" y="277"/>
                    </a:lnTo>
                    <a:lnTo>
                      <a:pt x="501" y="250"/>
                    </a:lnTo>
                    <a:lnTo>
                      <a:pt x="443" y="221"/>
                    </a:lnTo>
                    <a:lnTo>
                      <a:pt x="380" y="187"/>
                    </a:lnTo>
                    <a:lnTo>
                      <a:pt x="319" y="154"/>
                    </a:lnTo>
                    <a:lnTo>
                      <a:pt x="267" y="126"/>
                    </a:lnTo>
                    <a:lnTo>
                      <a:pt x="228" y="103"/>
                    </a:lnTo>
                    <a:lnTo>
                      <a:pt x="211" y="92"/>
                    </a:lnTo>
                    <a:lnTo>
                      <a:pt x="192" y="82"/>
                    </a:lnTo>
                    <a:lnTo>
                      <a:pt x="172" y="71"/>
                    </a:lnTo>
                    <a:lnTo>
                      <a:pt x="149" y="61"/>
                    </a:lnTo>
                    <a:lnTo>
                      <a:pt x="107" y="40"/>
                    </a:lnTo>
                    <a:lnTo>
                      <a:pt x="66" y="22"/>
                    </a:lnTo>
                    <a:lnTo>
                      <a:pt x="31" y="10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1" y="8"/>
                    </a:lnTo>
                    <a:lnTo>
                      <a:pt x="33" y="22"/>
                    </a:lnTo>
                    <a:lnTo>
                      <a:pt x="58" y="36"/>
                    </a:lnTo>
                    <a:lnTo>
                      <a:pt x="87" y="51"/>
                    </a:lnTo>
                    <a:lnTo>
                      <a:pt x="117" y="66"/>
                    </a:lnTo>
                    <a:lnTo>
                      <a:pt x="147" y="83"/>
                    </a:lnTo>
                    <a:lnTo>
                      <a:pt x="177" y="102"/>
                    </a:lnTo>
                    <a:lnTo>
                      <a:pt x="191" y="111"/>
                    </a:lnTo>
                    <a:lnTo>
                      <a:pt x="203" y="121"/>
                    </a:lnTo>
                    <a:lnTo>
                      <a:pt x="216" y="132"/>
                    </a:lnTo>
                    <a:lnTo>
                      <a:pt x="228" y="142"/>
                    </a:lnTo>
                    <a:lnTo>
                      <a:pt x="243" y="154"/>
                    </a:lnTo>
                    <a:lnTo>
                      <a:pt x="262" y="169"/>
                    </a:lnTo>
                    <a:lnTo>
                      <a:pt x="285" y="186"/>
                    </a:lnTo>
                    <a:lnTo>
                      <a:pt x="312" y="204"/>
                    </a:lnTo>
                    <a:lnTo>
                      <a:pt x="369" y="242"/>
                    </a:lnTo>
                    <a:lnTo>
                      <a:pt x="425" y="279"/>
                    </a:lnTo>
                    <a:lnTo>
                      <a:pt x="451" y="297"/>
                    </a:lnTo>
                    <a:lnTo>
                      <a:pt x="474" y="313"/>
                    </a:lnTo>
                    <a:lnTo>
                      <a:pt x="493" y="327"/>
                    </a:lnTo>
                    <a:lnTo>
                      <a:pt x="505" y="338"/>
                    </a:lnTo>
                    <a:lnTo>
                      <a:pt x="510" y="343"/>
                    </a:lnTo>
                    <a:lnTo>
                      <a:pt x="513" y="347"/>
                    </a:lnTo>
                    <a:lnTo>
                      <a:pt x="514" y="350"/>
                    </a:lnTo>
                    <a:lnTo>
                      <a:pt x="514" y="352"/>
                    </a:lnTo>
                    <a:lnTo>
                      <a:pt x="511" y="353"/>
                    </a:lnTo>
                    <a:lnTo>
                      <a:pt x="506" y="353"/>
                    </a:lnTo>
                    <a:lnTo>
                      <a:pt x="499" y="352"/>
                    </a:lnTo>
                    <a:lnTo>
                      <a:pt x="490" y="350"/>
                    </a:lnTo>
                    <a:lnTo>
                      <a:pt x="468" y="344"/>
                    </a:lnTo>
                    <a:lnTo>
                      <a:pt x="444" y="337"/>
                    </a:lnTo>
                    <a:lnTo>
                      <a:pt x="420" y="327"/>
                    </a:lnTo>
                    <a:lnTo>
                      <a:pt x="395" y="318"/>
                    </a:lnTo>
                    <a:lnTo>
                      <a:pt x="344" y="295"/>
                    </a:lnTo>
                    <a:lnTo>
                      <a:pt x="294" y="272"/>
                    </a:lnTo>
                    <a:lnTo>
                      <a:pt x="245" y="247"/>
                    </a:lnTo>
                    <a:lnTo>
                      <a:pt x="203" y="223"/>
                    </a:lnTo>
                    <a:lnTo>
                      <a:pt x="166" y="201"/>
                    </a:lnTo>
                    <a:lnTo>
                      <a:pt x="138" y="182"/>
                    </a:lnTo>
                    <a:lnTo>
                      <a:pt x="113" y="163"/>
                    </a:lnTo>
                    <a:lnTo>
                      <a:pt x="85" y="143"/>
                    </a:lnTo>
                    <a:lnTo>
                      <a:pt x="56" y="124"/>
                    </a:lnTo>
                    <a:lnTo>
                      <a:pt x="32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6" y="111"/>
                    </a:lnTo>
                    <a:lnTo>
                      <a:pt x="21" y="119"/>
                    </a:lnTo>
                    <a:lnTo>
                      <a:pt x="32" y="132"/>
                    </a:lnTo>
                    <a:lnTo>
                      <a:pt x="48" y="149"/>
                    </a:lnTo>
                    <a:lnTo>
                      <a:pt x="70" y="172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8" name="Freeform 250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69" name="Freeform 251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0" name="Freeform 252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1" name="Freeform 253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2" name="Freeform 254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3" name="Freeform 255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4" name="Freeform 256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5" name="Freeform 257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6" name="Freeform 258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7" name="Freeform 259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8" name="Freeform 260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79" name="Freeform 261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0" name="Freeform 262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1" name="Freeform 263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2" name="Freeform 264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3" name="Freeform 265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4" name="Freeform 266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5" name="Freeform 267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6" name="Freeform 268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7" name="Freeform 269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8" name="Freeform 270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89" name="Freeform 271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0" name="Freeform 272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1" name="Freeform 273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2" name="Freeform 274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3" name="Freeform 275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4" name="Freeform 276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5" name="Freeform 277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6" name="Freeform 278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7" name="Freeform 279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8" name="Freeform 280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99" name="Freeform 281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0" name="Freeform 282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1" name="Freeform 283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2" name="Freeform 284"/>
              <p:cNvSpPr>
                <a:spLocks/>
              </p:cNvSpPr>
              <p:nvPr/>
            </p:nvSpPr>
            <p:spPr bwMode="auto">
              <a:xfrm>
                <a:off x="3896" y="1300"/>
                <a:ext cx="116" cy="185"/>
              </a:xfrm>
              <a:custGeom>
                <a:avLst/>
                <a:gdLst>
                  <a:gd name="T0" fmla="*/ 0 w 584"/>
                  <a:gd name="T1" fmla="*/ 0 h 923"/>
                  <a:gd name="T2" fmla="*/ 0 w 584"/>
                  <a:gd name="T3" fmla="*/ 0 h 923"/>
                  <a:gd name="T4" fmla="*/ 0 w 584"/>
                  <a:gd name="T5" fmla="*/ 0 h 923"/>
                  <a:gd name="T6" fmla="*/ 0 w 584"/>
                  <a:gd name="T7" fmla="*/ 0 h 923"/>
                  <a:gd name="T8" fmla="*/ 0 w 584"/>
                  <a:gd name="T9" fmla="*/ 0 h 923"/>
                  <a:gd name="T10" fmla="*/ 0 w 584"/>
                  <a:gd name="T11" fmla="*/ 0 h 923"/>
                  <a:gd name="T12" fmla="*/ 0 w 584"/>
                  <a:gd name="T13" fmla="*/ 0 h 923"/>
                  <a:gd name="T14" fmla="*/ 0 w 584"/>
                  <a:gd name="T15" fmla="*/ 0 h 923"/>
                  <a:gd name="T16" fmla="*/ 0 w 584"/>
                  <a:gd name="T17" fmla="*/ 0 h 923"/>
                  <a:gd name="T18" fmla="*/ 0 w 584"/>
                  <a:gd name="T19" fmla="*/ 0 h 923"/>
                  <a:gd name="T20" fmla="*/ 0 w 584"/>
                  <a:gd name="T21" fmla="*/ 0 h 923"/>
                  <a:gd name="T22" fmla="*/ 0 w 584"/>
                  <a:gd name="T23" fmla="*/ 0 h 923"/>
                  <a:gd name="T24" fmla="*/ 0 w 584"/>
                  <a:gd name="T25" fmla="*/ 0 h 923"/>
                  <a:gd name="T26" fmla="*/ 0 w 584"/>
                  <a:gd name="T27" fmla="*/ 0 h 923"/>
                  <a:gd name="T28" fmla="*/ 0 w 584"/>
                  <a:gd name="T29" fmla="*/ 0 h 923"/>
                  <a:gd name="T30" fmla="*/ 0 w 584"/>
                  <a:gd name="T31" fmla="*/ 0 h 923"/>
                  <a:gd name="T32" fmla="*/ 0 w 584"/>
                  <a:gd name="T33" fmla="*/ 0 h 923"/>
                  <a:gd name="T34" fmla="*/ 0 w 584"/>
                  <a:gd name="T35" fmla="*/ 0 h 923"/>
                  <a:gd name="T36" fmla="*/ 0 w 584"/>
                  <a:gd name="T37" fmla="*/ 0 h 923"/>
                  <a:gd name="T38" fmla="*/ 0 w 584"/>
                  <a:gd name="T39" fmla="*/ 0 h 923"/>
                  <a:gd name="T40" fmla="*/ 0 w 584"/>
                  <a:gd name="T41" fmla="*/ 0 h 923"/>
                  <a:gd name="T42" fmla="*/ 0 w 584"/>
                  <a:gd name="T43" fmla="*/ 0 h 923"/>
                  <a:gd name="T44" fmla="*/ 0 w 584"/>
                  <a:gd name="T45" fmla="*/ 0 h 923"/>
                  <a:gd name="T46" fmla="*/ 0 w 584"/>
                  <a:gd name="T47" fmla="*/ 0 h 923"/>
                  <a:gd name="T48" fmla="*/ 0 w 584"/>
                  <a:gd name="T49" fmla="*/ 0 h 923"/>
                  <a:gd name="T50" fmla="*/ 0 w 584"/>
                  <a:gd name="T51" fmla="*/ 0 h 923"/>
                  <a:gd name="T52" fmla="*/ 0 w 584"/>
                  <a:gd name="T53" fmla="*/ 0 h 923"/>
                  <a:gd name="T54" fmla="*/ 0 w 584"/>
                  <a:gd name="T55" fmla="*/ 0 h 923"/>
                  <a:gd name="T56" fmla="*/ 0 w 584"/>
                  <a:gd name="T57" fmla="*/ 0 h 923"/>
                  <a:gd name="T58" fmla="*/ 0 w 584"/>
                  <a:gd name="T59" fmla="*/ 0 h 923"/>
                  <a:gd name="T60" fmla="*/ 0 w 584"/>
                  <a:gd name="T61" fmla="*/ 0 h 923"/>
                  <a:gd name="T62" fmla="*/ 0 w 584"/>
                  <a:gd name="T63" fmla="*/ 0 h 923"/>
                  <a:gd name="T64" fmla="*/ 0 w 584"/>
                  <a:gd name="T65" fmla="*/ 0 h 923"/>
                  <a:gd name="T66" fmla="*/ 0 w 584"/>
                  <a:gd name="T67" fmla="*/ 0 h 923"/>
                  <a:gd name="T68" fmla="*/ 0 w 584"/>
                  <a:gd name="T69" fmla="*/ 0 h 923"/>
                  <a:gd name="T70" fmla="*/ 0 w 584"/>
                  <a:gd name="T71" fmla="*/ 0 h 923"/>
                  <a:gd name="T72" fmla="*/ 0 w 584"/>
                  <a:gd name="T73" fmla="*/ 0 h 923"/>
                  <a:gd name="T74" fmla="*/ 0 w 584"/>
                  <a:gd name="T75" fmla="*/ 0 h 923"/>
                  <a:gd name="T76" fmla="*/ 0 w 584"/>
                  <a:gd name="T77" fmla="*/ 0 h 923"/>
                  <a:gd name="T78" fmla="*/ 0 w 584"/>
                  <a:gd name="T79" fmla="*/ 0 h 923"/>
                  <a:gd name="T80" fmla="*/ 0 w 584"/>
                  <a:gd name="T81" fmla="*/ 0 h 923"/>
                  <a:gd name="T82" fmla="*/ 0 w 584"/>
                  <a:gd name="T83" fmla="*/ 0 h 923"/>
                  <a:gd name="T84" fmla="*/ 0 w 584"/>
                  <a:gd name="T85" fmla="*/ 0 h 923"/>
                  <a:gd name="T86" fmla="*/ 0 w 584"/>
                  <a:gd name="T87" fmla="*/ 0 h 923"/>
                  <a:gd name="T88" fmla="*/ 0 w 584"/>
                  <a:gd name="T89" fmla="*/ 0 h 923"/>
                  <a:gd name="T90" fmla="*/ 0 w 584"/>
                  <a:gd name="T91" fmla="*/ 0 h 923"/>
                  <a:gd name="T92" fmla="*/ 0 w 584"/>
                  <a:gd name="T93" fmla="*/ 0 h 923"/>
                  <a:gd name="T94" fmla="*/ 0 w 584"/>
                  <a:gd name="T95" fmla="*/ 0 h 923"/>
                  <a:gd name="T96" fmla="*/ 0 w 584"/>
                  <a:gd name="T97" fmla="*/ 0 h 923"/>
                  <a:gd name="T98" fmla="*/ 0 w 584"/>
                  <a:gd name="T99" fmla="*/ 0 h 923"/>
                  <a:gd name="T100" fmla="*/ 0 w 584"/>
                  <a:gd name="T101" fmla="*/ 0 h 923"/>
                  <a:gd name="T102" fmla="*/ 0 w 584"/>
                  <a:gd name="T103" fmla="*/ 0 h 923"/>
                  <a:gd name="T104" fmla="*/ 0 w 584"/>
                  <a:gd name="T105" fmla="*/ 0 h 9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4"/>
                  <a:gd name="T160" fmla="*/ 0 h 923"/>
                  <a:gd name="T161" fmla="*/ 584 w 584"/>
                  <a:gd name="T162" fmla="*/ 923 h 9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4" h="923">
                    <a:moveTo>
                      <a:pt x="26" y="341"/>
                    </a:moveTo>
                    <a:lnTo>
                      <a:pt x="26" y="335"/>
                    </a:lnTo>
                    <a:lnTo>
                      <a:pt x="30" y="317"/>
                    </a:lnTo>
                    <a:lnTo>
                      <a:pt x="35" y="290"/>
                    </a:lnTo>
                    <a:lnTo>
                      <a:pt x="42" y="257"/>
                    </a:lnTo>
                    <a:lnTo>
                      <a:pt x="47" y="239"/>
                    </a:lnTo>
                    <a:lnTo>
                      <a:pt x="54" y="220"/>
                    </a:lnTo>
                    <a:lnTo>
                      <a:pt x="61" y="201"/>
                    </a:lnTo>
                    <a:lnTo>
                      <a:pt x="70" y="182"/>
                    </a:lnTo>
                    <a:lnTo>
                      <a:pt x="79" y="164"/>
                    </a:lnTo>
                    <a:lnTo>
                      <a:pt x="90" y="146"/>
                    </a:lnTo>
                    <a:lnTo>
                      <a:pt x="101" y="129"/>
                    </a:lnTo>
                    <a:lnTo>
                      <a:pt x="115" y="114"/>
                    </a:lnTo>
                    <a:lnTo>
                      <a:pt x="127" y="101"/>
                    </a:lnTo>
                    <a:lnTo>
                      <a:pt x="137" y="93"/>
                    </a:lnTo>
                    <a:lnTo>
                      <a:pt x="145" y="88"/>
                    </a:lnTo>
                    <a:lnTo>
                      <a:pt x="150" y="84"/>
                    </a:lnTo>
                    <a:lnTo>
                      <a:pt x="153" y="83"/>
                    </a:lnTo>
                    <a:lnTo>
                      <a:pt x="155" y="84"/>
                    </a:lnTo>
                    <a:lnTo>
                      <a:pt x="156" y="88"/>
                    </a:lnTo>
                    <a:lnTo>
                      <a:pt x="155" y="91"/>
                    </a:lnTo>
                    <a:lnTo>
                      <a:pt x="146" y="111"/>
                    </a:lnTo>
                    <a:lnTo>
                      <a:pt x="140" y="124"/>
                    </a:lnTo>
                    <a:lnTo>
                      <a:pt x="137" y="147"/>
                    </a:lnTo>
                    <a:lnTo>
                      <a:pt x="134" y="207"/>
                    </a:lnTo>
                    <a:lnTo>
                      <a:pt x="131" y="246"/>
                    </a:lnTo>
                    <a:lnTo>
                      <a:pt x="129" y="287"/>
                    </a:lnTo>
                    <a:lnTo>
                      <a:pt x="127" y="330"/>
                    </a:lnTo>
                    <a:lnTo>
                      <a:pt x="127" y="371"/>
                    </a:lnTo>
                    <a:lnTo>
                      <a:pt x="130" y="410"/>
                    </a:lnTo>
                    <a:lnTo>
                      <a:pt x="132" y="442"/>
                    </a:lnTo>
                    <a:lnTo>
                      <a:pt x="135" y="456"/>
                    </a:lnTo>
                    <a:lnTo>
                      <a:pt x="139" y="468"/>
                    </a:lnTo>
                    <a:lnTo>
                      <a:pt x="141" y="477"/>
                    </a:lnTo>
                    <a:lnTo>
                      <a:pt x="146" y="484"/>
                    </a:lnTo>
                    <a:lnTo>
                      <a:pt x="151" y="488"/>
                    </a:lnTo>
                    <a:lnTo>
                      <a:pt x="156" y="489"/>
                    </a:lnTo>
                    <a:lnTo>
                      <a:pt x="163" y="487"/>
                    </a:lnTo>
                    <a:lnTo>
                      <a:pt x="170" y="481"/>
                    </a:lnTo>
                    <a:lnTo>
                      <a:pt x="178" y="471"/>
                    </a:lnTo>
                    <a:lnTo>
                      <a:pt x="187" y="457"/>
                    </a:lnTo>
                    <a:lnTo>
                      <a:pt x="197" y="438"/>
                    </a:lnTo>
                    <a:lnTo>
                      <a:pt x="208" y="415"/>
                    </a:lnTo>
                    <a:lnTo>
                      <a:pt x="221" y="387"/>
                    </a:lnTo>
                    <a:lnTo>
                      <a:pt x="232" y="358"/>
                    </a:lnTo>
                    <a:lnTo>
                      <a:pt x="242" y="328"/>
                    </a:lnTo>
                    <a:lnTo>
                      <a:pt x="252" y="299"/>
                    </a:lnTo>
                    <a:lnTo>
                      <a:pt x="270" y="240"/>
                    </a:lnTo>
                    <a:lnTo>
                      <a:pt x="287" y="181"/>
                    </a:lnTo>
                    <a:lnTo>
                      <a:pt x="296" y="154"/>
                    </a:lnTo>
                    <a:lnTo>
                      <a:pt x="304" y="128"/>
                    </a:lnTo>
                    <a:lnTo>
                      <a:pt x="314" y="101"/>
                    </a:lnTo>
                    <a:lnTo>
                      <a:pt x="324" y="78"/>
                    </a:lnTo>
                    <a:lnTo>
                      <a:pt x="336" y="55"/>
                    </a:lnTo>
                    <a:lnTo>
                      <a:pt x="348" y="34"/>
                    </a:lnTo>
                    <a:lnTo>
                      <a:pt x="354" y="25"/>
                    </a:lnTo>
                    <a:lnTo>
                      <a:pt x="362" y="16"/>
                    </a:lnTo>
                    <a:lnTo>
                      <a:pt x="369" y="8"/>
                    </a:lnTo>
                    <a:lnTo>
                      <a:pt x="377" y="0"/>
                    </a:lnTo>
                    <a:lnTo>
                      <a:pt x="376" y="5"/>
                    </a:lnTo>
                    <a:lnTo>
                      <a:pt x="372" y="19"/>
                    </a:lnTo>
                    <a:lnTo>
                      <a:pt x="366" y="43"/>
                    </a:lnTo>
                    <a:lnTo>
                      <a:pt x="358" y="74"/>
                    </a:lnTo>
                    <a:lnTo>
                      <a:pt x="348" y="111"/>
                    </a:lnTo>
                    <a:lnTo>
                      <a:pt x="337" y="156"/>
                    </a:lnTo>
                    <a:lnTo>
                      <a:pt x="326" y="206"/>
                    </a:lnTo>
                    <a:lnTo>
                      <a:pt x="312" y="262"/>
                    </a:lnTo>
                    <a:lnTo>
                      <a:pt x="298" y="320"/>
                    </a:lnTo>
                    <a:lnTo>
                      <a:pt x="287" y="375"/>
                    </a:lnTo>
                    <a:lnTo>
                      <a:pt x="283" y="400"/>
                    </a:lnTo>
                    <a:lnTo>
                      <a:pt x="280" y="423"/>
                    </a:lnTo>
                    <a:lnTo>
                      <a:pt x="277" y="445"/>
                    </a:lnTo>
                    <a:lnTo>
                      <a:pt x="276" y="463"/>
                    </a:lnTo>
                    <a:lnTo>
                      <a:pt x="275" y="479"/>
                    </a:lnTo>
                    <a:lnTo>
                      <a:pt x="276" y="491"/>
                    </a:lnTo>
                    <a:lnTo>
                      <a:pt x="277" y="496"/>
                    </a:lnTo>
                    <a:lnTo>
                      <a:pt x="278" y="499"/>
                    </a:lnTo>
                    <a:lnTo>
                      <a:pt x="280" y="501"/>
                    </a:lnTo>
                    <a:lnTo>
                      <a:pt x="282" y="502"/>
                    </a:lnTo>
                    <a:lnTo>
                      <a:pt x="285" y="502"/>
                    </a:lnTo>
                    <a:lnTo>
                      <a:pt x="287" y="501"/>
                    </a:lnTo>
                    <a:lnTo>
                      <a:pt x="291" y="498"/>
                    </a:lnTo>
                    <a:lnTo>
                      <a:pt x="293" y="494"/>
                    </a:lnTo>
                    <a:lnTo>
                      <a:pt x="302" y="483"/>
                    </a:lnTo>
                    <a:lnTo>
                      <a:pt x="312" y="465"/>
                    </a:lnTo>
                    <a:lnTo>
                      <a:pt x="336" y="417"/>
                    </a:lnTo>
                    <a:lnTo>
                      <a:pt x="358" y="367"/>
                    </a:lnTo>
                    <a:lnTo>
                      <a:pt x="381" y="320"/>
                    </a:lnTo>
                    <a:lnTo>
                      <a:pt x="401" y="277"/>
                    </a:lnTo>
                    <a:lnTo>
                      <a:pt x="417" y="246"/>
                    </a:lnTo>
                    <a:lnTo>
                      <a:pt x="427" y="229"/>
                    </a:lnTo>
                    <a:lnTo>
                      <a:pt x="429" y="227"/>
                    </a:lnTo>
                    <a:lnTo>
                      <a:pt x="430" y="229"/>
                    </a:lnTo>
                    <a:lnTo>
                      <a:pt x="430" y="231"/>
                    </a:lnTo>
                    <a:lnTo>
                      <a:pt x="429" y="241"/>
                    </a:lnTo>
                    <a:lnTo>
                      <a:pt x="426" y="257"/>
                    </a:lnTo>
                    <a:lnTo>
                      <a:pt x="416" y="294"/>
                    </a:lnTo>
                    <a:lnTo>
                      <a:pt x="406" y="327"/>
                    </a:lnTo>
                    <a:lnTo>
                      <a:pt x="398" y="358"/>
                    </a:lnTo>
                    <a:lnTo>
                      <a:pt x="393" y="385"/>
                    </a:lnTo>
                    <a:lnTo>
                      <a:pt x="392" y="396"/>
                    </a:lnTo>
                    <a:lnTo>
                      <a:pt x="392" y="406"/>
                    </a:lnTo>
                    <a:lnTo>
                      <a:pt x="394" y="413"/>
                    </a:lnTo>
                    <a:lnTo>
                      <a:pt x="397" y="420"/>
                    </a:lnTo>
                    <a:lnTo>
                      <a:pt x="399" y="421"/>
                    </a:lnTo>
                    <a:lnTo>
                      <a:pt x="402" y="423"/>
                    </a:lnTo>
                    <a:lnTo>
                      <a:pt x="404" y="423"/>
                    </a:lnTo>
                    <a:lnTo>
                      <a:pt x="408" y="425"/>
                    </a:lnTo>
                    <a:lnTo>
                      <a:pt x="416" y="423"/>
                    </a:lnTo>
                    <a:lnTo>
                      <a:pt x="426" y="420"/>
                    </a:lnTo>
                    <a:lnTo>
                      <a:pt x="452" y="412"/>
                    </a:lnTo>
                    <a:lnTo>
                      <a:pt x="478" y="401"/>
                    </a:lnTo>
                    <a:lnTo>
                      <a:pt x="504" y="390"/>
                    </a:lnTo>
                    <a:lnTo>
                      <a:pt x="529" y="378"/>
                    </a:lnTo>
                    <a:lnTo>
                      <a:pt x="569" y="358"/>
                    </a:lnTo>
                    <a:lnTo>
                      <a:pt x="584" y="351"/>
                    </a:lnTo>
                    <a:lnTo>
                      <a:pt x="580" y="362"/>
                    </a:lnTo>
                    <a:lnTo>
                      <a:pt x="569" y="391"/>
                    </a:lnTo>
                    <a:lnTo>
                      <a:pt x="553" y="432"/>
                    </a:lnTo>
                    <a:lnTo>
                      <a:pt x="535" y="479"/>
                    </a:lnTo>
                    <a:lnTo>
                      <a:pt x="532" y="487"/>
                    </a:lnTo>
                    <a:lnTo>
                      <a:pt x="527" y="496"/>
                    </a:lnTo>
                    <a:lnTo>
                      <a:pt x="519" y="508"/>
                    </a:lnTo>
                    <a:lnTo>
                      <a:pt x="509" y="521"/>
                    </a:lnTo>
                    <a:lnTo>
                      <a:pt x="485" y="553"/>
                    </a:lnTo>
                    <a:lnTo>
                      <a:pt x="454" y="589"/>
                    </a:lnTo>
                    <a:lnTo>
                      <a:pt x="419" y="631"/>
                    </a:lnTo>
                    <a:lnTo>
                      <a:pt x="379" y="673"/>
                    </a:lnTo>
                    <a:lnTo>
                      <a:pt x="337" y="718"/>
                    </a:lnTo>
                    <a:lnTo>
                      <a:pt x="293" y="760"/>
                    </a:lnTo>
                    <a:lnTo>
                      <a:pt x="250" y="802"/>
                    </a:lnTo>
                    <a:lnTo>
                      <a:pt x="206" y="839"/>
                    </a:lnTo>
                    <a:lnTo>
                      <a:pt x="185" y="856"/>
                    </a:lnTo>
                    <a:lnTo>
                      <a:pt x="163" y="871"/>
                    </a:lnTo>
                    <a:lnTo>
                      <a:pt x="145" y="885"/>
                    </a:lnTo>
                    <a:lnTo>
                      <a:pt x="126" y="898"/>
                    </a:lnTo>
                    <a:lnTo>
                      <a:pt x="107" y="908"/>
                    </a:lnTo>
                    <a:lnTo>
                      <a:pt x="91" y="915"/>
                    </a:lnTo>
                    <a:lnTo>
                      <a:pt x="76" y="920"/>
                    </a:lnTo>
                    <a:lnTo>
                      <a:pt x="62" y="923"/>
                    </a:lnTo>
                    <a:lnTo>
                      <a:pt x="51" y="923"/>
                    </a:lnTo>
                    <a:lnTo>
                      <a:pt x="40" y="920"/>
                    </a:lnTo>
                    <a:lnTo>
                      <a:pt x="32" y="914"/>
                    </a:lnTo>
                    <a:lnTo>
                      <a:pt x="26" y="904"/>
                    </a:lnTo>
                    <a:lnTo>
                      <a:pt x="21" y="891"/>
                    </a:lnTo>
                    <a:lnTo>
                      <a:pt x="16" y="878"/>
                    </a:lnTo>
                    <a:lnTo>
                      <a:pt x="12" y="861"/>
                    </a:lnTo>
                    <a:lnTo>
                      <a:pt x="9" y="845"/>
                    </a:lnTo>
                    <a:lnTo>
                      <a:pt x="4" y="806"/>
                    </a:lnTo>
                    <a:lnTo>
                      <a:pt x="1" y="764"/>
                    </a:lnTo>
                    <a:lnTo>
                      <a:pt x="0" y="719"/>
                    </a:lnTo>
                    <a:lnTo>
                      <a:pt x="0" y="672"/>
                    </a:lnTo>
                    <a:lnTo>
                      <a:pt x="1" y="624"/>
                    </a:lnTo>
                    <a:lnTo>
                      <a:pt x="4" y="577"/>
                    </a:lnTo>
                    <a:lnTo>
                      <a:pt x="10" y="487"/>
                    </a:lnTo>
                    <a:lnTo>
                      <a:pt x="17" y="412"/>
                    </a:lnTo>
                    <a:lnTo>
                      <a:pt x="24" y="360"/>
                    </a:lnTo>
                    <a:lnTo>
                      <a:pt x="26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3" name="Freeform 285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4" name="Freeform 286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5" name="Freeform 287"/>
              <p:cNvSpPr>
                <a:spLocks/>
              </p:cNvSpPr>
              <p:nvPr/>
            </p:nvSpPr>
            <p:spPr bwMode="auto">
              <a:xfrm>
                <a:off x="3788" y="1273"/>
                <a:ext cx="49" cy="193"/>
              </a:xfrm>
              <a:custGeom>
                <a:avLst/>
                <a:gdLst>
                  <a:gd name="T0" fmla="*/ 0 w 245"/>
                  <a:gd name="T1" fmla="*/ 0 h 961"/>
                  <a:gd name="T2" fmla="*/ 0 w 245"/>
                  <a:gd name="T3" fmla="*/ 0 h 961"/>
                  <a:gd name="T4" fmla="*/ 0 w 245"/>
                  <a:gd name="T5" fmla="*/ 0 h 961"/>
                  <a:gd name="T6" fmla="*/ 0 w 245"/>
                  <a:gd name="T7" fmla="*/ 0 h 961"/>
                  <a:gd name="T8" fmla="*/ 0 w 245"/>
                  <a:gd name="T9" fmla="*/ 0 h 961"/>
                  <a:gd name="T10" fmla="*/ 0 w 245"/>
                  <a:gd name="T11" fmla="*/ 0 h 961"/>
                  <a:gd name="T12" fmla="*/ 0 w 245"/>
                  <a:gd name="T13" fmla="*/ 0 h 961"/>
                  <a:gd name="T14" fmla="*/ 0 w 245"/>
                  <a:gd name="T15" fmla="*/ 0 h 961"/>
                  <a:gd name="T16" fmla="*/ 0 w 245"/>
                  <a:gd name="T17" fmla="*/ 0 h 961"/>
                  <a:gd name="T18" fmla="*/ 0 w 245"/>
                  <a:gd name="T19" fmla="*/ 0 h 961"/>
                  <a:gd name="T20" fmla="*/ 0 w 245"/>
                  <a:gd name="T21" fmla="*/ 0 h 961"/>
                  <a:gd name="T22" fmla="*/ 0 w 245"/>
                  <a:gd name="T23" fmla="*/ 0 h 961"/>
                  <a:gd name="T24" fmla="*/ 0 w 245"/>
                  <a:gd name="T25" fmla="*/ 0 h 961"/>
                  <a:gd name="T26" fmla="*/ 0 w 245"/>
                  <a:gd name="T27" fmla="*/ 0 h 961"/>
                  <a:gd name="T28" fmla="*/ 0 w 245"/>
                  <a:gd name="T29" fmla="*/ 0 h 961"/>
                  <a:gd name="T30" fmla="*/ 0 w 245"/>
                  <a:gd name="T31" fmla="*/ 0 h 961"/>
                  <a:gd name="T32" fmla="*/ 0 w 245"/>
                  <a:gd name="T33" fmla="*/ 0 h 961"/>
                  <a:gd name="T34" fmla="*/ 0 w 245"/>
                  <a:gd name="T35" fmla="*/ 0 h 961"/>
                  <a:gd name="T36" fmla="*/ 0 w 245"/>
                  <a:gd name="T37" fmla="*/ 0 h 961"/>
                  <a:gd name="T38" fmla="*/ 0 w 245"/>
                  <a:gd name="T39" fmla="*/ 0 h 961"/>
                  <a:gd name="T40" fmla="*/ 0 w 245"/>
                  <a:gd name="T41" fmla="*/ 0 h 961"/>
                  <a:gd name="T42" fmla="*/ 0 w 245"/>
                  <a:gd name="T43" fmla="*/ 0 h 961"/>
                  <a:gd name="T44" fmla="*/ 0 w 245"/>
                  <a:gd name="T45" fmla="*/ 0 h 961"/>
                  <a:gd name="T46" fmla="*/ 0 w 245"/>
                  <a:gd name="T47" fmla="*/ 0 h 961"/>
                  <a:gd name="T48" fmla="*/ 0 w 245"/>
                  <a:gd name="T49" fmla="*/ 0 h 961"/>
                  <a:gd name="T50" fmla="*/ 0 w 245"/>
                  <a:gd name="T51" fmla="*/ 0 h 961"/>
                  <a:gd name="T52" fmla="*/ 0 w 245"/>
                  <a:gd name="T53" fmla="*/ 0 h 961"/>
                  <a:gd name="T54" fmla="*/ 0 w 245"/>
                  <a:gd name="T55" fmla="*/ 0 h 961"/>
                  <a:gd name="T56" fmla="*/ 0 w 245"/>
                  <a:gd name="T57" fmla="*/ 0 h 961"/>
                  <a:gd name="T58" fmla="*/ 0 w 245"/>
                  <a:gd name="T59" fmla="*/ 0 h 961"/>
                  <a:gd name="T60" fmla="*/ 0 w 245"/>
                  <a:gd name="T61" fmla="*/ 0 h 961"/>
                  <a:gd name="T62" fmla="*/ 0 w 245"/>
                  <a:gd name="T63" fmla="*/ 0 h 961"/>
                  <a:gd name="T64" fmla="*/ 0 w 245"/>
                  <a:gd name="T65" fmla="*/ 0 h 961"/>
                  <a:gd name="T66" fmla="*/ 0 w 245"/>
                  <a:gd name="T67" fmla="*/ 0 h 961"/>
                  <a:gd name="T68" fmla="*/ 0 w 245"/>
                  <a:gd name="T69" fmla="*/ 0 h 961"/>
                  <a:gd name="T70" fmla="*/ 0 w 245"/>
                  <a:gd name="T71" fmla="*/ 0 h 961"/>
                  <a:gd name="T72" fmla="*/ 0 w 245"/>
                  <a:gd name="T73" fmla="*/ 0 h 961"/>
                  <a:gd name="T74" fmla="*/ 0 w 245"/>
                  <a:gd name="T75" fmla="*/ 0 h 961"/>
                  <a:gd name="T76" fmla="*/ 0 w 245"/>
                  <a:gd name="T77" fmla="*/ 0 h 961"/>
                  <a:gd name="T78" fmla="*/ 0 w 245"/>
                  <a:gd name="T79" fmla="*/ 0 h 961"/>
                  <a:gd name="T80" fmla="*/ 0 w 245"/>
                  <a:gd name="T81" fmla="*/ 0 h 961"/>
                  <a:gd name="T82" fmla="*/ 0 w 245"/>
                  <a:gd name="T83" fmla="*/ 0 h 961"/>
                  <a:gd name="T84" fmla="*/ 0 w 245"/>
                  <a:gd name="T85" fmla="*/ 0 h 961"/>
                  <a:gd name="T86" fmla="*/ 0 w 245"/>
                  <a:gd name="T87" fmla="*/ 0 h 961"/>
                  <a:gd name="T88" fmla="*/ 0 w 245"/>
                  <a:gd name="T89" fmla="*/ 0 h 961"/>
                  <a:gd name="T90" fmla="*/ 0 w 245"/>
                  <a:gd name="T91" fmla="*/ 0 h 961"/>
                  <a:gd name="T92" fmla="*/ 0 w 245"/>
                  <a:gd name="T93" fmla="*/ 0 h 961"/>
                  <a:gd name="T94" fmla="*/ 0 w 245"/>
                  <a:gd name="T95" fmla="*/ 0 h 961"/>
                  <a:gd name="T96" fmla="*/ 0 w 245"/>
                  <a:gd name="T97" fmla="*/ 0 h 961"/>
                  <a:gd name="T98" fmla="*/ 0 w 245"/>
                  <a:gd name="T99" fmla="*/ 0 h 961"/>
                  <a:gd name="T100" fmla="*/ 0 w 245"/>
                  <a:gd name="T101" fmla="*/ 0 h 961"/>
                  <a:gd name="T102" fmla="*/ 0 w 245"/>
                  <a:gd name="T103" fmla="*/ 0 h 961"/>
                  <a:gd name="T104" fmla="*/ 0 w 245"/>
                  <a:gd name="T105" fmla="*/ 0 h 961"/>
                  <a:gd name="T106" fmla="*/ 0 w 245"/>
                  <a:gd name="T107" fmla="*/ 0 h 9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45"/>
                  <a:gd name="T163" fmla="*/ 0 h 961"/>
                  <a:gd name="T164" fmla="*/ 245 w 245"/>
                  <a:gd name="T165" fmla="*/ 961 h 9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45" h="961">
                    <a:moveTo>
                      <a:pt x="110" y="55"/>
                    </a:moveTo>
                    <a:lnTo>
                      <a:pt x="104" y="66"/>
                    </a:lnTo>
                    <a:lnTo>
                      <a:pt x="96" y="80"/>
                    </a:lnTo>
                    <a:lnTo>
                      <a:pt x="89" y="96"/>
                    </a:lnTo>
                    <a:lnTo>
                      <a:pt x="81" y="113"/>
                    </a:lnTo>
                    <a:lnTo>
                      <a:pt x="65" y="156"/>
                    </a:lnTo>
                    <a:lnTo>
                      <a:pt x="49" y="204"/>
                    </a:lnTo>
                    <a:lnTo>
                      <a:pt x="41" y="232"/>
                    </a:lnTo>
                    <a:lnTo>
                      <a:pt x="34" y="259"/>
                    </a:lnTo>
                    <a:lnTo>
                      <a:pt x="26" y="288"/>
                    </a:lnTo>
                    <a:lnTo>
                      <a:pt x="20" y="318"/>
                    </a:lnTo>
                    <a:lnTo>
                      <a:pt x="14" y="349"/>
                    </a:lnTo>
                    <a:lnTo>
                      <a:pt x="9" y="380"/>
                    </a:lnTo>
                    <a:lnTo>
                      <a:pt x="5" y="412"/>
                    </a:lnTo>
                    <a:lnTo>
                      <a:pt x="1" y="444"/>
                    </a:lnTo>
                    <a:lnTo>
                      <a:pt x="1" y="469"/>
                    </a:lnTo>
                    <a:lnTo>
                      <a:pt x="0" y="494"/>
                    </a:lnTo>
                    <a:lnTo>
                      <a:pt x="1" y="520"/>
                    </a:lnTo>
                    <a:lnTo>
                      <a:pt x="2" y="548"/>
                    </a:lnTo>
                    <a:lnTo>
                      <a:pt x="6" y="604"/>
                    </a:lnTo>
                    <a:lnTo>
                      <a:pt x="12" y="662"/>
                    </a:lnTo>
                    <a:lnTo>
                      <a:pt x="21" y="720"/>
                    </a:lnTo>
                    <a:lnTo>
                      <a:pt x="32" y="775"/>
                    </a:lnTo>
                    <a:lnTo>
                      <a:pt x="39" y="801"/>
                    </a:lnTo>
                    <a:lnTo>
                      <a:pt x="45" y="826"/>
                    </a:lnTo>
                    <a:lnTo>
                      <a:pt x="51" y="850"/>
                    </a:lnTo>
                    <a:lnTo>
                      <a:pt x="59" y="871"/>
                    </a:lnTo>
                    <a:lnTo>
                      <a:pt x="66" y="891"/>
                    </a:lnTo>
                    <a:lnTo>
                      <a:pt x="74" y="910"/>
                    </a:lnTo>
                    <a:lnTo>
                      <a:pt x="81" y="925"/>
                    </a:lnTo>
                    <a:lnTo>
                      <a:pt x="90" y="938"/>
                    </a:lnTo>
                    <a:lnTo>
                      <a:pt x="97" y="948"/>
                    </a:lnTo>
                    <a:lnTo>
                      <a:pt x="106" y="956"/>
                    </a:lnTo>
                    <a:lnTo>
                      <a:pt x="113" y="959"/>
                    </a:lnTo>
                    <a:lnTo>
                      <a:pt x="122" y="961"/>
                    </a:lnTo>
                    <a:lnTo>
                      <a:pt x="131" y="958"/>
                    </a:lnTo>
                    <a:lnTo>
                      <a:pt x="140" y="952"/>
                    </a:lnTo>
                    <a:lnTo>
                      <a:pt x="148" y="941"/>
                    </a:lnTo>
                    <a:lnTo>
                      <a:pt x="157" y="926"/>
                    </a:lnTo>
                    <a:lnTo>
                      <a:pt x="165" y="907"/>
                    </a:lnTo>
                    <a:lnTo>
                      <a:pt x="173" y="883"/>
                    </a:lnTo>
                    <a:lnTo>
                      <a:pt x="181" y="853"/>
                    </a:lnTo>
                    <a:lnTo>
                      <a:pt x="190" y="820"/>
                    </a:lnTo>
                    <a:lnTo>
                      <a:pt x="205" y="750"/>
                    </a:lnTo>
                    <a:lnTo>
                      <a:pt x="217" y="687"/>
                    </a:lnTo>
                    <a:lnTo>
                      <a:pt x="227" y="631"/>
                    </a:lnTo>
                    <a:lnTo>
                      <a:pt x="233" y="583"/>
                    </a:lnTo>
                    <a:lnTo>
                      <a:pt x="240" y="539"/>
                    </a:lnTo>
                    <a:lnTo>
                      <a:pt x="242" y="500"/>
                    </a:lnTo>
                    <a:lnTo>
                      <a:pt x="245" y="466"/>
                    </a:lnTo>
                    <a:lnTo>
                      <a:pt x="245" y="437"/>
                    </a:lnTo>
                    <a:lnTo>
                      <a:pt x="245" y="410"/>
                    </a:lnTo>
                    <a:lnTo>
                      <a:pt x="243" y="387"/>
                    </a:lnTo>
                    <a:lnTo>
                      <a:pt x="242" y="365"/>
                    </a:lnTo>
                    <a:lnTo>
                      <a:pt x="240" y="345"/>
                    </a:lnTo>
                    <a:lnTo>
                      <a:pt x="236" y="309"/>
                    </a:lnTo>
                    <a:lnTo>
                      <a:pt x="233" y="272"/>
                    </a:lnTo>
                    <a:lnTo>
                      <a:pt x="233" y="253"/>
                    </a:lnTo>
                    <a:lnTo>
                      <a:pt x="233" y="238"/>
                    </a:lnTo>
                    <a:lnTo>
                      <a:pt x="232" y="226"/>
                    </a:lnTo>
                    <a:lnTo>
                      <a:pt x="230" y="217"/>
                    </a:lnTo>
                    <a:lnTo>
                      <a:pt x="227" y="211"/>
                    </a:lnTo>
                    <a:lnTo>
                      <a:pt x="225" y="208"/>
                    </a:lnTo>
                    <a:lnTo>
                      <a:pt x="222" y="209"/>
                    </a:lnTo>
                    <a:lnTo>
                      <a:pt x="220" y="213"/>
                    </a:lnTo>
                    <a:lnTo>
                      <a:pt x="216" y="222"/>
                    </a:lnTo>
                    <a:lnTo>
                      <a:pt x="212" y="233"/>
                    </a:lnTo>
                    <a:lnTo>
                      <a:pt x="208" y="248"/>
                    </a:lnTo>
                    <a:lnTo>
                      <a:pt x="205" y="267"/>
                    </a:lnTo>
                    <a:lnTo>
                      <a:pt x="197" y="318"/>
                    </a:lnTo>
                    <a:lnTo>
                      <a:pt x="190" y="385"/>
                    </a:lnTo>
                    <a:lnTo>
                      <a:pt x="186" y="422"/>
                    </a:lnTo>
                    <a:lnTo>
                      <a:pt x="182" y="454"/>
                    </a:lnTo>
                    <a:lnTo>
                      <a:pt x="176" y="480"/>
                    </a:lnTo>
                    <a:lnTo>
                      <a:pt x="170" y="503"/>
                    </a:lnTo>
                    <a:lnTo>
                      <a:pt x="163" y="520"/>
                    </a:lnTo>
                    <a:lnTo>
                      <a:pt x="157" y="531"/>
                    </a:lnTo>
                    <a:lnTo>
                      <a:pt x="153" y="536"/>
                    </a:lnTo>
                    <a:lnTo>
                      <a:pt x="150" y="539"/>
                    </a:lnTo>
                    <a:lnTo>
                      <a:pt x="146" y="541"/>
                    </a:lnTo>
                    <a:lnTo>
                      <a:pt x="142" y="541"/>
                    </a:lnTo>
                    <a:lnTo>
                      <a:pt x="138" y="540"/>
                    </a:lnTo>
                    <a:lnTo>
                      <a:pt x="136" y="539"/>
                    </a:lnTo>
                    <a:lnTo>
                      <a:pt x="132" y="535"/>
                    </a:lnTo>
                    <a:lnTo>
                      <a:pt x="130" y="531"/>
                    </a:lnTo>
                    <a:lnTo>
                      <a:pt x="123" y="518"/>
                    </a:lnTo>
                    <a:lnTo>
                      <a:pt x="118" y="500"/>
                    </a:lnTo>
                    <a:lnTo>
                      <a:pt x="115" y="476"/>
                    </a:lnTo>
                    <a:lnTo>
                      <a:pt x="112" y="448"/>
                    </a:lnTo>
                    <a:lnTo>
                      <a:pt x="110" y="414"/>
                    </a:lnTo>
                    <a:lnTo>
                      <a:pt x="110" y="375"/>
                    </a:lnTo>
                    <a:lnTo>
                      <a:pt x="112" y="333"/>
                    </a:lnTo>
                    <a:lnTo>
                      <a:pt x="116" y="290"/>
                    </a:lnTo>
                    <a:lnTo>
                      <a:pt x="120" y="248"/>
                    </a:lnTo>
                    <a:lnTo>
                      <a:pt x="125" y="207"/>
                    </a:lnTo>
                    <a:lnTo>
                      <a:pt x="136" y="131"/>
                    </a:lnTo>
                    <a:lnTo>
                      <a:pt x="146" y="66"/>
                    </a:lnTo>
                    <a:lnTo>
                      <a:pt x="148" y="41"/>
                    </a:lnTo>
                    <a:lnTo>
                      <a:pt x="151" y="21"/>
                    </a:lnTo>
                    <a:lnTo>
                      <a:pt x="151" y="13"/>
                    </a:lnTo>
                    <a:lnTo>
                      <a:pt x="151" y="7"/>
                    </a:lnTo>
                    <a:lnTo>
                      <a:pt x="150" y="2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3" y="1"/>
                    </a:lnTo>
                    <a:lnTo>
                      <a:pt x="141" y="3"/>
                    </a:lnTo>
                    <a:lnTo>
                      <a:pt x="136" y="8"/>
                    </a:lnTo>
                    <a:lnTo>
                      <a:pt x="125" y="27"/>
                    </a:lnTo>
                    <a:lnTo>
                      <a:pt x="110" y="5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6" name="Freeform 288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7" name="Freeform 289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8" name="Freeform 290"/>
              <p:cNvSpPr>
                <a:spLocks/>
              </p:cNvSpPr>
              <p:nvPr/>
            </p:nvSpPr>
            <p:spPr bwMode="auto">
              <a:xfrm>
                <a:off x="3707" y="1279"/>
                <a:ext cx="52" cy="166"/>
              </a:xfrm>
              <a:custGeom>
                <a:avLst/>
                <a:gdLst>
                  <a:gd name="T0" fmla="*/ 0 w 258"/>
                  <a:gd name="T1" fmla="*/ 0 h 827"/>
                  <a:gd name="T2" fmla="*/ 0 w 258"/>
                  <a:gd name="T3" fmla="*/ 0 h 827"/>
                  <a:gd name="T4" fmla="*/ 0 w 258"/>
                  <a:gd name="T5" fmla="*/ 0 h 827"/>
                  <a:gd name="T6" fmla="*/ 0 w 258"/>
                  <a:gd name="T7" fmla="*/ 0 h 827"/>
                  <a:gd name="T8" fmla="*/ 0 w 258"/>
                  <a:gd name="T9" fmla="*/ 0 h 827"/>
                  <a:gd name="T10" fmla="*/ 0 w 258"/>
                  <a:gd name="T11" fmla="*/ 0 h 827"/>
                  <a:gd name="T12" fmla="*/ 0 w 258"/>
                  <a:gd name="T13" fmla="*/ 0 h 827"/>
                  <a:gd name="T14" fmla="*/ 0 w 258"/>
                  <a:gd name="T15" fmla="*/ 0 h 827"/>
                  <a:gd name="T16" fmla="*/ 0 w 258"/>
                  <a:gd name="T17" fmla="*/ 0 h 827"/>
                  <a:gd name="T18" fmla="*/ 0 w 258"/>
                  <a:gd name="T19" fmla="*/ 0 h 827"/>
                  <a:gd name="T20" fmla="*/ 0 w 258"/>
                  <a:gd name="T21" fmla="*/ 0 h 827"/>
                  <a:gd name="T22" fmla="*/ 0 w 258"/>
                  <a:gd name="T23" fmla="*/ 0 h 827"/>
                  <a:gd name="T24" fmla="*/ 0 w 258"/>
                  <a:gd name="T25" fmla="*/ 0 h 827"/>
                  <a:gd name="T26" fmla="*/ 0 w 258"/>
                  <a:gd name="T27" fmla="*/ 0 h 827"/>
                  <a:gd name="T28" fmla="*/ 0 w 258"/>
                  <a:gd name="T29" fmla="*/ 0 h 827"/>
                  <a:gd name="T30" fmla="*/ 0 w 258"/>
                  <a:gd name="T31" fmla="*/ 0 h 827"/>
                  <a:gd name="T32" fmla="*/ 0 w 258"/>
                  <a:gd name="T33" fmla="*/ 0 h 827"/>
                  <a:gd name="T34" fmla="*/ 0 w 258"/>
                  <a:gd name="T35" fmla="*/ 0 h 827"/>
                  <a:gd name="T36" fmla="*/ 0 w 258"/>
                  <a:gd name="T37" fmla="*/ 0 h 827"/>
                  <a:gd name="T38" fmla="*/ 0 w 258"/>
                  <a:gd name="T39" fmla="*/ 0 h 827"/>
                  <a:gd name="T40" fmla="*/ 0 w 258"/>
                  <a:gd name="T41" fmla="*/ 0 h 827"/>
                  <a:gd name="T42" fmla="*/ 0 w 258"/>
                  <a:gd name="T43" fmla="*/ 0 h 827"/>
                  <a:gd name="T44" fmla="*/ 0 w 258"/>
                  <a:gd name="T45" fmla="*/ 0 h 827"/>
                  <a:gd name="T46" fmla="*/ 0 w 258"/>
                  <a:gd name="T47" fmla="*/ 0 h 827"/>
                  <a:gd name="T48" fmla="*/ 0 w 258"/>
                  <a:gd name="T49" fmla="*/ 0 h 827"/>
                  <a:gd name="T50" fmla="*/ 0 w 258"/>
                  <a:gd name="T51" fmla="*/ 0 h 827"/>
                  <a:gd name="T52" fmla="*/ 0 w 258"/>
                  <a:gd name="T53" fmla="*/ 0 h 827"/>
                  <a:gd name="T54" fmla="*/ 0 w 258"/>
                  <a:gd name="T55" fmla="*/ 0 h 827"/>
                  <a:gd name="T56" fmla="*/ 0 w 258"/>
                  <a:gd name="T57" fmla="*/ 0 h 827"/>
                  <a:gd name="T58" fmla="*/ 0 w 258"/>
                  <a:gd name="T59" fmla="*/ 0 h 827"/>
                  <a:gd name="T60" fmla="*/ 0 w 258"/>
                  <a:gd name="T61" fmla="*/ 0 h 827"/>
                  <a:gd name="T62" fmla="*/ 0 w 258"/>
                  <a:gd name="T63" fmla="*/ 0 h 827"/>
                  <a:gd name="T64" fmla="*/ 0 w 258"/>
                  <a:gd name="T65" fmla="*/ 0 h 827"/>
                  <a:gd name="T66" fmla="*/ 0 w 258"/>
                  <a:gd name="T67" fmla="*/ 0 h 827"/>
                  <a:gd name="T68" fmla="*/ 0 w 258"/>
                  <a:gd name="T69" fmla="*/ 0 h 827"/>
                  <a:gd name="T70" fmla="*/ 0 w 258"/>
                  <a:gd name="T71" fmla="*/ 0 h 827"/>
                  <a:gd name="T72" fmla="*/ 0 w 258"/>
                  <a:gd name="T73" fmla="*/ 0 h 827"/>
                  <a:gd name="T74" fmla="*/ 0 w 258"/>
                  <a:gd name="T75" fmla="*/ 0 h 827"/>
                  <a:gd name="T76" fmla="*/ 0 w 258"/>
                  <a:gd name="T77" fmla="*/ 0 h 827"/>
                  <a:gd name="T78" fmla="*/ 0 w 258"/>
                  <a:gd name="T79" fmla="*/ 0 h 827"/>
                  <a:gd name="T80" fmla="*/ 0 w 258"/>
                  <a:gd name="T81" fmla="*/ 0 h 827"/>
                  <a:gd name="T82" fmla="*/ 0 w 258"/>
                  <a:gd name="T83" fmla="*/ 0 h 827"/>
                  <a:gd name="T84" fmla="*/ 0 w 258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827"/>
                  <a:gd name="T131" fmla="*/ 258 w 258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827">
                    <a:moveTo>
                      <a:pt x="119" y="38"/>
                    </a:moveTo>
                    <a:lnTo>
                      <a:pt x="101" y="78"/>
                    </a:lnTo>
                    <a:lnTo>
                      <a:pt x="80" y="132"/>
                    </a:lnTo>
                    <a:lnTo>
                      <a:pt x="67" y="164"/>
                    </a:lnTo>
                    <a:lnTo>
                      <a:pt x="56" y="198"/>
                    </a:lnTo>
                    <a:lnTo>
                      <a:pt x="45" y="234"/>
                    </a:lnTo>
                    <a:lnTo>
                      <a:pt x="33" y="272"/>
                    </a:lnTo>
                    <a:lnTo>
                      <a:pt x="23" y="312"/>
                    </a:lnTo>
                    <a:lnTo>
                      <a:pt x="15" y="353"/>
                    </a:lnTo>
                    <a:lnTo>
                      <a:pt x="8" y="394"/>
                    </a:lnTo>
                    <a:lnTo>
                      <a:pt x="3" y="436"/>
                    </a:lnTo>
                    <a:lnTo>
                      <a:pt x="1" y="458"/>
                    </a:lnTo>
                    <a:lnTo>
                      <a:pt x="1" y="479"/>
                    </a:lnTo>
                    <a:lnTo>
                      <a:pt x="0" y="500"/>
                    </a:lnTo>
                    <a:lnTo>
                      <a:pt x="1" y="520"/>
                    </a:lnTo>
                    <a:lnTo>
                      <a:pt x="2" y="541"/>
                    </a:lnTo>
                    <a:lnTo>
                      <a:pt x="3" y="561"/>
                    </a:lnTo>
                    <a:lnTo>
                      <a:pt x="7" y="582"/>
                    </a:lnTo>
                    <a:lnTo>
                      <a:pt x="11" y="602"/>
                    </a:lnTo>
                    <a:lnTo>
                      <a:pt x="18" y="641"/>
                    </a:lnTo>
                    <a:lnTo>
                      <a:pt x="26" y="675"/>
                    </a:lnTo>
                    <a:lnTo>
                      <a:pt x="35" y="705"/>
                    </a:lnTo>
                    <a:lnTo>
                      <a:pt x="43" y="730"/>
                    </a:lnTo>
                    <a:lnTo>
                      <a:pt x="52" y="752"/>
                    </a:lnTo>
                    <a:lnTo>
                      <a:pt x="61" y="771"/>
                    </a:lnTo>
                    <a:lnTo>
                      <a:pt x="70" y="786"/>
                    </a:lnTo>
                    <a:lnTo>
                      <a:pt x="80" y="798"/>
                    </a:lnTo>
                    <a:lnTo>
                      <a:pt x="88" y="808"/>
                    </a:lnTo>
                    <a:lnTo>
                      <a:pt x="97" y="816"/>
                    </a:lnTo>
                    <a:lnTo>
                      <a:pt x="106" y="821"/>
                    </a:lnTo>
                    <a:lnTo>
                      <a:pt x="114" y="825"/>
                    </a:lnTo>
                    <a:lnTo>
                      <a:pt x="122" y="826"/>
                    </a:lnTo>
                    <a:lnTo>
                      <a:pt x="129" y="827"/>
                    </a:lnTo>
                    <a:lnTo>
                      <a:pt x="137" y="826"/>
                    </a:lnTo>
                    <a:lnTo>
                      <a:pt x="144" y="825"/>
                    </a:lnTo>
                    <a:lnTo>
                      <a:pt x="179" y="825"/>
                    </a:lnTo>
                    <a:lnTo>
                      <a:pt x="217" y="823"/>
                    </a:lnTo>
                    <a:lnTo>
                      <a:pt x="226" y="822"/>
                    </a:lnTo>
                    <a:lnTo>
                      <a:pt x="234" y="818"/>
                    </a:lnTo>
                    <a:lnTo>
                      <a:pt x="242" y="812"/>
                    </a:lnTo>
                    <a:lnTo>
                      <a:pt x="247" y="805"/>
                    </a:lnTo>
                    <a:lnTo>
                      <a:pt x="252" y="795"/>
                    </a:lnTo>
                    <a:lnTo>
                      <a:pt x="255" y="781"/>
                    </a:lnTo>
                    <a:lnTo>
                      <a:pt x="258" y="765"/>
                    </a:lnTo>
                    <a:lnTo>
                      <a:pt x="258" y="746"/>
                    </a:lnTo>
                    <a:lnTo>
                      <a:pt x="254" y="700"/>
                    </a:lnTo>
                    <a:lnTo>
                      <a:pt x="248" y="647"/>
                    </a:lnTo>
                    <a:lnTo>
                      <a:pt x="240" y="591"/>
                    </a:lnTo>
                    <a:lnTo>
                      <a:pt x="232" y="534"/>
                    </a:lnTo>
                    <a:lnTo>
                      <a:pt x="223" y="478"/>
                    </a:lnTo>
                    <a:lnTo>
                      <a:pt x="217" y="423"/>
                    </a:lnTo>
                    <a:lnTo>
                      <a:pt x="214" y="398"/>
                    </a:lnTo>
                    <a:lnTo>
                      <a:pt x="213" y="373"/>
                    </a:lnTo>
                    <a:lnTo>
                      <a:pt x="213" y="350"/>
                    </a:lnTo>
                    <a:lnTo>
                      <a:pt x="213" y="330"/>
                    </a:lnTo>
                    <a:lnTo>
                      <a:pt x="213" y="314"/>
                    </a:lnTo>
                    <a:lnTo>
                      <a:pt x="213" y="302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07" y="299"/>
                    </a:lnTo>
                    <a:lnTo>
                      <a:pt x="204" y="308"/>
                    </a:lnTo>
                    <a:lnTo>
                      <a:pt x="202" y="320"/>
                    </a:lnTo>
                    <a:lnTo>
                      <a:pt x="196" y="354"/>
                    </a:lnTo>
                    <a:lnTo>
                      <a:pt x="191" y="397"/>
                    </a:lnTo>
                    <a:lnTo>
                      <a:pt x="187" y="448"/>
                    </a:lnTo>
                    <a:lnTo>
                      <a:pt x="183" y="504"/>
                    </a:lnTo>
                    <a:lnTo>
                      <a:pt x="182" y="529"/>
                    </a:lnTo>
                    <a:lnTo>
                      <a:pt x="179" y="551"/>
                    </a:lnTo>
                    <a:lnTo>
                      <a:pt x="177" y="569"/>
                    </a:lnTo>
                    <a:lnTo>
                      <a:pt x="173" y="582"/>
                    </a:lnTo>
                    <a:lnTo>
                      <a:pt x="168" y="594"/>
                    </a:lnTo>
                    <a:lnTo>
                      <a:pt x="164" y="600"/>
                    </a:lnTo>
                    <a:lnTo>
                      <a:pt x="162" y="602"/>
                    </a:lnTo>
                    <a:lnTo>
                      <a:pt x="159" y="605"/>
                    </a:lnTo>
                    <a:lnTo>
                      <a:pt x="157" y="605"/>
                    </a:lnTo>
                    <a:lnTo>
                      <a:pt x="154" y="605"/>
                    </a:lnTo>
                    <a:lnTo>
                      <a:pt x="149" y="604"/>
                    </a:lnTo>
                    <a:lnTo>
                      <a:pt x="144" y="599"/>
                    </a:lnTo>
                    <a:lnTo>
                      <a:pt x="141" y="591"/>
                    </a:lnTo>
                    <a:lnTo>
                      <a:pt x="137" y="580"/>
                    </a:lnTo>
                    <a:lnTo>
                      <a:pt x="133" y="568"/>
                    </a:lnTo>
                    <a:lnTo>
                      <a:pt x="131" y="554"/>
                    </a:lnTo>
                    <a:lnTo>
                      <a:pt x="129" y="536"/>
                    </a:lnTo>
                    <a:lnTo>
                      <a:pt x="129" y="518"/>
                    </a:lnTo>
                    <a:lnTo>
                      <a:pt x="127" y="479"/>
                    </a:lnTo>
                    <a:lnTo>
                      <a:pt x="126" y="441"/>
                    </a:lnTo>
                    <a:lnTo>
                      <a:pt x="124" y="404"/>
                    </a:lnTo>
                    <a:lnTo>
                      <a:pt x="124" y="368"/>
                    </a:lnTo>
                    <a:lnTo>
                      <a:pt x="126" y="332"/>
                    </a:lnTo>
                    <a:lnTo>
                      <a:pt x="128" y="297"/>
                    </a:lnTo>
                    <a:lnTo>
                      <a:pt x="133" y="264"/>
                    </a:lnTo>
                    <a:lnTo>
                      <a:pt x="139" y="232"/>
                    </a:lnTo>
                    <a:lnTo>
                      <a:pt x="142" y="219"/>
                    </a:lnTo>
                    <a:lnTo>
                      <a:pt x="142" y="212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39" y="209"/>
                    </a:lnTo>
                    <a:lnTo>
                      <a:pt x="138" y="211"/>
                    </a:lnTo>
                    <a:lnTo>
                      <a:pt x="131" y="222"/>
                    </a:lnTo>
                    <a:lnTo>
                      <a:pt x="119" y="238"/>
                    </a:lnTo>
                    <a:lnTo>
                      <a:pt x="114" y="247"/>
                    </a:lnTo>
                    <a:lnTo>
                      <a:pt x="109" y="254"/>
                    </a:lnTo>
                    <a:lnTo>
                      <a:pt x="106" y="259"/>
                    </a:lnTo>
                    <a:lnTo>
                      <a:pt x="102" y="262"/>
                    </a:lnTo>
                    <a:lnTo>
                      <a:pt x="101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4"/>
                    </a:lnTo>
                    <a:lnTo>
                      <a:pt x="101" y="244"/>
                    </a:lnTo>
                    <a:lnTo>
                      <a:pt x="104" y="227"/>
                    </a:lnTo>
                    <a:lnTo>
                      <a:pt x="111" y="189"/>
                    </a:lnTo>
                    <a:lnTo>
                      <a:pt x="113" y="162"/>
                    </a:lnTo>
                    <a:lnTo>
                      <a:pt x="116" y="142"/>
                    </a:lnTo>
                    <a:lnTo>
                      <a:pt x="116" y="127"/>
                    </a:lnTo>
                    <a:lnTo>
                      <a:pt x="117" y="114"/>
                    </a:lnTo>
                    <a:lnTo>
                      <a:pt x="117" y="104"/>
                    </a:lnTo>
                    <a:lnTo>
                      <a:pt x="119" y="93"/>
                    </a:lnTo>
                    <a:lnTo>
                      <a:pt x="124" y="78"/>
                    </a:lnTo>
                    <a:lnTo>
                      <a:pt x="129" y="61"/>
                    </a:lnTo>
                    <a:lnTo>
                      <a:pt x="136" y="41"/>
                    </a:lnTo>
                    <a:lnTo>
                      <a:pt x="141" y="23"/>
                    </a:lnTo>
                    <a:lnTo>
                      <a:pt x="144" y="8"/>
                    </a:lnTo>
                    <a:lnTo>
                      <a:pt x="144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41" y="1"/>
                    </a:lnTo>
                    <a:lnTo>
                      <a:pt x="133" y="13"/>
                    </a:lnTo>
                    <a:lnTo>
                      <a:pt x="119" y="3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09" name="Freeform 291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0" name="Freeform 292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1" name="Freeform 293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2" name="Freeform 294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3" name="Freeform 295"/>
              <p:cNvSpPr>
                <a:spLocks/>
              </p:cNvSpPr>
              <p:nvPr/>
            </p:nvSpPr>
            <p:spPr bwMode="auto">
              <a:xfrm>
                <a:off x="3970" y="1433"/>
                <a:ext cx="171" cy="141"/>
              </a:xfrm>
              <a:custGeom>
                <a:avLst/>
                <a:gdLst>
                  <a:gd name="T0" fmla="*/ 0 w 856"/>
                  <a:gd name="T1" fmla="*/ 0 h 702"/>
                  <a:gd name="T2" fmla="*/ 0 w 856"/>
                  <a:gd name="T3" fmla="*/ 0 h 702"/>
                  <a:gd name="T4" fmla="*/ 0 w 856"/>
                  <a:gd name="T5" fmla="*/ 0 h 702"/>
                  <a:gd name="T6" fmla="*/ 0 w 856"/>
                  <a:gd name="T7" fmla="*/ 0 h 702"/>
                  <a:gd name="T8" fmla="*/ 0 w 856"/>
                  <a:gd name="T9" fmla="*/ 0 h 702"/>
                  <a:gd name="T10" fmla="*/ 0 w 856"/>
                  <a:gd name="T11" fmla="*/ 0 h 702"/>
                  <a:gd name="T12" fmla="*/ 0 w 856"/>
                  <a:gd name="T13" fmla="*/ 0 h 702"/>
                  <a:gd name="T14" fmla="*/ 0 w 856"/>
                  <a:gd name="T15" fmla="*/ 0 h 702"/>
                  <a:gd name="T16" fmla="*/ 0 w 856"/>
                  <a:gd name="T17" fmla="*/ 0 h 702"/>
                  <a:gd name="T18" fmla="*/ 0 w 856"/>
                  <a:gd name="T19" fmla="*/ 0 h 702"/>
                  <a:gd name="T20" fmla="*/ 0 w 856"/>
                  <a:gd name="T21" fmla="*/ 0 h 702"/>
                  <a:gd name="T22" fmla="*/ 0 w 856"/>
                  <a:gd name="T23" fmla="*/ 0 h 702"/>
                  <a:gd name="T24" fmla="*/ 0 w 856"/>
                  <a:gd name="T25" fmla="*/ 0 h 702"/>
                  <a:gd name="T26" fmla="*/ 0 w 856"/>
                  <a:gd name="T27" fmla="*/ 0 h 702"/>
                  <a:gd name="T28" fmla="*/ 0 w 856"/>
                  <a:gd name="T29" fmla="*/ 0 h 702"/>
                  <a:gd name="T30" fmla="*/ 0 w 856"/>
                  <a:gd name="T31" fmla="*/ 0 h 702"/>
                  <a:gd name="T32" fmla="*/ 0 w 856"/>
                  <a:gd name="T33" fmla="*/ 0 h 702"/>
                  <a:gd name="T34" fmla="*/ 0 w 856"/>
                  <a:gd name="T35" fmla="*/ 0 h 702"/>
                  <a:gd name="T36" fmla="*/ 0 w 856"/>
                  <a:gd name="T37" fmla="*/ 0 h 702"/>
                  <a:gd name="T38" fmla="*/ 0 w 856"/>
                  <a:gd name="T39" fmla="*/ 0 h 702"/>
                  <a:gd name="T40" fmla="*/ 0 w 856"/>
                  <a:gd name="T41" fmla="*/ 0 h 702"/>
                  <a:gd name="T42" fmla="*/ 0 w 856"/>
                  <a:gd name="T43" fmla="*/ 0 h 702"/>
                  <a:gd name="T44" fmla="*/ 0 w 856"/>
                  <a:gd name="T45" fmla="*/ 0 h 702"/>
                  <a:gd name="T46" fmla="*/ 0 w 856"/>
                  <a:gd name="T47" fmla="*/ 0 h 702"/>
                  <a:gd name="T48" fmla="*/ 0 w 856"/>
                  <a:gd name="T49" fmla="*/ 0 h 702"/>
                  <a:gd name="T50" fmla="*/ 0 w 856"/>
                  <a:gd name="T51" fmla="*/ 0 h 702"/>
                  <a:gd name="T52" fmla="*/ 0 w 856"/>
                  <a:gd name="T53" fmla="*/ 0 h 702"/>
                  <a:gd name="T54" fmla="*/ 0 w 856"/>
                  <a:gd name="T55" fmla="*/ 0 h 702"/>
                  <a:gd name="T56" fmla="*/ 0 w 856"/>
                  <a:gd name="T57" fmla="*/ 0 h 702"/>
                  <a:gd name="T58" fmla="*/ 0 w 856"/>
                  <a:gd name="T59" fmla="*/ 0 h 702"/>
                  <a:gd name="T60" fmla="*/ 0 w 856"/>
                  <a:gd name="T61" fmla="*/ 0 h 702"/>
                  <a:gd name="T62" fmla="*/ 0 w 856"/>
                  <a:gd name="T63" fmla="*/ 0 h 702"/>
                  <a:gd name="T64" fmla="*/ 0 w 856"/>
                  <a:gd name="T65" fmla="*/ 0 h 702"/>
                  <a:gd name="T66" fmla="*/ 0 w 856"/>
                  <a:gd name="T67" fmla="*/ 0 h 702"/>
                  <a:gd name="T68" fmla="*/ 0 w 856"/>
                  <a:gd name="T69" fmla="*/ 0 h 702"/>
                  <a:gd name="T70" fmla="*/ 0 w 856"/>
                  <a:gd name="T71" fmla="*/ 0 h 702"/>
                  <a:gd name="T72" fmla="*/ 0 w 856"/>
                  <a:gd name="T73" fmla="*/ 0 h 702"/>
                  <a:gd name="T74" fmla="*/ 0 w 856"/>
                  <a:gd name="T75" fmla="*/ 0 h 702"/>
                  <a:gd name="T76" fmla="*/ 0 w 856"/>
                  <a:gd name="T77" fmla="*/ 0 h 702"/>
                  <a:gd name="T78" fmla="*/ 0 w 856"/>
                  <a:gd name="T79" fmla="*/ 0 h 702"/>
                  <a:gd name="T80" fmla="*/ 0 w 856"/>
                  <a:gd name="T81" fmla="*/ 0 h 702"/>
                  <a:gd name="T82" fmla="*/ 0 w 856"/>
                  <a:gd name="T83" fmla="*/ 0 h 702"/>
                  <a:gd name="T84" fmla="*/ 0 w 856"/>
                  <a:gd name="T85" fmla="*/ 0 h 702"/>
                  <a:gd name="T86" fmla="*/ 0 w 856"/>
                  <a:gd name="T87" fmla="*/ 0 h 702"/>
                  <a:gd name="T88" fmla="*/ 0 w 856"/>
                  <a:gd name="T89" fmla="*/ 0 h 702"/>
                  <a:gd name="T90" fmla="*/ 0 w 856"/>
                  <a:gd name="T91" fmla="*/ 0 h 702"/>
                  <a:gd name="T92" fmla="*/ 0 w 856"/>
                  <a:gd name="T93" fmla="*/ 0 h 702"/>
                  <a:gd name="T94" fmla="*/ 0 w 856"/>
                  <a:gd name="T95" fmla="*/ 0 h 702"/>
                  <a:gd name="T96" fmla="*/ 0 w 856"/>
                  <a:gd name="T97" fmla="*/ 0 h 7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702"/>
                  <a:gd name="T149" fmla="*/ 856 w 856"/>
                  <a:gd name="T150" fmla="*/ 702 h 7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702">
                    <a:moveTo>
                      <a:pt x="401" y="45"/>
                    </a:moveTo>
                    <a:lnTo>
                      <a:pt x="416" y="38"/>
                    </a:lnTo>
                    <a:lnTo>
                      <a:pt x="454" y="25"/>
                    </a:lnTo>
                    <a:lnTo>
                      <a:pt x="479" y="16"/>
                    </a:lnTo>
                    <a:lnTo>
                      <a:pt x="505" y="10"/>
                    </a:lnTo>
                    <a:lnTo>
                      <a:pt x="532" y="3"/>
                    </a:lnTo>
                    <a:lnTo>
                      <a:pt x="559" y="0"/>
                    </a:lnTo>
                    <a:lnTo>
                      <a:pt x="554" y="1"/>
                    </a:lnTo>
                    <a:lnTo>
                      <a:pt x="540" y="6"/>
                    </a:lnTo>
                    <a:lnTo>
                      <a:pt x="531" y="10"/>
                    </a:lnTo>
                    <a:lnTo>
                      <a:pt x="521" y="16"/>
                    </a:lnTo>
                    <a:lnTo>
                      <a:pt x="511" y="22"/>
                    </a:lnTo>
                    <a:lnTo>
                      <a:pt x="501" y="30"/>
                    </a:lnTo>
                    <a:lnTo>
                      <a:pt x="491" y="40"/>
                    </a:lnTo>
                    <a:lnTo>
                      <a:pt x="484" y="51"/>
                    </a:lnTo>
                    <a:lnTo>
                      <a:pt x="480" y="57"/>
                    </a:lnTo>
                    <a:lnTo>
                      <a:pt x="476" y="65"/>
                    </a:lnTo>
                    <a:lnTo>
                      <a:pt x="474" y="72"/>
                    </a:lnTo>
                    <a:lnTo>
                      <a:pt x="471" y="80"/>
                    </a:lnTo>
                    <a:lnTo>
                      <a:pt x="470" y="88"/>
                    </a:lnTo>
                    <a:lnTo>
                      <a:pt x="469" y="97"/>
                    </a:lnTo>
                    <a:lnTo>
                      <a:pt x="469" y="107"/>
                    </a:lnTo>
                    <a:lnTo>
                      <a:pt x="469" y="117"/>
                    </a:lnTo>
                    <a:lnTo>
                      <a:pt x="470" y="127"/>
                    </a:lnTo>
                    <a:lnTo>
                      <a:pt x="473" y="138"/>
                    </a:lnTo>
                    <a:lnTo>
                      <a:pt x="476" y="151"/>
                    </a:lnTo>
                    <a:lnTo>
                      <a:pt x="480" y="163"/>
                    </a:lnTo>
                    <a:lnTo>
                      <a:pt x="474" y="181"/>
                    </a:lnTo>
                    <a:lnTo>
                      <a:pt x="456" y="226"/>
                    </a:lnTo>
                    <a:lnTo>
                      <a:pt x="434" y="281"/>
                    </a:lnTo>
                    <a:lnTo>
                      <a:pt x="411" y="332"/>
                    </a:lnTo>
                    <a:lnTo>
                      <a:pt x="405" y="343"/>
                    </a:lnTo>
                    <a:lnTo>
                      <a:pt x="401" y="353"/>
                    </a:lnTo>
                    <a:lnTo>
                      <a:pt x="400" y="363"/>
                    </a:lnTo>
                    <a:lnTo>
                      <a:pt x="400" y="370"/>
                    </a:lnTo>
                    <a:lnTo>
                      <a:pt x="401" y="378"/>
                    </a:lnTo>
                    <a:lnTo>
                      <a:pt x="405" y="384"/>
                    </a:lnTo>
                    <a:lnTo>
                      <a:pt x="410" y="388"/>
                    </a:lnTo>
                    <a:lnTo>
                      <a:pt x="418" y="392"/>
                    </a:lnTo>
                    <a:lnTo>
                      <a:pt x="425" y="393"/>
                    </a:lnTo>
                    <a:lnTo>
                      <a:pt x="435" y="394"/>
                    </a:lnTo>
                    <a:lnTo>
                      <a:pt x="446" y="393"/>
                    </a:lnTo>
                    <a:lnTo>
                      <a:pt x="458" y="390"/>
                    </a:lnTo>
                    <a:lnTo>
                      <a:pt x="471" y="387"/>
                    </a:lnTo>
                    <a:lnTo>
                      <a:pt x="486" y="382"/>
                    </a:lnTo>
                    <a:lnTo>
                      <a:pt x="502" y="374"/>
                    </a:lnTo>
                    <a:lnTo>
                      <a:pt x="520" y="365"/>
                    </a:lnTo>
                    <a:lnTo>
                      <a:pt x="531" y="360"/>
                    </a:lnTo>
                    <a:lnTo>
                      <a:pt x="561" y="347"/>
                    </a:lnTo>
                    <a:lnTo>
                      <a:pt x="606" y="324"/>
                    </a:lnTo>
                    <a:lnTo>
                      <a:pt x="660" y="296"/>
                    </a:lnTo>
                    <a:lnTo>
                      <a:pt x="688" y="281"/>
                    </a:lnTo>
                    <a:lnTo>
                      <a:pt x="717" y="264"/>
                    </a:lnTo>
                    <a:lnTo>
                      <a:pt x="745" y="248"/>
                    </a:lnTo>
                    <a:lnTo>
                      <a:pt x="772" y="231"/>
                    </a:lnTo>
                    <a:lnTo>
                      <a:pt x="797" y="213"/>
                    </a:lnTo>
                    <a:lnTo>
                      <a:pt x="819" y="196"/>
                    </a:lnTo>
                    <a:lnTo>
                      <a:pt x="839" y="179"/>
                    </a:lnTo>
                    <a:lnTo>
                      <a:pt x="856" y="163"/>
                    </a:lnTo>
                    <a:lnTo>
                      <a:pt x="846" y="171"/>
                    </a:lnTo>
                    <a:lnTo>
                      <a:pt x="819" y="192"/>
                    </a:lnTo>
                    <a:lnTo>
                      <a:pt x="778" y="224"/>
                    </a:lnTo>
                    <a:lnTo>
                      <a:pt x="726" y="263"/>
                    </a:lnTo>
                    <a:lnTo>
                      <a:pt x="667" y="307"/>
                    </a:lnTo>
                    <a:lnTo>
                      <a:pt x="604" y="350"/>
                    </a:lnTo>
                    <a:lnTo>
                      <a:pt x="571" y="373"/>
                    </a:lnTo>
                    <a:lnTo>
                      <a:pt x="539" y="393"/>
                    </a:lnTo>
                    <a:lnTo>
                      <a:pt x="506" y="413"/>
                    </a:lnTo>
                    <a:lnTo>
                      <a:pt x="475" y="430"/>
                    </a:lnTo>
                    <a:lnTo>
                      <a:pt x="461" y="438"/>
                    </a:lnTo>
                    <a:lnTo>
                      <a:pt x="450" y="445"/>
                    </a:lnTo>
                    <a:lnTo>
                      <a:pt x="440" y="453"/>
                    </a:lnTo>
                    <a:lnTo>
                      <a:pt x="433" y="459"/>
                    </a:lnTo>
                    <a:lnTo>
                      <a:pt x="428" y="464"/>
                    </a:lnTo>
                    <a:lnTo>
                      <a:pt x="424" y="469"/>
                    </a:lnTo>
                    <a:lnTo>
                      <a:pt x="421" y="473"/>
                    </a:lnTo>
                    <a:lnTo>
                      <a:pt x="421" y="478"/>
                    </a:lnTo>
                    <a:lnTo>
                      <a:pt x="423" y="480"/>
                    </a:lnTo>
                    <a:lnTo>
                      <a:pt x="424" y="483"/>
                    </a:lnTo>
                    <a:lnTo>
                      <a:pt x="428" y="485"/>
                    </a:lnTo>
                    <a:lnTo>
                      <a:pt x="433" y="488"/>
                    </a:lnTo>
                    <a:lnTo>
                      <a:pt x="444" y="490"/>
                    </a:lnTo>
                    <a:lnTo>
                      <a:pt x="460" y="490"/>
                    </a:lnTo>
                    <a:lnTo>
                      <a:pt x="478" y="490"/>
                    </a:lnTo>
                    <a:lnTo>
                      <a:pt x="496" y="488"/>
                    </a:lnTo>
                    <a:lnTo>
                      <a:pt x="515" y="484"/>
                    </a:lnTo>
                    <a:lnTo>
                      <a:pt x="534" y="480"/>
                    </a:lnTo>
                    <a:lnTo>
                      <a:pt x="552" y="475"/>
                    </a:lnTo>
                    <a:lnTo>
                      <a:pt x="567" y="469"/>
                    </a:lnTo>
                    <a:lnTo>
                      <a:pt x="574" y="465"/>
                    </a:lnTo>
                    <a:lnTo>
                      <a:pt x="580" y="462"/>
                    </a:lnTo>
                    <a:lnTo>
                      <a:pt x="585" y="459"/>
                    </a:lnTo>
                    <a:lnTo>
                      <a:pt x="589" y="455"/>
                    </a:lnTo>
                    <a:lnTo>
                      <a:pt x="596" y="447"/>
                    </a:lnTo>
                    <a:lnTo>
                      <a:pt x="606" y="438"/>
                    </a:lnTo>
                    <a:lnTo>
                      <a:pt x="616" y="429"/>
                    </a:lnTo>
                    <a:lnTo>
                      <a:pt x="629" y="420"/>
                    </a:lnTo>
                    <a:lnTo>
                      <a:pt x="656" y="404"/>
                    </a:lnTo>
                    <a:lnTo>
                      <a:pt x="683" y="389"/>
                    </a:lnTo>
                    <a:lnTo>
                      <a:pt x="731" y="365"/>
                    </a:lnTo>
                    <a:lnTo>
                      <a:pt x="752" y="355"/>
                    </a:lnTo>
                    <a:lnTo>
                      <a:pt x="747" y="363"/>
                    </a:lnTo>
                    <a:lnTo>
                      <a:pt x="731" y="379"/>
                    </a:lnTo>
                    <a:lnTo>
                      <a:pt x="720" y="392"/>
                    </a:lnTo>
                    <a:lnTo>
                      <a:pt x="706" y="404"/>
                    </a:lnTo>
                    <a:lnTo>
                      <a:pt x="688" y="419"/>
                    </a:lnTo>
                    <a:lnTo>
                      <a:pt x="670" y="435"/>
                    </a:lnTo>
                    <a:lnTo>
                      <a:pt x="650" y="452"/>
                    </a:lnTo>
                    <a:lnTo>
                      <a:pt x="626" y="469"/>
                    </a:lnTo>
                    <a:lnTo>
                      <a:pt x="600" y="485"/>
                    </a:lnTo>
                    <a:lnTo>
                      <a:pt x="572" y="501"/>
                    </a:lnTo>
                    <a:lnTo>
                      <a:pt x="542" y="518"/>
                    </a:lnTo>
                    <a:lnTo>
                      <a:pt x="511" y="533"/>
                    </a:lnTo>
                    <a:lnTo>
                      <a:pt x="476" y="546"/>
                    </a:lnTo>
                    <a:lnTo>
                      <a:pt x="440" y="559"/>
                    </a:lnTo>
                    <a:lnTo>
                      <a:pt x="400" y="571"/>
                    </a:lnTo>
                    <a:lnTo>
                      <a:pt x="356" y="589"/>
                    </a:lnTo>
                    <a:lnTo>
                      <a:pt x="308" y="609"/>
                    </a:lnTo>
                    <a:lnTo>
                      <a:pt x="259" y="630"/>
                    </a:lnTo>
                    <a:lnTo>
                      <a:pt x="210" y="651"/>
                    </a:lnTo>
                    <a:lnTo>
                      <a:pt x="162" y="670"/>
                    </a:lnTo>
                    <a:lnTo>
                      <a:pt x="139" y="679"/>
                    </a:lnTo>
                    <a:lnTo>
                      <a:pt x="118" y="686"/>
                    </a:lnTo>
                    <a:lnTo>
                      <a:pt x="98" y="692"/>
                    </a:lnTo>
                    <a:lnTo>
                      <a:pt x="78" y="697"/>
                    </a:lnTo>
                    <a:lnTo>
                      <a:pt x="61" y="701"/>
                    </a:lnTo>
                    <a:lnTo>
                      <a:pt x="46" y="702"/>
                    </a:lnTo>
                    <a:lnTo>
                      <a:pt x="32" y="702"/>
                    </a:lnTo>
                    <a:lnTo>
                      <a:pt x="21" y="700"/>
                    </a:lnTo>
                    <a:lnTo>
                      <a:pt x="11" y="696"/>
                    </a:lnTo>
                    <a:lnTo>
                      <a:pt x="5" y="689"/>
                    </a:lnTo>
                    <a:lnTo>
                      <a:pt x="1" y="679"/>
                    </a:lnTo>
                    <a:lnTo>
                      <a:pt x="0" y="666"/>
                    </a:lnTo>
                    <a:lnTo>
                      <a:pt x="2" y="651"/>
                    </a:lnTo>
                    <a:lnTo>
                      <a:pt x="8" y="631"/>
                    </a:lnTo>
                    <a:lnTo>
                      <a:pt x="17" y="610"/>
                    </a:lnTo>
                    <a:lnTo>
                      <a:pt x="31" y="584"/>
                    </a:lnTo>
                    <a:lnTo>
                      <a:pt x="47" y="554"/>
                    </a:lnTo>
                    <a:lnTo>
                      <a:pt x="68" y="520"/>
                    </a:lnTo>
                    <a:lnTo>
                      <a:pt x="94" y="483"/>
                    </a:lnTo>
                    <a:lnTo>
                      <a:pt x="124" y="440"/>
                    </a:lnTo>
                    <a:lnTo>
                      <a:pt x="235" y="287"/>
                    </a:lnTo>
                    <a:lnTo>
                      <a:pt x="313" y="178"/>
                    </a:lnTo>
                    <a:lnTo>
                      <a:pt x="364" y="107"/>
                    </a:lnTo>
                    <a:lnTo>
                      <a:pt x="393" y="65"/>
                    </a:lnTo>
                    <a:lnTo>
                      <a:pt x="405" y="45"/>
                    </a:lnTo>
                    <a:lnTo>
                      <a:pt x="406" y="40"/>
                    </a:lnTo>
                    <a:lnTo>
                      <a:pt x="403" y="42"/>
                    </a:lnTo>
                    <a:lnTo>
                      <a:pt x="401" y="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4" name="Freeform 296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5" name="Freeform 297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6" name="Freeform 298"/>
              <p:cNvSpPr>
                <a:spLocks/>
              </p:cNvSpPr>
              <p:nvPr/>
            </p:nvSpPr>
            <p:spPr bwMode="auto">
              <a:xfrm>
                <a:off x="4038" y="1576"/>
                <a:ext cx="179" cy="99"/>
              </a:xfrm>
              <a:custGeom>
                <a:avLst/>
                <a:gdLst>
                  <a:gd name="T0" fmla="*/ 0 w 895"/>
                  <a:gd name="T1" fmla="*/ 0 h 496"/>
                  <a:gd name="T2" fmla="*/ 0 w 895"/>
                  <a:gd name="T3" fmla="*/ 0 h 496"/>
                  <a:gd name="T4" fmla="*/ 0 w 895"/>
                  <a:gd name="T5" fmla="*/ 0 h 496"/>
                  <a:gd name="T6" fmla="*/ 0 w 895"/>
                  <a:gd name="T7" fmla="*/ 0 h 496"/>
                  <a:gd name="T8" fmla="*/ 0 w 895"/>
                  <a:gd name="T9" fmla="*/ 0 h 496"/>
                  <a:gd name="T10" fmla="*/ 0 w 895"/>
                  <a:gd name="T11" fmla="*/ 0 h 496"/>
                  <a:gd name="T12" fmla="*/ 0 w 895"/>
                  <a:gd name="T13" fmla="*/ 0 h 496"/>
                  <a:gd name="T14" fmla="*/ 0 w 895"/>
                  <a:gd name="T15" fmla="*/ 0 h 496"/>
                  <a:gd name="T16" fmla="*/ 0 w 895"/>
                  <a:gd name="T17" fmla="*/ 0 h 496"/>
                  <a:gd name="T18" fmla="*/ 0 w 895"/>
                  <a:gd name="T19" fmla="*/ 0 h 496"/>
                  <a:gd name="T20" fmla="*/ 0 w 895"/>
                  <a:gd name="T21" fmla="*/ 0 h 496"/>
                  <a:gd name="T22" fmla="*/ 0 w 895"/>
                  <a:gd name="T23" fmla="*/ 0 h 496"/>
                  <a:gd name="T24" fmla="*/ 0 w 895"/>
                  <a:gd name="T25" fmla="*/ 0 h 496"/>
                  <a:gd name="T26" fmla="*/ 0 w 895"/>
                  <a:gd name="T27" fmla="*/ 0 h 496"/>
                  <a:gd name="T28" fmla="*/ 0 w 895"/>
                  <a:gd name="T29" fmla="*/ 0 h 496"/>
                  <a:gd name="T30" fmla="*/ 0 w 895"/>
                  <a:gd name="T31" fmla="*/ 0 h 496"/>
                  <a:gd name="T32" fmla="*/ 0 w 895"/>
                  <a:gd name="T33" fmla="*/ 0 h 496"/>
                  <a:gd name="T34" fmla="*/ 0 w 895"/>
                  <a:gd name="T35" fmla="*/ 0 h 496"/>
                  <a:gd name="T36" fmla="*/ 0 w 895"/>
                  <a:gd name="T37" fmla="*/ 0 h 496"/>
                  <a:gd name="T38" fmla="*/ 0 w 895"/>
                  <a:gd name="T39" fmla="*/ 0 h 496"/>
                  <a:gd name="T40" fmla="*/ 0 w 895"/>
                  <a:gd name="T41" fmla="*/ 0 h 496"/>
                  <a:gd name="T42" fmla="*/ 0 w 895"/>
                  <a:gd name="T43" fmla="*/ 0 h 496"/>
                  <a:gd name="T44" fmla="*/ 0 w 895"/>
                  <a:gd name="T45" fmla="*/ 0 h 496"/>
                  <a:gd name="T46" fmla="*/ 0 w 895"/>
                  <a:gd name="T47" fmla="*/ 0 h 496"/>
                  <a:gd name="T48" fmla="*/ 0 w 895"/>
                  <a:gd name="T49" fmla="*/ 0 h 496"/>
                  <a:gd name="T50" fmla="*/ 0 w 895"/>
                  <a:gd name="T51" fmla="*/ 0 h 496"/>
                  <a:gd name="T52" fmla="*/ 0 w 895"/>
                  <a:gd name="T53" fmla="*/ 0 h 496"/>
                  <a:gd name="T54" fmla="*/ 0 w 895"/>
                  <a:gd name="T55" fmla="*/ 0 h 496"/>
                  <a:gd name="T56" fmla="*/ 0 w 895"/>
                  <a:gd name="T57" fmla="*/ 0 h 496"/>
                  <a:gd name="T58" fmla="*/ 0 w 895"/>
                  <a:gd name="T59" fmla="*/ 0 h 496"/>
                  <a:gd name="T60" fmla="*/ 0 w 895"/>
                  <a:gd name="T61" fmla="*/ 0 h 496"/>
                  <a:gd name="T62" fmla="*/ 0 w 895"/>
                  <a:gd name="T63" fmla="*/ 0 h 496"/>
                  <a:gd name="T64" fmla="*/ 0 w 895"/>
                  <a:gd name="T65" fmla="*/ 0 h 496"/>
                  <a:gd name="T66" fmla="*/ 0 w 895"/>
                  <a:gd name="T67" fmla="*/ 0 h 496"/>
                  <a:gd name="T68" fmla="*/ 0 w 895"/>
                  <a:gd name="T69" fmla="*/ 0 h 496"/>
                  <a:gd name="T70" fmla="*/ 0 w 895"/>
                  <a:gd name="T71" fmla="*/ 0 h 496"/>
                  <a:gd name="T72" fmla="*/ 0 w 895"/>
                  <a:gd name="T73" fmla="*/ 0 h 496"/>
                  <a:gd name="T74" fmla="*/ 0 w 895"/>
                  <a:gd name="T75" fmla="*/ 0 h 496"/>
                  <a:gd name="T76" fmla="*/ 0 w 895"/>
                  <a:gd name="T77" fmla="*/ 0 h 496"/>
                  <a:gd name="T78" fmla="*/ 0 w 895"/>
                  <a:gd name="T79" fmla="*/ 0 h 496"/>
                  <a:gd name="T80" fmla="*/ 0 w 895"/>
                  <a:gd name="T81" fmla="*/ 0 h 496"/>
                  <a:gd name="T82" fmla="*/ 0 w 895"/>
                  <a:gd name="T83" fmla="*/ 0 h 496"/>
                  <a:gd name="T84" fmla="*/ 0 w 895"/>
                  <a:gd name="T85" fmla="*/ 0 h 496"/>
                  <a:gd name="T86" fmla="*/ 0 w 895"/>
                  <a:gd name="T87" fmla="*/ 0 h 496"/>
                  <a:gd name="T88" fmla="*/ 0 w 895"/>
                  <a:gd name="T89" fmla="*/ 0 h 496"/>
                  <a:gd name="T90" fmla="*/ 0 w 895"/>
                  <a:gd name="T91" fmla="*/ 0 h 496"/>
                  <a:gd name="T92" fmla="*/ 0 w 895"/>
                  <a:gd name="T93" fmla="*/ 0 h 496"/>
                  <a:gd name="T94" fmla="*/ 0 w 895"/>
                  <a:gd name="T95" fmla="*/ 0 h 496"/>
                  <a:gd name="T96" fmla="*/ 0 w 895"/>
                  <a:gd name="T97" fmla="*/ 0 h 496"/>
                  <a:gd name="T98" fmla="*/ 0 w 895"/>
                  <a:gd name="T99" fmla="*/ 0 h 496"/>
                  <a:gd name="T100" fmla="*/ 0 w 895"/>
                  <a:gd name="T101" fmla="*/ 0 h 496"/>
                  <a:gd name="T102" fmla="*/ 0 w 895"/>
                  <a:gd name="T103" fmla="*/ 0 h 496"/>
                  <a:gd name="T104" fmla="*/ 0 w 895"/>
                  <a:gd name="T105" fmla="*/ 0 h 496"/>
                  <a:gd name="T106" fmla="*/ 0 w 895"/>
                  <a:gd name="T107" fmla="*/ 0 h 496"/>
                  <a:gd name="T108" fmla="*/ 0 w 895"/>
                  <a:gd name="T109" fmla="*/ 0 h 496"/>
                  <a:gd name="T110" fmla="*/ 0 w 895"/>
                  <a:gd name="T111" fmla="*/ 0 h 496"/>
                  <a:gd name="T112" fmla="*/ 0 w 895"/>
                  <a:gd name="T113" fmla="*/ 0 h 496"/>
                  <a:gd name="T114" fmla="*/ 0 w 895"/>
                  <a:gd name="T115" fmla="*/ 0 h 496"/>
                  <a:gd name="T116" fmla="*/ 0 w 895"/>
                  <a:gd name="T117" fmla="*/ 0 h 496"/>
                  <a:gd name="T118" fmla="*/ 0 w 895"/>
                  <a:gd name="T119" fmla="*/ 0 h 4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95"/>
                  <a:gd name="T181" fmla="*/ 0 h 496"/>
                  <a:gd name="T182" fmla="*/ 895 w 895"/>
                  <a:gd name="T183" fmla="*/ 496 h 49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95" h="496">
                    <a:moveTo>
                      <a:pt x="585" y="0"/>
                    </a:moveTo>
                    <a:lnTo>
                      <a:pt x="680" y="54"/>
                    </a:lnTo>
                    <a:lnTo>
                      <a:pt x="675" y="60"/>
                    </a:lnTo>
                    <a:lnTo>
                      <a:pt x="660" y="74"/>
                    </a:lnTo>
                    <a:lnTo>
                      <a:pt x="639" y="96"/>
                    </a:lnTo>
                    <a:lnTo>
                      <a:pt x="609" y="124"/>
                    </a:lnTo>
                    <a:lnTo>
                      <a:pt x="574" y="154"/>
                    </a:lnTo>
                    <a:lnTo>
                      <a:pt x="534" y="185"/>
                    </a:lnTo>
                    <a:lnTo>
                      <a:pt x="512" y="201"/>
                    </a:lnTo>
                    <a:lnTo>
                      <a:pt x="489" y="215"/>
                    </a:lnTo>
                    <a:lnTo>
                      <a:pt x="467" y="229"/>
                    </a:lnTo>
                    <a:lnTo>
                      <a:pt x="443" y="243"/>
                    </a:lnTo>
                    <a:lnTo>
                      <a:pt x="423" y="254"/>
                    </a:lnTo>
                    <a:lnTo>
                      <a:pt x="411" y="264"/>
                    </a:lnTo>
                    <a:lnTo>
                      <a:pt x="406" y="267"/>
                    </a:lnTo>
                    <a:lnTo>
                      <a:pt x="403" y="271"/>
                    </a:lnTo>
                    <a:lnTo>
                      <a:pt x="402" y="274"/>
                    </a:lnTo>
                    <a:lnTo>
                      <a:pt x="403" y="276"/>
                    </a:lnTo>
                    <a:lnTo>
                      <a:pt x="404" y="279"/>
                    </a:lnTo>
                    <a:lnTo>
                      <a:pt x="407" y="280"/>
                    </a:lnTo>
                    <a:lnTo>
                      <a:pt x="411" y="281"/>
                    </a:lnTo>
                    <a:lnTo>
                      <a:pt x="416" y="282"/>
                    </a:lnTo>
                    <a:lnTo>
                      <a:pt x="429" y="284"/>
                    </a:lnTo>
                    <a:lnTo>
                      <a:pt x="445" y="284"/>
                    </a:lnTo>
                    <a:lnTo>
                      <a:pt x="489" y="280"/>
                    </a:lnTo>
                    <a:lnTo>
                      <a:pt x="539" y="275"/>
                    </a:lnTo>
                    <a:lnTo>
                      <a:pt x="595" y="267"/>
                    </a:lnTo>
                    <a:lnTo>
                      <a:pt x="650" y="261"/>
                    </a:lnTo>
                    <a:lnTo>
                      <a:pt x="676" y="259"/>
                    </a:lnTo>
                    <a:lnTo>
                      <a:pt x="704" y="255"/>
                    </a:lnTo>
                    <a:lnTo>
                      <a:pt x="730" y="250"/>
                    </a:lnTo>
                    <a:lnTo>
                      <a:pt x="755" y="244"/>
                    </a:lnTo>
                    <a:lnTo>
                      <a:pt x="802" y="231"/>
                    </a:lnTo>
                    <a:lnTo>
                      <a:pt x="842" y="218"/>
                    </a:lnTo>
                    <a:lnTo>
                      <a:pt x="872" y="206"/>
                    </a:lnTo>
                    <a:lnTo>
                      <a:pt x="891" y="200"/>
                    </a:lnTo>
                    <a:lnTo>
                      <a:pt x="895" y="199"/>
                    </a:lnTo>
                    <a:lnTo>
                      <a:pt x="891" y="203"/>
                    </a:lnTo>
                    <a:lnTo>
                      <a:pt x="882" y="208"/>
                    </a:lnTo>
                    <a:lnTo>
                      <a:pt x="856" y="221"/>
                    </a:lnTo>
                    <a:lnTo>
                      <a:pt x="822" y="239"/>
                    </a:lnTo>
                    <a:lnTo>
                      <a:pt x="782" y="256"/>
                    </a:lnTo>
                    <a:lnTo>
                      <a:pt x="737" y="274"/>
                    </a:lnTo>
                    <a:lnTo>
                      <a:pt x="713" y="282"/>
                    </a:lnTo>
                    <a:lnTo>
                      <a:pt x="686" y="290"/>
                    </a:lnTo>
                    <a:lnTo>
                      <a:pt x="659" y="297"/>
                    </a:lnTo>
                    <a:lnTo>
                      <a:pt x="630" y="304"/>
                    </a:lnTo>
                    <a:lnTo>
                      <a:pt x="600" y="310"/>
                    </a:lnTo>
                    <a:lnTo>
                      <a:pt x="570" y="315"/>
                    </a:lnTo>
                    <a:lnTo>
                      <a:pt x="539" y="319"/>
                    </a:lnTo>
                    <a:lnTo>
                      <a:pt x="507" y="321"/>
                    </a:lnTo>
                    <a:lnTo>
                      <a:pt x="452" y="326"/>
                    </a:lnTo>
                    <a:lnTo>
                      <a:pt x="414" y="332"/>
                    </a:lnTo>
                    <a:lnTo>
                      <a:pt x="401" y="335"/>
                    </a:lnTo>
                    <a:lnTo>
                      <a:pt x="391" y="339"/>
                    </a:lnTo>
                    <a:lnTo>
                      <a:pt x="386" y="341"/>
                    </a:lnTo>
                    <a:lnTo>
                      <a:pt x="383" y="345"/>
                    </a:lnTo>
                    <a:lnTo>
                      <a:pt x="384" y="347"/>
                    </a:lnTo>
                    <a:lnTo>
                      <a:pt x="389" y="351"/>
                    </a:lnTo>
                    <a:lnTo>
                      <a:pt x="397" y="355"/>
                    </a:lnTo>
                    <a:lnTo>
                      <a:pt x="408" y="359"/>
                    </a:lnTo>
                    <a:lnTo>
                      <a:pt x="439" y="366"/>
                    </a:lnTo>
                    <a:lnTo>
                      <a:pt x="482" y="376"/>
                    </a:lnTo>
                    <a:lnTo>
                      <a:pt x="528" y="386"/>
                    </a:lnTo>
                    <a:lnTo>
                      <a:pt x="573" y="397"/>
                    </a:lnTo>
                    <a:lnTo>
                      <a:pt x="615" y="407"/>
                    </a:lnTo>
                    <a:lnTo>
                      <a:pt x="654" y="417"/>
                    </a:lnTo>
                    <a:lnTo>
                      <a:pt x="688" y="426"/>
                    </a:lnTo>
                    <a:lnTo>
                      <a:pt x="714" y="436"/>
                    </a:lnTo>
                    <a:lnTo>
                      <a:pt x="725" y="441"/>
                    </a:lnTo>
                    <a:lnTo>
                      <a:pt x="734" y="445"/>
                    </a:lnTo>
                    <a:lnTo>
                      <a:pt x="740" y="450"/>
                    </a:lnTo>
                    <a:lnTo>
                      <a:pt x="744" y="455"/>
                    </a:lnTo>
                    <a:lnTo>
                      <a:pt x="739" y="460"/>
                    </a:lnTo>
                    <a:lnTo>
                      <a:pt x="725" y="471"/>
                    </a:lnTo>
                    <a:lnTo>
                      <a:pt x="715" y="477"/>
                    </a:lnTo>
                    <a:lnTo>
                      <a:pt x="704" y="483"/>
                    </a:lnTo>
                    <a:lnTo>
                      <a:pt x="693" y="490"/>
                    </a:lnTo>
                    <a:lnTo>
                      <a:pt x="680" y="495"/>
                    </a:lnTo>
                    <a:lnTo>
                      <a:pt x="665" y="496"/>
                    </a:lnTo>
                    <a:lnTo>
                      <a:pt x="639" y="496"/>
                    </a:lnTo>
                    <a:lnTo>
                      <a:pt x="600" y="495"/>
                    </a:lnTo>
                    <a:lnTo>
                      <a:pt x="553" y="492"/>
                    </a:lnTo>
                    <a:lnTo>
                      <a:pt x="498" y="488"/>
                    </a:lnTo>
                    <a:lnTo>
                      <a:pt x="437" y="483"/>
                    </a:lnTo>
                    <a:lnTo>
                      <a:pt x="374" y="477"/>
                    </a:lnTo>
                    <a:lnTo>
                      <a:pt x="309" y="468"/>
                    </a:lnTo>
                    <a:lnTo>
                      <a:pt x="246" y="458"/>
                    </a:lnTo>
                    <a:lnTo>
                      <a:pt x="186" y="447"/>
                    </a:lnTo>
                    <a:lnTo>
                      <a:pt x="157" y="441"/>
                    </a:lnTo>
                    <a:lnTo>
                      <a:pt x="131" y="433"/>
                    </a:lnTo>
                    <a:lnTo>
                      <a:pt x="106" y="426"/>
                    </a:lnTo>
                    <a:lnTo>
                      <a:pt x="82" y="419"/>
                    </a:lnTo>
                    <a:lnTo>
                      <a:pt x="62" y="410"/>
                    </a:lnTo>
                    <a:lnTo>
                      <a:pt x="44" y="401"/>
                    </a:lnTo>
                    <a:lnTo>
                      <a:pt x="29" y="391"/>
                    </a:lnTo>
                    <a:lnTo>
                      <a:pt x="16" y="381"/>
                    </a:lnTo>
                    <a:lnTo>
                      <a:pt x="7" y="371"/>
                    </a:lnTo>
                    <a:lnTo>
                      <a:pt x="1" y="360"/>
                    </a:lnTo>
                    <a:lnTo>
                      <a:pt x="0" y="349"/>
                    </a:lnTo>
                    <a:lnTo>
                      <a:pt x="3" y="336"/>
                    </a:lnTo>
                    <a:lnTo>
                      <a:pt x="9" y="322"/>
                    </a:lnTo>
                    <a:lnTo>
                      <a:pt x="17" y="310"/>
                    </a:lnTo>
                    <a:lnTo>
                      <a:pt x="29" y="296"/>
                    </a:lnTo>
                    <a:lnTo>
                      <a:pt x="42" y="281"/>
                    </a:lnTo>
                    <a:lnTo>
                      <a:pt x="57" y="267"/>
                    </a:lnTo>
                    <a:lnTo>
                      <a:pt x="75" y="254"/>
                    </a:lnTo>
                    <a:lnTo>
                      <a:pt x="94" y="239"/>
                    </a:lnTo>
                    <a:lnTo>
                      <a:pt x="115" y="225"/>
                    </a:lnTo>
                    <a:lnTo>
                      <a:pt x="160" y="196"/>
                    </a:lnTo>
                    <a:lnTo>
                      <a:pt x="208" y="169"/>
                    </a:lnTo>
                    <a:lnTo>
                      <a:pt x="261" y="141"/>
                    </a:lnTo>
                    <a:lnTo>
                      <a:pt x="313" y="116"/>
                    </a:lnTo>
                    <a:lnTo>
                      <a:pt x="364" y="92"/>
                    </a:lnTo>
                    <a:lnTo>
                      <a:pt x="414" y="70"/>
                    </a:lnTo>
                    <a:lnTo>
                      <a:pt x="460" y="50"/>
                    </a:lnTo>
                    <a:lnTo>
                      <a:pt x="502" y="33"/>
                    </a:lnTo>
                    <a:lnTo>
                      <a:pt x="563" y="9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7" name="Freeform 299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8" name="Freeform 300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19" name="Freeform 301"/>
              <p:cNvSpPr>
                <a:spLocks/>
              </p:cNvSpPr>
              <p:nvPr/>
            </p:nvSpPr>
            <p:spPr bwMode="auto">
              <a:xfrm>
                <a:off x="3918" y="1413"/>
                <a:ext cx="106" cy="132"/>
              </a:xfrm>
              <a:custGeom>
                <a:avLst/>
                <a:gdLst>
                  <a:gd name="T0" fmla="*/ 0 w 534"/>
                  <a:gd name="T1" fmla="*/ 0 h 663"/>
                  <a:gd name="T2" fmla="*/ 0 w 534"/>
                  <a:gd name="T3" fmla="*/ 0 h 663"/>
                  <a:gd name="T4" fmla="*/ 0 w 534"/>
                  <a:gd name="T5" fmla="*/ 0 h 663"/>
                  <a:gd name="T6" fmla="*/ 0 w 534"/>
                  <a:gd name="T7" fmla="*/ 0 h 663"/>
                  <a:gd name="T8" fmla="*/ 0 w 534"/>
                  <a:gd name="T9" fmla="*/ 0 h 663"/>
                  <a:gd name="T10" fmla="*/ 0 w 534"/>
                  <a:gd name="T11" fmla="*/ 0 h 663"/>
                  <a:gd name="T12" fmla="*/ 0 w 534"/>
                  <a:gd name="T13" fmla="*/ 0 h 663"/>
                  <a:gd name="T14" fmla="*/ 0 w 534"/>
                  <a:gd name="T15" fmla="*/ 0 h 663"/>
                  <a:gd name="T16" fmla="*/ 0 w 534"/>
                  <a:gd name="T17" fmla="*/ 0 h 663"/>
                  <a:gd name="T18" fmla="*/ 0 w 534"/>
                  <a:gd name="T19" fmla="*/ 0 h 663"/>
                  <a:gd name="T20" fmla="*/ 0 w 534"/>
                  <a:gd name="T21" fmla="*/ 0 h 663"/>
                  <a:gd name="T22" fmla="*/ 0 w 534"/>
                  <a:gd name="T23" fmla="*/ 0 h 663"/>
                  <a:gd name="T24" fmla="*/ 0 w 534"/>
                  <a:gd name="T25" fmla="*/ 0 h 663"/>
                  <a:gd name="T26" fmla="*/ 0 w 534"/>
                  <a:gd name="T27" fmla="*/ 0 h 663"/>
                  <a:gd name="T28" fmla="*/ 0 w 534"/>
                  <a:gd name="T29" fmla="*/ 0 h 663"/>
                  <a:gd name="T30" fmla="*/ 0 w 534"/>
                  <a:gd name="T31" fmla="*/ 0 h 663"/>
                  <a:gd name="T32" fmla="*/ 0 w 534"/>
                  <a:gd name="T33" fmla="*/ 0 h 663"/>
                  <a:gd name="T34" fmla="*/ 0 w 534"/>
                  <a:gd name="T35" fmla="*/ 0 h 663"/>
                  <a:gd name="T36" fmla="*/ 0 w 534"/>
                  <a:gd name="T37" fmla="*/ 0 h 663"/>
                  <a:gd name="T38" fmla="*/ 0 w 534"/>
                  <a:gd name="T39" fmla="*/ 0 h 663"/>
                  <a:gd name="T40" fmla="*/ 0 w 534"/>
                  <a:gd name="T41" fmla="*/ 0 h 663"/>
                  <a:gd name="T42" fmla="*/ 0 w 534"/>
                  <a:gd name="T43" fmla="*/ 0 h 663"/>
                  <a:gd name="T44" fmla="*/ 0 w 534"/>
                  <a:gd name="T45" fmla="*/ 0 h 663"/>
                  <a:gd name="T46" fmla="*/ 0 w 534"/>
                  <a:gd name="T47" fmla="*/ 0 h 663"/>
                  <a:gd name="T48" fmla="*/ 0 w 534"/>
                  <a:gd name="T49" fmla="*/ 0 h 663"/>
                  <a:gd name="T50" fmla="*/ 0 w 534"/>
                  <a:gd name="T51" fmla="*/ 0 h 663"/>
                  <a:gd name="T52" fmla="*/ 0 w 534"/>
                  <a:gd name="T53" fmla="*/ 0 h 663"/>
                  <a:gd name="T54" fmla="*/ 0 w 534"/>
                  <a:gd name="T55" fmla="*/ 0 h 663"/>
                  <a:gd name="T56" fmla="*/ 0 w 534"/>
                  <a:gd name="T57" fmla="*/ 0 h 663"/>
                  <a:gd name="T58" fmla="*/ 0 w 534"/>
                  <a:gd name="T59" fmla="*/ 0 h 663"/>
                  <a:gd name="T60" fmla="*/ 0 w 534"/>
                  <a:gd name="T61" fmla="*/ 0 h 663"/>
                  <a:gd name="T62" fmla="*/ 0 w 534"/>
                  <a:gd name="T63" fmla="*/ 0 h 663"/>
                  <a:gd name="T64" fmla="*/ 0 w 534"/>
                  <a:gd name="T65" fmla="*/ 0 h 663"/>
                  <a:gd name="T66" fmla="*/ 0 w 534"/>
                  <a:gd name="T67" fmla="*/ 0 h 663"/>
                  <a:gd name="T68" fmla="*/ 0 w 534"/>
                  <a:gd name="T69" fmla="*/ 0 h 663"/>
                  <a:gd name="T70" fmla="*/ 0 w 534"/>
                  <a:gd name="T71" fmla="*/ 0 h 663"/>
                  <a:gd name="T72" fmla="*/ 0 w 534"/>
                  <a:gd name="T73" fmla="*/ 0 h 663"/>
                  <a:gd name="T74" fmla="*/ 0 w 534"/>
                  <a:gd name="T75" fmla="*/ 0 h 663"/>
                  <a:gd name="T76" fmla="*/ 0 w 534"/>
                  <a:gd name="T77" fmla="*/ 0 h 663"/>
                  <a:gd name="T78" fmla="*/ 0 w 534"/>
                  <a:gd name="T79" fmla="*/ 0 h 663"/>
                  <a:gd name="T80" fmla="*/ 0 w 534"/>
                  <a:gd name="T81" fmla="*/ 0 h 663"/>
                  <a:gd name="T82" fmla="*/ 0 w 534"/>
                  <a:gd name="T83" fmla="*/ 0 h 663"/>
                  <a:gd name="T84" fmla="*/ 0 w 534"/>
                  <a:gd name="T85" fmla="*/ 0 h 6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4"/>
                  <a:gd name="T130" fmla="*/ 0 h 663"/>
                  <a:gd name="T131" fmla="*/ 534 w 534"/>
                  <a:gd name="T132" fmla="*/ 663 h 6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4" h="663">
                    <a:moveTo>
                      <a:pt x="25" y="341"/>
                    </a:moveTo>
                    <a:lnTo>
                      <a:pt x="27" y="346"/>
                    </a:lnTo>
                    <a:lnTo>
                      <a:pt x="37" y="357"/>
                    </a:lnTo>
                    <a:lnTo>
                      <a:pt x="45" y="365"/>
                    </a:lnTo>
                    <a:lnTo>
                      <a:pt x="53" y="371"/>
                    </a:lnTo>
                    <a:lnTo>
                      <a:pt x="63" y="377"/>
                    </a:lnTo>
                    <a:lnTo>
                      <a:pt x="76" y="382"/>
                    </a:lnTo>
                    <a:lnTo>
                      <a:pt x="82" y="383"/>
                    </a:lnTo>
                    <a:lnTo>
                      <a:pt x="90" y="385"/>
                    </a:lnTo>
                    <a:lnTo>
                      <a:pt x="97" y="386"/>
                    </a:lnTo>
                    <a:lnTo>
                      <a:pt x="106" y="385"/>
                    </a:lnTo>
                    <a:lnTo>
                      <a:pt x="115" y="385"/>
                    </a:lnTo>
                    <a:lnTo>
                      <a:pt x="123" y="383"/>
                    </a:lnTo>
                    <a:lnTo>
                      <a:pt x="133" y="381"/>
                    </a:lnTo>
                    <a:lnTo>
                      <a:pt x="143" y="377"/>
                    </a:lnTo>
                    <a:lnTo>
                      <a:pt x="155" y="372"/>
                    </a:lnTo>
                    <a:lnTo>
                      <a:pt x="165" y="367"/>
                    </a:lnTo>
                    <a:lnTo>
                      <a:pt x="177" y="361"/>
                    </a:lnTo>
                    <a:lnTo>
                      <a:pt x="188" y="352"/>
                    </a:lnTo>
                    <a:lnTo>
                      <a:pt x="201" y="343"/>
                    </a:lnTo>
                    <a:lnTo>
                      <a:pt x="214" y="332"/>
                    </a:lnTo>
                    <a:lnTo>
                      <a:pt x="228" y="321"/>
                    </a:lnTo>
                    <a:lnTo>
                      <a:pt x="242" y="307"/>
                    </a:lnTo>
                    <a:lnTo>
                      <a:pt x="294" y="252"/>
                    </a:lnTo>
                    <a:lnTo>
                      <a:pt x="345" y="199"/>
                    </a:lnTo>
                    <a:lnTo>
                      <a:pt x="395" y="147"/>
                    </a:lnTo>
                    <a:lnTo>
                      <a:pt x="439" y="100"/>
                    </a:lnTo>
                    <a:lnTo>
                      <a:pt x="478" y="60"/>
                    </a:lnTo>
                    <a:lnTo>
                      <a:pt x="508" y="28"/>
                    </a:lnTo>
                    <a:lnTo>
                      <a:pt x="526" y="8"/>
                    </a:lnTo>
                    <a:lnTo>
                      <a:pt x="534" y="0"/>
                    </a:lnTo>
                    <a:lnTo>
                      <a:pt x="524" y="13"/>
                    </a:lnTo>
                    <a:lnTo>
                      <a:pt x="498" y="44"/>
                    </a:lnTo>
                    <a:lnTo>
                      <a:pt x="460" y="91"/>
                    </a:lnTo>
                    <a:lnTo>
                      <a:pt x="417" y="149"/>
                    </a:lnTo>
                    <a:lnTo>
                      <a:pt x="370" y="210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91" y="323"/>
                    </a:lnTo>
                    <a:lnTo>
                      <a:pt x="277" y="347"/>
                    </a:lnTo>
                    <a:lnTo>
                      <a:pt x="267" y="366"/>
                    </a:lnTo>
                    <a:lnTo>
                      <a:pt x="259" y="383"/>
                    </a:lnTo>
                    <a:lnTo>
                      <a:pt x="256" y="397"/>
                    </a:lnTo>
                    <a:lnTo>
                      <a:pt x="254" y="409"/>
                    </a:lnTo>
                    <a:lnTo>
                      <a:pt x="254" y="421"/>
                    </a:lnTo>
                    <a:lnTo>
                      <a:pt x="256" y="426"/>
                    </a:lnTo>
                    <a:lnTo>
                      <a:pt x="257" y="429"/>
                    </a:lnTo>
                    <a:lnTo>
                      <a:pt x="259" y="433"/>
                    </a:lnTo>
                    <a:lnTo>
                      <a:pt x="262" y="436"/>
                    </a:lnTo>
                    <a:lnTo>
                      <a:pt x="268" y="441"/>
                    </a:lnTo>
                    <a:lnTo>
                      <a:pt x="276" y="443"/>
                    </a:lnTo>
                    <a:lnTo>
                      <a:pt x="284" y="444"/>
                    </a:lnTo>
                    <a:lnTo>
                      <a:pt x="294" y="442"/>
                    </a:lnTo>
                    <a:lnTo>
                      <a:pt x="306" y="439"/>
                    </a:lnTo>
                    <a:lnTo>
                      <a:pt x="317" y="433"/>
                    </a:lnTo>
                    <a:lnTo>
                      <a:pt x="329" y="426"/>
                    </a:lnTo>
                    <a:lnTo>
                      <a:pt x="340" y="416"/>
                    </a:lnTo>
                    <a:lnTo>
                      <a:pt x="353" y="405"/>
                    </a:lnTo>
                    <a:lnTo>
                      <a:pt x="365" y="391"/>
                    </a:lnTo>
                    <a:lnTo>
                      <a:pt x="409" y="335"/>
                    </a:lnTo>
                    <a:lnTo>
                      <a:pt x="444" y="290"/>
                    </a:lnTo>
                    <a:lnTo>
                      <a:pt x="466" y="258"/>
                    </a:lnTo>
                    <a:lnTo>
                      <a:pt x="474" y="247"/>
                    </a:lnTo>
                    <a:lnTo>
                      <a:pt x="468" y="257"/>
                    </a:lnTo>
                    <a:lnTo>
                      <a:pt x="452" y="285"/>
                    </a:lnTo>
                    <a:lnTo>
                      <a:pt x="428" y="323"/>
                    </a:lnTo>
                    <a:lnTo>
                      <a:pt x="402" y="368"/>
                    </a:lnTo>
                    <a:lnTo>
                      <a:pt x="374" y="414"/>
                    </a:lnTo>
                    <a:lnTo>
                      <a:pt x="349" y="458"/>
                    </a:lnTo>
                    <a:lnTo>
                      <a:pt x="330" y="493"/>
                    </a:lnTo>
                    <a:lnTo>
                      <a:pt x="320" y="514"/>
                    </a:lnTo>
                    <a:lnTo>
                      <a:pt x="319" y="522"/>
                    </a:lnTo>
                    <a:lnTo>
                      <a:pt x="319" y="529"/>
                    </a:lnTo>
                    <a:lnTo>
                      <a:pt x="320" y="537"/>
                    </a:lnTo>
                    <a:lnTo>
                      <a:pt x="323" y="546"/>
                    </a:lnTo>
                    <a:lnTo>
                      <a:pt x="325" y="554"/>
                    </a:lnTo>
                    <a:lnTo>
                      <a:pt x="329" y="562"/>
                    </a:lnTo>
                    <a:lnTo>
                      <a:pt x="333" y="571"/>
                    </a:lnTo>
                    <a:lnTo>
                      <a:pt x="338" y="579"/>
                    </a:lnTo>
                    <a:lnTo>
                      <a:pt x="344" y="587"/>
                    </a:lnTo>
                    <a:lnTo>
                      <a:pt x="349" y="593"/>
                    </a:lnTo>
                    <a:lnTo>
                      <a:pt x="355" y="599"/>
                    </a:lnTo>
                    <a:lnTo>
                      <a:pt x="362" y="604"/>
                    </a:lnTo>
                    <a:lnTo>
                      <a:pt x="368" y="609"/>
                    </a:lnTo>
                    <a:lnTo>
                      <a:pt x="374" y="612"/>
                    </a:lnTo>
                    <a:lnTo>
                      <a:pt x="379" y="613"/>
                    </a:lnTo>
                    <a:lnTo>
                      <a:pt x="385" y="613"/>
                    </a:lnTo>
                    <a:lnTo>
                      <a:pt x="382" y="618"/>
                    </a:lnTo>
                    <a:lnTo>
                      <a:pt x="370" y="629"/>
                    </a:lnTo>
                    <a:lnTo>
                      <a:pt x="362" y="635"/>
                    </a:lnTo>
                    <a:lnTo>
                      <a:pt x="352" y="642"/>
                    </a:lnTo>
                    <a:lnTo>
                      <a:pt x="339" y="649"/>
                    </a:lnTo>
                    <a:lnTo>
                      <a:pt x="324" y="654"/>
                    </a:lnTo>
                    <a:lnTo>
                      <a:pt x="307" y="659"/>
                    </a:lnTo>
                    <a:lnTo>
                      <a:pt x="288" y="663"/>
                    </a:lnTo>
                    <a:lnTo>
                      <a:pt x="277" y="663"/>
                    </a:lnTo>
                    <a:lnTo>
                      <a:pt x="266" y="663"/>
                    </a:lnTo>
                    <a:lnTo>
                      <a:pt x="254" y="663"/>
                    </a:lnTo>
                    <a:lnTo>
                      <a:pt x="242" y="662"/>
                    </a:lnTo>
                    <a:lnTo>
                      <a:pt x="228" y="659"/>
                    </a:lnTo>
                    <a:lnTo>
                      <a:pt x="214" y="657"/>
                    </a:lnTo>
                    <a:lnTo>
                      <a:pt x="201" y="653"/>
                    </a:lnTo>
                    <a:lnTo>
                      <a:pt x="186" y="648"/>
                    </a:lnTo>
                    <a:lnTo>
                      <a:pt x="170" y="642"/>
                    </a:lnTo>
                    <a:lnTo>
                      <a:pt x="153" y="635"/>
                    </a:lnTo>
                    <a:lnTo>
                      <a:pt x="136" y="628"/>
                    </a:lnTo>
                    <a:lnTo>
                      <a:pt x="118" y="618"/>
                    </a:lnTo>
                    <a:lnTo>
                      <a:pt x="101" y="608"/>
                    </a:lnTo>
                    <a:lnTo>
                      <a:pt x="86" y="597"/>
                    </a:lnTo>
                    <a:lnTo>
                      <a:pt x="72" y="587"/>
                    </a:lnTo>
                    <a:lnTo>
                      <a:pt x="60" y="575"/>
                    </a:lnTo>
                    <a:lnTo>
                      <a:pt x="48" y="564"/>
                    </a:lnTo>
                    <a:lnTo>
                      <a:pt x="38" y="552"/>
                    </a:lnTo>
                    <a:lnTo>
                      <a:pt x="30" y="541"/>
                    </a:lnTo>
                    <a:lnTo>
                      <a:pt x="22" y="529"/>
                    </a:lnTo>
                    <a:lnTo>
                      <a:pt x="16" y="517"/>
                    </a:lnTo>
                    <a:lnTo>
                      <a:pt x="11" y="506"/>
                    </a:lnTo>
                    <a:lnTo>
                      <a:pt x="7" y="494"/>
                    </a:lnTo>
                    <a:lnTo>
                      <a:pt x="4" y="483"/>
                    </a:lnTo>
                    <a:lnTo>
                      <a:pt x="2" y="472"/>
                    </a:lnTo>
                    <a:lnTo>
                      <a:pt x="0" y="461"/>
                    </a:lnTo>
                    <a:lnTo>
                      <a:pt x="0" y="449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401"/>
                    </a:lnTo>
                    <a:lnTo>
                      <a:pt x="7" y="383"/>
                    </a:lnTo>
                    <a:lnTo>
                      <a:pt x="12" y="370"/>
                    </a:lnTo>
                    <a:lnTo>
                      <a:pt x="21" y="348"/>
                    </a:lnTo>
                    <a:lnTo>
                      <a:pt x="25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0" name="Freeform 302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1" name="Freeform 303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2" name="Freeform 304"/>
              <p:cNvSpPr>
                <a:spLocks/>
              </p:cNvSpPr>
              <p:nvPr/>
            </p:nvSpPr>
            <p:spPr bwMode="auto">
              <a:xfrm>
                <a:off x="3825" y="1331"/>
                <a:ext cx="76" cy="180"/>
              </a:xfrm>
              <a:custGeom>
                <a:avLst/>
                <a:gdLst>
                  <a:gd name="T0" fmla="*/ 0 w 381"/>
                  <a:gd name="T1" fmla="*/ 0 h 899"/>
                  <a:gd name="T2" fmla="*/ 0 w 381"/>
                  <a:gd name="T3" fmla="*/ 0 h 899"/>
                  <a:gd name="T4" fmla="*/ 0 w 381"/>
                  <a:gd name="T5" fmla="*/ 0 h 899"/>
                  <a:gd name="T6" fmla="*/ 0 w 381"/>
                  <a:gd name="T7" fmla="*/ 0 h 899"/>
                  <a:gd name="T8" fmla="*/ 0 w 381"/>
                  <a:gd name="T9" fmla="*/ 0 h 899"/>
                  <a:gd name="T10" fmla="*/ 0 w 381"/>
                  <a:gd name="T11" fmla="*/ 0 h 899"/>
                  <a:gd name="T12" fmla="*/ 0 w 381"/>
                  <a:gd name="T13" fmla="*/ 0 h 899"/>
                  <a:gd name="T14" fmla="*/ 0 w 381"/>
                  <a:gd name="T15" fmla="*/ 0 h 899"/>
                  <a:gd name="T16" fmla="*/ 0 w 381"/>
                  <a:gd name="T17" fmla="*/ 0 h 899"/>
                  <a:gd name="T18" fmla="*/ 0 w 381"/>
                  <a:gd name="T19" fmla="*/ 0 h 899"/>
                  <a:gd name="T20" fmla="*/ 0 w 381"/>
                  <a:gd name="T21" fmla="*/ 0 h 899"/>
                  <a:gd name="T22" fmla="*/ 0 w 381"/>
                  <a:gd name="T23" fmla="*/ 0 h 899"/>
                  <a:gd name="T24" fmla="*/ 0 w 381"/>
                  <a:gd name="T25" fmla="*/ 0 h 899"/>
                  <a:gd name="T26" fmla="*/ 0 w 381"/>
                  <a:gd name="T27" fmla="*/ 0 h 899"/>
                  <a:gd name="T28" fmla="*/ 0 w 381"/>
                  <a:gd name="T29" fmla="*/ 0 h 899"/>
                  <a:gd name="T30" fmla="*/ 0 w 381"/>
                  <a:gd name="T31" fmla="*/ 0 h 899"/>
                  <a:gd name="T32" fmla="*/ 0 w 381"/>
                  <a:gd name="T33" fmla="*/ 0 h 899"/>
                  <a:gd name="T34" fmla="*/ 0 w 381"/>
                  <a:gd name="T35" fmla="*/ 0 h 899"/>
                  <a:gd name="T36" fmla="*/ 0 w 381"/>
                  <a:gd name="T37" fmla="*/ 0 h 899"/>
                  <a:gd name="T38" fmla="*/ 0 w 381"/>
                  <a:gd name="T39" fmla="*/ 0 h 899"/>
                  <a:gd name="T40" fmla="*/ 0 w 381"/>
                  <a:gd name="T41" fmla="*/ 0 h 899"/>
                  <a:gd name="T42" fmla="*/ 0 w 381"/>
                  <a:gd name="T43" fmla="*/ 0 h 899"/>
                  <a:gd name="T44" fmla="*/ 0 w 381"/>
                  <a:gd name="T45" fmla="*/ 0 h 899"/>
                  <a:gd name="T46" fmla="*/ 0 w 381"/>
                  <a:gd name="T47" fmla="*/ 0 h 899"/>
                  <a:gd name="T48" fmla="*/ 0 w 381"/>
                  <a:gd name="T49" fmla="*/ 0 h 899"/>
                  <a:gd name="T50" fmla="*/ 0 w 381"/>
                  <a:gd name="T51" fmla="*/ 0 h 899"/>
                  <a:gd name="T52" fmla="*/ 0 w 381"/>
                  <a:gd name="T53" fmla="*/ 0 h 899"/>
                  <a:gd name="T54" fmla="*/ 0 w 381"/>
                  <a:gd name="T55" fmla="*/ 0 h 899"/>
                  <a:gd name="T56" fmla="*/ 0 w 381"/>
                  <a:gd name="T57" fmla="*/ 0 h 899"/>
                  <a:gd name="T58" fmla="*/ 0 w 381"/>
                  <a:gd name="T59" fmla="*/ 0 h 899"/>
                  <a:gd name="T60" fmla="*/ 0 w 381"/>
                  <a:gd name="T61" fmla="*/ 0 h 899"/>
                  <a:gd name="T62" fmla="*/ 0 w 381"/>
                  <a:gd name="T63" fmla="*/ 0 h 899"/>
                  <a:gd name="T64" fmla="*/ 0 w 381"/>
                  <a:gd name="T65" fmla="*/ 0 h 899"/>
                  <a:gd name="T66" fmla="*/ 0 w 381"/>
                  <a:gd name="T67" fmla="*/ 0 h 899"/>
                  <a:gd name="T68" fmla="*/ 0 w 381"/>
                  <a:gd name="T69" fmla="*/ 0 h 899"/>
                  <a:gd name="T70" fmla="*/ 0 w 381"/>
                  <a:gd name="T71" fmla="*/ 0 h 899"/>
                  <a:gd name="T72" fmla="*/ 0 w 381"/>
                  <a:gd name="T73" fmla="*/ 0 h 899"/>
                  <a:gd name="T74" fmla="*/ 0 w 381"/>
                  <a:gd name="T75" fmla="*/ 0 h 899"/>
                  <a:gd name="T76" fmla="*/ 0 w 381"/>
                  <a:gd name="T77" fmla="*/ 0 h 899"/>
                  <a:gd name="T78" fmla="*/ 0 w 381"/>
                  <a:gd name="T79" fmla="*/ 0 h 899"/>
                  <a:gd name="T80" fmla="*/ 0 w 381"/>
                  <a:gd name="T81" fmla="*/ 0 h 899"/>
                  <a:gd name="T82" fmla="*/ 0 w 381"/>
                  <a:gd name="T83" fmla="*/ 0 h 899"/>
                  <a:gd name="T84" fmla="*/ 0 w 381"/>
                  <a:gd name="T85" fmla="*/ 0 h 899"/>
                  <a:gd name="T86" fmla="*/ 0 w 381"/>
                  <a:gd name="T87" fmla="*/ 0 h 899"/>
                  <a:gd name="T88" fmla="*/ 0 w 381"/>
                  <a:gd name="T89" fmla="*/ 0 h 899"/>
                  <a:gd name="T90" fmla="*/ 0 w 381"/>
                  <a:gd name="T91" fmla="*/ 0 h 899"/>
                  <a:gd name="T92" fmla="*/ 0 w 381"/>
                  <a:gd name="T93" fmla="*/ 0 h 899"/>
                  <a:gd name="T94" fmla="*/ 0 w 381"/>
                  <a:gd name="T95" fmla="*/ 0 h 8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81"/>
                  <a:gd name="T145" fmla="*/ 0 h 899"/>
                  <a:gd name="T146" fmla="*/ 381 w 381"/>
                  <a:gd name="T147" fmla="*/ 899 h 8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81" h="899">
                    <a:moveTo>
                      <a:pt x="163" y="135"/>
                    </a:moveTo>
                    <a:lnTo>
                      <a:pt x="156" y="154"/>
                    </a:lnTo>
                    <a:lnTo>
                      <a:pt x="151" y="175"/>
                    </a:lnTo>
                    <a:lnTo>
                      <a:pt x="144" y="201"/>
                    </a:lnTo>
                    <a:lnTo>
                      <a:pt x="139" y="230"/>
                    </a:lnTo>
                    <a:lnTo>
                      <a:pt x="136" y="261"/>
                    </a:lnTo>
                    <a:lnTo>
                      <a:pt x="131" y="296"/>
                    </a:lnTo>
                    <a:lnTo>
                      <a:pt x="127" y="331"/>
                    </a:lnTo>
                    <a:lnTo>
                      <a:pt x="124" y="368"/>
                    </a:lnTo>
                    <a:lnTo>
                      <a:pt x="122" y="407"/>
                    </a:lnTo>
                    <a:lnTo>
                      <a:pt x="119" y="446"/>
                    </a:lnTo>
                    <a:lnTo>
                      <a:pt x="118" y="484"/>
                    </a:lnTo>
                    <a:lnTo>
                      <a:pt x="118" y="523"/>
                    </a:lnTo>
                    <a:lnTo>
                      <a:pt x="118" y="561"/>
                    </a:lnTo>
                    <a:lnTo>
                      <a:pt x="119" y="597"/>
                    </a:lnTo>
                    <a:lnTo>
                      <a:pt x="121" y="632"/>
                    </a:lnTo>
                    <a:lnTo>
                      <a:pt x="123" y="664"/>
                    </a:lnTo>
                    <a:lnTo>
                      <a:pt x="111" y="649"/>
                    </a:lnTo>
                    <a:lnTo>
                      <a:pt x="83" y="611"/>
                    </a:lnTo>
                    <a:lnTo>
                      <a:pt x="68" y="587"/>
                    </a:lnTo>
                    <a:lnTo>
                      <a:pt x="55" y="562"/>
                    </a:lnTo>
                    <a:lnTo>
                      <a:pt x="48" y="551"/>
                    </a:lnTo>
                    <a:lnTo>
                      <a:pt x="45" y="538"/>
                    </a:lnTo>
                    <a:lnTo>
                      <a:pt x="41" y="527"/>
                    </a:lnTo>
                    <a:lnTo>
                      <a:pt x="40" y="516"/>
                    </a:lnTo>
                    <a:lnTo>
                      <a:pt x="37" y="498"/>
                    </a:lnTo>
                    <a:lnTo>
                      <a:pt x="33" y="481"/>
                    </a:lnTo>
                    <a:lnTo>
                      <a:pt x="31" y="473"/>
                    </a:lnTo>
                    <a:lnTo>
                      <a:pt x="28" y="468"/>
                    </a:lnTo>
                    <a:lnTo>
                      <a:pt x="26" y="463"/>
                    </a:lnTo>
                    <a:lnTo>
                      <a:pt x="23" y="461"/>
                    </a:lnTo>
                    <a:lnTo>
                      <a:pt x="21" y="460"/>
                    </a:lnTo>
                    <a:lnTo>
                      <a:pt x="18" y="461"/>
                    </a:lnTo>
                    <a:lnTo>
                      <a:pt x="16" y="465"/>
                    </a:lnTo>
                    <a:lnTo>
                      <a:pt x="13" y="472"/>
                    </a:lnTo>
                    <a:lnTo>
                      <a:pt x="11" y="481"/>
                    </a:lnTo>
                    <a:lnTo>
                      <a:pt x="8" y="494"/>
                    </a:lnTo>
                    <a:lnTo>
                      <a:pt x="6" y="511"/>
                    </a:lnTo>
                    <a:lnTo>
                      <a:pt x="5" y="531"/>
                    </a:lnTo>
                    <a:lnTo>
                      <a:pt x="2" y="573"/>
                    </a:lnTo>
                    <a:lnTo>
                      <a:pt x="1" y="616"/>
                    </a:lnTo>
                    <a:lnTo>
                      <a:pt x="0" y="655"/>
                    </a:lnTo>
                    <a:lnTo>
                      <a:pt x="1" y="692"/>
                    </a:lnTo>
                    <a:lnTo>
                      <a:pt x="3" y="709"/>
                    </a:lnTo>
                    <a:lnTo>
                      <a:pt x="6" y="724"/>
                    </a:lnTo>
                    <a:lnTo>
                      <a:pt x="11" y="739"/>
                    </a:lnTo>
                    <a:lnTo>
                      <a:pt x="16" y="752"/>
                    </a:lnTo>
                    <a:lnTo>
                      <a:pt x="23" y="762"/>
                    </a:lnTo>
                    <a:lnTo>
                      <a:pt x="32" y="772"/>
                    </a:lnTo>
                    <a:lnTo>
                      <a:pt x="37" y="775"/>
                    </a:lnTo>
                    <a:lnTo>
                      <a:pt x="42" y="778"/>
                    </a:lnTo>
                    <a:lnTo>
                      <a:pt x="47" y="780"/>
                    </a:lnTo>
                    <a:lnTo>
                      <a:pt x="53" y="783"/>
                    </a:lnTo>
                    <a:lnTo>
                      <a:pt x="60" y="785"/>
                    </a:lnTo>
                    <a:lnTo>
                      <a:pt x="66" y="789"/>
                    </a:lnTo>
                    <a:lnTo>
                      <a:pt x="71" y="793"/>
                    </a:lnTo>
                    <a:lnTo>
                      <a:pt x="77" y="798"/>
                    </a:lnTo>
                    <a:lnTo>
                      <a:pt x="88" y="809"/>
                    </a:lnTo>
                    <a:lnTo>
                      <a:pt x="98" y="821"/>
                    </a:lnTo>
                    <a:lnTo>
                      <a:pt x="109" y="836"/>
                    </a:lnTo>
                    <a:lnTo>
                      <a:pt x="121" y="850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1" y="883"/>
                    </a:lnTo>
                    <a:lnTo>
                      <a:pt x="157" y="888"/>
                    </a:lnTo>
                    <a:lnTo>
                      <a:pt x="164" y="891"/>
                    </a:lnTo>
                    <a:lnTo>
                      <a:pt x="171" y="895"/>
                    </a:lnTo>
                    <a:lnTo>
                      <a:pt x="178" y="898"/>
                    </a:lnTo>
                    <a:lnTo>
                      <a:pt x="186" y="899"/>
                    </a:lnTo>
                    <a:lnTo>
                      <a:pt x="194" y="899"/>
                    </a:lnTo>
                    <a:lnTo>
                      <a:pt x="203" y="899"/>
                    </a:lnTo>
                    <a:lnTo>
                      <a:pt x="212" y="896"/>
                    </a:lnTo>
                    <a:lnTo>
                      <a:pt x="220" y="893"/>
                    </a:lnTo>
                    <a:lnTo>
                      <a:pt x="230" y="888"/>
                    </a:lnTo>
                    <a:lnTo>
                      <a:pt x="240" y="881"/>
                    </a:lnTo>
                    <a:lnTo>
                      <a:pt x="250" y="873"/>
                    </a:lnTo>
                    <a:lnTo>
                      <a:pt x="262" y="863"/>
                    </a:lnTo>
                    <a:lnTo>
                      <a:pt x="274" y="851"/>
                    </a:lnTo>
                    <a:lnTo>
                      <a:pt x="287" y="838"/>
                    </a:lnTo>
                    <a:lnTo>
                      <a:pt x="303" y="815"/>
                    </a:lnTo>
                    <a:lnTo>
                      <a:pt x="317" y="793"/>
                    </a:lnTo>
                    <a:lnTo>
                      <a:pt x="328" y="770"/>
                    </a:lnTo>
                    <a:lnTo>
                      <a:pt x="338" y="748"/>
                    </a:lnTo>
                    <a:lnTo>
                      <a:pt x="347" y="724"/>
                    </a:lnTo>
                    <a:lnTo>
                      <a:pt x="353" y="700"/>
                    </a:lnTo>
                    <a:lnTo>
                      <a:pt x="359" y="678"/>
                    </a:lnTo>
                    <a:lnTo>
                      <a:pt x="363" y="654"/>
                    </a:lnTo>
                    <a:lnTo>
                      <a:pt x="369" y="611"/>
                    </a:lnTo>
                    <a:lnTo>
                      <a:pt x="373" y="569"/>
                    </a:lnTo>
                    <a:lnTo>
                      <a:pt x="375" y="532"/>
                    </a:lnTo>
                    <a:lnTo>
                      <a:pt x="380" y="501"/>
                    </a:lnTo>
                    <a:lnTo>
                      <a:pt x="381" y="486"/>
                    </a:lnTo>
                    <a:lnTo>
                      <a:pt x="381" y="470"/>
                    </a:lnTo>
                    <a:lnTo>
                      <a:pt x="380" y="450"/>
                    </a:lnTo>
                    <a:lnTo>
                      <a:pt x="379" y="430"/>
                    </a:lnTo>
                    <a:lnTo>
                      <a:pt x="375" y="388"/>
                    </a:lnTo>
                    <a:lnTo>
                      <a:pt x="369" y="350"/>
                    </a:lnTo>
                    <a:lnTo>
                      <a:pt x="363" y="317"/>
                    </a:lnTo>
                    <a:lnTo>
                      <a:pt x="356" y="295"/>
                    </a:lnTo>
                    <a:lnTo>
                      <a:pt x="354" y="289"/>
                    </a:lnTo>
                    <a:lnTo>
                      <a:pt x="352" y="287"/>
                    </a:lnTo>
                    <a:lnTo>
                      <a:pt x="350" y="291"/>
                    </a:lnTo>
                    <a:lnTo>
                      <a:pt x="350" y="299"/>
                    </a:lnTo>
                    <a:lnTo>
                      <a:pt x="352" y="337"/>
                    </a:lnTo>
                    <a:lnTo>
                      <a:pt x="352" y="377"/>
                    </a:lnTo>
                    <a:lnTo>
                      <a:pt x="349" y="420"/>
                    </a:lnTo>
                    <a:lnTo>
                      <a:pt x="345" y="462"/>
                    </a:lnTo>
                    <a:lnTo>
                      <a:pt x="340" y="503"/>
                    </a:lnTo>
                    <a:lnTo>
                      <a:pt x="333" y="543"/>
                    </a:lnTo>
                    <a:lnTo>
                      <a:pt x="325" y="581"/>
                    </a:lnTo>
                    <a:lnTo>
                      <a:pt x="318" y="616"/>
                    </a:lnTo>
                    <a:lnTo>
                      <a:pt x="309" y="646"/>
                    </a:lnTo>
                    <a:lnTo>
                      <a:pt x="299" y="672"/>
                    </a:lnTo>
                    <a:lnTo>
                      <a:pt x="295" y="682"/>
                    </a:lnTo>
                    <a:lnTo>
                      <a:pt x="290" y="692"/>
                    </a:lnTo>
                    <a:lnTo>
                      <a:pt x="285" y="698"/>
                    </a:lnTo>
                    <a:lnTo>
                      <a:pt x="282" y="704"/>
                    </a:lnTo>
                    <a:lnTo>
                      <a:pt x="277" y="708"/>
                    </a:lnTo>
                    <a:lnTo>
                      <a:pt x="273" y="709"/>
                    </a:lnTo>
                    <a:lnTo>
                      <a:pt x="269" y="708"/>
                    </a:lnTo>
                    <a:lnTo>
                      <a:pt x="265" y="705"/>
                    </a:lnTo>
                    <a:lnTo>
                      <a:pt x="262" y="700"/>
                    </a:lnTo>
                    <a:lnTo>
                      <a:pt x="258" y="693"/>
                    </a:lnTo>
                    <a:lnTo>
                      <a:pt x="254" y="683"/>
                    </a:lnTo>
                    <a:lnTo>
                      <a:pt x="252" y="669"/>
                    </a:lnTo>
                    <a:lnTo>
                      <a:pt x="253" y="655"/>
                    </a:lnTo>
                    <a:lnTo>
                      <a:pt x="254" y="617"/>
                    </a:lnTo>
                    <a:lnTo>
                      <a:pt x="258" y="561"/>
                    </a:lnTo>
                    <a:lnTo>
                      <a:pt x="263" y="494"/>
                    </a:lnTo>
                    <a:lnTo>
                      <a:pt x="269" y="423"/>
                    </a:lnTo>
                    <a:lnTo>
                      <a:pt x="274" y="355"/>
                    </a:lnTo>
                    <a:lnTo>
                      <a:pt x="280" y="295"/>
                    </a:lnTo>
                    <a:lnTo>
                      <a:pt x="287" y="250"/>
                    </a:lnTo>
                    <a:lnTo>
                      <a:pt x="290" y="210"/>
                    </a:lnTo>
                    <a:lnTo>
                      <a:pt x="294" y="164"/>
                    </a:lnTo>
                    <a:lnTo>
                      <a:pt x="295" y="116"/>
                    </a:lnTo>
                    <a:lnTo>
                      <a:pt x="295" y="71"/>
                    </a:lnTo>
                    <a:lnTo>
                      <a:pt x="294" y="34"/>
                    </a:lnTo>
                    <a:lnTo>
                      <a:pt x="293" y="9"/>
                    </a:lnTo>
                    <a:lnTo>
                      <a:pt x="290" y="1"/>
                    </a:lnTo>
                    <a:lnTo>
                      <a:pt x="289" y="0"/>
                    </a:lnTo>
                    <a:lnTo>
                      <a:pt x="288" y="3"/>
                    </a:lnTo>
                    <a:lnTo>
                      <a:pt x="287" y="11"/>
                    </a:lnTo>
                    <a:lnTo>
                      <a:pt x="283" y="38"/>
                    </a:lnTo>
                    <a:lnTo>
                      <a:pt x="280" y="68"/>
                    </a:lnTo>
                    <a:lnTo>
                      <a:pt x="279" y="100"/>
                    </a:lnTo>
                    <a:lnTo>
                      <a:pt x="277" y="134"/>
                    </a:lnTo>
                    <a:lnTo>
                      <a:pt x="273" y="167"/>
                    </a:lnTo>
                    <a:lnTo>
                      <a:pt x="268" y="202"/>
                    </a:lnTo>
                    <a:lnTo>
                      <a:pt x="265" y="220"/>
                    </a:lnTo>
                    <a:lnTo>
                      <a:pt x="262" y="236"/>
                    </a:lnTo>
                    <a:lnTo>
                      <a:pt x="257" y="254"/>
                    </a:lnTo>
                    <a:lnTo>
                      <a:pt x="252" y="269"/>
                    </a:lnTo>
                    <a:lnTo>
                      <a:pt x="245" y="287"/>
                    </a:lnTo>
                    <a:lnTo>
                      <a:pt x="240" y="311"/>
                    </a:lnTo>
                    <a:lnTo>
                      <a:pt x="234" y="338"/>
                    </a:lnTo>
                    <a:lnTo>
                      <a:pt x="228" y="370"/>
                    </a:lnTo>
                    <a:lnTo>
                      <a:pt x="215" y="437"/>
                    </a:lnTo>
                    <a:lnTo>
                      <a:pt x="203" y="503"/>
                    </a:lnTo>
                    <a:lnTo>
                      <a:pt x="197" y="534"/>
                    </a:lnTo>
                    <a:lnTo>
                      <a:pt x="192" y="562"/>
                    </a:lnTo>
                    <a:lnTo>
                      <a:pt x="186" y="584"/>
                    </a:lnTo>
                    <a:lnTo>
                      <a:pt x="181" y="602"/>
                    </a:lnTo>
                    <a:lnTo>
                      <a:pt x="178" y="607"/>
                    </a:lnTo>
                    <a:lnTo>
                      <a:pt x="176" y="612"/>
                    </a:lnTo>
                    <a:lnTo>
                      <a:pt x="173" y="614"/>
                    </a:lnTo>
                    <a:lnTo>
                      <a:pt x="171" y="614"/>
                    </a:lnTo>
                    <a:lnTo>
                      <a:pt x="168" y="612"/>
                    </a:lnTo>
                    <a:lnTo>
                      <a:pt x="167" y="607"/>
                    </a:lnTo>
                    <a:lnTo>
                      <a:pt x="164" y="601"/>
                    </a:lnTo>
                    <a:lnTo>
                      <a:pt x="163" y="591"/>
                    </a:lnTo>
                    <a:lnTo>
                      <a:pt x="161" y="567"/>
                    </a:lnTo>
                    <a:lnTo>
                      <a:pt x="158" y="542"/>
                    </a:lnTo>
                    <a:lnTo>
                      <a:pt x="157" y="517"/>
                    </a:lnTo>
                    <a:lnTo>
                      <a:pt x="157" y="489"/>
                    </a:lnTo>
                    <a:lnTo>
                      <a:pt x="157" y="435"/>
                    </a:lnTo>
                    <a:lnTo>
                      <a:pt x="159" y="378"/>
                    </a:lnTo>
                    <a:lnTo>
                      <a:pt x="163" y="325"/>
                    </a:lnTo>
                    <a:lnTo>
                      <a:pt x="169" y="276"/>
                    </a:lnTo>
                    <a:lnTo>
                      <a:pt x="176" y="234"/>
                    </a:lnTo>
                    <a:lnTo>
                      <a:pt x="182" y="200"/>
                    </a:lnTo>
                    <a:lnTo>
                      <a:pt x="188" y="170"/>
                    </a:lnTo>
                    <a:lnTo>
                      <a:pt x="196" y="135"/>
                    </a:lnTo>
                    <a:lnTo>
                      <a:pt x="201" y="103"/>
                    </a:lnTo>
                    <a:lnTo>
                      <a:pt x="204" y="75"/>
                    </a:lnTo>
                    <a:lnTo>
                      <a:pt x="204" y="65"/>
                    </a:lnTo>
                    <a:lnTo>
                      <a:pt x="203" y="60"/>
                    </a:lnTo>
                    <a:lnTo>
                      <a:pt x="202" y="58"/>
                    </a:lnTo>
                    <a:lnTo>
                      <a:pt x="201" y="58"/>
                    </a:lnTo>
                    <a:lnTo>
                      <a:pt x="199" y="59"/>
                    </a:lnTo>
                    <a:lnTo>
                      <a:pt x="197" y="61"/>
                    </a:lnTo>
                    <a:lnTo>
                      <a:pt x="192" y="70"/>
                    </a:lnTo>
                    <a:lnTo>
                      <a:pt x="184" y="85"/>
                    </a:lnTo>
                    <a:lnTo>
                      <a:pt x="174" y="106"/>
                    </a:lnTo>
                    <a:lnTo>
                      <a:pt x="163" y="13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3" name="Freeform 305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4" name="Freeform 306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5" name="Freeform 307"/>
              <p:cNvSpPr>
                <a:spLocks/>
              </p:cNvSpPr>
              <p:nvPr/>
            </p:nvSpPr>
            <p:spPr bwMode="auto">
              <a:xfrm>
                <a:off x="3959" y="1550"/>
                <a:ext cx="178" cy="79"/>
              </a:xfrm>
              <a:custGeom>
                <a:avLst/>
                <a:gdLst>
                  <a:gd name="T0" fmla="*/ 0 w 892"/>
                  <a:gd name="T1" fmla="*/ 0 h 393"/>
                  <a:gd name="T2" fmla="*/ 0 w 892"/>
                  <a:gd name="T3" fmla="*/ 0 h 393"/>
                  <a:gd name="T4" fmla="*/ 0 w 892"/>
                  <a:gd name="T5" fmla="*/ 0 h 393"/>
                  <a:gd name="T6" fmla="*/ 0 w 892"/>
                  <a:gd name="T7" fmla="*/ 0 h 393"/>
                  <a:gd name="T8" fmla="*/ 0 w 892"/>
                  <a:gd name="T9" fmla="*/ 0 h 393"/>
                  <a:gd name="T10" fmla="*/ 0 w 892"/>
                  <a:gd name="T11" fmla="*/ 0 h 393"/>
                  <a:gd name="T12" fmla="*/ 0 w 892"/>
                  <a:gd name="T13" fmla="*/ 0 h 393"/>
                  <a:gd name="T14" fmla="*/ 0 w 892"/>
                  <a:gd name="T15" fmla="*/ 0 h 393"/>
                  <a:gd name="T16" fmla="*/ 0 w 892"/>
                  <a:gd name="T17" fmla="*/ 0 h 393"/>
                  <a:gd name="T18" fmla="*/ 0 w 892"/>
                  <a:gd name="T19" fmla="*/ 0 h 393"/>
                  <a:gd name="T20" fmla="*/ 0 w 892"/>
                  <a:gd name="T21" fmla="*/ 0 h 393"/>
                  <a:gd name="T22" fmla="*/ 0 w 892"/>
                  <a:gd name="T23" fmla="*/ 0 h 393"/>
                  <a:gd name="T24" fmla="*/ 0 w 892"/>
                  <a:gd name="T25" fmla="*/ 0 h 393"/>
                  <a:gd name="T26" fmla="*/ 0 w 892"/>
                  <a:gd name="T27" fmla="*/ 0 h 393"/>
                  <a:gd name="T28" fmla="*/ 0 w 892"/>
                  <a:gd name="T29" fmla="*/ 0 h 393"/>
                  <a:gd name="T30" fmla="*/ 0 w 892"/>
                  <a:gd name="T31" fmla="*/ 0 h 393"/>
                  <a:gd name="T32" fmla="*/ 0 w 892"/>
                  <a:gd name="T33" fmla="*/ 0 h 393"/>
                  <a:gd name="T34" fmla="*/ 0 w 892"/>
                  <a:gd name="T35" fmla="*/ 0 h 393"/>
                  <a:gd name="T36" fmla="*/ 0 w 892"/>
                  <a:gd name="T37" fmla="*/ 0 h 393"/>
                  <a:gd name="T38" fmla="*/ 0 w 892"/>
                  <a:gd name="T39" fmla="*/ 0 h 393"/>
                  <a:gd name="T40" fmla="*/ 0 w 892"/>
                  <a:gd name="T41" fmla="*/ 0 h 393"/>
                  <a:gd name="T42" fmla="*/ 0 w 892"/>
                  <a:gd name="T43" fmla="*/ 0 h 393"/>
                  <a:gd name="T44" fmla="*/ 0 w 892"/>
                  <a:gd name="T45" fmla="*/ 0 h 393"/>
                  <a:gd name="T46" fmla="*/ 0 w 892"/>
                  <a:gd name="T47" fmla="*/ 0 h 393"/>
                  <a:gd name="T48" fmla="*/ 0 w 892"/>
                  <a:gd name="T49" fmla="*/ 0 h 393"/>
                  <a:gd name="T50" fmla="*/ 0 w 892"/>
                  <a:gd name="T51" fmla="*/ 0 h 393"/>
                  <a:gd name="T52" fmla="*/ 0 w 892"/>
                  <a:gd name="T53" fmla="*/ 0 h 393"/>
                  <a:gd name="T54" fmla="*/ 0 w 892"/>
                  <a:gd name="T55" fmla="*/ 0 h 393"/>
                  <a:gd name="T56" fmla="*/ 0 w 892"/>
                  <a:gd name="T57" fmla="*/ 0 h 393"/>
                  <a:gd name="T58" fmla="*/ 0 w 892"/>
                  <a:gd name="T59" fmla="*/ 0 h 393"/>
                  <a:gd name="T60" fmla="*/ 0 w 892"/>
                  <a:gd name="T61" fmla="*/ 0 h 393"/>
                  <a:gd name="T62" fmla="*/ 0 w 892"/>
                  <a:gd name="T63" fmla="*/ 0 h 393"/>
                  <a:gd name="T64" fmla="*/ 0 w 892"/>
                  <a:gd name="T65" fmla="*/ 0 h 393"/>
                  <a:gd name="T66" fmla="*/ 0 w 892"/>
                  <a:gd name="T67" fmla="*/ 0 h 393"/>
                  <a:gd name="T68" fmla="*/ 0 w 892"/>
                  <a:gd name="T69" fmla="*/ 0 h 393"/>
                  <a:gd name="T70" fmla="*/ 0 w 892"/>
                  <a:gd name="T71" fmla="*/ 0 h 393"/>
                  <a:gd name="T72" fmla="*/ 0 w 892"/>
                  <a:gd name="T73" fmla="*/ 0 h 393"/>
                  <a:gd name="T74" fmla="*/ 0 w 892"/>
                  <a:gd name="T75" fmla="*/ 0 h 393"/>
                  <a:gd name="T76" fmla="*/ 0 w 892"/>
                  <a:gd name="T77" fmla="*/ 0 h 393"/>
                  <a:gd name="T78" fmla="*/ 0 w 892"/>
                  <a:gd name="T79" fmla="*/ 0 h 393"/>
                  <a:gd name="T80" fmla="*/ 0 w 892"/>
                  <a:gd name="T81" fmla="*/ 0 h 393"/>
                  <a:gd name="T82" fmla="*/ 0 w 892"/>
                  <a:gd name="T83" fmla="*/ 0 h 393"/>
                  <a:gd name="T84" fmla="*/ 0 w 892"/>
                  <a:gd name="T85" fmla="*/ 0 h 393"/>
                  <a:gd name="T86" fmla="*/ 0 w 892"/>
                  <a:gd name="T87" fmla="*/ 0 h 393"/>
                  <a:gd name="T88" fmla="*/ 0 w 892"/>
                  <a:gd name="T89" fmla="*/ 0 h 393"/>
                  <a:gd name="T90" fmla="*/ 0 w 892"/>
                  <a:gd name="T91" fmla="*/ 0 h 393"/>
                  <a:gd name="T92" fmla="*/ 0 w 892"/>
                  <a:gd name="T93" fmla="*/ 0 h 393"/>
                  <a:gd name="T94" fmla="*/ 0 w 892"/>
                  <a:gd name="T95" fmla="*/ 0 h 39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92"/>
                  <a:gd name="T145" fmla="*/ 0 h 393"/>
                  <a:gd name="T146" fmla="*/ 892 w 892"/>
                  <a:gd name="T147" fmla="*/ 393 h 39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92" h="393">
                    <a:moveTo>
                      <a:pt x="766" y="201"/>
                    </a:moveTo>
                    <a:lnTo>
                      <a:pt x="749" y="207"/>
                    </a:lnTo>
                    <a:lnTo>
                      <a:pt x="726" y="214"/>
                    </a:lnTo>
                    <a:lnTo>
                      <a:pt x="701" y="221"/>
                    </a:lnTo>
                    <a:lnTo>
                      <a:pt x="671" y="227"/>
                    </a:lnTo>
                    <a:lnTo>
                      <a:pt x="640" y="233"/>
                    </a:lnTo>
                    <a:lnTo>
                      <a:pt x="606" y="240"/>
                    </a:lnTo>
                    <a:lnTo>
                      <a:pt x="570" y="245"/>
                    </a:lnTo>
                    <a:lnTo>
                      <a:pt x="534" y="251"/>
                    </a:lnTo>
                    <a:lnTo>
                      <a:pt x="457" y="260"/>
                    </a:lnTo>
                    <a:lnTo>
                      <a:pt x="379" y="266"/>
                    </a:lnTo>
                    <a:lnTo>
                      <a:pt x="342" y="268"/>
                    </a:lnTo>
                    <a:lnTo>
                      <a:pt x="306" y="270"/>
                    </a:lnTo>
                    <a:lnTo>
                      <a:pt x="271" y="271"/>
                    </a:lnTo>
                    <a:lnTo>
                      <a:pt x="237" y="270"/>
                    </a:lnTo>
                    <a:lnTo>
                      <a:pt x="253" y="282"/>
                    </a:lnTo>
                    <a:lnTo>
                      <a:pt x="293" y="308"/>
                    </a:lnTo>
                    <a:lnTo>
                      <a:pt x="318" y="322"/>
                    </a:lnTo>
                    <a:lnTo>
                      <a:pt x="344" y="335"/>
                    </a:lnTo>
                    <a:lnTo>
                      <a:pt x="357" y="340"/>
                    </a:lnTo>
                    <a:lnTo>
                      <a:pt x="368" y="345"/>
                    </a:lnTo>
                    <a:lnTo>
                      <a:pt x="381" y="347"/>
                    </a:lnTo>
                    <a:lnTo>
                      <a:pt x="391" y="350"/>
                    </a:lnTo>
                    <a:lnTo>
                      <a:pt x="409" y="350"/>
                    </a:lnTo>
                    <a:lnTo>
                      <a:pt x="427" y="352"/>
                    </a:lnTo>
                    <a:lnTo>
                      <a:pt x="434" y="355"/>
                    </a:lnTo>
                    <a:lnTo>
                      <a:pt x="440" y="356"/>
                    </a:lnTo>
                    <a:lnTo>
                      <a:pt x="445" y="358"/>
                    </a:lnTo>
                    <a:lnTo>
                      <a:pt x="449" y="361"/>
                    </a:lnTo>
                    <a:lnTo>
                      <a:pt x="450" y="363"/>
                    </a:lnTo>
                    <a:lnTo>
                      <a:pt x="449" y="366"/>
                    </a:lnTo>
                    <a:lnTo>
                      <a:pt x="445" y="368"/>
                    </a:lnTo>
                    <a:lnTo>
                      <a:pt x="439" y="370"/>
                    </a:lnTo>
                    <a:lnTo>
                      <a:pt x="430" y="372"/>
                    </a:lnTo>
                    <a:lnTo>
                      <a:pt x="417" y="375"/>
                    </a:lnTo>
                    <a:lnTo>
                      <a:pt x="400" y="377"/>
                    </a:lnTo>
                    <a:lnTo>
                      <a:pt x="381" y="380"/>
                    </a:lnTo>
                    <a:lnTo>
                      <a:pt x="337" y="385"/>
                    </a:lnTo>
                    <a:lnTo>
                      <a:pt x="294" y="389"/>
                    </a:lnTo>
                    <a:lnTo>
                      <a:pt x="273" y="392"/>
                    </a:lnTo>
                    <a:lnTo>
                      <a:pt x="254" y="393"/>
                    </a:lnTo>
                    <a:lnTo>
                      <a:pt x="235" y="393"/>
                    </a:lnTo>
                    <a:lnTo>
                      <a:pt x="217" y="393"/>
                    </a:lnTo>
                    <a:lnTo>
                      <a:pt x="201" y="393"/>
                    </a:lnTo>
                    <a:lnTo>
                      <a:pt x="185" y="391"/>
                    </a:lnTo>
                    <a:lnTo>
                      <a:pt x="171" y="387"/>
                    </a:lnTo>
                    <a:lnTo>
                      <a:pt x="158" y="383"/>
                    </a:lnTo>
                    <a:lnTo>
                      <a:pt x="147" y="377"/>
                    </a:lnTo>
                    <a:lnTo>
                      <a:pt x="137" y="370"/>
                    </a:lnTo>
                    <a:lnTo>
                      <a:pt x="133" y="366"/>
                    </a:lnTo>
                    <a:lnTo>
                      <a:pt x="130" y="361"/>
                    </a:lnTo>
                    <a:lnTo>
                      <a:pt x="126" y="355"/>
                    </a:lnTo>
                    <a:lnTo>
                      <a:pt x="123" y="350"/>
                    </a:lnTo>
                    <a:lnTo>
                      <a:pt x="121" y="343"/>
                    </a:lnTo>
                    <a:lnTo>
                      <a:pt x="118" y="337"/>
                    </a:lnTo>
                    <a:lnTo>
                      <a:pt x="113" y="331"/>
                    </a:lnTo>
                    <a:lnTo>
                      <a:pt x="110" y="326"/>
                    </a:lnTo>
                    <a:lnTo>
                      <a:pt x="97" y="315"/>
                    </a:lnTo>
                    <a:lnTo>
                      <a:pt x="84" y="303"/>
                    </a:lnTo>
                    <a:lnTo>
                      <a:pt x="55" y="283"/>
                    </a:lnTo>
                    <a:lnTo>
                      <a:pt x="26" y="261"/>
                    </a:lnTo>
                    <a:lnTo>
                      <a:pt x="20" y="255"/>
                    </a:lnTo>
                    <a:lnTo>
                      <a:pt x="15" y="248"/>
                    </a:lnTo>
                    <a:lnTo>
                      <a:pt x="10" y="242"/>
                    </a:lnTo>
                    <a:lnTo>
                      <a:pt x="6" y="235"/>
                    </a:lnTo>
                    <a:lnTo>
                      <a:pt x="4" y="228"/>
                    </a:lnTo>
                    <a:lnTo>
                      <a:pt x="1" y="221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1" y="195"/>
                    </a:lnTo>
                    <a:lnTo>
                      <a:pt x="5" y="186"/>
                    </a:lnTo>
                    <a:lnTo>
                      <a:pt x="9" y="176"/>
                    </a:lnTo>
                    <a:lnTo>
                      <a:pt x="15" y="165"/>
                    </a:lnTo>
                    <a:lnTo>
                      <a:pt x="21" y="154"/>
                    </a:lnTo>
                    <a:lnTo>
                      <a:pt x="31" y="142"/>
                    </a:lnTo>
                    <a:lnTo>
                      <a:pt x="42" y="130"/>
                    </a:lnTo>
                    <a:lnTo>
                      <a:pt x="55" y="117"/>
                    </a:lnTo>
                    <a:lnTo>
                      <a:pt x="76" y="100"/>
                    </a:lnTo>
                    <a:lnTo>
                      <a:pt x="97" y="85"/>
                    </a:lnTo>
                    <a:lnTo>
                      <a:pt x="120" y="71"/>
                    </a:lnTo>
                    <a:lnTo>
                      <a:pt x="142" y="60"/>
                    </a:lnTo>
                    <a:lnTo>
                      <a:pt x="165" y="51"/>
                    </a:lnTo>
                    <a:lnTo>
                      <a:pt x="187" y="43"/>
                    </a:lnTo>
                    <a:lnTo>
                      <a:pt x="211" y="36"/>
                    </a:lnTo>
                    <a:lnTo>
                      <a:pt x="233" y="30"/>
                    </a:lnTo>
                    <a:lnTo>
                      <a:pt x="277" y="23"/>
                    </a:lnTo>
                    <a:lnTo>
                      <a:pt x="318" y="15"/>
                    </a:lnTo>
                    <a:lnTo>
                      <a:pt x="354" y="10"/>
                    </a:lnTo>
                    <a:lnTo>
                      <a:pt x="386" y="4"/>
                    </a:lnTo>
                    <a:lnTo>
                      <a:pt x="400" y="1"/>
                    </a:lnTo>
                    <a:lnTo>
                      <a:pt x="417" y="0"/>
                    </a:lnTo>
                    <a:lnTo>
                      <a:pt x="435" y="0"/>
                    </a:lnTo>
                    <a:lnTo>
                      <a:pt x="455" y="0"/>
                    </a:lnTo>
                    <a:lnTo>
                      <a:pt x="495" y="3"/>
                    </a:lnTo>
                    <a:lnTo>
                      <a:pt x="535" y="8"/>
                    </a:lnTo>
                    <a:lnTo>
                      <a:pt x="569" y="13"/>
                    </a:lnTo>
                    <a:lnTo>
                      <a:pt x="591" y="18"/>
                    </a:lnTo>
                    <a:lnTo>
                      <a:pt x="598" y="20"/>
                    </a:lnTo>
                    <a:lnTo>
                      <a:pt x="599" y="21"/>
                    </a:lnTo>
                    <a:lnTo>
                      <a:pt x="596" y="23"/>
                    </a:lnTo>
                    <a:lnTo>
                      <a:pt x="589" y="23"/>
                    </a:lnTo>
                    <a:lnTo>
                      <a:pt x="550" y="24"/>
                    </a:lnTo>
                    <a:lnTo>
                      <a:pt x="509" y="28"/>
                    </a:lnTo>
                    <a:lnTo>
                      <a:pt x="468" y="33"/>
                    </a:lnTo>
                    <a:lnTo>
                      <a:pt x="427" y="39"/>
                    </a:lnTo>
                    <a:lnTo>
                      <a:pt x="386" y="46"/>
                    </a:lnTo>
                    <a:lnTo>
                      <a:pt x="346" y="55"/>
                    </a:lnTo>
                    <a:lnTo>
                      <a:pt x="308" y="65"/>
                    </a:lnTo>
                    <a:lnTo>
                      <a:pt x="274" y="75"/>
                    </a:lnTo>
                    <a:lnTo>
                      <a:pt x="245" y="85"/>
                    </a:lnTo>
                    <a:lnTo>
                      <a:pt x="221" y="95"/>
                    </a:lnTo>
                    <a:lnTo>
                      <a:pt x="210" y="100"/>
                    </a:lnTo>
                    <a:lnTo>
                      <a:pt x="201" y="105"/>
                    </a:lnTo>
                    <a:lnTo>
                      <a:pt x="195" y="110"/>
                    </a:lnTo>
                    <a:lnTo>
                      <a:pt x="190" y="115"/>
                    </a:lnTo>
                    <a:lnTo>
                      <a:pt x="186" y="119"/>
                    </a:lnTo>
                    <a:lnTo>
                      <a:pt x="186" y="124"/>
                    </a:lnTo>
                    <a:lnTo>
                      <a:pt x="186" y="127"/>
                    </a:lnTo>
                    <a:lnTo>
                      <a:pt x="190" y="131"/>
                    </a:lnTo>
                    <a:lnTo>
                      <a:pt x="196" y="134"/>
                    </a:lnTo>
                    <a:lnTo>
                      <a:pt x="203" y="137"/>
                    </a:lnTo>
                    <a:lnTo>
                      <a:pt x="215" y="140"/>
                    </a:lnTo>
                    <a:lnTo>
                      <a:pt x="228" y="141"/>
                    </a:lnTo>
                    <a:lnTo>
                      <a:pt x="242" y="140"/>
                    </a:lnTo>
                    <a:lnTo>
                      <a:pt x="279" y="135"/>
                    </a:lnTo>
                    <a:lnTo>
                      <a:pt x="334" y="129"/>
                    </a:lnTo>
                    <a:lnTo>
                      <a:pt x="400" y="120"/>
                    </a:lnTo>
                    <a:lnTo>
                      <a:pt x="470" y="110"/>
                    </a:lnTo>
                    <a:lnTo>
                      <a:pt x="538" y="100"/>
                    </a:lnTo>
                    <a:lnTo>
                      <a:pt x="598" y="91"/>
                    </a:lnTo>
                    <a:lnTo>
                      <a:pt x="643" y="82"/>
                    </a:lnTo>
                    <a:lnTo>
                      <a:pt x="683" y="76"/>
                    </a:lnTo>
                    <a:lnTo>
                      <a:pt x="729" y="70"/>
                    </a:lnTo>
                    <a:lnTo>
                      <a:pt x="776" y="66"/>
                    </a:lnTo>
                    <a:lnTo>
                      <a:pt x="821" y="65"/>
                    </a:lnTo>
                    <a:lnTo>
                      <a:pt x="857" y="64"/>
                    </a:lnTo>
                    <a:lnTo>
                      <a:pt x="883" y="65"/>
                    </a:lnTo>
                    <a:lnTo>
                      <a:pt x="890" y="66"/>
                    </a:lnTo>
                    <a:lnTo>
                      <a:pt x="892" y="67"/>
                    </a:lnTo>
                    <a:lnTo>
                      <a:pt x="888" y="70"/>
                    </a:lnTo>
                    <a:lnTo>
                      <a:pt x="880" y="72"/>
                    </a:lnTo>
                    <a:lnTo>
                      <a:pt x="853" y="76"/>
                    </a:lnTo>
                    <a:lnTo>
                      <a:pt x="825" y="79"/>
                    </a:lnTo>
                    <a:lnTo>
                      <a:pt x="792" y="81"/>
                    </a:lnTo>
                    <a:lnTo>
                      <a:pt x="760" y="85"/>
                    </a:lnTo>
                    <a:lnTo>
                      <a:pt x="725" y="90"/>
                    </a:lnTo>
                    <a:lnTo>
                      <a:pt x="691" y="97"/>
                    </a:lnTo>
                    <a:lnTo>
                      <a:pt x="675" y="101"/>
                    </a:lnTo>
                    <a:lnTo>
                      <a:pt x="659" y="106"/>
                    </a:lnTo>
                    <a:lnTo>
                      <a:pt x="643" y="111"/>
                    </a:lnTo>
                    <a:lnTo>
                      <a:pt x="628" y="117"/>
                    </a:lnTo>
                    <a:lnTo>
                      <a:pt x="609" y="124"/>
                    </a:lnTo>
                    <a:lnTo>
                      <a:pt x="585" y="131"/>
                    </a:lnTo>
                    <a:lnTo>
                      <a:pt x="558" y="139"/>
                    </a:lnTo>
                    <a:lnTo>
                      <a:pt x="527" y="147"/>
                    </a:lnTo>
                    <a:lnTo>
                      <a:pt x="459" y="164"/>
                    </a:lnTo>
                    <a:lnTo>
                      <a:pt x="394" y="181"/>
                    </a:lnTo>
                    <a:lnTo>
                      <a:pt x="364" y="189"/>
                    </a:lnTo>
                    <a:lnTo>
                      <a:pt x="337" y="196"/>
                    </a:lnTo>
                    <a:lnTo>
                      <a:pt x="316" y="204"/>
                    </a:lnTo>
                    <a:lnTo>
                      <a:pt x="299" y="210"/>
                    </a:lnTo>
                    <a:lnTo>
                      <a:pt x="293" y="212"/>
                    </a:lnTo>
                    <a:lnTo>
                      <a:pt x="289" y="215"/>
                    </a:lnTo>
                    <a:lnTo>
                      <a:pt x="288" y="217"/>
                    </a:lnTo>
                    <a:lnTo>
                      <a:pt x="288" y="220"/>
                    </a:lnTo>
                    <a:lnTo>
                      <a:pt x="291" y="221"/>
                    </a:lnTo>
                    <a:lnTo>
                      <a:pt x="294" y="223"/>
                    </a:lnTo>
                    <a:lnTo>
                      <a:pt x="302" y="225"/>
                    </a:lnTo>
                    <a:lnTo>
                      <a:pt x="312" y="226"/>
                    </a:lnTo>
                    <a:lnTo>
                      <a:pt x="334" y="227"/>
                    </a:lnTo>
                    <a:lnTo>
                      <a:pt x="358" y="227"/>
                    </a:lnTo>
                    <a:lnTo>
                      <a:pt x="383" y="227"/>
                    </a:lnTo>
                    <a:lnTo>
                      <a:pt x="410" y="226"/>
                    </a:lnTo>
                    <a:lnTo>
                      <a:pt x="465" y="222"/>
                    </a:lnTo>
                    <a:lnTo>
                      <a:pt x="522" y="217"/>
                    </a:lnTo>
                    <a:lnTo>
                      <a:pt x="575" y="210"/>
                    </a:lnTo>
                    <a:lnTo>
                      <a:pt x="624" y="202"/>
                    </a:lnTo>
                    <a:lnTo>
                      <a:pt x="665" y="194"/>
                    </a:lnTo>
                    <a:lnTo>
                      <a:pt x="697" y="186"/>
                    </a:lnTo>
                    <a:lnTo>
                      <a:pt x="727" y="177"/>
                    </a:lnTo>
                    <a:lnTo>
                      <a:pt x="761" y="169"/>
                    </a:lnTo>
                    <a:lnTo>
                      <a:pt x="795" y="161"/>
                    </a:lnTo>
                    <a:lnTo>
                      <a:pt x="822" y="156"/>
                    </a:lnTo>
                    <a:lnTo>
                      <a:pt x="832" y="156"/>
                    </a:lnTo>
                    <a:lnTo>
                      <a:pt x="838" y="156"/>
                    </a:lnTo>
                    <a:lnTo>
                      <a:pt x="840" y="157"/>
                    </a:lnTo>
                    <a:lnTo>
                      <a:pt x="841" y="159"/>
                    </a:lnTo>
                    <a:lnTo>
                      <a:pt x="840" y="160"/>
                    </a:lnTo>
                    <a:lnTo>
                      <a:pt x="838" y="162"/>
                    </a:lnTo>
                    <a:lnTo>
                      <a:pt x="830" y="169"/>
                    </a:lnTo>
                    <a:lnTo>
                      <a:pt x="816" y="177"/>
                    </a:lnTo>
                    <a:lnTo>
                      <a:pt x="795" y="187"/>
                    </a:lnTo>
                    <a:lnTo>
                      <a:pt x="766" y="20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6" name="Freeform 308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7" name="Freeform 309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8" name="Freeform 310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29" name="Freeform 311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0" name="Freeform 312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1" name="Freeform 313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2" name="Freeform 314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3" name="Freeform 315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4" name="Freeform 316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5" name="Freeform 317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6" name="Freeform 318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7" name="Freeform 319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8" name="Freeform 320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9" name="Freeform 321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0" name="Freeform 322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1" name="Freeform 323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2" name="Freeform 324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3" name="Freeform 325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4" name="Freeform 326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5" name="Freeform 327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6" name="Freeform 328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7" name="Freeform 329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8" name="Freeform 330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9" name="Freeform 331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0" name="Freeform 332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1" name="Freeform 333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2" name="Freeform 334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3" name="Freeform 335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4" name="Freeform 336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5" name="Freeform 337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6" name="Freeform 338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7" name="Freeform 339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8" name="Freeform 340"/>
              <p:cNvSpPr>
                <a:spLocks/>
              </p:cNvSpPr>
              <p:nvPr/>
            </p:nvSpPr>
            <p:spPr bwMode="auto">
              <a:xfrm>
                <a:off x="3136" y="1779"/>
                <a:ext cx="433" cy="872"/>
              </a:xfrm>
              <a:custGeom>
                <a:avLst/>
                <a:gdLst>
                  <a:gd name="T0" fmla="*/ 0 w 2163"/>
                  <a:gd name="T1" fmla="*/ 0 h 4359"/>
                  <a:gd name="T2" fmla="*/ 0 w 2163"/>
                  <a:gd name="T3" fmla="*/ 0 h 4359"/>
                  <a:gd name="T4" fmla="*/ 0 w 2163"/>
                  <a:gd name="T5" fmla="*/ 0 h 4359"/>
                  <a:gd name="T6" fmla="*/ 0 w 2163"/>
                  <a:gd name="T7" fmla="*/ 0 h 4359"/>
                  <a:gd name="T8" fmla="*/ 0 w 2163"/>
                  <a:gd name="T9" fmla="*/ 0 h 4359"/>
                  <a:gd name="T10" fmla="*/ 0 w 2163"/>
                  <a:gd name="T11" fmla="*/ 0 h 4359"/>
                  <a:gd name="T12" fmla="*/ 0 w 2163"/>
                  <a:gd name="T13" fmla="*/ 0 h 4359"/>
                  <a:gd name="T14" fmla="*/ 0 w 2163"/>
                  <a:gd name="T15" fmla="*/ 0 h 4359"/>
                  <a:gd name="T16" fmla="*/ 0 w 2163"/>
                  <a:gd name="T17" fmla="*/ 0 h 4359"/>
                  <a:gd name="T18" fmla="*/ 0 w 2163"/>
                  <a:gd name="T19" fmla="*/ 0 h 4359"/>
                  <a:gd name="T20" fmla="*/ 0 w 2163"/>
                  <a:gd name="T21" fmla="*/ 0 h 4359"/>
                  <a:gd name="T22" fmla="*/ 0 w 2163"/>
                  <a:gd name="T23" fmla="*/ 0 h 4359"/>
                  <a:gd name="T24" fmla="*/ 0 w 2163"/>
                  <a:gd name="T25" fmla="*/ 0 h 4359"/>
                  <a:gd name="T26" fmla="*/ 0 w 2163"/>
                  <a:gd name="T27" fmla="*/ 0 h 4359"/>
                  <a:gd name="T28" fmla="*/ 0 w 2163"/>
                  <a:gd name="T29" fmla="*/ 0 h 4359"/>
                  <a:gd name="T30" fmla="*/ 0 w 2163"/>
                  <a:gd name="T31" fmla="*/ 0 h 4359"/>
                  <a:gd name="T32" fmla="*/ 0 w 2163"/>
                  <a:gd name="T33" fmla="*/ 0 h 4359"/>
                  <a:gd name="T34" fmla="*/ 0 w 2163"/>
                  <a:gd name="T35" fmla="*/ 0 h 4359"/>
                  <a:gd name="T36" fmla="*/ 0 w 2163"/>
                  <a:gd name="T37" fmla="*/ 0 h 4359"/>
                  <a:gd name="T38" fmla="*/ 0 w 2163"/>
                  <a:gd name="T39" fmla="*/ 0 h 4359"/>
                  <a:gd name="T40" fmla="*/ 0 w 2163"/>
                  <a:gd name="T41" fmla="*/ 0 h 4359"/>
                  <a:gd name="T42" fmla="*/ 0 w 2163"/>
                  <a:gd name="T43" fmla="*/ 0 h 4359"/>
                  <a:gd name="T44" fmla="*/ 0 w 2163"/>
                  <a:gd name="T45" fmla="*/ 0 h 4359"/>
                  <a:gd name="T46" fmla="*/ 0 w 2163"/>
                  <a:gd name="T47" fmla="*/ 0 h 4359"/>
                  <a:gd name="T48" fmla="*/ 0 w 2163"/>
                  <a:gd name="T49" fmla="*/ 0 h 4359"/>
                  <a:gd name="T50" fmla="*/ 0 w 2163"/>
                  <a:gd name="T51" fmla="*/ 0 h 4359"/>
                  <a:gd name="T52" fmla="*/ 0 w 2163"/>
                  <a:gd name="T53" fmla="*/ 0 h 4359"/>
                  <a:gd name="T54" fmla="*/ 0 w 2163"/>
                  <a:gd name="T55" fmla="*/ 0 h 4359"/>
                  <a:gd name="T56" fmla="*/ 0 w 2163"/>
                  <a:gd name="T57" fmla="*/ 0 h 4359"/>
                  <a:gd name="T58" fmla="*/ 0 w 2163"/>
                  <a:gd name="T59" fmla="*/ 0 h 4359"/>
                  <a:gd name="T60" fmla="*/ 0 w 2163"/>
                  <a:gd name="T61" fmla="*/ 0 h 4359"/>
                  <a:gd name="T62" fmla="*/ 0 w 2163"/>
                  <a:gd name="T63" fmla="*/ 0 h 4359"/>
                  <a:gd name="T64" fmla="*/ 0 w 2163"/>
                  <a:gd name="T65" fmla="*/ 0 h 43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63"/>
                  <a:gd name="T100" fmla="*/ 0 h 4359"/>
                  <a:gd name="T101" fmla="*/ 2163 w 2163"/>
                  <a:gd name="T102" fmla="*/ 4359 h 43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63" h="4359">
                    <a:moveTo>
                      <a:pt x="2163" y="0"/>
                    </a:moveTo>
                    <a:lnTo>
                      <a:pt x="2130" y="31"/>
                    </a:lnTo>
                    <a:lnTo>
                      <a:pt x="2091" y="70"/>
                    </a:lnTo>
                    <a:lnTo>
                      <a:pt x="2047" y="117"/>
                    </a:lnTo>
                    <a:lnTo>
                      <a:pt x="1999" y="172"/>
                    </a:lnTo>
                    <a:lnTo>
                      <a:pt x="1945" y="237"/>
                    </a:lnTo>
                    <a:lnTo>
                      <a:pt x="1889" y="308"/>
                    </a:lnTo>
                    <a:lnTo>
                      <a:pt x="1828" y="388"/>
                    </a:lnTo>
                    <a:lnTo>
                      <a:pt x="1764" y="475"/>
                    </a:lnTo>
                    <a:lnTo>
                      <a:pt x="1697" y="569"/>
                    </a:lnTo>
                    <a:lnTo>
                      <a:pt x="1627" y="671"/>
                    </a:lnTo>
                    <a:lnTo>
                      <a:pt x="1554" y="780"/>
                    </a:lnTo>
                    <a:lnTo>
                      <a:pt x="1480" y="895"/>
                    </a:lnTo>
                    <a:lnTo>
                      <a:pt x="1403" y="1017"/>
                    </a:lnTo>
                    <a:lnTo>
                      <a:pt x="1325" y="1145"/>
                    </a:lnTo>
                    <a:lnTo>
                      <a:pt x="1245" y="1280"/>
                    </a:lnTo>
                    <a:lnTo>
                      <a:pt x="1165" y="1421"/>
                    </a:lnTo>
                    <a:lnTo>
                      <a:pt x="1084" y="1569"/>
                    </a:lnTo>
                    <a:lnTo>
                      <a:pt x="1003" y="1721"/>
                    </a:lnTo>
                    <a:lnTo>
                      <a:pt x="922" y="1879"/>
                    </a:lnTo>
                    <a:lnTo>
                      <a:pt x="841" y="2043"/>
                    </a:lnTo>
                    <a:lnTo>
                      <a:pt x="760" y="2211"/>
                    </a:lnTo>
                    <a:lnTo>
                      <a:pt x="680" y="2385"/>
                    </a:lnTo>
                    <a:lnTo>
                      <a:pt x="602" y="2565"/>
                    </a:lnTo>
                    <a:lnTo>
                      <a:pt x="525" y="2747"/>
                    </a:lnTo>
                    <a:lnTo>
                      <a:pt x="450" y="2935"/>
                    </a:lnTo>
                    <a:lnTo>
                      <a:pt x="376" y="3127"/>
                    </a:lnTo>
                    <a:lnTo>
                      <a:pt x="305" y="3323"/>
                    </a:lnTo>
                    <a:lnTo>
                      <a:pt x="238" y="3523"/>
                    </a:lnTo>
                    <a:lnTo>
                      <a:pt x="173" y="3727"/>
                    </a:lnTo>
                    <a:lnTo>
                      <a:pt x="112" y="3934"/>
                    </a:lnTo>
                    <a:lnTo>
                      <a:pt x="53" y="4145"/>
                    </a:lnTo>
                    <a:lnTo>
                      <a:pt x="0" y="435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9" name="Freeform 341"/>
              <p:cNvSpPr>
                <a:spLocks/>
              </p:cNvSpPr>
              <p:nvPr/>
            </p:nvSpPr>
            <p:spPr bwMode="auto">
              <a:xfrm>
                <a:off x="3226" y="1803"/>
                <a:ext cx="498" cy="796"/>
              </a:xfrm>
              <a:custGeom>
                <a:avLst/>
                <a:gdLst>
                  <a:gd name="T0" fmla="*/ 0 w 2490"/>
                  <a:gd name="T1" fmla="*/ 0 h 3979"/>
                  <a:gd name="T2" fmla="*/ 0 w 2490"/>
                  <a:gd name="T3" fmla="*/ 0 h 3979"/>
                  <a:gd name="T4" fmla="*/ 0 w 2490"/>
                  <a:gd name="T5" fmla="*/ 0 h 3979"/>
                  <a:gd name="T6" fmla="*/ 0 w 2490"/>
                  <a:gd name="T7" fmla="*/ 0 h 3979"/>
                  <a:gd name="T8" fmla="*/ 0 w 2490"/>
                  <a:gd name="T9" fmla="*/ 0 h 3979"/>
                  <a:gd name="T10" fmla="*/ 0 w 2490"/>
                  <a:gd name="T11" fmla="*/ 0 h 3979"/>
                  <a:gd name="T12" fmla="*/ 0 w 2490"/>
                  <a:gd name="T13" fmla="*/ 0 h 3979"/>
                  <a:gd name="T14" fmla="*/ 0 w 2490"/>
                  <a:gd name="T15" fmla="*/ 0 h 3979"/>
                  <a:gd name="T16" fmla="*/ 0 w 2490"/>
                  <a:gd name="T17" fmla="*/ 0 h 3979"/>
                  <a:gd name="T18" fmla="*/ 0 w 2490"/>
                  <a:gd name="T19" fmla="*/ 0 h 3979"/>
                  <a:gd name="T20" fmla="*/ 0 w 2490"/>
                  <a:gd name="T21" fmla="*/ 0 h 3979"/>
                  <a:gd name="T22" fmla="*/ 0 w 2490"/>
                  <a:gd name="T23" fmla="*/ 0 h 3979"/>
                  <a:gd name="T24" fmla="*/ 0 w 2490"/>
                  <a:gd name="T25" fmla="*/ 0 h 3979"/>
                  <a:gd name="T26" fmla="*/ 0 w 2490"/>
                  <a:gd name="T27" fmla="*/ 0 h 3979"/>
                  <a:gd name="T28" fmla="*/ 0 w 2490"/>
                  <a:gd name="T29" fmla="*/ 0 h 3979"/>
                  <a:gd name="T30" fmla="*/ 0 w 2490"/>
                  <a:gd name="T31" fmla="*/ 0 h 3979"/>
                  <a:gd name="T32" fmla="*/ 0 w 2490"/>
                  <a:gd name="T33" fmla="*/ 0 h 3979"/>
                  <a:gd name="T34" fmla="*/ 0 w 2490"/>
                  <a:gd name="T35" fmla="*/ 0 h 3979"/>
                  <a:gd name="T36" fmla="*/ 0 w 2490"/>
                  <a:gd name="T37" fmla="*/ 0 h 3979"/>
                  <a:gd name="T38" fmla="*/ 0 w 2490"/>
                  <a:gd name="T39" fmla="*/ 0 h 3979"/>
                  <a:gd name="T40" fmla="*/ 0 w 2490"/>
                  <a:gd name="T41" fmla="*/ 0 h 3979"/>
                  <a:gd name="T42" fmla="*/ 0 w 2490"/>
                  <a:gd name="T43" fmla="*/ 0 h 3979"/>
                  <a:gd name="T44" fmla="*/ 0 w 2490"/>
                  <a:gd name="T45" fmla="*/ 0 h 3979"/>
                  <a:gd name="T46" fmla="*/ 0 w 2490"/>
                  <a:gd name="T47" fmla="*/ 0 h 3979"/>
                  <a:gd name="T48" fmla="*/ 0 w 2490"/>
                  <a:gd name="T49" fmla="*/ 0 h 3979"/>
                  <a:gd name="T50" fmla="*/ 0 w 2490"/>
                  <a:gd name="T51" fmla="*/ 0 h 3979"/>
                  <a:gd name="T52" fmla="*/ 0 w 2490"/>
                  <a:gd name="T53" fmla="*/ 0 h 3979"/>
                  <a:gd name="T54" fmla="*/ 0 w 2490"/>
                  <a:gd name="T55" fmla="*/ 0 h 3979"/>
                  <a:gd name="T56" fmla="*/ 0 w 2490"/>
                  <a:gd name="T57" fmla="*/ 0 h 3979"/>
                  <a:gd name="T58" fmla="*/ 0 w 2490"/>
                  <a:gd name="T59" fmla="*/ 0 h 3979"/>
                  <a:gd name="T60" fmla="*/ 0 w 2490"/>
                  <a:gd name="T61" fmla="*/ 0 h 3979"/>
                  <a:gd name="T62" fmla="*/ 0 w 2490"/>
                  <a:gd name="T63" fmla="*/ 0 h 3979"/>
                  <a:gd name="T64" fmla="*/ 0 w 2490"/>
                  <a:gd name="T65" fmla="*/ 0 h 39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90"/>
                  <a:gd name="T100" fmla="*/ 0 h 3979"/>
                  <a:gd name="T101" fmla="*/ 2490 w 2490"/>
                  <a:gd name="T102" fmla="*/ 3979 h 39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90" h="3979">
                    <a:moveTo>
                      <a:pt x="2490" y="0"/>
                    </a:moveTo>
                    <a:lnTo>
                      <a:pt x="2451" y="36"/>
                    </a:lnTo>
                    <a:lnTo>
                      <a:pt x="2407" y="74"/>
                    </a:lnTo>
                    <a:lnTo>
                      <a:pt x="2357" y="114"/>
                    </a:lnTo>
                    <a:lnTo>
                      <a:pt x="2305" y="157"/>
                    </a:lnTo>
                    <a:lnTo>
                      <a:pt x="2246" y="205"/>
                    </a:lnTo>
                    <a:lnTo>
                      <a:pt x="2185" y="255"/>
                    </a:lnTo>
                    <a:lnTo>
                      <a:pt x="2120" y="310"/>
                    </a:lnTo>
                    <a:lnTo>
                      <a:pt x="2051" y="368"/>
                    </a:lnTo>
                    <a:lnTo>
                      <a:pt x="1980" y="432"/>
                    </a:lnTo>
                    <a:lnTo>
                      <a:pt x="1905" y="501"/>
                    </a:lnTo>
                    <a:lnTo>
                      <a:pt x="1828" y="576"/>
                    </a:lnTo>
                    <a:lnTo>
                      <a:pt x="1748" y="655"/>
                    </a:lnTo>
                    <a:lnTo>
                      <a:pt x="1666" y="742"/>
                    </a:lnTo>
                    <a:lnTo>
                      <a:pt x="1582" y="834"/>
                    </a:lnTo>
                    <a:lnTo>
                      <a:pt x="1496" y="933"/>
                    </a:lnTo>
                    <a:lnTo>
                      <a:pt x="1409" y="1039"/>
                    </a:lnTo>
                    <a:lnTo>
                      <a:pt x="1320" y="1152"/>
                    </a:lnTo>
                    <a:lnTo>
                      <a:pt x="1230" y="1275"/>
                    </a:lnTo>
                    <a:lnTo>
                      <a:pt x="1140" y="1404"/>
                    </a:lnTo>
                    <a:lnTo>
                      <a:pt x="1049" y="1542"/>
                    </a:lnTo>
                    <a:lnTo>
                      <a:pt x="957" y="1689"/>
                    </a:lnTo>
                    <a:lnTo>
                      <a:pt x="866" y="1845"/>
                    </a:lnTo>
                    <a:lnTo>
                      <a:pt x="775" y="2010"/>
                    </a:lnTo>
                    <a:lnTo>
                      <a:pt x="684" y="2184"/>
                    </a:lnTo>
                    <a:lnTo>
                      <a:pt x="594" y="2370"/>
                    </a:lnTo>
                    <a:lnTo>
                      <a:pt x="504" y="2566"/>
                    </a:lnTo>
                    <a:lnTo>
                      <a:pt x="417" y="2772"/>
                    </a:lnTo>
                    <a:lnTo>
                      <a:pt x="329" y="2989"/>
                    </a:lnTo>
                    <a:lnTo>
                      <a:pt x="244" y="3219"/>
                    </a:lnTo>
                    <a:lnTo>
                      <a:pt x="161" y="3460"/>
                    </a:lnTo>
                    <a:lnTo>
                      <a:pt x="80" y="3713"/>
                    </a:lnTo>
                    <a:lnTo>
                      <a:pt x="0" y="397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0" name="Freeform 342"/>
              <p:cNvSpPr>
                <a:spLocks/>
              </p:cNvSpPr>
              <p:nvPr/>
            </p:nvSpPr>
            <p:spPr bwMode="auto">
              <a:xfrm>
                <a:off x="3302" y="1942"/>
                <a:ext cx="415" cy="647"/>
              </a:xfrm>
              <a:custGeom>
                <a:avLst/>
                <a:gdLst>
                  <a:gd name="T0" fmla="*/ 0 w 2076"/>
                  <a:gd name="T1" fmla="*/ 0 h 3236"/>
                  <a:gd name="T2" fmla="*/ 0 w 2076"/>
                  <a:gd name="T3" fmla="*/ 0 h 3236"/>
                  <a:gd name="T4" fmla="*/ 0 w 2076"/>
                  <a:gd name="T5" fmla="*/ 0 h 3236"/>
                  <a:gd name="T6" fmla="*/ 0 w 2076"/>
                  <a:gd name="T7" fmla="*/ 0 h 3236"/>
                  <a:gd name="T8" fmla="*/ 0 w 2076"/>
                  <a:gd name="T9" fmla="*/ 0 h 3236"/>
                  <a:gd name="T10" fmla="*/ 0 w 2076"/>
                  <a:gd name="T11" fmla="*/ 0 h 3236"/>
                  <a:gd name="T12" fmla="*/ 0 w 2076"/>
                  <a:gd name="T13" fmla="*/ 0 h 3236"/>
                  <a:gd name="T14" fmla="*/ 0 w 2076"/>
                  <a:gd name="T15" fmla="*/ 0 h 3236"/>
                  <a:gd name="T16" fmla="*/ 0 w 2076"/>
                  <a:gd name="T17" fmla="*/ 0 h 3236"/>
                  <a:gd name="T18" fmla="*/ 0 w 2076"/>
                  <a:gd name="T19" fmla="*/ 0 h 3236"/>
                  <a:gd name="T20" fmla="*/ 0 w 2076"/>
                  <a:gd name="T21" fmla="*/ 0 h 3236"/>
                  <a:gd name="T22" fmla="*/ 0 w 2076"/>
                  <a:gd name="T23" fmla="*/ 0 h 3236"/>
                  <a:gd name="T24" fmla="*/ 0 w 2076"/>
                  <a:gd name="T25" fmla="*/ 0 h 3236"/>
                  <a:gd name="T26" fmla="*/ 0 w 2076"/>
                  <a:gd name="T27" fmla="*/ 0 h 3236"/>
                  <a:gd name="T28" fmla="*/ 0 w 2076"/>
                  <a:gd name="T29" fmla="*/ 0 h 3236"/>
                  <a:gd name="T30" fmla="*/ 0 w 2076"/>
                  <a:gd name="T31" fmla="*/ 0 h 3236"/>
                  <a:gd name="T32" fmla="*/ 0 w 2076"/>
                  <a:gd name="T33" fmla="*/ 0 h 3236"/>
                  <a:gd name="T34" fmla="*/ 0 w 2076"/>
                  <a:gd name="T35" fmla="*/ 0 h 3236"/>
                  <a:gd name="T36" fmla="*/ 0 w 2076"/>
                  <a:gd name="T37" fmla="*/ 0 h 3236"/>
                  <a:gd name="T38" fmla="*/ 0 w 2076"/>
                  <a:gd name="T39" fmla="*/ 0 h 3236"/>
                  <a:gd name="T40" fmla="*/ 0 w 2076"/>
                  <a:gd name="T41" fmla="*/ 0 h 3236"/>
                  <a:gd name="T42" fmla="*/ 0 w 2076"/>
                  <a:gd name="T43" fmla="*/ 0 h 3236"/>
                  <a:gd name="T44" fmla="*/ 0 w 2076"/>
                  <a:gd name="T45" fmla="*/ 0 h 3236"/>
                  <a:gd name="T46" fmla="*/ 0 w 2076"/>
                  <a:gd name="T47" fmla="*/ 0 h 3236"/>
                  <a:gd name="T48" fmla="*/ 0 w 2076"/>
                  <a:gd name="T49" fmla="*/ 0 h 3236"/>
                  <a:gd name="T50" fmla="*/ 0 w 2076"/>
                  <a:gd name="T51" fmla="*/ 0 h 3236"/>
                  <a:gd name="T52" fmla="*/ 0 w 2076"/>
                  <a:gd name="T53" fmla="*/ 0 h 3236"/>
                  <a:gd name="T54" fmla="*/ 0 w 2076"/>
                  <a:gd name="T55" fmla="*/ 0 h 3236"/>
                  <a:gd name="T56" fmla="*/ 0 w 2076"/>
                  <a:gd name="T57" fmla="*/ 0 h 3236"/>
                  <a:gd name="T58" fmla="*/ 0 w 2076"/>
                  <a:gd name="T59" fmla="*/ 0 h 3236"/>
                  <a:gd name="T60" fmla="*/ 0 w 2076"/>
                  <a:gd name="T61" fmla="*/ 0 h 3236"/>
                  <a:gd name="T62" fmla="*/ 0 w 2076"/>
                  <a:gd name="T63" fmla="*/ 0 h 3236"/>
                  <a:gd name="T64" fmla="*/ 0 w 2076"/>
                  <a:gd name="T65" fmla="*/ 0 h 3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76"/>
                  <a:gd name="T100" fmla="*/ 0 h 3236"/>
                  <a:gd name="T101" fmla="*/ 2076 w 2076"/>
                  <a:gd name="T102" fmla="*/ 3236 h 3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76" h="3236">
                    <a:moveTo>
                      <a:pt x="2076" y="0"/>
                    </a:moveTo>
                    <a:lnTo>
                      <a:pt x="2041" y="20"/>
                    </a:lnTo>
                    <a:lnTo>
                      <a:pt x="1999" y="47"/>
                    </a:lnTo>
                    <a:lnTo>
                      <a:pt x="1953" y="80"/>
                    </a:lnTo>
                    <a:lnTo>
                      <a:pt x="1902" y="118"/>
                    </a:lnTo>
                    <a:lnTo>
                      <a:pt x="1847" y="162"/>
                    </a:lnTo>
                    <a:lnTo>
                      <a:pt x="1787" y="211"/>
                    </a:lnTo>
                    <a:lnTo>
                      <a:pt x="1724" y="266"/>
                    </a:lnTo>
                    <a:lnTo>
                      <a:pt x="1656" y="327"/>
                    </a:lnTo>
                    <a:lnTo>
                      <a:pt x="1586" y="392"/>
                    </a:lnTo>
                    <a:lnTo>
                      <a:pt x="1514" y="463"/>
                    </a:lnTo>
                    <a:lnTo>
                      <a:pt x="1439" y="539"/>
                    </a:lnTo>
                    <a:lnTo>
                      <a:pt x="1363" y="621"/>
                    </a:lnTo>
                    <a:lnTo>
                      <a:pt x="1284" y="708"/>
                    </a:lnTo>
                    <a:lnTo>
                      <a:pt x="1205" y="799"/>
                    </a:lnTo>
                    <a:lnTo>
                      <a:pt x="1125" y="896"/>
                    </a:lnTo>
                    <a:lnTo>
                      <a:pt x="1044" y="997"/>
                    </a:lnTo>
                    <a:lnTo>
                      <a:pt x="964" y="1103"/>
                    </a:lnTo>
                    <a:lnTo>
                      <a:pt x="883" y="1214"/>
                    </a:lnTo>
                    <a:lnTo>
                      <a:pt x="803" y="1330"/>
                    </a:lnTo>
                    <a:lnTo>
                      <a:pt x="724" y="1450"/>
                    </a:lnTo>
                    <a:lnTo>
                      <a:pt x="648" y="1576"/>
                    </a:lnTo>
                    <a:lnTo>
                      <a:pt x="572" y="1706"/>
                    </a:lnTo>
                    <a:lnTo>
                      <a:pt x="500" y="1840"/>
                    </a:lnTo>
                    <a:lnTo>
                      <a:pt x="428" y="1978"/>
                    </a:lnTo>
                    <a:lnTo>
                      <a:pt x="361" y="2120"/>
                    </a:lnTo>
                    <a:lnTo>
                      <a:pt x="296" y="2268"/>
                    </a:lnTo>
                    <a:lnTo>
                      <a:pt x="236" y="2419"/>
                    </a:lnTo>
                    <a:lnTo>
                      <a:pt x="179" y="2575"/>
                    </a:lnTo>
                    <a:lnTo>
                      <a:pt x="128" y="2735"/>
                    </a:lnTo>
                    <a:lnTo>
                      <a:pt x="80" y="2898"/>
                    </a:lnTo>
                    <a:lnTo>
                      <a:pt x="38" y="3065"/>
                    </a:lnTo>
                    <a:lnTo>
                      <a:pt x="0" y="323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1" name="Freeform 343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2" name="Freeform 344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3" name="Freeform 345"/>
              <p:cNvSpPr>
                <a:spLocks/>
              </p:cNvSpPr>
              <p:nvPr/>
            </p:nvSpPr>
            <p:spPr bwMode="auto">
              <a:xfrm>
                <a:off x="3347" y="2174"/>
                <a:ext cx="34" cy="161"/>
              </a:xfrm>
              <a:custGeom>
                <a:avLst/>
                <a:gdLst>
                  <a:gd name="T0" fmla="*/ 0 w 171"/>
                  <a:gd name="T1" fmla="*/ 0 h 805"/>
                  <a:gd name="T2" fmla="*/ 0 w 171"/>
                  <a:gd name="T3" fmla="*/ 0 h 805"/>
                  <a:gd name="T4" fmla="*/ 0 w 171"/>
                  <a:gd name="T5" fmla="*/ 0 h 805"/>
                  <a:gd name="T6" fmla="*/ 0 w 171"/>
                  <a:gd name="T7" fmla="*/ 0 h 805"/>
                  <a:gd name="T8" fmla="*/ 0 w 171"/>
                  <a:gd name="T9" fmla="*/ 0 h 805"/>
                  <a:gd name="T10" fmla="*/ 0 w 171"/>
                  <a:gd name="T11" fmla="*/ 0 h 805"/>
                  <a:gd name="T12" fmla="*/ 0 w 171"/>
                  <a:gd name="T13" fmla="*/ 0 h 805"/>
                  <a:gd name="T14" fmla="*/ 0 w 171"/>
                  <a:gd name="T15" fmla="*/ 0 h 805"/>
                  <a:gd name="T16" fmla="*/ 0 w 171"/>
                  <a:gd name="T17" fmla="*/ 0 h 805"/>
                  <a:gd name="T18" fmla="*/ 0 w 171"/>
                  <a:gd name="T19" fmla="*/ 0 h 805"/>
                  <a:gd name="T20" fmla="*/ 0 w 171"/>
                  <a:gd name="T21" fmla="*/ 0 h 805"/>
                  <a:gd name="T22" fmla="*/ 0 w 171"/>
                  <a:gd name="T23" fmla="*/ 0 h 805"/>
                  <a:gd name="T24" fmla="*/ 0 w 171"/>
                  <a:gd name="T25" fmla="*/ 0 h 805"/>
                  <a:gd name="T26" fmla="*/ 0 w 171"/>
                  <a:gd name="T27" fmla="*/ 0 h 805"/>
                  <a:gd name="T28" fmla="*/ 0 w 171"/>
                  <a:gd name="T29" fmla="*/ 0 h 805"/>
                  <a:gd name="T30" fmla="*/ 0 w 171"/>
                  <a:gd name="T31" fmla="*/ 0 h 805"/>
                  <a:gd name="T32" fmla="*/ 0 w 171"/>
                  <a:gd name="T33" fmla="*/ 0 h 805"/>
                  <a:gd name="T34" fmla="*/ 0 w 171"/>
                  <a:gd name="T35" fmla="*/ 0 h 805"/>
                  <a:gd name="T36" fmla="*/ 0 w 171"/>
                  <a:gd name="T37" fmla="*/ 0 h 805"/>
                  <a:gd name="T38" fmla="*/ 0 w 171"/>
                  <a:gd name="T39" fmla="*/ 0 h 805"/>
                  <a:gd name="T40" fmla="*/ 0 w 171"/>
                  <a:gd name="T41" fmla="*/ 0 h 805"/>
                  <a:gd name="T42" fmla="*/ 0 w 171"/>
                  <a:gd name="T43" fmla="*/ 0 h 805"/>
                  <a:gd name="T44" fmla="*/ 0 w 171"/>
                  <a:gd name="T45" fmla="*/ 0 h 805"/>
                  <a:gd name="T46" fmla="*/ 0 w 171"/>
                  <a:gd name="T47" fmla="*/ 0 h 805"/>
                  <a:gd name="T48" fmla="*/ 0 w 171"/>
                  <a:gd name="T49" fmla="*/ 0 h 805"/>
                  <a:gd name="T50" fmla="*/ 0 w 171"/>
                  <a:gd name="T51" fmla="*/ 0 h 805"/>
                  <a:gd name="T52" fmla="*/ 0 w 171"/>
                  <a:gd name="T53" fmla="*/ 0 h 805"/>
                  <a:gd name="T54" fmla="*/ 0 w 171"/>
                  <a:gd name="T55" fmla="*/ 0 h 805"/>
                  <a:gd name="T56" fmla="*/ 0 w 171"/>
                  <a:gd name="T57" fmla="*/ 0 h 805"/>
                  <a:gd name="T58" fmla="*/ 0 w 171"/>
                  <a:gd name="T59" fmla="*/ 0 h 805"/>
                  <a:gd name="T60" fmla="*/ 0 w 171"/>
                  <a:gd name="T61" fmla="*/ 0 h 805"/>
                  <a:gd name="T62" fmla="*/ 0 w 171"/>
                  <a:gd name="T63" fmla="*/ 0 h 805"/>
                  <a:gd name="T64" fmla="*/ 0 w 171"/>
                  <a:gd name="T65" fmla="*/ 0 h 805"/>
                  <a:gd name="T66" fmla="*/ 0 w 171"/>
                  <a:gd name="T67" fmla="*/ 0 h 805"/>
                  <a:gd name="T68" fmla="*/ 0 w 171"/>
                  <a:gd name="T69" fmla="*/ 0 h 805"/>
                  <a:gd name="T70" fmla="*/ 0 w 171"/>
                  <a:gd name="T71" fmla="*/ 0 h 805"/>
                  <a:gd name="T72" fmla="*/ 0 w 171"/>
                  <a:gd name="T73" fmla="*/ 0 h 805"/>
                  <a:gd name="T74" fmla="*/ 0 w 171"/>
                  <a:gd name="T75" fmla="*/ 0 h 805"/>
                  <a:gd name="T76" fmla="*/ 0 w 171"/>
                  <a:gd name="T77" fmla="*/ 0 h 805"/>
                  <a:gd name="T78" fmla="*/ 0 w 171"/>
                  <a:gd name="T79" fmla="*/ 0 h 805"/>
                  <a:gd name="T80" fmla="*/ 0 w 171"/>
                  <a:gd name="T81" fmla="*/ 0 h 805"/>
                  <a:gd name="T82" fmla="*/ 0 w 171"/>
                  <a:gd name="T83" fmla="*/ 0 h 805"/>
                  <a:gd name="T84" fmla="*/ 0 w 171"/>
                  <a:gd name="T85" fmla="*/ 0 h 805"/>
                  <a:gd name="T86" fmla="*/ 0 w 171"/>
                  <a:gd name="T87" fmla="*/ 0 h 805"/>
                  <a:gd name="T88" fmla="*/ 0 w 171"/>
                  <a:gd name="T89" fmla="*/ 0 h 805"/>
                  <a:gd name="T90" fmla="*/ 0 w 171"/>
                  <a:gd name="T91" fmla="*/ 0 h 805"/>
                  <a:gd name="T92" fmla="*/ 0 w 171"/>
                  <a:gd name="T93" fmla="*/ 0 h 805"/>
                  <a:gd name="T94" fmla="*/ 0 w 171"/>
                  <a:gd name="T95" fmla="*/ 0 h 805"/>
                  <a:gd name="T96" fmla="*/ 0 w 171"/>
                  <a:gd name="T97" fmla="*/ 0 h 805"/>
                  <a:gd name="T98" fmla="*/ 0 w 171"/>
                  <a:gd name="T99" fmla="*/ 0 h 805"/>
                  <a:gd name="T100" fmla="*/ 0 w 171"/>
                  <a:gd name="T101" fmla="*/ 0 h 805"/>
                  <a:gd name="T102" fmla="*/ 0 w 171"/>
                  <a:gd name="T103" fmla="*/ 0 h 805"/>
                  <a:gd name="T104" fmla="*/ 0 w 171"/>
                  <a:gd name="T105" fmla="*/ 0 h 805"/>
                  <a:gd name="T106" fmla="*/ 0 w 171"/>
                  <a:gd name="T107" fmla="*/ 0 h 805"/>
                  <a:gd name="T108" fmla="*/ 0 w 171"/>
                  <a:gd name="T109" fmla="*/ 0 h 805"/>
                  <a:gd name="T110" fmla="*/ 0 w 171"/>
                  <a:gd name="T111" fmla="*/ 0 h 805"/>
                  <a:gd name="T112" fmla="*/ 0 w 171"/>
                  <a:gd name="T113" fmla="*/ 0 h 805"/>
                  <a:gd name="T114" fmla="*/ 0 w 171"/>
                  <a:gd name="T115" fmla="*/ 0 h 805"/>
                  <a:gd name="T116" fmla="*/ 0 w 171"/>
                  <a:gd name="T117" fmla="*/ 0 h 805"/>
                  <a:gd name="T118" fmla="*/ 0 w 171"/>
                  <a:gd name="T119" fmla="*/ 0 h 805"/>
                  <a:gd name="T120" fmla="*/ 0 w 171"/>
                  <a:gd name="T121" fmla="*/ 0 h 805"/>
                  <a:gd name="T122" fmla="*/ 0 w 171"/>
                  <a:gd name="T123" fmla="*/ 0 h 805"/>
                  <a:gd name="T124" fmla="*/ 0 w 171"/>
                  <a:gd name="T125" fmla="*/ 0 h 8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1"/>
                  <a:gd name="T190" fmla="*/ 0 h 805"/>
                  <a:gd name="T191" fmla="*/ 171 w 171"/>
                  <a:gd name="T192" fmla="*/ 805 h 80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1" h="805">
                    <a:moveTo>
                      <a:pt x="171" y="766"/>
                    </a:moveTo>
                    <a:lnTo>
                      <a:pt x="168" y="760"/>
                    </a:lnTo>
                    <a:lnTo>
                      <a:pt x="164" y="740"/>
                    </a:lnTo>
                    <a:lnTo>
                      <a:pt x="156" y="709"/>
                    </a:lnTo>
                    <a:lnTo>
                      <a:pt x="146" y="665"/>
                    </a:lnTo>
                    <a:lnTo>
                      <a:pt x="142" y="640"/>
                    </a:lnTo>
                    <a:lnTo>
                      <a:pt x="137" y="611"/>
                    </a:lnTo>
                    <a:lnTo>
                      <a:pt x="134" y="580"/>
                    </a:lnTo>
                    <a:lnTo>
                      <a:pt x="130" y="546"/>
                    </a:lnTo>
                    <a:lnTo>
                      <a:pt x="126" y="511"/>
                    </a:lnTo>
                    <a:lnTo>
                      <a:pt x="124" y="473"/>
                    </a:lnTo>
                    <a:lnTo>
                      <a:pt x="122" y="433"/>
                    </a:lnTo>
                    <a:lnTo>
                      <a:pt x="121" y="390"/>
                    </a:lnTo>
                    <a:lnTo>
                      <a:pt x="121" y="345"/>
                    </a:lnTo>
                    <a:lnTo>
                      <a:pt x="121" y="298"/>
                    </a:lnTo>
                    <a:lnTo>
                      <a:pt x="121" y="249"/>
                    </a:lnTo>
                    <a:lnTo>
                      <a:pt x="120" y="202"/>
                    </a:lnTo>
                    <a:lnTo>
                      <a:pt x="119" y="156"/>
                    </a:lnTo>
                    <a:lnTo>
                      <a:pt x="119" y="113"/>
                    </a:lnTo>
                    <a:lnTo>
                      <a:pt x="117" y="76"/>
                    </a:lnTo>
                    <a:lnTo>
                      <a:pt x="116" y="43"/>
                    </a:lnTo>
                    <a:lnTo>
                      <a:pt x="114" y="20"/>
                    </a:lnTo>
                    <a:lnTo>
                      <a:pt x="112" y="5"/>
                    </a:lnTo>
                    <a:lnTo>
                      <a:pt x="111" y="1"/>
                    </a:lnTo>
                    <a:lnTo>
                      <a:pt x="111" y="0"/>
                    </a:lnTo>
                    <a:lnTo>
                      <a:pt x="110" y="2"/>
                    </a:lnTo>
                    <a:lnTo>
                      <a:pt x="109" y="7"/>
                    </a:lnTo>
                    <a:lnTo>
                      <a:pt x="107" y="28"/>
                    </a:lnTo>
                    <a:lnTo>
                      <a:pt x="106" y="63"/>
                    </a:lnTo>
                    <a:lnTo>
                      <a:pt x="104" y="114"/>
                    </a:lnTo>
                    <a:lnTo>
                      <a:pt x="102" y="183"/>
                    </a:lnTo>
                    <a:lnTo>
                      <a:pt x="101" y="249"/>
                    </a:lnTo>
                    <a:lnTo>
                      <a:pt x="99" y="310"/>
                    </a:lnTo>
                    <a:lnTo>
                      <a:pt x="96" y="367"/>
                    </a:lnTo>
                    <a:lnTo>
                      <a:pt x="92" y="418"/>
                    </a:lnTo>
                    <a:lnTo>
                      <a:pt x="89" y="465"/>
                    </a:lnTo>
                    <a:lnTo>
                      <a:pt x="85" y="508"/>
                    </a:lnTo>
                    <a:lnTo>
                      <a:pt x="79" y="546"/>
                    </a:lnTo>
                    <a:lnTo>
                      <a:pt x="74" y="581"/>
                    </a:lnTo>
                    <a:lnTo>
                      <a:pt x="67" y="614"/>
                    </a:lnTo>
                    <a:lnTo>
                      <a:pt x="60" y="642"/>
                    </a:lnTo>
                    <a:lnTo>
                      <a:pt x="52" y="667"/>
                    </a:lnTo>
                    <a:lnTo>
                      <a:pt x="45" y="691"/>
                    </a:lnTo>
                    <a:lnTo>
                      <a:pt x="36" y="712"/>
                    </a:lnTo>
                    <a:lnTo>
                      <a:pt x="27" y="732"/>
                    </a:lnTo>
                    <a:lnTo>
                      <a:pt x="18" y="750"/>
                    </a:lnTo>
                    <a:lnTo>
                      <a:pt x="8" y="766"/>
                    </a:lnTo>
                    <a:lnTo>
                      <a:pt x="4" y="773"/>
                    </a:lnTo>
                    <a:lnTo>
                      <a:pt x="1" y="781"/>
                    </a:lnTo>
                    <a:lnTo>
                      <a:pt x="0" y="786"/>
                    </a:lnTo>
                    <a:lnTo>
                      <a:pt x="1" y="791"/>
                    </a:lnTo>
                    <a:lnTo>
                      <a:pt x="3" y="796"/>
                    </a:lnTo>
                    <a:lnTo>
                      <a:pt x="5" y="798"/>
                    </a:lnTo>
                    <a:lnTo>
                      <a:pt x="9" y="801"/>
                    </a:lnTo>
                    <a:lnTo>
                      <a:pt x="13" y="803"/>
                    </a:lnTo>
                    <a:lnTo>
                      <a:pt x="24" y="805"/>
                    </a:lnTo>
                    <a:lnTo>
                      <a:pt x="37" y="805"/>
                    </a:lnTo>
                    <a:lnTo>
                      <a:pt x="54" y="802"/>
                    </a:lnTo>
                    <a:lnTo>
                      <a:pt x="71" y="800"/>
                    </a:lnTo>
                    <a:lnTo>
                      <a:pt x="106" y="790"/>
                    </a:lnTo>
                    <a:lnTo>
                      <a:pt x="139" y="778"/>
                    </a:lnTo>
                    <a:lnTo>
                      <a:pt x="162" y="770"/>
                    </a:lnTo>
                    <a:lnTo>
                      <a:pt x="171" y="76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4" name="Freeform 346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5" name="Freeform 347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6" name="Freeform 348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7" name="Freeform 349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8" name="Freeform 350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9" name="Freeform 351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0" name="Freeform 352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1" name="Freeform 353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2" name="Freeform 354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3" name="Freeform 355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4" name="Freeform 356"/>
              <p:cNvSpPr>
                <a:spLocks/>
              </p:cNvSpPr>
              <p:nvPr/>
            </p:nvSpPr>
            <p:spPr bwMode="auto">
              <a:xfrm>
                <a:off x="3159" y="2495"/>
                <a:ext cx="139" cy="123"/>
              </a:xfrm>
              <a:custGeom>
                <a:avLst/>
                <a:gdLst>
                  <a:gd name="T0" fmla="*/ 0 w 694"/>
                  <a:gd name="T1" fmla="*/ 0 h 614"/>
                  <a:gd name="T2" fmla="*/ 0 w 694"/>
                  <a:gd name="T3" fmla="*/ 0 h 614"/>
                  <a:gd name="T4" fmla="*/ 0 w 694"/>
                  <a:gd name="T5" fmla="*/ 0 h 614"/>
                  <a:gd name="T6" fmla="*/ 0 w 694"/>
                  <a:gd name="T7" fmla="*/ 0 h 614"/>
                  <a:gd name="T8" fmla="*/ 0 w 694"/>
                  <a:gd name="T9" fmla="*/ 0 h 614"/>
                  <a:gd name="T10" fmla="*/ 0 w 694"/>
                  <a:gd name="T11" fmla="*/ 0 h 614"/>
                  <a:gd name="T12" fmla="*/ 0 w 694"/>
                  <a:gd name="T13" fmla="*/ 0 h 614"/>
                  <a:gd name="T14" fmla="*/ 0 w 694"/>
                  <a:gd name="T15" fmla="*/ 0 h 614"/>
                  <a:gd name="T16" fmla="*/ 0 w 694"/>
                  <a:gd name="T17" fmla="*/ 0 h 614"/>
                  <a:gd name="T18" fmla="*/ 0 w 694"/>
                  <a:gd name="T19" fmla="*/ 0 h 614"/>
                  <a:gd name="T20" fmla="*/ 0 w 694"/>
                  <a:gd name="T21" fmla="*/ 0 h 614"/>
                  <a:gd name="T22" fmla="*/ 0 w 694"/>
                  <a:gd name="T23" fmla="*/ 0 h 614"/>
                  <a:gd name="T24" fmla="*/ 0 w 694"/>
                  <a:gd name="T25" fmla="*/ 0 h 614"/>
                  <a:gd name="T26" fmla="*/ 0 w 694"/>
                  <a:gd name="T27" fmla="*/ 0 h 614"/>
                  <a:gd name="T28" fmla="*/ 0 w 694"/>
                  <a:gd name="T29" fmla="*/ 0 h 614"/>
                  <a:gd name="T30" fmla="*/ 0 w 694"/>
                  <a:gd name="T31" fmla="*/ 0 h 614"/>
                  <a:gd name="T32" fmla="*/ 0 w 694"/>
                  <a:gd name="T33" fmla="*/ 0 h 614"/>
                  <a:gd name="T34" fmla="*/ 0 w 694"/>
                  <a:gd name="T35" fmla="*/ 0 h 614"/>
                  <a:gd name="T36" fmla="*/ 0 w 694"/>
                  <a:gd name="T37" fmla="*/ 0 h 614"/>
                  <a:gd name="T38" fmla="*/ 0 w 694"/>
                  <a:gd name="T39" fmla="*/ 0 h 614"/>
                  <a:gd name="T40" fmla="*/ 0 w 694"/>
                  <a:gd name="T41" fmla="*/ 0 h 614"/>
                  <a:gd name="T42" fmla="*/ 0 w 694"/>
                  <a:gd name="T43" fmla="*/ 0 h 614"/>
                  <a:gd name="T44" fmla="*/ 0 w 694"/>
                  <a:gd name="T45" fmla="*/ 0 h 614"/>
                  <a:gd name="T46" fmla="*/ 0 w 694"/>
                  <a:gd name="T47" fmla="*/ 0 h 614"/>
                  <a:gd name="T48" fmla="*/ 0 w 694"/>
                  <a:gd name="T49" fmla="*/ 0 h 614"/>
                  <a:gd name="T50" fmla="*/ 0 w 694"/>
                  <a:gd name="T51" fmla="*/ 0 h 614"/>
                  <a:gd name="T52" fmla="*/ 0 w 694"/>
                  <a:gd name="T53" fmla="*/ 0 h 614"/>
                  <a:gd name="T54" fmla="*/ 0 w 694"/>
                  <a:gd name="T55" fmla="*/ 0 h 614"/>
                  <a:gd name="T56" fmla="*/ 0 w 694"/>
                  <a:gd name="T57" fmla="*/ 0 h 614"/>
                  <a:gd name="T58" fmla="*/ 0 w 694"/>
                  <a:gd name="T59" fmla="*/ 0 h 614"/>
                  <a:gd name="T60" fmla="*/ 0 w 694"/>
                  <a:gd name="T61" fmla="*/ 0 h 614"/>
                  <a:gd name="T62" fmla="*/ 0 w 694"/>
                  <a:gd name="T63" fmla="*/ 0 h 6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4"/>
                  <a:gd name="T98" fmla="*/ 694 w 694"/>
                  <a:gd name="T99" fmla="*/ 614 h 61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4">
                    <a:moveTo>
                      <a:pt x="602" y="0"/>
                    </a:moveTo>
                    <a:lnTo>
                      <a:pt x="601" y="14"/>
                    </a:lnTo>
                    <a:lnTo>
                      <a:pt x="597" y="29"/>
                    </a:lnTo>
                    <a:lnTo>
                      <a:pt x="591" y="44"/>
                    </a:lnTo>
                    <a:lnTo>
                      <a:pt x="582" y="61"/>
                    </a:lnTo>
                    <a:lnTo>
                      <a:pt x="571" y="79"/>
                    </a:lnTo>
                    <a:lnTo>
                      <a:pt x="558" y="97"/>
                    </a:lnTo>
                    <a:lnTo>
                      <a:pt x="543" y="117"/>
                    </a:lnTo>
                    <a:lnTo>
                      <a:pt x="527" y="137"/>
                    </a:lnTo>
                    <a:lnTo>
                      <a:pt x="508" y="157"/>
                    </a:lnTo>
                    <a:lnTo>
                      <a:pt x="490" y="178"/>
                    </a:lnTo>
                    <a:lnTo>
                      <a:pt x="468" y="200"/>
                    </a:lnTo>
                    <a:lnTo>
                      <a:pt x="447" y="222"/>
                    </a:lnTo>
                    <a:lnTo>
                      <a:pt x="401" y="266"/>
                    </a:lnTo>
                    <a:lnTo>
                      <a:pt x="352" y="310"/>
                    </a:lnTo>
                    <a:lnTo>
                      <a:pt x="304" y="353"/>
                    </a:lnTo>
                    <a:lnTo>
                      <a:pt x="254" y="396"/>
                    </a:lnTo>
                    <a:lnTo>
                      <a:pt x="206" y="437"/>
                    </a:lnTo>
                    <a:lnTo>
                      <a:pt x="160" y="474"/>
                    </a:lnTo>
                    <a:lnTo>
                      <a:pt x="82" y="538"/>
                    </a:lnTo>
                    <a:lnTo>
                      <a:pt x="29" y="583"/>
                    </a:lnTo>
                    <a:lnTo>
                      <a:pt x="14" y="597"/>
                    </a:lnTo>
                    <a:lnTo>
                      <a:pt x="5" y="607"/>
                    </a:lnTo>
                    <a:lnTo>
                      <a:pt x="3" y="609"/>
                    </a:lnTo>
                    <a:lnTo>
                      <a:pt x="0" y="612"/>
                    </a:lnTo>
                    <a:lnTo>
                      <a:pt x="0" y="613"/>
                    </a:lnTo>
                    <a:lnTo>
                      <a:pt x="2" y="614"/>
                    </a:lnTo>
                    <a:lnTo>
                      <a:pt x="7" y="613"/>
                    </a:lnTo>
                    <a:lnTo>
                      <a:pt x="15" y="608"/>
                    </a:lnTo>
                    <a:lnTo>
                      <a:pt x="28" y="600"/>
                    </a:lnTo>
                    <a:lnTo>
                      <a:pt x="43" y="590"/>
                    </a:lnTo>
                    <a:lnTo>
                      <a:pt x="82" y="564"/>
                    </a:lnTo>
                    <a:lnTo>
                      <a:pt x="129" y="530"/>
                    </a:lnTo>
                    <a:lnTo>
                      <a:pt x="179" y="492"/>
                    </a:lnTo>
                    <a:lnTo>
                      <a:pt x="231" y="449"/>
                    </a:lnTo>
                    <a:lnTo>
                      <a:pt x="286" y="404"/>
                    </a:lnTo>
                    <a:lnTo>
                      <a:pt x="342" y="357"/>
                    </a:lnTo>
                    <a:lnTo>
                      <a:pt x="401" y="308"/>
                    </a:lnTo>
                    <a:lnTo>
                      <a:pt x="461" y="263"/>
                    </a:lnTo>
                    <a:lnTo>
                      <a:pt x="490" y="242"/>
                    </a:lnTo>
                    <a:lnTo>
                      <a:pt x="518" y="222"/>
                    </a:lnTo>
                    <a:lnTo>
                      <a:pt x="547" y="205"/>
                    </a:lnTo>
                    <a:lnTo>
                      <a:pt x="574" y="190"/>
                    </a:lnTo>
                    <a:lnTo>
                      <a:pt x="601" y="177"/>
                    </a:lnTo>
                    <a:lnTo>
                      <a:pt x="626" y="167"/>
                    </a:lnTo>
                    <a:lnTo>
                      <a:pt x="638" y="163"/>
                    </a:lnTo>
                    <a:lnTo>
                      <a:pt x="649" y="161"/>
                    </a:lnTo>
                    <a:lnTo>
                      <a:pt x="661" y="158"/>
                    </a:lnTo>
                    <a:lnTo>
                      <a:pt x="672" y="158"/>
                    </a:lnTo>
                    <a:lnTo>
                      <a:pt x="678" y="157"/>
                    </a:lnTo>
                    <a:lnTo>
                      <a:pt x="683" y="155"/>
                    </a:lnTo>
                    <a:lnTo>
                      <a:pt x="688" y="152"/>
                    </a:lnTo>
                    <a:lnTo>
                      <a:pt x="690" y="149"/>
                    </a:lnTo>
                    <a:lnTo>
                      <a:pt x="693" y="145"/>
                    </a:lnTo>
                    <a:lnTo>
                      <a:pt x="694" y="140"/>
                    </a:lnTo>
                    <a:lnTo>
                      <a:pt x="694" y="135"/>
                    </a:lnTo>
                    <a:lnTo>
                      <a:pt x="694" y="130"/>
                    </a:lnTo>
                    <a:lnTo>
                      <a:pt x="690" y="117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7" y="75"/>
                    </a:lnTo>
                    <a:lnTo>
                      <a:pt x="644" y="47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5" name="Freeform 357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6" name="Freeform 358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7" name="Freeform 359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8" name="Freeform 360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9" name="Freeform 361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0" name="Freeform 362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1" name="Freeform 363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2" name="Freeform 364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3" name="Freeform 365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4" name="Freeform 366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5" name="Freeform 367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6" name="Freeform 368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7" name="Freeform 369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8" name="Freeform 370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9" name="Freeform 371"/>
              <p:cNvSpPr>
                <a:spLocks/>
              </p:cNvSpPr>
              <p:nvPr/>
            </p:nvSpPr>
            <p:spPr bwMode="auto">
              <a:xfrm>
                <a:off x="3448" y="2276"/>
                <a:ext cx="143" cy="100"/>
              </a:xfrm>
              <a:custGeom>
                <a:avLst/>
                <a:gdLst>
                  <a:gd name="T0" fmla="*/ 0 w 712"/>
                  <a:gd name="T1" fmla="*/ 0 h 502"/>
                  <a:gd name="T2" fmla="*/ 0 w 712"/>
                  <a:gd name="T3" fmla="*/ 0 h 502"/>
                  <a:gd name="T4" fmla="*/ 0 w 712"/>
                  <a:gd name="T5" fmla="*/ 0 h 502"/>
                  <a:gd name="T6" fmla="*/ 0 w 712"/>
                  <a:gd name="T7" fmla="*/ 0 h 502"/>
                  <a:gd name="T8" fmla="*/ 0 w 712"/>
                  <a:gd name="T9" fmla="*/ 0 h 502"/>
                  <a:gd name="T10" fmla="*/ 0 w 712"/>
                  <a:gd name="T11" fmla="*/ 0 h 502"/>
                  <a:gd name="T12" fmla="*/ 0 w 712"/>
                  <a:gd name="T13" fmla="*/ 0 h 502"/>
                  <a:gd name="T14" fmla="*/ 0 w 712"/>
                  <a:gd name="T15" fmla="*/ 0 h 502"/>
                  <a:gd name="T16" fmla="*/ 0 w 712"/>
                  <a:gd name="T17" fmla="*/ 0 h 502"/>
                  <a:gd name="T18" fmla="*/ 0 w 712"/>
                  <a:gd name="T19" fmla="*/ 0 h 502"/>
                  <a:gd name="T20" fmla="*/ 0 w 712"/>
                  <a:gd name="T21" fmla="*/ 0 h 502"/>
                  <a:gd name="T22" fmla="*/ 0 w 712"/>
                  <a:gd name="T23" fmla="*/ 0 h 502"/>
                  <a:gd name="T24" fmla="*/ 0 w 712"/>
                  <a:gd name="T25" fmla="*/ 0 h 502"/>
                  <a:gd name="T26" fmla="*/ 0 w 712"/>
                  <a:gd name="T27" fmla="*/ 0 h 502"/>
                  <a:gd name="T28" fmla="*/ 0 w 712"/>
                  <a:gd name="T29" fmla="*/ 0 h 502"/>
                  <a:gd name="T30" fmla="*/ 0 w 712"/>
                  <a:gd name="T31" fmla="*/ 0 h 502"/>
                  <a:gd name="T32" fmla="*/ 0 w 712"/>
                  <a:gd name="T33" fmla="*/ 0 h 502"/>
                  <a:gd name="T34" fmla="*/ 0 w 712"/>
                  <a:gd name="T35" fmla="*/ 0 h 502"/>
                  <a:gd name="T36" fmla="*/ 0 w 712"/>
                  <a:gd name="T37" fmla="*/ 0 h 502"/>
                  <a:gd name="T38" fmla="*/ 0 w 712"/>
                  <a:gd name="T39" fmla="*/ 0 h 502"/>
                  <a:gd name="T40" fmla="*/ 0 w 712"/>
                  <a:gd name="T41" fmla="*/ 0 h 502"/>
                  <a:gd name="T42" fmla="*/ 0 w 712"/>
                  <a:gd name="T43" fmla="*/ 0 h 502"/>
                  <a:gd name="T44" fmla="*/ 0 w 712"/>
                  <a:gd name="T45" fmla="*/ 0 h 502"/>
                  <a:gd name="T46" fmla="*/ 0 w 712"/>
                  <a:gd name="T47" fmla="*/ 0 h 502"/>
                  <a:gd name="T48" fmla="*/ 0 w 712"/>
                  <a:gd name="T49" fmla="*/ 0 h 502"/>
                  <a:gd name="T50" fmla="*/ 0 w 712"/>
                  <a:gd name="T51" fmla="*/ 0 h 502"/>
                  <a:gd name="T52" fmla="*/ 0 w 712"/>
                  <a:gd name="T53" fmla="*/ 0 h 502"/>
                  <a:gd name="T54" fmla="*/ 0 w 712"/>
                  <a:gd name="T55" fmla="*/ 0 h 502"/>
                  <a:gd name="T56" fmla="*/ 0 w 712"/>
                  <a:gd name="T57" fmla="*/ 0 h 502"/>
                  <a:gd name="T58" fmla="*/ 0 w 712"/>
                  <a:gd name="T59" fmla="*/ 0 h 502"/>
                  <a:gd name="T60" fmla="*/ 0 w 712"/>
                  <a:gd name="T61" fmla="*/ 0 h 502"/>
                  <a:gd name="T62" fmla="*/ 0 w 712"/>
                  <a:gd name="T63" fmla="*/ 0 h 502"/>
                  <a:gd name="T64" fmla="*/ 0 w 712"/>
                  <a:gd name="T65" fmla="*/ 0 h 502"/>
                  <a:gd name="T66" fmla="*/ 0 w 712"/>
                  <a:gd name="T67" fmla="*/ 0 h 502"/>
                  <a:gd name="T68" fmla="*/ 0 w 712"/>
                  <a:gd name="T69" fmla="*/ 0 h 502"/>
                  <a:gd name="T70" fmla="*/ 0 w 712"/>
                  <a:gd name="T71" fmla="*/ 0 h 502"/>
                  <a:gd name="T72" fmla="*/ 0 w 712"/>
                  <a:gd name="T73" fmla="*/ 0 h 502"/>
                  <a:gd name="T74" fmla="*/ 0 w 712"/>
                  <a:gd name="T75" fmla="*/ 0 h 502"/>
                  <a:gd name="T76" fmla="*/ 0 w 712"/>
                  <a:gd name="T77" fmla="*/ 0 h 502"/>
                  <a:gd name="T78" fmla="*/ 0 w 712"/>
                  <a:gd name="T79" fmla="*/ 0 h 502"/>
                  <a:gd name="T80" fmla="*/ 0 w 712"/>
                  <a:gd name="T81" fmla="*/ 0 h 502"/>
                  <a:gd name="T82" fmla="*/ 0 w 712"/>
                  <a:gd name="T83" fmla="*/ 0 h 502"/>
                  <a:gd name="T84" fmla="*/ 0 w 712"/>
                  <a:gd name="T85" fmla="*/ 0 h 502"/>
                  <a:gd name="T86" fmla="*/ 0 w 712"/>
                  <a:gd name="T87" fmla="*/ 0 h 502"/>
                  <a:gd name="T88" fmla="*/ 0 w 712"/>
                  <a:gd name="T89" fmla="*/ 0 h 502"/>
                  <a:gd name="T90" fmla="*/ 0 w 712"/>
                  <a:gd name="T91" fmla="*/ 0 h 502"/>
                  <a:gd name="T92" fmla="*/ 0 w 712"/>
                  <a:gd name="T93" fmla="*/ 0 h 502"/>
                  <a:gd name="T94" fmla="*/ 0 w 712"/>
                  <a:gd name="T95" fmla="*/ 0 h 502"/>
                  <a:gd name="T96" fmla="*/ 0 w 712"/>
                  <a:gd name="T97" fmla="*/ 0 h 502"/>
                  <a:gd name="T98" fmla="*/ 0 w 712"/>
                  <a:gd name="T99" fmla="*/ 0 h 502"/>
                  <a:gd name="T100" fmla="*/ 0 w 712"/>
                  <a:gd name="T101" fmla="*/ 0 h 502"/>
                  <a:gd name="T102" fmla="*/ 0 w 712"/>
                  <a:gd name="T103" fmla="*/ 0 h 502"/>
                  <a:gd name="T104" fmla="*/ 0 w 712"/>
                  <a:gd name="T105" fmla="*/ 0 h 502"/>
                  <a:gd name="T106" fmla="*/ 0 w 712"/>
                  <a:gd name="T107" fmla="*/ 0 h 502"/>
                  <a:gd name="T108" fmla="*/ 0 w 712"/>
                  <a:gd name="T109" fmla="*/ 0 h 502"/>
                  <a:gd name="T110" fmla="*/ 0 w 712"/>
                  <a:gd name="T111" fmla="*/ 0 h 502"/>
                  <a:gd name="T112" fmla="*/ 0 w 712"/>
                  <a:gd name="T113" fmla="*/ 0 h 5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2"/>
                  <a:gd name="T172" fmla="*/ 0 h 502"/>
                  <a:gd name="T173" fmla="*/ 712 w 712"/>
                  <a:gd name="T174" fmla="*/ 502 h 50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2" h="502">
                    <a:moveTo>
                      <a:pt x="123" y="502"/>
                    </a:moveTo>
                    <a:lnTo>
                      <a:pt x="128" y="496"/>
                    </a:lnTo>
                    <a:lnTo>
                      <a:pt x="141" y="480"/>
                    </a:lnTo>
                    <a:lnTo>
                      <a:pt x="162" y="453"/>
                    </a:lnTo>
                    <a:lnTo>
                      <a:pt x="192" y="420"/>
                    </a:lnTo>
                    <a:lnTo>
                      <a:pt x="209" y="401"/>
                    </a:lnTo>
                    <a:lnTo>
                      <a:pt x="231" y="380"/>
                    </a:lnTo>
                    <a:lnTo>
                      <a:pt x="253" y="359"/>
                    </a:lnTo>
                    <a:lnTo>
                      <a:pt x="278" y="335"/>
                    </a:lnTo>
                    <a:lnTo>
                      <a:pt x="305" y="311"/>
                    </a:lnTo>
                    <a:lnTo>
                      <a:pt x="334" y="286"/>
                    </a:lnTo>
                    <a:lnTo>
                      <a:pt x="367" y="261"/>
                    </a:lnTo>
                    <a:lnTo>
                      <a:pt x="400" y="235"/>
                    </a:lnTo>
                    <a:lnTo>
                      <a:pt x="476" y="181"/>
                    </a:lnTo>
                    <a:lnTo>
                      <a:pt x="554" y="124"/>
                    </a:lnTo>
                    <a:lnTo>
                      <a:pt x="625" y="72"/>
                    </a:lnTo>
                    <a:lnTo>
                      <a:pt x="680" y="29"/>
                    </a:lnTo>
                    <a:lnTo>
                      <a:pt x="698" y="14"/>
                    </a:lnTo>
                    <a:lnTo>
                      <a:pt x="708" y="4"/>
                    </a:lnTo>
                    <a:lnTo>
                      <a:pt x="711" y="2"/>
                    </a:lnTo>
                    <a:lnTo>
                      <a:pt x="712" y="0"/>
                    </a:lnTo>
                    <a:lnTo>
                      <a:pt x="710" y="2"/>
                    </a:lnTo>
                    <a:lnTo>
                      <a:pt x="705" y="4"/>
                    </a:lnTo>
                    <a:lnTo>
                      <a:pt x="657" y="34"/>
                    </a:lnTo>
                    <a:lnTo>
                      <a:pt x="559" y="101"/>
                    </a:lnTo>
                    <a:lnTo>
                      <a:pt x="503" y="140"/>
                    </a:lnTo>
                    <a:lnTo>
                      <a:pt x="451" y="174"/>
                    </a:lnTo>
                    <a:lnTo>
                      <a:pt x="404" y="205"/>
                    </a:lnTo>
                    <a:lnTo>
                      <a:pt x="360" y="233"/>
                    </a:lnTo>
                    <a:lnTo>
                      <a:pt x="320" y="256"/>
                    </a:lnTo>
                    <a:lnTo>
                      <a:pt x="283" y="279"/>
                    </a:lnTo>
                    <a:lnTo>
                      <a:pt x="248" y="297"/>
                    </a:lnTo>
                    <a:lnTo>
                      <a:pt x="217" y="312"/>
                    </a:lnTo>
                    <a:lnTo>
                      <a:pt x="187" y="326"/>
                    </a:lnTo>
                    <a:lnTo>
                      <a:pt x="159" y="337"/>
                    </a:lnTo>
                    <a:lnTo>
                      <a:pt x="134" y="347"/>
                    </a:lnTo>
                    <a:lnTo>
                      <a:pt x="111" y="355"/>
                    </a:lnTo>
                    <a:lnTo>
                      <a:pt x="90" y="360"/>
                    </a:lnTo>
                    <a:lnTo>
                      <a:pt x="68" y="365"/>
                    </a:lnTo>
                    <a:lnTo>
                      <a:pt x="48" y="367"/>
                    </a:lnTo>
                    <a:lnTo>
                      <a:pt x="30" y="369"/>
                    </a:lnTo>
                    <a:lnTo>
                      <a:pt x="21" y="370"/>
                    </a:lnTo>
                    <a:lnTo>
                      <a:pt x="13" y="371"/>
                    </a:lnTo>
                    <a:lnTo>
                      <a:pt x="8" y="374"/>
                    </a:lnTo>
                    <a:lnTo>
                      <a:pt x="3" y="377"/>
                    </a:lnTo>
                    <a:lnTo>
                      <a:pt x="1" y="381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1" y="394"/>
                    </a:lnTo>
                    <a:lnTo>
                      <a:pt x="6" y="404"/>
                    </a:lnTo>
                    <a:lnTo>
                      <a:pt x="13" y="415"/>
                    </a:lnTo>
                    <a:lnTo>
                      <a:pt x="25" y="427"/>
                    </a:lnTo>
                    <a:lnTo>
                      <a:pt x="38" y="438"/>
                    </a:lnTo>
                    <a:lnTo>
                      <a:pt x="67" y="462"/>
                    </a:lnTo>
                    <a:lnTo>
                      <a:pt x="94" y="482"/>
                    </a:lnTo>
                    <a:lnTo>
                      <a:pt x="116" y="497"/>
                    </a:lnTo>
                    <a:lnTo>
                      <a:pt x="123" y="50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0" name="Freeform 372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1" name="Freeform 373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2" name="Freeform 374"/>
              <p:cNvSpPr>
                <a:spLocks/>
              </p:cNvSpPr>
              <p:nvPr/>
            </p:nvSpPr>
            <p:spPr bwMode="auto">
              <a:xfrm>
                <a:off x="3400" y="2200"/>
                <a:ext cx="92" cy="143"/>
              </a:xfrm>
              <a:custGeom>
                <a:avLst/>
                <a:gdLst>
                  <a:gd name="T0" fmla="*/ 0 w 462"/>
                  <a:gd name="T1" fmla="*/ 0 h 713"/>
                  <a:gd name="T2" fmla="*/ 0 w 462"/>
                  <a:gd name="T3" fmla="*/ 0 h 713"/>
                  <a:gd name="T4" fmla="*/ 0 w 462"/>
                  <a:gd name="T5" fmla="*/ 0 h 713"/>
                  <a:gd name="T6" fmla="*/ 0 w 462"/>
                  <a:gd name="T7" fmla="*/ 0 h 713"/>
                  <a:gd name="T8" fmla="*/ 0 w 462"/>
                  <a:gd name="T9" fmla="*/ 0 h 713"/>
                  <a:gd name="T10" fmla="*/ 0 w 462"/>
                  <a:gd name="T11" fmla="*/ 0 h 713"/>
                  <a:gd name="T12" fmla="*/ 0 w 462"/>
                  <a:gd name="T13" fmla="*/ 0 h 713"/>
                  <a:gd name="T14" fmla="*/ 0 w 462"/>
                  <a:gd name="T15" fmla="*/ 0 h 713"/>
                  <a:gd name="T16" fmla="*/ 0 w 462"/>
                  <a:gd name="T17" fmla="*/ 0 h 713"/>
                  <a:gd name="T18" fmla="*/ 0 w 462"/>
                  <a:gd name="T19" fmla="*/ 0 h 713"/>
                  <a:gd name="T20" fmla="*/ 0 w 462"/>
                  <a:gd name="T21" fmla="*/ 0 h 713"/>
                  <a:gd name="T22" fmla="*/ 0 w 462"/>
                  <a:gd name="T23" fmla="*/ 0 h 713"/>
                  <a:gd name="T24" fmla="*/ 0 w 462"/>
                  <a:gd name="T25" fmla="*/ 0 h 713"/>
                  <a:gd name="T26" fmla="*/ 0 w 462"/>
                  <a:gd name="T27" fmla="*/ 0 h 713"/>
                  <a:gd name="T28" fmla="*/ 0 w 462"/>
                  <a:gd name="T29" fmla="*/ 0 h 713"/>
                  <a:gd name="T30" fmla="*/ 0 w 462"/>
                  <a:gd name="T31" fmla="*/ 0 h 713"/>
                  <a:gd name="T32" fmla="*/ 0 w 462"/>
                  <a:gd name="T33" fmla="*/ 0 h 713"/>
                  <a:gd name="T34" fmla="*/ 0 w 462"/>
                  <a:gd name="T35" fmla="*/ 0 h 713"/>
                  <a:gd name="T36" fmla="*/ 0 w 462"/>
                  <a:gd name="T37" fmla="*/ 0 h 713"/>
                  <a:gd name="T38" fmla="*/ 0 w 462"/>
                  <a:gd name="T39" fmla="*/ 0 h 713"/>
                  <a:gd name="T40" fmla="*/ 0 w 462"/>
                  <a:gd name="T41" fmla="*/ 0 h 713"/>
                  <a:gd name="T42" fmla="*/ 0 w 462"/>
                  <a:gd name="T43" fmla="*/ 0 h 713"/>
                  <a:gd name="T44" fmla="*/ 0 w 462"/>
                  <a:gd name="T45" fmla="*/ 0 h 713"/>
                  <a:gd name="T46" fmla="*/ 0 w 462"/>
                  <a:gd name="T47" fmla="*/ 0 h 713"/>
                  <a:gd name="T48" fmla="*/ 0 w 462"/>
                  <a:gd name="T49" fmla="*/ 0 h 713"/>
                  <a:gd name="T50" fmla="*/ 0 w 462"/>
                  <a:gd name="T51" fmla="*/ 0 h 713"/>
                  <a:gd name="T52" fmla="*/ 0 w 462"/>
                  <a:gd name="T53" fmla="*/ 0 h 713"/>
                  <a:gd name="T54" fmla="*/ 0 w 462"/>
                  <a:gd name="T55" fmla="*/ 0 h 713"/>
                  <a:gd name="T56" fmla="*/ 0 w 462"/>
                  <a:gd name="T57" fmla="*/ 0 h 713"/>
                  <a:gd name="T58" fmla="*/ 0 w 462"/>
                  <a:gd name="T59" fmla="*/ 0 h 713"/>
                  <a:gd name="T60" fmla="*/ 0 w 462"/>
                  <a:gd name="T61" fmla="*/ 0 h 713"/>
                  <a:gd name="T62" fmla="*/ 0 w 462"/>
                  <a:gd name="T63" fmla="*/ 0 h 713"/>
                  <a:gd name="T64" fmla="*/ 0 w 462"/>
                  <a:gd name="T65" fmla="*/ 0 h 713"/>
                  <a:gd name="T66" fmla="*/ 0 w 462"/>
                  <a:gd name="T67" fmla="*/ 0 h 713"/>
                  <a:gd name="T68" fmla="*/ 0 w 462"/>
                  <a:gd name="T69" fmla="*/ 0 h 713"/>
                  <a:gd name="T70" fmla="*/ 0 w 462"/>
                  <a:gd name="T71" fmla="*/ 0 h 713"/>
                  <a:gd name="T72" fmla="*/ 0 w 462"/>
                  <a:gd name="T73" fmla="*/ 0 h 713"/>
                  <a:gd name="T74" fmla="*/ 0 w 462"/>
                  <a:gd name="T75" fmla="*/ 0 h 713"/>
                  <a:gd name="T76" fmla="*/ 0 w 462"/>
                  <a:gd name="T77" fmla="*/ 0 h 713"/>
                  <a:gd name="T78" fmla="*/ 0 w 462"/>
                  <a:gd name="T79" fmla="*/ 0 h 713"/>
                  <a:gd name="T80" fmla="*/ 0 w 462"/>
                  <a:gd name="T81" fmla="*/ 0 h 713"/>
                  <a:gd name="T82" fmla="*/ 0 w 462"/>
                  <a:gd name="T83" fmla="*/ 0 h 713"/>
                  <a:gd name="T84" fmla="*/ 0 w 462"/>
                  <a:gd name="T85" fmla="*/ 0 h 713"/>
                  <a:gd name="T86" fmla="*/ 0 w 462"/>
                  <a:gd name="T87" fmla="*/ 0 h 713"/>
                  <a:gd name="T88" fmla="*/ 0 w 462"/>
                  <a:gd name="T89" fmla="*/ 0 h 713"/>
                  <a:gd name="T90" fmla="*/ 0 w 462"/>
                  <a:gd name="T91" fmla="*/ 0 h 713"/>
                  <a:gd name="T92" fmla="*/ 0 w 462"/>
                  <a:gd name="T93" fmla="*/ 0 h 713"/>
                  <a:gd name="T94" fmla="*/ 0 w 462"/>
                  <a:gd name="T95" fmla="*/ 0 h 713"/>
                  <a:gd name="T96" fmla="*/ 0 w 462"/>
                  <a:gd name="T97" fmla="*/ 0 h 713"/>
                  <a:gd name="T98" fmla="*/ 0 w 462"/>
                  <a:gd name="T99" fmla="*/ 0 h 713"/>
                  <a:gd name="T100" fmla="*/ 0 w 462"/>
                  <a:gd name="T101" fmla="*/ 0 h 713"/>
                  <a:gd name="T102" fmla="*/ 0 w 462"/>
                  <a:gd name="T103" fmla="*/ 0 h 713"/>
                  <a:gd name="T104" fmla="*/ 0 w 462"/>
                  <a:gd name="T105" fmla="*/ 0 h 713"/>
                  <a:gd name="T106" fmla="*/ 0 w 462"/>
                  <a:gd name="T107" fmla="*/ 0 h 713"/>
                  <a:gd name="T108" fmla="*/ 0 w 462"/>
                  <a:gd name="T109" fmla="*/ 0 h 713"/>
                  <a:gd name="T110" fmla="*/ 0 w 462"/>
                  <a:gd name="T111" fmla="*/ 0 h 713"/>
                  <a:gd name="T112" fmla="*/ 0 w 462"/>
                  <a:gd name="T113" fmla="*/ 0 h 713"/>
                  <a:gd name="T114" fmla="*/ 0 w 462"/>
                  <a:gd name="T115" fmla="*/ 0 h 713"/>
                  <a:gd name="T116" fmla="*/ 0 w 462"/>
                  <a:gd name="T117" fmla="*/ 0 h 713"/>
                  <a:gd name="T118" fmla="*/ 0 w 462"/>
                  <a:gd name="T119" fmla="*/ 0 h 713"/>
                  <a:gd name="T120" fmla="*/ 0 w 462"/>
                  <a:gd name="T121" fmla="*/ 0 h 713"/>
                  <a:gd name="T122" fmla="*/ 0 w 462"/>
                  <a:gd name="T123" fmla="*/ 0 h 713"/>
                  <a:gd name="T124" fmla="*/ 0 w 462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713"/>
                  <a:gd name="T191" fmla="*/ 462 w 462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713">
                    <a:moveTo>
                      <a:pt x="167" y="713"/>
                    </a:moveTo>
                    <a:lnTo>
                      <a:pt x="168" y="706"/>
                    </a:lnTo>
                    <a:lnTo>
                      <a:pt x="172" y="685"/>
                    </a:lnTo>
                    <a:lnTo>
                      <a:pt x="178" y="654"/>
                    </a:lnTo>
                    <a:lnTo>
                      <a:pt x="189" y="610"/>
                    </a:lnTo>
                    <a:lnTo>
                      <a:pt x="197" y="585"/>
                    </a:lnTo>
                    <a:lnTo>
                      <a:pt x="206" y="558"/>
                    </a:lnTo>
                    <a:lnTo>
                      <a:pt x="216" y="528"/>
                    </a:lnTo>
                    <a:lnTo>
                      <a:pt x="227" y="495"/>
                    </a:lnTo>
                    <a:lnTo>
                      <a:pt x="241" y="463"/>
                    </a:lnTo>
                    <a:lnTo>
                      <a:pt x="256" y="427"/>
                    </a:lnTo>
                    <a:lnTo>
                      <a:pt x="272" y="391"/>
                    </a:lnTo>
                    <a:lnTo>
                      <a:pt x="291" y="352"/>
                    </a:lnTo>
                    <a:lnTo>
                      <a:pt x="312" y="312"/>
                    </a:lnTo>
                    <a:lnTo>
                      <a:pt x="333" y="270"/>
                    </a:lnTo>
                    <a:lnTo>
                      <a:pt x="355" y="226"/>
                    </a:lnTo>
                    <a:lnTo>
                      <a:pt x="377" y="183"/>
                    </a:lnTo>
                    <a:lnTo>
                      <a:pt x="397" y="142"/>
                    </a:lnTo>
                    <a:lnTo>
                      <a:pt x="415" y="104"/>
                    </a:lnTo>
                    <a:lnTo>
                      <a:pt x="432" y="70"/>
                    </a:lnTo>
                    <a:lnTo>
                      <a:pt x="445" y="41"/>
                    </a:lnTo>
                    <a:lnTo>
                      <a:pt x="454" y="19"/>
                    </a:lnTo>
                    <a:lnTo>
                      <a:pt x="460" y="5"/>
                    </a:lnTo>
                    <a:lnTo>
                      <a:pt x="462" y="1"/>
                    </a:lnTo>
                    <a:lnTo>
                      <a:pt x="460" y="0"/>
                    </a:lnTo>
                    <a:lnTo>
                      <a:pt x="459" y="1"/>
                    </a:lnTo>
                    <a:lnTo>
                      <a:pt x="455" y="6"/>
                    </a:lnTo>
                    <a:lnTo>
                      <a:pt x="445" y="24"/>
                    </a:lnTo>
                    <a:lnTo>
                      <a:pt x="428" y="54"/>
                    </a:lnTo>
                    <a:lnTo>
                      <a:pt x="403" y="99"/>
                    </a:lnTo>
                    <a:lnTo>
                      <a:pt x="369" y="160"/>
                    </a:lnTo>
                    <a:lnTo>
                      <a:pt x="338" y="218"/>
                    </a:lnTo>
                    <a:lnTo>
                      <a:pt x="308" y="273"/>
                    </a:lnTo>
                    <a:lnTo>
                      <a:pt x="281" y="322"/>
                    </a:lnTo>
                    <a:lnTo>
                      <a:pt x="253" y="367"/>
                    </a:lnTo>
                    <a:lnTo>
                      <a:pt x="228" y="407"/>
                    </a:lnTo>
                    <a:lnTo>
                      <a:pt x="204" y="442"/>
                    </a:lnTo>
                    <a:lnTo>
                      <a:pt x="182" y="474"/>
                    </a:lnTo>
                    <a:lnTo>
                      <a:pt x="161" y="503"/>
                    </a:lnTo>
                    <a:lnTo>
                      <a:pt x="141" y="528"/>
                    </a:lnTo>
                    <a:lnTo>
                      <a:pt x="121" y="550"/>
                    </a:lnTo>
                    <a:lnTo>
                      <a:pt x="102" y="570"/>
                    </a:lnTo>
                    <a:lnTo>
                      <a:pt x="85" y="588"/>
                    </a:lnTo>
                    <a:lnTo>
                      <a:pt x="67" y="603"/>
                    </a:lnTo>
                    <a:lnTo>
                      <a:pt x="51" y="617"/>
                    </a:lnTo>
                    <a:lnTo>
                      <a:pt x="35" y="628"/>
                    </a:lnTo>
                    <a:lnTo>
                      <a:pt x="19" y="639"/>
                    </a:lnTo>
                    <a:lnTo>
                      <a:pt x="12" y="644"/>
                    </a:lnTo>
                    <a:lnTo>
                      <a:pt x="6" y="649"/>
                    </a:lnTo>
                    <a:lnTo>
                      <a:pt x="4" y="653"/>
                    </a:lnTo>
                    <a:lnTo>
                      <a:pt x="1" y="658"/>
                    </a:lnTo>
                    <a:lnTo>
                      <a:pt x="0" y="661"/>
                    </a:lnTo>
                    <a:lnTo>
                      <a:pt x="1" y="665"/>
                    </a:lnTo>
                    <a:lnTo>
                      <a:pt x="4" y="670"/>
                    </a:lnTo>
                    <a:lnTo>
                      <a:pt x="6" y="673"/>
                    </a:lnTo>
                    <a:lnTo>
                      <a:pt x="16" y="680"/>
                    </a:lnTo>
                    <a:lnTo>
                      <a:pt x="29" y="686"/>
                    </a:lnTo>
                    <a:lnTo>
                      <a:pt x="44" y="691"/>
                    </a:lnTo>
                    <a:lnTo>
                      <a:pt x="61" y="696"/>
                    </a:lnTo>
                    <a:lnTo>
                      <a:pt x="98" y="704"/>
                    </a:lnTo>
                    <a:lnTo>
                      <a:pt x="132" y="709"/>
                    </a:lnTo>
                    <a:lnTo>
                      <a:pt x="157" y="711"/>
                    </a:lnTo>
                    <a:lnTo>
                      <a:pt x="167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3" name="Freeform 375"/>
              <p:cNvSpPr>
                <a:spLocks/>
              </p:cNvSpPr>
              <p:nvPr/>
            </p:nvSpPr>
            <p:spPr bwMode="auto">
              <a:xfrm>
                <a:off x="3253" y="2220"/>
                <a:ext cx="80" cy="138"/>
              </a:xfrm>
              <a:custGeom>
                <a:avLst/>
                <a:gdLst>
                  <a:gd name="T0" fmla="*/ 0 w 396"/>
                  <a:gd name="T1" fmla="*/ 0 h 691"/>
                  <a:gd name="T2" fmla="*/ 0 w 396"/>
                  <a:gd name="T3" fmla="*/ 0 h 691"/>
                  <a:gd name="T4" fmla="*/ 0 w 396"/>
                  <a:gd name="T5" fmla="*/ 0 h 691"/>
                  <a:gd name="T6" fmla="*/ 0 w 396"/>
                  <a:gd name="T7" fmla="*/ 0 h 691"/>
                  <a:gd name="T8" fmla="*/ 0 w 396"/>
                  <a:gd name="T9" fmla="*/ 0 h 691"/>
                  <a:gd name="T10" fmla="*/ 0 w 396"/>
                  <a:gd name="T11" fmla="*/ 0 h 691"/>
                  <a:gd name="T12" fmla="*/ 0 w 396"/>
                  <a:gd name="T13" fmla="*/ 0 h 691"/>
                  <a:gd name="T14" fmla="*/ 0 w 396"/>
                  <a:gd name="T15" fmla="*/ 0 h 691"/>
                  <a:gd name="T16" fmla="*/ 0 w 396"/>
                  <a:gd name="T17" fmla="*/ 0 h 691"/>
                  <a:gd name="T18" fmla="*/ 0 w 396"/>
                  <a:gd name="T19" fmla="*/ 0 h 691"/>
                  <a:gd name="T20" fmla="*/ 0 w 396"/>
                  <a:gd name="T21" fmla="*/ 0 h 691"/>
                  <a:gd name="T22" fmla="*/ 0 w 396"/>
                  <a:gd name="T23" fmla="*/ 0 h 691"/>
                  <a:gd name="T24" fmla="*/ 0 w 396"/>
                  <a:gd name="T25" fmla="*/ 0 h 691"/>
                  <a:gd name="T26" fmla="*/ 0 w 396"/>
                  <a:gd name="T27" fmla="*/ 0 h 691"/>
                  <a:gd name="T28" fmla="*/ 0 w 396"/>
                  <a:gd name="T29" fmla="*/ 0 h 691"/>
                  <a:gd name="T30" fmla="*/ 0 w 396"/>
                  <a:gd name="T31" fmla="*/ 0 h 691"/>
                  <a:gd name="T32" fmla="*/ 0 w 396"/>
                  <a:gd name="T33" fmla="*/ 0 h 691"/>
                  <a:gd name="T34" fmla="*/ 0 w 396"/>
                  <a:gd name="T35" fmla="*/ 0 h 691"/>
                  <a:gd name="T36" fmla="*/ 0 w 396"/>
                  <a:gd name="T37" fmla="*/ 0 h 691"/>
                  <a:gd name="T38" fmla="*/ 0 w 396"/>
                  <a:gd name="T39" fmla="*/ 0 h 691"/>
                  <a:gd name="T40" fmla="*/ 0 w 396"/>
                  <a:gd name="T41" fmla="*/ 0 h 691"/>
                  <a:gd name="T42" fmla="*/ 0 w 396"/>
                  <a:gd name="T43" fmla="*/ 0 h 691"/>
                  <a:gd name="T44" fmla="*/ 0 w 396"/>
                  <a:gd name="T45" fmla="*/ 0 h 691"/>
                  <a:gd name="T46" fmla="*/ 0 w 396"/>
                  <a:gd name="T47" fmla="*/ 0 h 691"/>
                  <a:gd name="T48" fmla="*/ 0 w 396"/>
                  <a:gd name="T49" fmla="*/ 0 h 691"/>
                  <a:gd name="T50" fmla="*/ 0 w 396"/>
                  <a:gd name="T51" fmla="*/ 0 h 691"/>
                  <a:gd name="T52" fmla="*/ 0 w 396"/>
                  <a:gd name="T53" fmla="*/ 0 h 691"/>
                  <a:gd name="T54" fmla="*/ 0 w 396"/>
                  <a:gd name="T55" fmla="*/ 0 h 691"/>
                  <a:gd name="T56" fmla="*/ 0 w 396"/>
                  <a:gd name="T57" fmla="*/ 0 h 691"/>
                  <a:gd name="T58" fmla="*/ 0 w 396"/>
                  <a:gd name="T59" fmla="*/ 0 h 691"/>
                  <a:gd name="T60" fmla="*/ 0 w 396"/>
                  <a:gd name="T61" fmla="*/ 0 h 691"/>
                  <a:gd name="T62" fmla="*/ 0 w 396"/>
                  <a:gd name="T63" fmla="*/ 0 h 691"/>
                  <a:gd name="T64" fmla="*/ 0 w 396"/>
                  <a:gd name="T65" fmla="*/ 0 h 691"/>
                  <a:gd name="T66" fmla="*/ 0 w 396"/>
                  <a:gd name="T67" fmla="*/ 0 h 691"/>
                  <a:gd name="T68" fmla="*/ 0 w 396"/>
                  <a:gd name="T69" fmla="*/ 0 h 691"/>
                  <a:gd name="T70" fmla="*/ 0 w 396"/>
                  <a:gd name="T71" fmla="*/ 0 h 691"/>
                  <a:gd name="T72" fmla="*/ 0 w 396"/>
                  <a:gd name="T73" fmla="*/ 0 h 691"/>
                  <a:gd name="T74" fmla="*/ 0 w 396"/>
                  <a:gd name="T75" fmla="*/ 0 h 691"/>
                  <a:gd name="T76" fmla="*/ 0 w 396"/>
                  <a:gd name="T77" fmla="*/ 0 h 691"/>
                  <a:gd name="T78" fmla="*/ 0 w 396"/>
                  <a:gd name="T79" fmla="*/ 0 h 691"/>
                  <a:gd name="T80" fmla="*/ 0 w 396"/>
                  <a:gd name="T81" fmla="*/ 0 h 691"/>
                  <a:gd name="T82" fmla="*/ 0 w 396"/>
                  <a:gd name="T83" fmla="*/ 0 h 691"/>
                  <a:gd name="T84" fmla="*/ 0 w 396"/>
                  <a:gd name="T85" fmla="*/ 0 h 691"/>
                  <a:gd name="T86" fmla="*/ 0 w 396"/>
                  <a:gd name="T87" fmla="*/ 0 h 691"/>
                  <a:gd name="T88" fmla="*/ 0 w 396"/>
                  <a:gd name="T89" fmla="*/ 0 h 691"/>
                  <a:gd name="T90" fmla="*/ 0 w 396"/>
                  <a:gd name="T91" fmla="*/ 0 h 691"/>
                  <a:gd name="T92" fmla="*/ 0 w 396"/>
                  <a:gd name="T93" fmla="*/ 0 h 691"/>
                  <a:gd name="T94" fmla="*/ 0 w 396"/>
                  <a:gd name="T95" fmla="*/ 0 h 691"/>
                  <a:gd name="T96" fmla="*/ 0 w 396"/>
                  <a:gd name="T97" fmla="*/ 0 h 691"/>
                  <a:gd name="T98" fmla="*/ 0 w 396"/>
                  <a:gd name="T99" fmla="*/ 0 h 691"/>
                  <a:gd name="T100" fmla="*/ 0 w 396"/>
                  <a:gd name="T101" fmla="*/ 0 h 691"/>
                  <a:gd name="T102" fmla="*/ 0 w 396"/>
                  <a:gd name="T103" fmla="*/ 0 h 691"/>
                  <a:gd name="T104" fmla="*/ 0 w 396"/>
                  <a:gd name="T105" fmla="*/ 0 h 691"/>
                  <a:gd name="T106" fmla="*/ 0 w 396"/>
                  <a:gd name="T107" fmla="*/ 0 h 691"/>
                  <a:gd name="T108" fmla="*/ 0 w 396"/>
                  <a:gd name="T109" fmla="*/ 0 h 691"/>
                  <a:gd name="T110" fmla="*/ 0 w 396"/>
                  <a:gd name="T111" fmla="*/ 0 h 691"/>
                  <a:gd name="T112" fmla="*/ 0 w 396"/>
                  <a:gd name="T113" fmla="*/ 0 h 691"/>
                  <a:gd name="T114" fmla="*/ 0 w 396"/>
                  <a:gd name="T115" fmla="*/ 0 h 691"/>
                  <a:gd name="T116" fmla="*/ 0 w 396"/>
                  <a:gd name="T117" fmla="*/ 0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6"/>
                  <a:gd name="T178" fmla="*/ 0 h 691"/>
                  <a:gd name="T179" fmla="*/ 396 w 396"/>
                  <a:gd name="T180" fmla="*/ 691 h 6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6" h="691">
                    <a:moveTo>
                      <a:pt x="396" y="570"/>
                    </a:moveTo>
                    <a:lnTo>
                      <a:pt x="386" y="566"/>
                    </a:lnTo>
                    <a:lnTo>
                      <a:pt x="376" y="561"/>
                    </a:lnTo>
                    <a:lnTo>
                      <a:pt x="366" y="556"/>
                    </a:lnTo>
                    <a:lnTo>
                      <a:pt x="356" y="550"/>
                    </a:lnTo>
                    <a:lnTo>
                      <a:pt x="336" y="535"/>
                    </a:lnTo>
                    <a:lnTo>
                      <a:pt x="316" y="518"/>
                    </a:lnTo>
                    <a:lnTo>
                      <a:pt x="297" y="498"/>
                    </a:lnTo>
                    <a:lnTo>
                      <a:pt x="279" y="476"/>
                    </a:lnTo>
                    <a:lnTo>
                      <a:pt x="260" y="453"/>
                    </a:lnTo>
                    <a:lnTo>
                      <a:pt x="242" y="429"/>
                    </a:lnTo>
                    <a:lnTo>
                      <a:pt x="225" y="403"/>
                    </a:lnTo>
                    <a:lnTo>
                      <a:pt x="209" y="378"/>
                    </a:lnTo>
                    <a:lnTo>
                      <a:pt x="194" y="352"/>
                    </a:lnTo>
                    <a:lnTo>
                      <a:pt x="179" y="325"/>
                    </a:lnTo>
                    <a:lnTo>
                      <a:pt x="151" y="274"/>
                    </a:lnTo>
                    <a:lnTo>
                      <a:pt x="129" y="228"/>
                    </a:lnTo>
                    <a:lnTo>
                      <a:pt x="108" y="183"/>
                    </a:lnTo>
                    <a:lnTo>
                      <a:pt x="84" y="136"/>
                    </a:lnTo>
                    <a:lnTo>
                      <a:pt x="58" y="91"/>
                    </a:lnTo>
                    <a:lnTo>
                      <a:pt x="35" y="51"/>
                    </a:lnTo>
                    <a:lnTo>
                      <a:pt x="15" y="2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10" y="21"/>
                    </a:lnTo>
                    <a:lnTo>
                      <a:pt x="29" y="62"/>
                    </a:lnTo>
                    <a:lnTo>
                      <a:pt x="55" y="117"/>
                    </a:lnTo>
                    <a:lnTo>
                      <a:pt x="85" y="179"/>
                    </a:lnTo>
                    <a:lnTo>
                      <a:pt x="115" y="247"/>
                    </a:lnTo>
                    <a:lnTo>
                      <a:pt x="145" y="314"/>
                    </a:lnTo>
                    <a:lnTo>
                      <a:pt x="170" y="375"/>
                    </a:lnTo>
                    <a:lnTo>
                      <a:pt x="181" y="403"/>
                    </a:lnTo>
                    <a:lnTo>
                      <a:pt x="189" y="428"/>
                    </a:lnTo>
                    <a:lnTo>
                      <a:pt x="195" y="449"/>
                    </a:lnTo>
                    <a:lnTo>
                      <a:pt x="199" y="465"/>
                    </a:lnTo>
                    <a:lnTo>
                      <a:pt x="201" y="503"/>
                    </a:lnTo>
                    <a:lnTo>
                      <a:pt x="205" y="544"/>
                    </a:lnTo>
                    <a:lnTo>
                      <a:pt x="209" y="586"/>
                    </a:lnTo>
                    <a:lnTo>
                      <a:pt x="215" y="626"/>
                    </a:lnTo>
                    <a:lnTo>
                      <a:pt x="217" y="644"/>
                    </a:lnTo>
                    <a:lnTo>
                      <a:pt x="222" y="660"/>
                    </a:lnTo>
                    <a:lnTo>
                      <a:pt x="227" y="672"/>
                    </a:lnTo>
                    <a:lnTo>
                      <a:pt x="234" y="682"/>
                    </a:lnTo>
                    <a:lnTo>
                      <a:pt x="236" y="686"/>
                    </a:lnTo>
                    <a:lnTo>
                      <a:pt x="240" y="689"/>
                    </a:lnTo>
                    <a:lnTo>
                      <a:pt x="244" y="691"/>
                    </a:lnTo>
                    <a:lnTo>
                      <a:pt x="247" y="691"/>
                    </a:lnTo>
                    <a:lnTo>
                      <a:pt x="252" y="691"/>
                    </a:lnTo>
                    <a:lnTo>
                      <a:pt x="257" y="690"/>
                    </a:lnTo>
                    <a:lnTo>
                      <a:pt x="262" y="687"/>
                    </a:lnTo>
                    <a:lnTo>
                      <a:pt x="267" y="684"/>
                    </a:lnTo>
                    <a:lnTo>
                      <a:pt x="312" y="642"/>
                    </a:lnTo>
                    <a:lnTo>
                      <a:pt x="353" y="606"/>
                    </a:lnTo>
                    <a:lnTo>
                      <a:pt x="385" y="580"/>
                    </a:lnTo>
                    <a:lnTo>
                      <a:pt x="396" y="5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4" name="Freeform 376"/>
              <p:cNvSpPr>
                <a:spLocks/>
              </p:cNvSpPr>
              <p:nvPr/>
            </p:nvSpPr>
            <p:spPr bwMode="auto">
              <a:xfrm>
                <a:off x="3167" y="2297"/>
                <a:ext cx="128" cy="100"/>
              </a:xfrm>
              <a:custGeom>
                <a:avLst/>
                <a:gdLst>
                  <a:gd name="T0" fmla="*/ 0 w 640"/>
                  <a:gd name="T1" fmla="*/ 0 h 500"/>
                  <a:gd name="T2" fmla="*/ 0 w 640"/>
                  <a:gd name="T3" fmla="*/ 0 h 500"/>
                  <a:gd name="T4" fmla="*/ 0 w 640"/>
                  <a:gd name="T5" fmla="*/ 0 h 500"/>
                  <a:gd name="T6" fmla="*/ 0 w 640"/>
                  <a:gd name="T7" fmla="*/ 0 h 500"/>
                  <a:gd name="T8" fmla="*/ 0 w 640"/>
                  <a:gd name="T9" fmla="*/ 0 h 500"/>
                  <a:gd name="T10" fmla="*/ 0 w 640"/>
                  <a:gd name="T11" fmla="*/ 0 h 500"/>
                  <a:gd name="T12" fmla="*/ 0 w 640"/>
                  <a:gd name="T13" fmla="*/ 0 h 500"/>
                  <a:gd name="T14" fmla="*/ 0 w 640"/>
                  <a:gd name="T15" fmla="*/ 0 h 500"/>
                  <a:gd name="T16" fmla="*/ 0 w 640"/>
                  <a:gd name="T17" fmla="*/ 0 h 500"/>
                  <a:gd name="T18" fmla="*/ 0 w 640"/>
                  <a:gd name="T19" fmla="*/ 0 h 500"/>
                  <a:gd name="T20" fmla="*/ 0 w 640"/>
                  <a:gd name="T21" fmla="*/ 0 h 500"/>
                  <a:gd name="T22" fmla="*/ 0 w 640"/>
                  <a:gd name="T23" fmla="*/ 0 h 500"/>
                  <a:gd name="T24" fmla="*/ 0 w 640"/>
                  <a:gd name="T25" fmla="*/ 0 h 500"/>
                  <a:gd name="T26" fmla="*/ 0 w 640"/>
                  <a:gd name="T27" fmla="*/ 0 h 500"/>
                  <a:gd name="T28" fmla="*/ 0 w 640"/>
                  <a:gd name="T29" fmla="*/ 0 h 500"/>
                  <a:gd name="T30" fmla="*/ 0 w 640"/>
                  <a:gd name="T31" fmla="*/ 0 h 500"/>
                  <a:gd name="T32" fmla="*/ 0 w 640"/>
                  <a:gd name="T33" fmla="*/ 0 h 500"/>
                  <a:gd name="T34" fmla="*/ 0 w 640"/>
                  <a:gd name="T35" fmla="*/ 0 h 500"/>
                  <a:gd name="T36" fmla="*/ 0 w 640"/>
                  <a:gd name="T37" fmla="*/ 0 h 500"/>
                  <a:gd name="T38" fmla="*/ 0 w 640"/>
                  <a:gd name="T39" fmla="*/ 0 h 500"/>
                  <a:gd name="T40" fmla="*/ 0 w 640"/>
                  <a:gd name="T41" fmla="*/ 0 h 500"/>
                  <a:gd name="T42" fmla="*/ 0 w 640"/>
                  <a:gd name="T43" fmla="*/ 0 h 500"/>
                  <a:gd name="T44" fmla="*/ 0 w 640"/>
                  <a:gd name="T45" fmla="*/ 0 h 500"/>
                  <a:gd name="T46" fmla="*/ 0 w 640"/>
                  <a:gd name="T47" fmla="*/ 0 h 500"/>
                  <a:gd name="T48" fmla="*/ 0 w 640"/>
                  <a:gd name="T49" fmla="*/ 0 h 500"/>
                  <a:gd name="T50" fmla="*/ 0 w 640"/>
                  <a:gd name="T51" fmla="*/ 0 h 500"/>
                  <a:gd name="T52" fmla="*/ 0 w 640"/>
                  <a:gd name="T53" fmla="*/ 0 h 500"/>
                  <a:gd name="T54" fmla="*/ 0 w 640"/>
                  <a:gd name="T55" fmla="*/ 0 h 500"/>
                  <a:gd name="T56" fmla="*/ 0 w 640"/>
                  <a:gd name="T57" fmla="*/ 0 h 500"/>
                  <a:gd name="T58" fmla="*/ 0 w 640"/>
                  <a:gd name="T59" fmla="*/ 0 h 500"/>
                  <a:gd name="T60" fmla="*/ 0 w 640"/>
                  <a:gd name="T61" fmla="*/ 0 h 500"/>
                  <a:gd name="T62" fmla="*/ 0 w 640"/>
                  <a:gd name="T63" fmla="*/ 0 h 500"/>
                  <a:gd name="T64" fmla="*/ 0 w 640"/>
                  <a:gd name="T65" fmla="*/ 0 h 500"/>
                  <a:gd name="T66" fmla="*/ 0 w 640"/>
                  <a:gd name="T67" fmla="*/ 0 h 500"/>
                  <a:gd name="T68" fmla="*/ 0 w 640"/>
                  <a:gd name="T69" fmla="*/ 0 h 500"/>
                  <a:gd name="T70" fmla="*/ 0 w 640"/>
                  <a:gd name="T71" fmla="*/ 0 h 500"/>
                  <a:gd name="T72" fmla="*/ 0 w 640"/>
                  <a:gd name="T73" fmla="*/ 0 h 500"/>
                  <a:gd name="T74" fmla="*/ 0 w 640"/>
                  <a:gd name="T75" fmla="*/ 0 h 500"/>
                  <a:gd name="T76" fmla="*/ 0 w 640"/>
                  <a:gd name="T77" fmla="*/ 0 h 500"/>
                  <a:gd name="T78" fmla="*/ 0 w 640"/>
                  <a:gd name="T79" fmla="*/ 0 h 500"/>
                  <a:gd name="T80" fmla="*/ 0 w 640"/>
                  <a:gd name="T81" fmla="*/ 0 h 500"/>
                  <a:gd name="T82" fmla="*/ 0 w 640"/>
                  <a:gd name="T83" fmla="*/ 0 h 500"/>
                  <a:gd name="T84" fmla="*/ 0 w 640"/>
                  <a:gd name="T85" fmla="*/ 0 h 500"/>
                  <a:gd name="T86" fmla="*/ 0 w 640"/>
                  <a:gd name="T87" fmla="*/ 0 h 500"/>
                  <a:gd name="T88" fmla="*/ 0 w 640"/>
                  <a:gd name="T89" fmla="*/ 0 h 500"/>
                  <a:gd name="T90" fmla="*/ 0 w 640"/>
                  <a:gd name="T91" fmla="*/ 0 h 500"/>
                  <a:gd name="T92" fmla="*/ 0 w 640"/>
                  <a:gd name="T93" fmla="*/ 0 h 500"/>
                  <a:gd name="T94" fmla="*/ 0 w 640"/>
                  <a:gd name="T95" fmla="*/ 0 h 500"/>
                  <a:gd name="T96" fmla="*/ 0 w 640"/>
                  <a:gd name="T97" fmla="*/ 0 h 500"/>
                  <a:gd name="T98" fmla="*/ 0 w 640"/>
                  <a:gd name="T99" fmla="*/ 0 h 500"/>
                  <a:gd name="T100" fmla="*/ 0 w 640"/>
                  <a:gd name="T101" fmla="*/ 0 h 500"/>
                  <a:gd name="T102" fmla="*/ 0 w 640"/>
                  <a:gd name="T103" fmla="*/ 0 h 500"/>
                  <a:gd name="T104" fmla="*/ 0 w 640"/>
                  <a:gd name="T105" fmla="*/ 0 h 500"/>
                  <a:gd name="T106" fmla="*/ 0 w 640"/>
                  <a:gd name="T107" fmla="*/ 0 h 500"/>
                  <a:gd name="T108" fmla="*/ 0 w 640"/>
                  <a:gd name="T109" fmla="*/ 0 h 500"/>
                  <a:gd name="T110" fmla="*/ 0 w 640"/>
                  <a:gd name="T111" fmla="*/ 0 h 500"/>
                  <a:gd name="T112" fmla="*/ 0 w 640"/>
                  <a:gd name="T113" fmla="*/ 0 h 500"/>
                  <a:gd name="T114" fmla="*/ 0 w 640"/>
                  <a:gd name="T115" fmla="*/ 0 h 500"/>
                  <a:gd name="T116" fmla="*/ 0 w 640"/>
                  <a:gd name="T117" fmla="*/ 0 h 500"/>
                  <a:gd name="T118" fmla="*/ 0 w 640"/>
                  <a:gd name="T119" fmla="*/ 0 h 500"/>
                  <a:gd name="T120" fmla="*/ 0 w 640"/>
                  <a:gd name="T121" fmla="*/ 0 h 500"/>
                  <a:gd name="T122" fmla="*/ 0 w 640"/>
                  <a:gd name="T123" fmla="*/ 0 h 500"/>
                  <a:gd name="T124" fmla="*/ 0 w 640"/>
                  <a:gd name="T125" fmla="*/ 0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40"/>
                  <a:gd name="T190" fmla="*/ 0 h 500"/>
                  <a:gd name="T191" fmla="*/ 640 w 640"/>
                  <a:gd name="T192" fmla="*/ 500 h 5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40" h="500">
                    <a:moveTo>
                      <a:pt x="640" y="298"/>
                    </a:moveTo>
                    <a:lnTo>
                      <a:pt x="634" y="296"/>
                    </a:lnTo>
                    <a:lnTo>
                      <a:pt x="616" y="293"/>
                    </a:lnTo>
                    <a:lnTo>
                      <a:pt x="590" y="285"/>
                    </a:lnTo>
                    <a:lnTo>
                      <a:pt x="557" y="276"/>
                    </a:lnTo>
                    <a:lnTo>
                      <a:pt x="519" y="264"/>
                    </a:lnTo>
                    <a:lnTo>
                      <a:pt x="479" y="248"/>
                    </a:lnTo>
                    <a:lnTo>
                      <a:pt x="458" y="238"/>
                    </a:lnTo>
                    <a:lnTo>
                      <a:pt x="438" y="228"/>
                    </a:lnTo>
                    <a:lnTo>
                      <a:pt x="416" y="215"/>
                    </a:lnTo>
                    <a:lnTo>
                      <a:pt x="398" y="203"/>
                    </a:lnTo>
                    <a:lnTo>
                      <a:pt x="374" y="189"/>
                    </a:lnTo>
                    <a:lnTo>
                      <a:pt x="347" y="173"/>
                    </a:lnTo>
                    <a:lnTo>
                      <a:pt x="314" y="154"/>
                    </a:lnTo>
                    <a:lnTo>
                      <a:pt x="278" y="135"/>
                    </a:lnTo>
                    <a:lnTo>
                      <a:pt x="202" y="95"/>
                    </a:lnTo>
                    <a:lnTo>
                      <a:pt x="126" y="58"/>
                    </a:lnTo>
                    <a:lnTo>
                      <a:pt x="61" y="27"/>
                    </a:lnTo>
                    <a:lnTo>
                      <a:pt x="1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22" y="15"/>
                    </a:lnTo>
                    <a:lnTo>
                      <a:pt x="48" y="30"/>
                    </a:lnTo>
                    <a:lnTo>
                      <a:pt x="81" y="50"/>
                    </a:lnTo>
                    <a:lnTo>
                      <a:pt x="118" y="77"/>
                    </a:lnTo>
                    <a:lnTo>
                      <a:pt x="159" y="105"/>
                    </a:lnTo>
                    <a:lnTo>
                      <a:pt x="203" y="138"/>
                    </a:lnTo>
                    <a:lnTo>
                      <a:pt x="249" y="173"/>
                    </a:lnTo>
                    <a:lnTo>
                      <a:pt x="297" y="209"/>
                    </a:lnTo>
                    <a:lnTo>
                      <a:pt x="343" y="246"/>
                    </a:lnTo>
                    <a:lnTo>
                      <a:pt x="386" y="283"/>
                    </a:lnTo>
                    <a:lnTo>
                      <a:pt x="429" y="320"/>
                    </a:lnTo>
                    <a:lnTo>
                      <a:pt x="468" y="355"/>
                    </a:lnTo>
                    <a:lnTo>
                      <a:pt x="501" y="387"/>
                    </a:lnTo>
                    <a:lnTo>
                      <a:pt x="530" y="417"/>
                    </a:lnTo>
                    <a:lnTo>
                      <a:pt x="551" y="442"/>
                    </a:lnTo>
                    <a:lnTo>
                      <a:pt x="560" y="454"/>
                    </a:lnTo>
                    <a:lnTo>
                      <a:pt x="565" y="464"/>
                    </a:lnTo>
                    <a:lnTo>
                      <a:pt x="569" y="472"/>
                    </a:lnTo>
                    <a:lnTo>
                      <a:pt x="570" y="480"/>
                    </a:lnTo>
                    <a:lnTo>
                      <a:pt x="570" y="491"/>
                    </a:lnTo>
                    <a:lnTo>
                      <a:pt x="567" y="497"/>
                    </a:lnTo>
                    <a:lnTo>
                      <a:pt x="566" y="498"/>
                    </a:lnTo>
                    <a:lnTo>
                      <a:pt x="565" y="500"/>
                    </a:lnTo>
                    <a:lnTo>
                      <a:pt x="564" y="500"/>
                    </a:lnTo>
                    <a:lnTo>
                      <a:pt x="561" y="498"/>
                    </a:lnTo>
                    <a:lnTo>
                      <a:pt x="559" y="493"/>
                    </a:lnTo>
                    <a:lnTo>
                      <a:pt x="555" y="486"/>
                    </a:lnTo>
                    <a:lnTo>
                      <a:pt x="554" y="476"/>
                    </a:lnTo>
                    <a:lnTo>
                      <a:pt x="552" y="462"/>
                    </a:lnTo>
                    <a:lnTo>
                      <a:pt x="554" y="447"/>
                    </a:lnTo>
                    <a:lnTo>
                      <a:pt x="556" y="430"/>
                    </a:lnTo>
                    <a:lnTo>
                      <a:pt x="562" y="410"/>
                    </a:lnTo>
                    <a:lnTo>
                      <a:pt x="570" y="390"/>
                    </a:lnTo>
                    <a:lnTo>
                      <a:pt x="575" y="379"/>
                    </a:lnTo>
                    <a:lnTo>
                      <a:pt x="581" y="367"/>
                    </a:lnTo>
                    <a:lnTo>
                      <a:pt x="589" y="356"/>
                    </a:lnTo>
                    <a:lnTo>
                      <a:pt x="596" y="345"/>
                    </a:lnTo>
                    <a:lnTo>
                      <a:pt x="606" y="332"/>
                    </a:lnTo>
                    <a:lnTo>
                      <a:pt x="616" y="321"/>
                    </a:lnTo>
                    <a:lnTo>
                      <a:pt x="627" y="309"/>
                    </a:lnTo>
                    <a:lnTo>
                      <a:pt x="640" y="29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5" name="Freeform 377"/>
              <p:cNvSpPr>
                <a:spLocks/>
              </p:cNvSpPr>
              <p:nvPr/>
            </p:nvSpPr>
            <p:spPr bwMode="auto">
              <a:xfrm>
                <a:off x="3105" y="2393"/>
                <a:ext cx="171" cy="45"/>
              </a:xfrm>
              <a:custGeom>
                <a:avLst/>
                <a:gdLst>
                  <a:gd name="T0" fmla="*/ 0 w 857"/>
                  <a:gd name="T1" fmla="*/ 0 h 223"/>
                  <a:gd name="T2" fmla="*/ 0 w 857"/>
                  <a:gd name="T3" fmla="*/ 0 h 223"/>
                  <a:gd name="T4" fmla="*/ 0 w 857"/>
                  <a:gd name="T5" fmla="*/ 0 h 223"/>
                  <a:gd name="T6" fmla="*/ 0 w 857"/>
                  <a:gd name="T7" fmla="*/ 0 h 223"/>
                  <a:gd name="T8" fmla="*/ 0 w 857"/>
                  <a:gd name="T9" fmla="*/ 0 h 223"/>
                  <a:gd name="T10" fmla="*/ 0 w 857"/>
                  <a:gd name="T11" fmla="*/ 0 h 223"/>
                  <a:gd name="T12" fmla="*/ 0 w 857"/>
                  <a:gd name="T13" fmla="*/ 0 h 223"/>
                  <a:gd name="T14" fmla="*/ 0 w 857"/>
                  <a:gd name="T15" fmla="*/ 0 h 223"/>
                  <a:gd name="T16" fmla="*/ 0 w 857"/>
                  <a:gd name="T17" fmla="*/ 0 h 223"/>
                  <a:gd name="T18" fmla="*/ 0 w 857"/>
                  <a:gd name="T19" fmla="*/ 0 h 223"/>
                  <a:gd name="T20" fmla="*/ 0 w 857"/>
                  <a:gd name="T21" fmla="*/ 0 h 223"/>
                  <a:gd name="T22" fmla="*/ 0 w 857"/>
                  <a:gd name="T23" fmla="*/ 0 h 223"/>
                  <a:gd name="T24" fmla="*/ 0 w 857"/>
                  <a:gd name="T25" fmla="*/ 0 h 223"/>
                  <a:gd name="T26" fmla="*/ 0 w 857"/>
                  <a:gd name="T27" fmla="*/ 0 h 223"/>
                  <a:gd name="T28" fmla="*/ 0 w 857"/>
                  <a:gd name="T29" fmla="*/ 0 h 223"/>
                  <a:gd name="T30" fmla="*/ 0 w 857"/>
                  <a:gd name="T31" fmla="*/ 0 h 223"/>
                  <a:gd name="T32" fmla="*/ 0 w 857"/>
                  <a:gd name="T33" fmla="*/ 0 h 223"/>
                  <a:gd name="T34" fmla="*/ 0 w 857"/>
                  <a:gd name="T35" fmla="*/ 0 h 223"/>
                  <a:gd name="T36" fmla="*/ 0 w 857"/>
                  <a:gd name="T37" fmla="*/ 0 h 223"/>
                  <a:gd name="T38" fmla="*/ 0 w 857"/>
                  <a:gd name="T39" fmla="*/ 0 h 223"/>
                  <a:gd name="T40" fmla="*/ 0 w 857"/>
                  <a:gd name="T41" fmla="*/ 0 h 223"/>
                  <a:gd name="T42" fmla="*/ 0 w 857"/>
                  <a:gd name="T43" fmla="*/ 0 h 223"/>
                  <a:gd name="T44" fmla="*/ 0 w 857"/>
                  <a:gd name="T45" fmla="*/ 0 h 223"/>
                  <a:gd name="T46" fmla="*/ 0 w 857"/>
                  <a:gd name="T47" fmla="*/ 0 h 223"/>
                  <a:gd name="T48" fmla="*/ 0 w 857"/>
                  <a:gd name="T49" fmla="*/ 0 h 223"/>
                  <a:gd name="T50" fmla="*/ 0 w 857"/>
                  <a:gd name="T51" fmla="*/ 0 h 223"/>
                  <a:gd name="T52" fmla="*/ 0 w 857"/>
                  <a:gd name="T53" fmla="*/ 0 h 223"/>
                  <a:gd name="T54" fmla="*/ 0 w 857"/>
                  <a:gd name="T55" fmla="*/ 0 h 223"/>
                  <a:gd name="T56" fmla="*/ 0 w 857"/>
                  <a:gd name="T57" fmla="*/ 0 h 223"/>
                  <a:gd name="T58" fmla="*/ 0 w 857"/>
                  <a:gd name="T59" fmla="*/ 0 h 223"/>
                  <a:gd name="T60" fmla="*/ 0 w 857"/>
                  <a:gd name="T61" fmla="*/ 0 h 223"/>
                  <a:gd name="T62" fmla="*/ 0 w 857"/>
                  <a:gd name="T63" fmla="*/ 0 h 223"/>
                  <a:gd name="T64" fmla="*/ 0 w 857"/>
                  <a:gd name="T65" fmla="*/ 0 h 223"/>
                  <a:gd name="T66" fmla="*/ 0 w 857"/>
                  <a:gd name="T67" fmla="*/ 0 h 223"/>
                  <a:gd name="T68" fmla="*/ 0 w 857"/>
                  <a:gd name="T69" fmla="*/ 0 h 223"/>
                  <a:gd name="T70" fmla="*/ 0 w 857"/>
                  <a:gd name="T71" fmla="*/ 0 h 223"/>
                  <a:gd name="T72" fmla="*/ 0 w 857"/>
                  <a:gd name="T73" fmla="*/ 0 h 223"/>
                  <a:gd name="T74" fmla="*/ 0 w 857"/>
                  <a:gd name="T75" fmla="*/ 0 h 2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7"/>
                  <a:gd name="T115" fmla="*/ 0 h 223"/>
                  <a:gd name="T116" fmla="*/ 857 w 857"/>
                  <a:gd name="T117" fmla="*/ 223 h 22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7" h="223">
                    <a:moveTo>
                      <a:pt x="846" y="36"/>
                    </a:moveTo>
                    <a:lnTo>
                      <a:pt x="837" y="43"/>
                    </a:lnTo>
                    <a:lnTo>
                      <a:pt x="826" y="51"/>
                    </a:lnTo>
                    <a:lnTo>
                      <a:pt x="812" y="56"/>
                    </a:lnTo>
                    <a:lnTo>
                      <a:pt x="799" y="61"/>
                    </a:lnTo>
                    <a:lnTo>
                      <a:pt x="781" y="66"/>
                    </a:lnTo>
                    <a:lnTo>
                      <a:pt x="764" y="68"/>
                    </a:lnTo>
                    <a:lnTo>
                      <a:pt x="745" y="71"/>
                    </a:lnTo>
                    <a:lnTo>
                      <a:pt x="724" y="73"/>
                    </a:lnTo>
                    <a:lnTo>
                      <a:pt x="680" y="74"/>
                    </a:lnTo>
                    <a:lnTo>
                      <a:pt x="631" y="73"/>
                    </a:lnTo>
                    <a:lnTo>
                      <a:pt x="581" y="71"/>
                    </a:lnTo>
                    <a:lnTo>
                      <a:pt x="529" y="66"/>
                    </a:lnTo>
                    <a:lnTo>
                      <a:pt x="475" y="59"/>
                    </a:lnTo>
                    <a:lnTo>
                      <a:pt x="422" y="53"/>
                    </a:lnTo>
                    <a:lnTo>
                      <a:pt x="369" y="46"/>
                    </a:lnTo>
                    <a:lnTo>
                      <a:pt x="319" y="38"/>
                    </a:lnTo>
                    <a:lnTo>
                      <a:pt x="228" y="23"/>
                    </a:lnTo>
                    <a:lnTo>
                      <a:pt x="155" y="11"/>
                    </a:lnTo>
                    <a:lnTo>
                      <a:pt x="125" y="6"/>
                    </a:lnTo>
                    <a:lnTo>
                      <a:pt x="97" y="2"/>
                    </a:lnTo>
                    <a:lnTo>
                      <a:pt x="71" y="1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1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3"/>
                    </a:lnTo>
                    <a:lnTo>
                      <a:pt x="14" y="18"/>
                    </a:lnTo>
                    <a:lnTo>
                      <a:pt x="29" y="23"/>
                    </a:lnTo>
                    <a:lnTo>
                      <a:pt x="51" y="28"/>
                    </a:lnTo>
                    <a:lnTo>
                      <a:pt x="79" y="34"/>
                    </a:lnTo>
                    <a:lnTo>
                      <a:pt x="113" y="39"/>
                    </a:lnTo>
                    <a:lnTo>
                      <a:pt x="155" y="46"/>
                    </a:lnTo>
                    <a:lnTo>
                      <a:pt x="253" y="57"/>
                    </a:lnTo>
                    <a:lnTo>
                      <a:pt x="362" y="72"/>
                    </a:lnTo>
                    <a:lnTo>
                      <a:pt x="418" y="79"/>
                    </a:lnTo>
                    <a:lnTo>
                      <a:pt x="474" y="89"/>
                    </a:lnTo>
                    <a:lnTo>
                      <a:pt x="529" y="99"/>
                    </a:lnTo>
                    <a:lnTo>
                      <a:pt x="583" y="109"/>
                    </a:lnTo>
                    <a:lnTo>
                      <a:pt x="633" y="119"/>
                    </a:lnTo>
                    <a:lnTo>
                      <a:pt x="680" y="131"/>
                    </a:lnTo>
                    <a:lnTo>
                      <a:pt x="724" y="142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4"/>
                    </a:lnTo>
                    <a:lnTo>
                      <a:pt x="807" y="170"/>
                    </a:lnTo>
                    <a:lnTo>
                      <a:pt x="820" y="175"/>
                    </a:lnTo>
                    <a:lnTo>
                      <a:pt x="830" y="182"/>
                    </a:lnTo>
                    <a:lnTo>
                      <a:pt x="837" y="188"/>
                    </a:lnTo>
                    <a:lnTo>
                      <a:pt x="843" y="193"/>
                    </a:lnTo>
                    <a:lnTo>
                      <a:pt x="846" y="199"/>
                    </a:lnTo>
                    <a:lnTo>
                      <a:pt x="850" y="208"/>
                    </a:lnTo>
                    <a:lnTo>
                      <a:pt x="852" y="215"/>
                    </a:lnTo>
                    <a:lnTo>
                      <a:pt x="853" y="219"/>
                    </a:lnTo>
                    <a:lnTo>
                      <a:pt x="853" y="222"/>
                    </a:lnTo>
                    <a:lnTo>
                      <a:pt x="852" y="223"/>
                    </a:lnTo>
                    <a:lnTo>
                      <a:pt x="850" y="222"/>
                    </a:lnTo>
                    <a:lnTo>
                      <a:pt x="847" y="219"/>
                    </a:lnTo>
                    <a:lnTo>
                      <a:pt x="843" y="215"/>
                    </a:lnTo>
                    <a:lnTo>
                      <a:pt x="830" y="199"/>
                    </a:lnTo>
                    <a:lnTo>
                      <a:pt x="822" y="189"/>
                    </a:lnTo>
                    <a:lnTo>
                      <a:pt x="825" y="180"/>
                    </a:lnTo>
                    <a:lnTo>
                      <a:pt x="831" y="161"/>
                    </a:lnTo>
                    <a:lnTo>
                      <a:pt x="838" y="131"/>
                    </a:lnTo>
                    <a:lnTo>
                      <a:pt x="847" y="99"/>
                    </a:lnTo>
                    <a:lnTo>
                      <a:pt x="853" y="69"/>
                    </a:lnTo>
                    <a:lnTo>
                      <a:pt x="857" y="44"/>
                    </a:lnTo>
                    <a:lnTo>
                      <a:pt x="857" y="37"/>
                    </a:lnTo>
                    <a:lnTo>
                      <a:pt x="856" y="32"/>
                    </a:lnTo>
                    <a:lnTo>
                      <a:pt x="853" y="31"/>
                    </a:lnTo>
                    <a:lnTo>
                      <a:pt x="852" y="32"/>
                    </a:lnTo>
                    <a:lnTo>
                      <a:pt x="850" y="33"/>
                    </a:lnTo>
                    <a:lnTo>
                      <a:pt x="846" y="3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6" name="Freeform 378"/>
              <p:cNvSpPr>
                <a:spLocks/>
              </p:cNvSpPr>
              <p:nvPr/>
            </p:nvSpPr>
            <p:spPr bwMode="auto">
              <a:xfrm>
                <a:off x="3101" y="2451"/>
                <a:ext cx="173" cy="59"/>
              </a:xfrm>
              <a:custGeom>
                <a:avLst/>
                <a:gdLst>
                  <a:gd name="T0" fmla="*/ 0 w 866"/>
                  <a:gd name="T1" fmla="*/ 0 h 298"/>
                  <a:gd name="T2" fmla="*/ 0 w 866"/>
                  <a:gd name="T3" fmla="*/ 0 h 298"/>
                  <a:gd name="T4" fmla="*/ 0 w 866"/>
                  <a:gd name="T5" fmla="*/ 0 h 298"/>
                  <a:gd name="T6" fmla="*/ 0 w 866"/>
                  <a:gd name="T7" fmla="*/ 0 h 298"/>
                  <a:gd name="T8" fmla="*/ 0 w 866"/>
                  <a:gd name="T9" fmla="*/ 0 h 298"/>
                  <a:gd name="T10" fmla="*/ 0 w 866"/>
                  <a:gd name="T11" fmla="*/ 0 h 298"/>
                  <a:gd name="T12" fmla="*/ 0 w 866"/>
                  <a:gd name="T13" fmla="*/ 0 h 298"/>
                  <a:gd name="T14" fmla="*/ 0 w 866"/>
                  <a:gd name="T15" fmla="*/ 0 h 298"/>
                  <a:gd name="T16" fmla="*/ 0 w 866"/>
                  <a:gd name="T17" fmla="*/ 0 h 298"/>
                  <a:gd name="T18" fmla="*/ 0 w 866"/>
                  <a:gd name="T19" fmla="*/ 0 h 298"/>
                  <a:gd name="T20" fmla="*/ 0 w 866"/>
                  <a:gd name="T21" fmla="*/ 0 h 298"/>
                  <a:gd name="T22" fmla="*/ 0 w 866"/>
                  <a:gd name="T23" fmla="*/ 0 h 298"/>
                  <a:gd name="T24" fmla="*/ 0 w 866"/>
                  <a:gd name="T25" fmla="*/ 0 h 298"/>
                  <a:gd name="T26" fmla="*/ 0 w 866"/>
                  <a:gd name="T27" fmla="*/ 0 h 298"/>
                  <a:gd name="T28" fmla="*/ 0 w 866"/>
                  <a:gd name="T29" fmla="*/ 0 h 298"/>
                  <a:gd name="T30" fmla="*/ 0 w 866"/>
                  <a:gd name="T31" fmla="*/ 0 h 298"/>
                  <a:gd name="T32" fmla="*/ 0 w 866"/>
                  <a:gd name="T33" fmla="*/ 0 h 298"/>
                  <a:gd name="T34" fmla="*/ 0 w 866"/>
                  <a:gd name="T35" fmla="*/ 0 h 298"/>
                  <a:gd name="T36" fmla="*/ 0 w 866"/>
                  <a:gd name="T37" fmla="*/ 0 h 298"/>
                  <a:gd name="T38" fmla="*/ 0 w 866"/>
                  <a:gd name="T39" fmla="*/ 0 h 298"/>
                  <a:gd name="T40" fmla="*/ 0 w 866"/>
                  <a:gd name="T41" fmla="*/ 0 h 298"/>
                  <a:gd name="T42" fmla="*/ 0 w 866"/>
                  <a:gd name="T43" fmla="*/ 0 h 298"/>
                  <a:gd name="T44" fmla="*/ 0 w 866"/>
                  <a:gd name="T45" fmla="*/ 0 h 298"/>
                  <a:gd name="T46" fmla="*/ 0 w 866"/>
                  <a:gd name="T47" fmla="*/ 0 h 298"/>
                  <a:gd name="T48" fmla="*/ 0 w 866"/>
                  <a:gd name="T49" fmla="*/ 0 h 298"/>
                  <a:gd name="T50" fmla="*/ 0 w 866"/>
                  <a:gd name="T51" fmla="*/ 0 h 298"/>
                  <a:gd name="T52" fmla="*/ 0 w 866"/>
                  <a:gd name="T53" fmla="*/ 0 h 298"/>
                  <a:gd name="T54" fmla="*/ 0 w 866"/>
                  <a:gd name="T55" fmla="*/ 0 h 298"/>
                  <a:gd name="T56" fmla="*/ 0 w 866"/>
                  <a:gd name="T57" fmla="*/ 0 h 298"/>
                  <a:gd name="T58" fmla="*/ 0 w 866"/>
                  <a:gd name="T59" fmla="*/ 0 h 298"/>
                  <a:gd name="T60" fmla="*/ 0 w 866"/>
                  <a:gd name="T61" fmla="*/ 0 h 298"/>
                  <a:gd name="T62" fmla="*/ 0 w 866"/>
                  <a:gd name="T63" fmla="*/ 0 h 2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298"/>
                  <a:gd name="T98" fmla="*/ 866 w 866"/>
                  <a:gd name="T99" fmla="*/ 298 h 2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298">
                    <a:moveTo>
                      <a:pt x="797" y="0"/>
                    </a:moveTo>
                    <a:lnTo>
                      <a:pt x="790" y="10"/>
                    </a:lnTo>
                    <a:lnTo>
                      <a:pt x="781" y="20"/>
                    </a:lnTo>
                    <a:lnTo>
                      <a:pt x="771" y="29"/>
                    </a:lnTo>
                    <a:lnTo>
                      <a:pt x="760" y="37"/>
                    </a:lnTo>
                    <a:lnTo>
                      <a:pt x="746" y="46"/>
                    </a:lnTo>
                    <a:lnTo>
                      <a:pt x="732" y="55"/>
                    </a:lnTo>
                    <a:lnTo>
                      <a:pt x="717" y="62"/>
                    </a:lnTo>
                    <a:lnTo>
                      <a:pt x="700" y="71"/>
                    </a:lnTo>
                    <a:lnTo>
                      <a:pt x="665" y="86"/>
                    </a:lnTo>
                    <a:lnTo>
                      <a:pt x="625" y="100"/>
                    </a:lnTo>
                    <a:lnTo>
                      <a:pt x="583" y="113"/>
                    </a:lnTo>
                    <a:lnTo>
                      <a:pt x="538" y="127"/>
                    </a:lnTo>
                    <a:lnTo>
                      <a:pt x="442" y="152"/>
                    </a:lnTo>
                    <a:lnTo>
                      <a:pt x="343" y="177"/>
                    </a:lnTo>
                    <a:lnTo>
                      <a:pt x="294" y="191"/>
                    </a:lnTo>
                    <a:lnTo>
                      <a:pt x="247" y="203"/>
                    </a:lnTo>
                    <a:lnTo>
                      <a:pt x="200" y="217"/>
                    </a:lnTo>
                    <a:lnTo>
                      <a:pt x="155" y="232"/>
                    </a:lnTo>
                    <a:lnTo>
                      <a:pt x="81" y="258"/>
                    </a:lnTo>
                    <a:lnTo>
                      <a:pt x="31" y="278"/>
                    </a:lnTo>
                    <a:lnTo>
                      <a:pt x="15" y="284"/>
                    </a:lnTo>
                    <a:lnTo>
                      <a:pt x="5" y="291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1" y="297"/>
                    </a:lnTo>
                    <a:lnTo>
                      <a:pt x="6" y="298"/>
                    </a:lnTo>
                    <a:lnTo>
                      <a:pt x="17" y="298"/>
                    </a:lnTo>
                    <a:lnTo>
                      <a:pt x="34" y="296"/>
                    </a:lnTo>
                    <a:lnTo>
                      <a:pt x="54" y="293"/>
                    </a:lnTo>
                    <a:lnTo>
                      <a:pt x="109" y="282"/>
                    </a:lnTo>
                    <a:lnTo>
                      <a:pt x="180" y="267"/>
                    </a:lnTo>
                    <a:lnTo>
                      <a:pt x="261" y="246"/>
                    </a:lnTo>
                    <a:lnTo>
                      <a:pt x="341" y="223"/>
                    </a:lnTo>
                    <a:lnTo>
                      <a:pt x="420" y="202"/>
                    </a:lnTo>
                    <a:lnTo>
                      <a:pt x="498" y="183"/>
                    </a:lnTo>
                    <a:lnTo>
                      <a:pt x="537" y="175"/>
                    </a:lnTo>
                    <a:lnTo>
                      <a:pt x="574" y="167"/>
                    </a:lnTo>
                    <a:lnTo>
                      <a:pt x="613" y="160"/>
                    </a:lnTo>
                    <a:lnTo>
                      <a:pt x="650" y="155"/>
                    </a:lnTo>
                    <a:lnTo>
                      <a:pt x="687" y="151"/>
                    </a:lnTo>
                    <a:lnTo>
                      <a:pt x="725" y="148"/>
                    </a:lnTo>
                    <a:lnTo>
                      <a:pt x="761" y="147"/>
                    </a:lnTo>
                    <a:lnTo>
                      <a:pt x="797" y="148"/>
                    </a:lnTo>
                    <a:lnTo>
                      <a:pt x="811" y="148"/>
                    </a:lnTo>
                    <a:lnTo>
                      <a:pt x="822" y="147"/>
                    </a:lnTo>
                    <a:lnTo>
                      <a:pt x="832" y="146"/>
                    </a:lnTo>
                    <a:lnTo>
                      <a:pt x="841" y="143"/>
                    </a:lnTo>
                    <a:lnTo>
                      <a:pt x="848" y="140"/>
                    </a:lnTo>
                    <a:lnTo>
                      <a:pt x="855" y="136"/>
                    </a:lnTo>
                    <a:lnTo>
                      <a:pt x="858" y="132"/>
                    </a:lnTo>
                    <a:lnTo>
                      <a:pt x="862" y="127"/>
                    </a:lnTo>
                    <a:lnTo>
                      <a:pt x="865" y="121"/>
                    </a:lnTo>
                    <a:lnTo>
                      <a:pt x="865" y="116"/>
                    </a:lnTo>
                    <a:lnTo>
                      <a:pt x="866" y="110"/>
                    </a:lnTo>
                    <a:lnTo>
                      <a:pt x="865" y="103"/>
                    </a:lnTo>
                    <a:lnTo>
                      <a:pt x="861" y="90"/>
                    </a:lnTo>
                    <a:lnTo>
                      <a:pt x="855" y="76"/>
                    </a:lnTo>
                    <a:lnTo>
                      <a:pt x="847" y="61"/>
                    </a:lnTo>
                    <a:lnTo>
                      <a:pt x="837" y="47"/>
                    </a:lnTo>
                    <a:lnTo>
                      <a:pt x="828" y="35"/>
                    </a:lnTo>
                    <a:lnTo>
                      <a:pt x="819" y="24"/>
                    </a:lnTo>
                    <a:lnTo>
                      <a:pt x="804" y="6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7" name="Freeform 379"/>
              <p:cNvSpPr>
                <a:spLocks/>
              </p:cNvSpPr>
              <p:nvPr/>
            </p:nvSpPr>
            <p:spPr bwMode="auto">
              <a:xfrm>
                <a:off x="3251" y="2530"/>
                <a:ext cx="99" cy="162"/>
              </a:xfrm>
              <a:custGeom>
                <a:avLst/>
                <a:gdLst>
                  <a:gd name="T0" fmla="*/ 0 w 494"/>
                  <a:gd name="T1" fmla="*/ 0 h 810"/>
                  <a:gd name="T2" fmla="*/ 0 w 494"/>
                  <a:gd name="T3" fmla="*/ 0 h 810"/>
                  <a:gd name="T4" fmla="*/ 0 w 494"/>
                  <a:gd name="T5" fmla="*/ 0 h 810"/>
                  <a:gd name="T6" fmla="*/ 0 w 494"/>
                  <a:gd name="T7" fmla="*/ 0 h 810"/>
                  <a:gd name="T8" fmla="*/ 0 w 494"/>
                  <a:gd name="T9" fmla="*/ 0 h 810"/>
                  <a:gd name="T10" fmla="*/ 0 w 494"/>
                  <a:gd name="T11" fmla="*/ 0 h 810"/>
                  <a:gd name="T12" fmla="*/ 0 w 494"/>
                  <a:gd name="T13" fmla="*/ 0 h 810"/>
                  <a:gd name="T14" fmla="*/ 0 w 494"/>
                  <a:gd name="T15" fmla="*/ 0 h 810"/>
                  <a:gd name="T16" fmla="*/ 0 w 494"/>
                  <a:gd name="T17" fmla="*/ 0 h 810"/>
                  <a:gd name="T18" fmla="*/ 0 w 494"/>
                  <a:gd name="T19" fmla="*/ 0 h 810"/>
                  <a:gd name="T20" fmla="*/ 0 w 494"/>
                  <a:gd name="T21" fmla="*/ 0 h 810"/>
                  <a:gd name="T22" fmla="*/ 0 w 494"/>
                  <a:gd name="T23" fmla="*/ 0 h 810"/>
                  <a:gd name="T24" fmla="*/ 0 w 494"/>
                  <a:gd name="T25" fmla="*/ 0 h 810"/>
                  <a:gd name="T26" fmla="*/ 0 w 494"/>
                  <a:gd name="T27" fmla="*/ 0 h 810"/>
                  <a:gd name="T28" fmla="*/ 0 w 494"/>
                  <a:gd name="T29" fmla="*/ 0 h 810"/>
                  <a:gd name="T30" fmla="*/ 0 w 494"/>
                  <a:gd name="T31" fmla="*/ 0 h 810"/>
                  <a:gd name="T32" fmla="*/ 0 w 494"/>
                  <a:gd name="T33" fmla="*/ 0 h 810"/>
                  <a:gd name="T34" fmla="*/ 0 w 494"/>
                  <a:gd name="T35" fmla="*/ 0 h 810"/>
                  <a:gd name="T36" fmla="*/ 0 w 494"/>
                  <a:gd name="T37" fmla="*/ 0 h 810"/>
                  <a:gd name="T38" fmla="*/ 0 w 494"/>
                  <a:gd name="T39" fmla="*/ 0 h 810"/>
                  <a:gd name="T40" fmla="*/ 0 w 494"/>
                  <a:gd name="T41" fmla="*/ 0 h 810"/>
                  <a:gd name="T42" fmla="*/ 0 w 494"/>
                  <a:gd name="T43" fmla="*/ 0 h 810"/>
                  <a:gd name="T44" fmla="*/ 0 w 494"/>
                  <a:gd name="T45" fmla="*/ 0 h 810"/>
                  <a:gd name="T46" fmla="*/ 0 w 494"/>
                  <a:gd name="T47" fmla="*/ 0 h 810"/>
                  <a:gd name="T48" fmla="*/ 0 w 494"/>
                  <a:gd name="T49" fmla="*/ 0 h 810"/>
                  <a:gd name="T50" fmla="*/ 0 w 494"/>
                  <a:gd name="T51" fmla="*/ 0 h 810"/>
                  <a:gd name="T52" fmla="*/ 0 w 494"/>
                  <a:gd name="T53" fmla="*/ 0 h 810"/>
                  <a:gd name="T54" fmla="*/ 0 w 494"/>
                  <a:gd name="T55" fmla="*/ 0 h 810"/>
                  <a:gd name="T56" fmla="*/ 0 w 494"/>
                  <a:gd name="T57" fmla="*/ 0 h 810"/>
                  <a:gd name="T58" fmla="*/ 0 w 494"/>
                  <a:gd name="T59" fmla="*/ 0 h 810"/>
                  <a:gd name="T60" fmla="*/ 0 w 494"/>
                  <a:gd name="T61" fmla="*/ 0 h 810"/>
                  <a:gd name="T62" fmla="*/ 0 w 494"/>
                  <a:gd name="T63" fmla="*/ 0 h 810"/>
                  <a:gd name="T64" fmla="*/ 0 w 494"/>
                  <a:gd name="T65" fmla="*/ 0 h 810"/>
                  <a:gd name="T66" fmla="*/ 0 w 494"/>
                  <a:gd name="T67" fmla="*/ 0 h 810"/>
                  <a:gd name="T68" fmla="*/ 0 w 494"/>
                  <a:gd name="T69" fmla="*/ 0 h 810"/>
                  <a:gd name="T70" fmla="*/ 0 w 494"/>
                  <a:gd name="T71" fmla="*/ 0 h 810"/>
                  <a:gd name="T72" fmla="*/ 0 w 494"/>
                  <a:gd name="T73" fmla="*/ 0 h 810"/>
                  <a:gd name="T74" fmla="*/ 0 w 494"/>
                  <a:gd name="T75" fmla="*/ 0 h 810"/>
                  <a:gd name="T76" fmla="*/ 0 w 494"/>
                  <a:gd name="T77" fmla="*/ 0 h 810"/>
                  <a:gd name="T78" fmla="*/ 0 w 494"/>
                  <a:gd name="T79" fmla="*/ 0 h 810"/>
                  <a:gd name="T80" fmla="*/ 0 w 494"/>
                  <a:gd name="T81" fmla="*/ 0 h 810"/>
                  <a:gd name="T82" fmla="*/ 0 w 494"/>
                  <a:gd name="T83" fmla="*/ 0 h 810"/>
                  <a:gd name="T84" fmla="*/ 0 w 494"/>
                  <a:gd name="T85" fmla="*/ 0 h 810"/>
                  <a:gd name="T86" fmla="*/ 0 w 494"/>
                  <a:gd name="T87" fmla="*/ 0 h 810"/>
                  <a:gd name="T88" fmla="*/ 0 w 494"/>
                  <a:gd name="T89" fmla="*/ 0 h 8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4"/>
                  <a:gd name="T136" fmla="*/ 0 h 810"/>
                  <a:gd name="T137" fmla="*/ 494 w 494"/>
                  <a:gd name="T138" fmla="*/ 810 h 81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4" h="810">
                    <a:moveTo>
                      <a:pt x="269" y="42"/>
                    </a:moveTo>
                    <a:lnTo>
                      <a:pt x="272" y="51"/>
                    </a:lnTo>
                    <a:lnTo>
                      <a:pt x="274" y="60"/>
                    </a:lnTo>
                    <a:lnTo>
                      <a:pt x="276" y="71"/>
                    </a:lnTo>
                    <a:lnTo>
                      <a:pt x="276" y="83"/>
                    </a:lnTo>
                    <a:lnTo>
                      <a:pt x="273" y="111"/>
                    </a:lnTo>
                    <a:lnTo>
                      <a:pt x="268" y="142"/>
                    </a:lnTo>
                    <a:lnTo>
                      <a:pt x="259" y="178"/>
                    </a:lnTo>
                    <a:lnTo>
                      <a:pt x="249" y="217"/>
                    </a:lnTo>
                    <a:lnTo>
                      <a:pt x="236" y="257"/>
                    </a:lnTo>
                    <a:lnTo>
                      <a:pt x="222" y="301"/>
                    </a:lnTo>
                    <a:lnTo>
                      <a:pt x="205" y="345"/>
                    </a:lnTo>
                    <a:lnTo>
                      <a:pt x="187" y="390"/>
                    </a:lnTo>
                    <a:lnTo>
                      <a:pt x="167" y="437"/>
                    </a:lnTo>
                    <a:lnTo>
                      <a:pt x="147" y="483"/>
                    </a:lnTo>
                    <a:lnTo>
                      <a:pt x="126" y="529"/>
                    </a:lnTo>
                    <a:lnTo>
                      <a:pt x="105" y="573"/>
                    </a:lnTo>
                    <a:lnTo>
                      <a:pt x="83" y="615"/>
                    </a:lnTo>
                    <a:lnTo>
                      <a:pt x="62" y="655"/>
                    </a:lnTo>
                    <a:lnTo>
                      <a:pt x="44" y="691"/>
                    </a:lnTo>
                    <a:lnTo>
                      <a:pt x="29" y="724"/>
                    </a:lnTo>
                    <a:lnTo>
                      <a:pt x="17" y="750"/>
                    </a:lnTo>
                    <a:lnTo>
                      <a:pt x="9" y="771"/>
                    </a:lnTo>
                    <a:lnTo>
                      <a:pt x="2" y="789"/>
                    </a:lnTo>
                    <a:lnTo>
                      <a:pt x="0" y="800"/>
                    </a:lnTo>
                    <a:lnTo>
                      <a:pt x="0" y="805"/>
                    </a:lnTo>
                    <a:lnTo>
                      <a:pt x="0" y="807"/>
                    </a:lnTo>
                    <a:lnTo>
                      <a:pt x="1" y="810"/>
                    </a:lnTo>
                    <a:lnTo>
                      <a:pt x="2" y="810"/>
                    </a:lnTo>
                    <a:lnTo>
                      <a:pt x="7" y="809"/>
                    </a:lnTo>
                    <a:lnTo>
                      <a:pt x="15" y="801"/>
                    </a:lnTo>
                    <a:lnTo>
                      <a:pt x="24" y="790"/>
                    </a:lnTo>
                    <a:lnTo>
                      <a:pt x="35" y="774"/>
                    </a:lnTo>
                    <a:lnTo>
                      <a:pt x="47" y="754"/>
                    </a:lnTo>
                    <a:lnTo>
                      <a:pt x="61" y="729"/>
                    </a:lnTo>
                    <a:lnTo>
                      <a:pt x="76" y="699"/>
                    </a:lnTo>
                    <a:lnTo>
                      <a:pt x="92" y="665"/>
                    </a:lnTo>
                    <a:lnTo>
                      <a:pt x="116" y="613"/>
                    </a:lnTo>
                    <a:lnTo>
                      <a:pt x="151" y="538"/>
                    </a:lnTo>
                    <a:lnTo>
                      <a:pt x="172" y="494"/>
                    </a:lnTo>
                    <a:lnTo>
                      <a:pt x="196" y="449"/>
                    </a:lnTo>
                    <a:lnTo>
                      <a:pt x="221" y="403"/>
                    </a:lnTo>
                    <a:lnTo>
                      <a:pt x="247" y="357"/>
                    </a:lnTo>
                    <a:lnTo>
                      <a:pt x="274" y="311"/>
                    </a:lnTo>
                    <a:lnTo>
                      <a:pt x="303" y="268"/>
                    </a:lnTo>
                    <a:lnTo>
                      <a:pt x="317" y="248"/>
                    </a:lnTo>
                    <a:lnTo>
                      <a:pt x="331" y="229"/>
                    </a:lnTo>
                    <a:lnTo>
                      <a:pt x="344" y="211"/>
                    </a:lnTo>
                    <a:lnTo>
                      <a:pt x="358" y="194"/>
                    </a:lnTo>
                    <a:lnTo>
                      <a:pt x="373" y="178"/>
                    </a:lnTo>
                    <a:lnTo>
                      <a:pt x="385" y="164"/>
                    </a:lnTo>
                    <a:lnTo>
                      <a:pt x="399" y="152"/>
                    </a:lnTo>
                    <a:lnTo>
                      <a:pt x="413" y="142"/>
                    </a:lnTo>
                    <a:lnTo>
                      <a:pt x="425" y="133"/>
                    </a:lnTo>
                    <a:lnTo>
                      <a:pt x="438" y="127"/>
                    </a:lnTo>
                    <a:lnTo>
                      <a:pt x="450" y="123"/>
                    </a:lnTo>
                    <a:lnTo>
                      <a:pt x="463" y="122"/>
                    </a:lnTo>
                    <a:lnTo>
                      <a:pt x="473" y="120"/>
                    </a:lnTo>
                    <a:lnTo>
                      <a:pt x="480" y="117"/>
                    </a:lnTo>
                    <a:lnTo>
                      <a:pt x="487" y="115"/>
                    </a:lnTo>
                    <a:lnTo>
                      <a:pt x="490" y="110"/>
                    </a:lnTo>
                    <a:lnTo>
                      <a:pt x="494" y="105"/>
                    </a:lnTo>
                    <a:lnTo>
                      <a:pt x="494" y="98"/>
                    </a:lnTo>
                    <a:lnTo>
                      <a:pt x="494" y="92"/>
                    </a:lnTo>
                    <a:lnTo>
                      <a:pt x="492" y="86"/>
                    </a:lnTo>
                    <a:lnTo>
                      <a:pt x="488" y="78"/>
                    </a:lnTo>
                    <a:lnTo>
                      <a:pt x="483" y="71"/>
                    </a:lnTo>
                    <a:lnTo>
                      <a:pt x="478" y="63"/>
                    </a:lnTo>
                    <a:lnTo>
                      <a:pt x="470" y="56"/>
                    </a:lnTo>
                    <a:lnTo>
                      <a:pt x="463" y="48"/>
                    </a:lnTo>
                    <a:lnTo>
                      <a:pt x="454" y="41"/>
                    </a:lnTo>
                    <a:lnTo>
                      <a:pt x="444" y="35"/>
                    </a:lnTo>
                    <a:lnTo>
                      <a:pt x="433" y="27"/>
                    </a:lnTo>
                    <a:lnTo>
                      <a:pt x="422" y="21"/>
                    </a:lnTo>
                    <a:lnTo>
                      <a:pt x="410" y="16"/>
                    </a:lnTo>
                    <a:lnTo>
                      <a:pt x="399" y="11"/>
                    </a:lnTo>
                    <a:lnTo>
                      <a:pt x="387" y="6"/>
                    </a:lnTo>
                    <a:lnTo>
                      <a:pt x="374" y="3"/>
                    </a:lnTo>
                    <a:lnTo>
                      <a:pt x="360" y="1"/>
                    </a:lnTo>
                    <a:lnTo>
                      <a:pt x="348" y="0"/>
                    </a:lnTo>
                    <a:lnTo>
                      <a:pt x="336" y="0"/>
                    </a:lnTo>
                    <a:lnTo>
                      <a:pt x="323" y="0"/>
                    </a:lnTo>
                    <a:lnTo>
                      <a:pt x="311" y="2"/>
                    </a:lnTo>
                    <a:lnTo>
                      <a:pt x="298" y="7"/>
                    </a:lnTo>
                    <a:lnTo>
                      <a:pt x="286" y="12"/>
                    </a:lnTo>
                    <a:lnTo>
                      <a:pt x="274" y="20"/>
                    </a:lnTo>
                    <a:lnTo>
                      <a:pt x="264" y="28"/>
                    </a:lnTo>
                    <a:lnTo>
                      <a:pt x="254" y="40"/>
                    </a:lnTo>
                    <a:lnTo>
                      <a:pt x="244" y="52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8" name="Freeform 380"/>
              <p:cNvSpPr>
                <a:spLocks/>
              </p:cNvSpPr>
              <p:nvPr/>
            </p:nvSpPr>
            <p:spPr bwMode="auto">
              <a:xfrm>
                <a:off x="3362" y="2548"/>
                <a:ext cx="37" cy="170"/>
              </a:xfrm>
              <a:custGeom>
                <a:avLst/>
                <a:gdLst>
                  <a:gd name="T0" fmla="*/ 0 w 183"/>
                  <a:gd name="T1" fmla="*/ 0 h 848"/>
                  <a:gd name="T2" fmla="*/ 0 w 183"/>
                  <a:gd name="T3" fmla="*/ 0 h 848"/>
                  <a:gd name="T4" fmla="*/ 0 w 183"/>
                  <a:gd name="T5" fmla="*/ 0 h 848"/>
                  <a:gd name="T6" fmla="*/ 0 w 183"/>
                  <a:gd name="T7" fmla="*/ 0 h 848"/>
                  <a:gd name="T8" fmla="*/ 0 w 183"/>
                  <a:gd name="T9" fmla="*/ 0 h 848"/>
                  <a:gd name="T10" fmla="*/ 0 w 183"/>
                  <a:gd name="T11" fmla="*/ 0 h 848"/>
                  <a:gd name="T12" fmla="*/ 0 w 183"/>
                  <a:gd name="T13" fmla="*/ 0 h 848"/>
                  <a:gd name="T14" fmla="*/ 0 w 183"/>
                  <a:gd name="T15" fmla="*/ 0 h 848"/>
                  <a:gd name="T16" fmla="*/ 0 w 183"/>
                  <a:gd name="T17" fmla="*/ 0 h 848"/>
                  <a:gd name="T18" fmla="*/ 0 w 183"/>
                  <a:gd name="T19" fmla="*/ 0 h 848"/>
                  <a:gd name="T20" fmla="*/ 0 w 183"/>
                  <a:gd name="T21" fmla="*/ 0 h 848"/>
                  <a:gd name="T22" fmla="*/ 0 w 183"/>
                  <a:gd name="T23" fmla="*/ 0 h 848"/>
                  <a:gd name="T24" fmla="*/ 0 w 183"/>
                  <a:gd name="T25" fmla="*/ 0 h 848"/>
                  <a:gd name="T26" fmla="*/ 0 w 183"/>
                  <a:gd name="T27" fmla="*/ 0 h 848"/>
                  <a:gd name="T28" fmla="*/ 0 w 183"/>
                  <a:gd name="T29" fmla="*/ 0 h 848"/>
                  <a:gd name="T30" fmla="*/ 0 w 183"/>
                  <a:gd name="T31" fmla="*/ 0 h 848"/>
                  <a:gd name="T32" fmla="*/ 0 w 183"/>
                  <a:gd name="T33" fmla="*/ 0 h 848"/>
                  <a:gd name="T34" fmla="*/ 0 w 183"/>
                  <a:gd name="T35" fmla="*/ 0 h 848"/>
                  <a:gd name="T36" fmla="*/ 0 w 183"/>
                  <a:gd name="T37" fmla="*/ 0 h 848"/>
                  <a:gd name="T38" fmla="*/ 0 w 183"/>
                  <a:gd name="T39" fmla="*/ 0 h 848"/>
                  <a:gd name="T40" fmla="*/ 0 w 183"/>
                  <a:gd name="T41" fmla="*/ 0 h 848"/>
                  <a:gd name="T42" fmla="*/ 0 w 183"/>
                  <a:gd name="T43" fmla="*/ 0 h 848"/>
                  <a:gd name="T44" fmla="*/ 0 w 183"/>
                  <a:gd name="T45" fmla="*/ 0 h 848"/>
                  <a:gd name="T46" fmla="*/ 0 w 183"/>
                  <a:gd name="T47" fmla="*/ 0 h 848"/>
                  <a:gd name="T48" fmla="*/ 0 w 183"/>
                  <a:gd name="T49" fmla="*/ 0 h 848"/>
                  <a:gd name="T50" fmla="*/ 0 w 183"/>
                  <a:gd name="T51" fmla="*/ 0 h 848"/>
                  <a:gd name="T52" fmla="*/ 0 w 183"/>
                  <a:gd name="T53" fmla="*/ 0 h 848"/>
                  <a:gd name="T54" fmla="*/ 0 w 183"/>
                  <a:gd name="T55" fmla="*/ 0 h 848"/>
                  <a:gd name="T56" fmla="*/ 0 w 183"/>
                  <a:gd name="T57" fmla="*/ 0 h 848"/>
                  <a:gd name="T58" fmla="*/ 0 w 183"/>
                  <a:gd name="T59" fmla="*/ 0 h 848"/>
                  <a:gd name="T60" fmla="*/ 0 w 183"/>
                  <a:gd name="T61" fmla="*/ 0 h 848"/>
                  <a:gd name="T62" fmla="*/ 0 w 183"/>
                  <a:gd name="T63" fmla="*/ 0 h 848"/>
                  <a:gd name="T64" fmla="*/ 0 w 183"/>
                  <a:gd name="T65" fmla="*/ 0 h 848"/>
                  <a:gd name="T66" fmla="*/ 0 w 183"/>
                  <a:gd name="T67" fmla="*/ 0 h 848"/>
                  <a:gd name="T68" fmla="*/ 0 w 183"/>
                  <a:gd name="T69" fmla="*/ 0 h 848"/>
                  <a:gd name="T70" fmla="*/ 0 w 183"/>
                  <a:gd name="T71" fmla="*/ 0 h 848"/>
                  <a:gd name="T72" fmla="*/ 0 w 183"/>
                  <a:gd name="T73" fmla="*/ 0 h 848"/>
                  <a:gd name="T74" fmla="*/ 0 w 183"/>
                  <a:gd name="T75" fmla="*/ 0 h 848"/>
                  <a:gd name="T76" fmla="*/ 0 w 183"/>
                  <a:gd name="T77" fmla="*/ 0 h 848"/>
                  <a:gd name="T78" fmla="*/ 0 w 183"/>
                  <a:gd name="T79" fmla="*/ 0 h 848"/>
                  <a:gd name="T80" fmla="*/ 0 w 183"/>
                  <a:gd name="T81" fmla="*/ 0 h 848"/>
                  <a:gd name="T82" fmla="*/ 0 w 183"/>
                  <a:gd name="T83" fmla="*/ 0 h 848"/>
                  <a:gd name="T84" fmla="*/ 0 w 183"/>
                  <a:gd name="T85" fmla="*/ 0 h 848"/>
                  <a:gd name="T86" fmla="*/ 0 w 183"/>
                  <a:gd name="T87" fmla="*/ 0 h 848"/>
                  <a:gd name="T88" fmla="*/ 0 w 183"/>
                  <a:gd name="T89" fmla="*/ 0 h 848"/>
                  <a:gd name="T90" fmla="*/ 0 w 183"/>
                  <a:gd name="T91" fmla="*/ 0 h 848"/>
                  <a:gd name="T92" fmla="*/ 0 w 183"/>
                  <a:gd name="T93" fmla="*/ 0 h 848"/>
                  <a:gd name="T94" fmla="*/ 0 w 183"/>
                  <a:gd name="T95" fmla="*/ 0 h 848"/>
                  <a:gd name="T96" fmla="*/ 0 w 183"/>
                  <a:gd name="T97" fmla="*/ 0 h 848"/>
                  <a:gd name="T98" fmla="*/ 0 w 183"/>
                  <a:gd name="T99" fmla="*/ 0 h 848"/>
                  <a:gd name="T100" fmla="*/ 0 w 183"/>
                  <a:gd name="T101" fmla="*/ 0 h 848"/>
                  <a:gd name="T102" fmla="*/ 0 w 183"/>
                  <a:gd name="T103" fmla="*/ 0 h 848"/>
                  <a:gd name="T104" fmla="*/ 0 w 183"/>
                  <a:gd name="T105" fmla="*/ 0 h 848"/>
                  <a:gd name="T106" fmla="*/ 0 w 183"/>
                  <a:gd name="T107" fmla="*/ 0 h 848"/>
                  <a:gd name="T108" fmla="*/ 0 w 183"/>
                  <a:gd name="T109" fmla="*/ 0 h 848"/>
                  <a:gd name="T110" fmla="*/ 0 w 183"/>
                  <a:gd name="T111" fmla="*/ 0 h 848"/>
                  <a:gd name="T112" fmla="*/ 0 w 183"/>
                  <a:gd name="T113" fmla="*/ 0 h 848"/>
                  <a:gd name="T114" fmla="*/ 0 w 183"/>
                  <a:gd name="T115" fmla="*/ 0 h 848"/>
                  <a:gd name="T116" fmla="*/ 0 w 183"/>
                  <a:gd name="T117" fmla="*/ 0 h 8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3"/>
                  <a:gd name="T178" fmla="*/ 0 h 848"/>
                  <a:gd name="T179" fmla="*/ 183 w 183"/>
                  <a:gd name="T180" fmla="*/ 848 h 8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3" h="848">
                    <a:moveTo>
                      <a:pt x="0" y="44"/>
                    </a:moveTo>
                    <a:lnTo>
                      <a:pt x="10" y="69"/>
                    </a:lnTo>
                    <a:lnTo>
                      <a:pt x="18" y="97"/>
                    </a:lnTo>
                    <a:lnTo>
                      <a:pt x="25" y="130"/>
                    </a:lnTo>
                    <a:lnTo>
                      <a:pt x="32" y="164"/>
                    </a:lnTo>
                    <a:lnTo>
                      <a:pt x="37" y="200"/>
                    </a:lnTo>
                    <a:lnTo>
                      <a:pt x="42" y="237"/>
                    </a:lnTo>
                    <a:lnTo>
                      <a:pt x="45" y="276"/>
                    </a:lnTo>
                    <a:lnTo>
                      <a:pt x="48" y="315"/>
                    </a:lnTo>
                    <a:lnTo>
                      <a:pt x="52" y="393"/>
                    </a:lnTo>
                    <a:lnTo>
                      <a:pt x="54" y="468"/>
                    </a:lnTo>
                    <a:lnTo>
                      <a:pt x="54" y="536"/>
                    </a:lnTo>
                    <a:lnTo>
                      <a:pt x="54" y="593"/>
                    </a:lnTo>
                    <a:lnTo>
                      <a:pt x="54" y="619"/>
                    </a:lnTo>
                    <a:lnTo>
                      <a:pt x="54" y="650"/>
                    </a:lnTo>
                    <a:lnTo>
                      <a:pt x="55" y="684"/>
                    </a:lnTo>
                    <a:lnTo>
                      <a:pt x="55" y="719"/>
                    </a:lnTo>
                    <a:lnTo>
                      <a:pt x="55" y="751"/>
                    </a:lnTo>
                    <a:lnTo>
                      <a:pt x="55" y="783"/>
                    </a:lnTo>
                    <a:lnTo>
                      <a:pt x="57" y="810"/>
                    </a:lnTo>
                    <a:lnTo>
                      <a:pt x="58" y="830"/>
                    </a:lnTo>
                    <a:lnTo>
                      <a:pt x="59" y="844"/>
                    </a:lnTo>
                    <a:lnTo>
                      <a:pt x="60" y="848"/>
                    </a:lnTo>
                    <a:lnTo>
                      <a:pt x="63" y="841"/>
                    </a:lnTo>
                    <a:lnTo>
                      <a:pt x="65" y="821"/>
                    </a:lnTo>
                    <a:lnTo>
                      <a:pt x="68" y="788"/>
                    </a:lnTo>
                    <a:lnTo>
                      <a:pt x="72" y="738"/>
                    </a:lnTo>
                    <a:lnTo>
                      <a:pt x="75" y="670"/>
                    </a:lnTo>
                    <a:lnTo>
                      <a:pt x="79" y="583"/>
                    </a:lnTo>
                    <a:lnTo>
                      <a:pt x="80" y="563"/>
                    </a:lnTo>
                    <a:lnTo>
                      <a:pt x="85" y="509"/>
                    </a:lnTo>
                    <a:lnTo>
                      <a:pt x="93" y="433"/>
                    </a:lnTo>
                    <a:lnTo>
                      <a:pt x="104" y="342"/>
                    </a:lnTo>
                    <a:lnTo>
                      <a:pt x="110" y="295"/>
                    </a:lnTo>
                    <a:lnTo>
                      <a:pt x="118" y="247"/>
                    </a:lnTo>
                    <a:lnTo>
                      <a:pt x="125" y="201"/>
                    </a:lnTo>
                    <a:lnTo>
                      <a:pt x="134" y="157"/>
                    </a:lnTo>
                    <a:lnTo>
                      <a:pt x="143" y="119"/>
                    </a:lnTo>
                    <a:lnTo>
                      <a:pt x="153" y="84"/>
                    </a:lnTo>
                    <a:lnTo>
                      <a:pt x="158" y="69"/>
                    </a:lnTo>
                    <a:lnTo>
                      <a:pt x="163" y="55"/>
                    </a:lnTo>
                    <a:lnTo>
                      <a:pt x="168" y="44"/>
                    </a:lnTo>
                    <a:lnTo>
                      <a:pt x="173" y="34"/>
                    </a:lnTo>
                    <a:lnTo>
                      <a:pt x="178" y="28"/>
                    </a:lnTo>
                    <a:lnTo>
                      <a:pt x="181" y="21"/>
                    </a:lnTo>
                    <a:lnTo>
                      <a:pt x="183" y="15"/>
                    </a:lnTo>
                    <a:lnTo>
                      <a:pt x="183" y="11"/>
                    </a:lnTo>
                    <a:lnTo>
                      <a:pt x="181" y="8"/>
                    </a:lnTo>
                    <a:lnTo>
                      <a:pt x="179" y="4"/>
                    </a:lnTo>
                    <a:lnTo>
                      <a:pt x="175" y="3"/>
                    </a:lnTo>
                    <a:lnTo>
                      <a:pt x="171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8" y="4"/>
                    </a:lnTo>
                    <a:lnTo>
                      <a:pt x="109" y="8"/>
                    </a:lnTo>
                    <a:lnTo>
                      <a:pt x="70" y="19"/>
                    </a:lnTo>
                    <a:lnTo>
                      <a:pt x="35" y="31"/>
                    </a:lnTo>
                    <a:lnTo>
                      <a:pt x="10" y="4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9" name="Freeform 381"/>
              <p:cNvSpPr>
                <a:spLocks/>
              </p:cNvSpPr>
              <p:nvPr/>
            </p:nvSpPr>
            <p:spPr bwMode="auto">
              <a:xfrm>
                <a:off x="3413" y="2518"/>
                <a:ext cx="68" cy="149"/>
              </a:xfrm>
              <a:custGeom>
                <a:avLst/>
                <a:gdLst>
                  <a:gd name="T0" fmla="*/ 0 w 341"/>
                  <a:gd name="T1" fmla="*/ 0 h 747"/>
                  <a:gd name="T2" fmla="*/ 0 w 341"/>
                  <a:gd name="T3" fmla="*/ 0 h 747"/>
                  <a:gd name="T4" fmla="*/ 0 w 341"/>
                  <a:gd name="T5" fmla="*/ 0 h 747"/>
                  <a:gd name="T6" fmla="*/ 0 w 341"/>
                  <a:gd name="T7" fmla="*/ 0 h 747"/>
                  <a:gd name="T8" fmla="*/ 0 w 341"/>
                  <a:gd name="T9" fmla="*/ 0 h 747"/>
                  <a:gd name="T10" fmla="*/ 0 w 341"/>
                  <a:gd name="T11" fmla="*/ 0 h 747"/>
                  <a:gd name="T12" fmla="*/ 0 w 341"/>
                  <a:gd name="T13" fmla="*/ 0 h 747"/>
                  <a:gd name="T14" fmla="*/ 0 w 341"/>
                  <a:gd name="T15" fmla="*/ 0 h 747"/>
                  <a:gd name="T16" fmla="*/ 0 w 341"/>
                  <a:gd name="T17" fmla="*/ 0 h 747"/>
                  <a:gd name="T18" fmla="*/ 0 w 341"/>
                  <a:gd name="T19" fmla="*/ 0 h 747"/>
                  <a:gd name="T20" fmla="*/ 0 w 341"/>
                  <a:gd name="T21" fmla="*/ 0 h 747"/>
                  <a:gd name="T22" fmla="*/ 0 w 341"/>
                  <a:gd name="T23" fmla="*/ 0 h 747"/>
                  <a:gd name="T24" fmla="*/ 0 w 341"/>
                  <a:gd name="T25" fmla="*/ 0 h 747"/>
                  <a:gd name="T26" fmla="*/ 0 w 341"/>
                  <a:gd name="T27" fmla="*/ 0 h 747"/>
                  <a:gd name="T28" fmla="*/ 0 w 341"/>
                  <a:gd name="T29" fmla="*/ 0 h 747"/>
                  <a:gd name="T30" fmla="*/ 0 w 341"/>
                  <a:gd name="T31" fmla="*/ 0 h 747"/>
                  <a:gd name="T32" fmla="*/ 0 w 341"/>
                  <a:gd name="T33" fmla="*/ 0 h 747"/>
                  <a:gd name="T34" fmla="*/ 0 w 341"/>
                  <a:gd name="T35" fmla="*/ 0 h 747"/>
                  <a:gd name="T36" fmla="*/ 0 w 341"/>
                  <a:gd name="T37" fmla="*/ 0 h 747"/>
                  <a:gd name="T38" fmla="*/ 0 w 341"/>
                  <a:gd name="T39" fmla="*/ 0 h 747"/>
                  <a:gd name="T40" fmla="*/ 0 w 341"/>
                  <a:gd name="T41" fmla="*/ 0 h 747"/>
                  <a:gd name="T42" fmla="*/ 0 w 341"/>
                  <a:gd name="T43" fmla="*/ 0 h 747"/>
                  <a:gd name="T44" fmla="*/ 0 w 341"/>
                  <a:gd name="T45" fmla="*/ 0 h 747"/>
                  <a:gd name="T46" fmla="*/ 0 w 341"/>
                  <a:gd name="T47" fmla="*/ 0 h 747"/>
                  <a:gd name="T48" fmla="*/ 0 w 341"/>
                  <a:gd name="T49" fmla="*/ 0 h 747"/>
                  <a:gd name="T50" fmla="*/ 0 w 341"/>
                  <a:gd name="T51" fmla="*/ 0 h 747"/>
                  <a:gd name="T52" fmla="*/ 0 w 341"/>
                  <a:gd name="T53" fmla="*/ 0 h 747"/>
                  <a:gd name="T54" fmla="*/ 0 w 341"/>
                  <a:gd name="T55" fmla="*/ 0 h 747"/>
                  <a:gd name="T56" fmla="*/ 0 w 341"/>
                  <a:gd name="T57" fmla="*/ 0 h 747"/>
                  <a:gd name="T58" fmla="*/ 0 w 341"/>
                  <a:gd name="T59" fmla="*/ 0 h 747"/>
                  <a:gd name="T60" fmla="*/ 0 w 341"/>
                  <a:gd name="T61" fmla="*/ 0 h 747"/>
                  <a:gd name="T62" fmla="*/ 0 w 341"/>
                  <a:gd name="T63" fmla="*/ 0 h 747"/>
                  <a:gd name="T64" fmla="*/ 0 w 341"/>
                  <a:gd name="T65" fmla="*/ 0 h 747"/>
                  <a:gd name="T66" fmla="*/ 0 w 341"/>
                  <a:gd name="T67" fmla="*/ 0 h 747"/>
                  <a:gd name="T68" fmla="*/ 0 w 341"/>
                  <a:gd name="T69" fmla="*/ 0 h 747"/>
                  <a:gd name="T70" fmla="*/ 0 w 341"/>
                  <a:gd name="T71" fmla="*/ 0 h 747"/>
                  <a:gd name="T72" fmla="*/ 0 w 341"/>
                  <a:gd name="T73" fmla="*/ 0 h 747"/>
                  <a:gd name="T74" fmla="*/ 0 w 341"/>
                  <a:gd name="T75" fmla="*/ 0 h 747"/>
                  <a:gd name="T76" fmla="*/ 0 w 341"/>
                  <a:gd name="T77" fmla="*/ 0 h 747"/>
                  <a:gd name="T78" fmla="*/ 0 w 341"/>
                  <a:gd name="T79" fmla="*/ 0 h 7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1"/>
                  <a:gd name="T121" fmla="*/ 0 h 747"/>
                  <a:gd name="T122" fmla="*/ 341 w 341"/>
                  <a:gd name="T123" fmla="*/ 747 h 7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1" h="747">
                    <a:moveTo>
                      <a:pt x="0" y="113"/>
                    </a:moveTo>
                    <a:lnTo>
                      <a:pt x="15" y="137"/>
                    </a:lnTo>
                    <a:lnTo>
                      <a:pt x="32" y="164"/>
                    </a:lnTo>
                    <a:lnTo>
                      <a:pt x="49" y="194"/>
                    </a:lnTo>
                    <a:lnTo>
                      <a:pt x="67" y="227"/>
                    </a:lnTo>
                    <a:lnTo>
                      <a:pt x="103" y="294"/>
                    </a:lnTo>
                    <a:lnTo>
                      <a:pt x="138" y="364"/>
                    </a:lnTo>
                    <a:lnTo>
                      <a:pt x="171" y="431"/>
                    </a:lnTo>
                    <a:lnTo>
                      <a:pt x="201" y="493"/>
                    </a:lnTo>
                    <a:lnTo>
                      <a:pt x="225" y="542"/>
                    </a:lnTo>
                    <a:lnTo>
                      <a:pt x="243" y="577"/>
                    </a:lnTo>
                    <a:lnTo>
                      <a:pt x="250" y="594"/>
                    </a:lnTo>
                    <a:lnTo>
                      <a:pt x="270" y="631"/>
                    </a:lnTo>
                    <a:lnTo>
                      <a:pt x="296" y="677"/>
                    </a:lnTo>
                    <a:lnTo>
                      <a:pt x="321" y="720"/>
                    </a:lnTo>
                    <a:lnTo>
                      <a:pt x="330" y="736"/>
                    </a:lnTo>
                    <a:lnTo>
                      <a:pt x="337" y="745"/>
                    </a:lnTo>
                    <a:lnTo>
                      <a:pt x="340" y="747"/>
                    </a:lnTo>
                    <a:lnTo>
                      <a:pt x="341" y="747"/>
                    </a:lnTo>
                    <a:lnTo>
                      <a:pt x="341" y="745"/>
                    </a:lnTo>
                    <a:lnTo>
                      <a:pt x="340" y="741"/>
                    </a:lnTo>
                    <a:lnTo>
                      <a:pt x="334" y="722"/>
                    </a:lnTo>
                    <a:lnTo>
                      <a:pt x="322" y="692"/>
                    </a:lnTo>
                    <a:lnTo>
                      <a:pt x="304" y="647"/>
                    </a:lnTo>
                    <a:lnTo>
                      <a:pt x="277" y="587"/>
                    </a:lnTo>
                    <a:lnTo>
                      <a:pt x="250" y="533"/>
                    </a:lnTo>
                    <a:lnTo>
                      <a:pt x="215" y="459"/>
                    </a:lnTo>
                    <a:lnTo>
                      <a:pt x="173" y="374"/>
                    </a:lnTo>
                    <a:lnTo>
                      <a:pt x="130" y="284"/>
                    </a:lnTo>
                    <a:lnTo>
                      <a:pt x="110" y="239"/>
                    </a:lnTo>
                    <a:lnTo>
                      <a:pt x="90" y="196"/>
                    </a:lnTo>
                    <a:lnTo>
                      <a:pt x="73" y="154"/>
                    </a:lnTo>
                    <a:lnTo>
                      <a:pt x="57" y="114"/>
                    </a:lnTo>
                    <a:lnTo>
                      <a:pt x="43" y="78"/>
                    </a:lnTo>
                    <a:lnTo>
                      <a:pt x="33" y="47"/>
                    </a:lnTo>
                    <a:lnTo>
                      <a:pt x="30" y="33"/>
                    </a:lnTo>
                    <a:lnTo>
                      <a:pt x="27" y="21"/>
                    </a:lnTo>
                    <a:lnTo>
                      <a:pt x="25" y="10"/>
                    </a:lnTo>
                    <a:lnTo>
                      <a:pt x="25" y="0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0" name="Freeform 382"/>
              <p:cNvSpPr>
                <a:spLocks/>
              </p:cNvSpPr>
              <p:nvPr/>
            </p:nvSpPr>
            <p:spPr bwMode="auto">
              <a:xfrm>
                <a:off x="3466" y="2495"/>
                <a:ext cx="118" cy="112"/>
              </a:xfrm>
              <a:custGeom>
                <a:avLst/>
                <a:gdLst>
                  <a:gd name="T0" fmla="*/ 0 w 587"/>
                  <a:gd name="T1" fmla="*/ 0 h 559"/>
                  <a:gd name="T2" fmla="*/ 0 w 587"/>
                  <a:gd name="T3" fmla="*/ 0 h 559"/>
                  <a:gd name="T4" fmla="*/ 0 w 587"/>
                  <a:gd name="T5" fmla="*/ 0 h 559"/>
                  <a:gd name="T6" fmla="*/ 0 w 587"/>
                  <a:gd name="T7" fmla="*/ 0 h 559"/>
                  <a:gd name="T8" fmla="*/ 0 w 587"/>
                  <a:gd name="T9" fmla="*/ 0 h 559"/>
                  <a:gd name="T10" fmla="*/ 0 w 587"/>
                  <a:gd name="T11" fmla="*/ 0 h 559"/>
                  <a:gd name="T12" fmla="*/ 0 w 587"/>
                  <a:gd name="T13" fmla="*/ 0 h 559"/>
                  <a:gd name="T14" fmla="*/ 0 w 587"/>
                  <a:gd name="T15" fmla="*/ 0 h 559"/>
                  <a:gd name="T16" fmla="*/ 0 w 587"/>
                  <a:gd name="T17" fmla="*/ 0 h 559"/>
                  <a:gd name="T18" fmla="*/ 0 w 587"/>
                  <a:gd name="T19" fmla="*/ 0 h 559"/>
                  <a:gd name="T20" fmla="*/ 0 w 587"/>
                  <a:gd name="T21" fmla="*/ 0 h 559"/>
                  <a:gd name="T22" fmla="*/ 0 w 587"/>
                  <a:gd name="T23" fmla="*/ 0 h 559"/>
                  <a:gd name="T24" fmla="*/ 0 w 587"/>
                  <a:gd name="T25" fmla="*/ 0 h 559"/>
                  <a:gd name="T26" fmla="*/ 0 w 587"/>
                  <a:gd name="T27" fmla="*/ 0 h 559"/>
                  <a:gd name="T28" fmla="*/ 0 w 587"/>
                  <a:gd name="T29" fmla="*/ 0 h 559"/>
                  <a:gd name="T30" fmla="*/ 0 w 587"/>
                  <a:gd name="T31" fmla="*/ 0 h 559"/>
                  <a:gd name="T32" fmla="*/ 0 w 587"/>
                  <a:gd name="T33" fmla="*/ 0 h 559"/>
                  <a:gd name="T34" fmla="*/ 0 w 587"/>
                  <a:gd name="T35" fmla="*/ 0 h 559"/>
                  <a:gd name="T36" fmla="*/ 0 w 587"/>
                  <a:gd name="T37" fmla="*/ 0 h 559"/>
                  <a:gd name="T38" fmla="*/ 0 w 587"/>
                  <a:gd name="T39" fmla="*/ 0 h 559"/>
                  <a:gd name="T40" fmla="*/ 0 w 587"/>
                  <a:gd name="T41" fmla="*/ 0 h 559"/>
                  <a:gd name="T42" fmla="*/ 0 w 587"/>
                  <a:gd name="T43" fmla="*/ 0 h 559"/>
                  <a:gd name="T44" fmla="*/ 0 w 587"/>
                  <a:gd name="T45" fmla="*/ 0 h 559"/>
                  <a:gd name="T46" fmla="*/ 0 w 587"/>
                  <a:gd name="T47" fmla="*/ 0 h 559"/>
                  <a:gd name="T48" fmla="*/ 0 w 587"/>
                  <a:gd name="T49" fmla="*/ 0 h 559"/>
                  <a:gd name="T50" fmla="*/ 0 w 587"/>
                  <a:gd name="T51" fmla="*/ 0 h 559"/>
                  <a:gd name="T52" fmla="*/ 0 w 587"/>
                  <a:gd name="T53" fmla="*/ 0 h 559"/>
                  <a:gd name="T54" fmla="*/ 0 w 587"/>
                  <a:gd name="T55" fmla="*/ 0 h 559"/>
                  <a:gd name="T56" fmla="*/ 0 w 587"/>
                  <a:gd name="T57" fmla="*/ 0 h 559"/>
                  <a:gd name="T58" fmla="*/ 0 w 587"/>
                  <a:gd name="T59" fmla="*/ 0 h 559"/>
                  <a:gd name="T60" fmla="*/ 0 w 587"/>
                  <a:gd name="T61" fmla="*/ 0 h 559"/>
                  <a:gd name="T62" fmla="*/ 0 w 587"/>
                  <a:gd name="T63" fmla="*/ 0 h 559"/>
                  <a:gd name="T64" fmla="*/ 0 w 587"/>
                  <a:gd name="T65" fmla="*/ 0 h 559"/>
                  <a:gd name="T66" fmla="*/ 0 w 587"/>
                  <a:gd name="T67" fmla="*/ 0 h 559"/>
                  <a:gd name="T68" fmla="*/ 0 w 587"/>
                  <a:gd name="T69" fmla="*/ 0 h 559"/>
                  <a:gd name="T70" fmla="*/ 0 w 587"/>
                  <a:gd name="T71" fmla="*/ 0 h 559"/>
                  <a:gd name="T72" fmla="*/ 0 w 587"/>
                  <a:gd name="T73" fmla="*/ 0 h 559"/>
                  <a:gd name="T74" fmla="*/ 0 w 587"/>
                  <a:gd name="T75" fmla="*/ 0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7"/>
                  <a:gd name="T115" fmla="*/ 0 h 559"/>
                  <a:gd name="T116" fmla="*/ 587 w 587"/>
                  <a:gd name="T117" fmla="*/ 559 h 55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7" h="559">
                    <a:moveTo>
                      <a:pt x="18" y="114"/>
                    </a:moveTo>
                    <a:lnTo>
                      <a:pt x="68" y="149"/>
                    </a:lnTo>
                    <a:lnTo>
                      <a:pt x="124" y="192"/>
                    </a:lnTo>
                    <a:lnTo>
                      <a:pt x="185" y="240"/>
                    </a:lnTo>
                    <a:lnTo>
                      <a:pt x="247" y="291"/>
                    </a:lnTo>
                    <a:lnTo>
                      <a:pt x="304" y="339"/>
                    </a:lnTo>
                    <a:lnTo>
                      <a:pt x="356" y="383"/>
                    </a:lnTo>
                    <a:lnTo>
                      <a:pt x="399" y="419"/>
                    </a:lnTo>
                    <a:lnTo>
                      <a:pt x="429" y="444"/>
                    </a:lnTo>
                    <a:lnTo>
                      <a:pt x="442" y="456"/>
                    </a:lnTo>
                    <a:lnTo>
                      <a:pt x="476" y="482"/>
                    </a:lnTo>
                    <a:lnTo>
                      <a:pt x="517" y="513"/>
                    </a:lnTo>
                    <a:lnTo>
                      <a:pt x="557" y="543"/>
                    </a:lnTo>
                    <a:lnTo>
                      <a:pt x="572" y="553"/>
                    </a:lnTo>
                    <a:lnTo>
                      <a:pt x="582" y="559"/>
                    </a:lnTo>
                    <a:lnTo>
                      <a:pt x="586" y="559"/>
                    </a:lnTo>
                    <a:lnTo>
                      <a:pt x="587" y="559"/>
                    </a:lnTo>
                    <a:lnTo>
                      <a:pt x="586" y="557"/>
                    </a:lnTo>
                    <a:lnTo>
                      <a:pt x="583" y="553"/>
                    </a:lnTo>
                    <a:lnTo>
                      <a:pt x="570" y="539"/>
                    </a:lnTo>
                    <a:lnTo>
                      <a:pt x="547" y="517"/>
                    </a:lnTo>
                    <a:lnTo>
                      <a:pt x="512" y="484"/>
                    </a:lnTo>
                    <a:lnTo>
                      <a:pt x="464" y="439"/>
                    </a:lnTo>
                    <a:lnTo>
                      <a:pt x="416" y="399"/>
                    </a:lnTo>
                    <a:lnTo>
                      <a:pt x="354" y="346"/>
                    </a:lnTo>
                    <a:lnTo>
                      <a:pt x="283" y="285"/>
                    </a:lnTo>
                    <a:lnTo>
                      <a:pt x="207" y="220"/>
                    </a:lnTo>
                    <a:lnTo>
                      <a:pt x="170" y="187"/>
                    </a:lnTo>
                    <a:lnTo>
                      <a:pt x="136" y="155"/>
                    </a:lnTo>
                    <a:lnTo>
                      <a:pt x="102" y="124"/>
                    </a:lnTo>
                    <a:lnTo>
                      <a:pt x="72" y="94"/>
                    </a:lnTo>
                    <a:lnTo>
                      <a:pt x="46" y="66"/>
                    </a:lnTo>
                    <a:lnTo>
                      <a:pt x="24" y="41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8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1" name="Freeform 383"/>
              <p:cNvSpPr>
                <a:spLocks/>
              </p:cNvSpPr>
              <p:nvPr/>
            </p:nvSpPr>
            <p:spPr bwMode="auto">
              <a:xfrm>
                <a:off x="3484" y="2387"/>
                <a:ext cx="162" cy="37"/>
              </a:xfrm>
              <a:custGeom>
                <a:avLst/>
                <a:gdLst>
                  <a:gd name="T0" fmla="*/ 0 w 810"/>
                  <a:gd name="T1" fmla="*/ 0 h 186"/>
                  <a:gd name="T2" fmla="*/ 0 w 810"/>
                  <a:gd name="T3" fmla="*/ 0 h 186"/>
                  <a:gd name="T4" fmla="*/ 0 w 810"/>
                  <a:gd name="T5" fmla="*/ 0 h 186"/>
                  <a:gd name="T6" fmla="*/ 0 w 810"/>
                  <a:gd name="T7" fmla="*/ 0 h 186"/>
                  <a:gd name="T8" fmla="*/ 0 w 810"/>
                  <a:gd name="T9" fmla="*/ 0 h 186"/>
                  <a:gd name="T10" fmla="*/ 0 w 810"/>
                  <a:gd name="T11" fmla="*/ 0 h 186"/>
                  <a:gd name="T12" fmla="*/ 0 w 810"/>
                  <a:gd name="T13" fmla="*/ 0 h 186"/>
                  <a:gd name="T14" fmla="*/ 0 w 810"/>
                  <a:gd name="T15" fmla="*/ 0 h 186"/>
                  <a:gd name="T16" fmla="*/ 0 w 810"/>
                  <a:gd name="T17" fmla="*/ 0 h 186"/>
                  <a:gd name="T18" fmla="*/ 0 w 810"/>
                  <a:gd name="T19" fmla="*/ 0 h 186"/>
                  <a:gd name="T20" fmla="*/ 0 w 810"/>
                  <a:gd name="T21" fmla="*/ 0 h 186"/>
                  <a:gd name="T22" fmla="*/ 0 w 810"/>
                  <a:gd name="T23" fmla="*/ 0 h 186"/>
                  <a:gd name="T24" fmla="*/ 0 w 810"/>
                  <a:gd name="T25" fmla="*/ 0 h 186"/>
                  <a:gd name="T26" fmla="*/ 0 w 810"/>
                  <a:gd name="T27" fmla="*/ 0 h 186"/>
                  <a:gd name="T28" fmla="*/ 0 w 810"/>
                  <a:gd name="T29" fmla="*/ 0 h 186"/>
                  <a:gd name="T30" fmla="*/ 0 w 810"/>
                  <a:gd name="T31" fmla="*/ 0 h 186"/>
                  <a:gd name="T32" fmla="*/ 0 w 810"/>
                  <a:gd name="T33" fmla="*/ 0 h 186"/>
                  <a:gd name="T34" fmla="*/ 0 w 810"/>
                  <a:gd name="T35" fmla="*/ 0 h 186"/>
                  <a:gd name="T36" fmla="*/ 0 w 810"/>
                  <a:gd name="T37" fmla="*/ 0 h 186"/>
                  <a:gd name="T38" fmla="*/ 0 w 810"/>
                  <a:gd name="T39" fmla="*/ 0 h 186"/>
                  <a:gd name="T40" fmla="*/ 0 w 810"/>
                  <a:gd name="T41" fmla="*/ 0 h 186"/>
                  <a:gd name="T42" fmla="*/ 0 w 810"/>
                  <a:gd name="T43" fmla="*/ 0 h 186"/>
                  <a:gd name="T44" fmla="*/ 0 w 810"/>
                  <a:gd name="T45" fmla="*/ 0 h 186"/>
                  <a:gd name="T46" fmla="*/ 0 w 810"/>
                  <a:gd name="T47" fmla="*/ 0 h 186"/>
                  <a:gd name="T48" fmla="*/ 0 w 810"/>
                  <a:gd name="T49" fmla="*/ 0 h 186"/>
                  <a:gd name="T50" fmla="*/ 0 w 810"/>
                  <a:gd name="T51" fmla="*/ 0 h 186"/>
                  <a:gd name="T52" fmla="*/ 0 w 810"/>
                  <a:gd name="T53" fmla="*/ 0 h 186"/>
                  <a:gd name="T54" fmla="*/ 0 w 810"/>
                  <a:gd name="T55" fmla="*/ 0 h 186"/>
                  <a:gd name="T56" fmla="*/ 0 w 810"/>
                  <a:gd name="T57" fmla="*/ 0 h 186"/>
                  <a:gd name="T58" fmla="*/ 0 w 810"/>
                  <a:gd name="T59" fmla="*/ 0 h 186"/>
                  <a:gd name="T60" fmla="*/ 0 w 810"/>
                  <a:gd name="T61" fmla="*/ 0 h 186"/>
                  <a:gd name="T62" fmla="*/ 0 w 810"/>
                  <a:gd name="T63" fmla="*/ 0 h 186"/>
                  <a:gd name="T64" fmla="*/ 0 w 810"/>
                  <a:gd name="T65" fmla="*/ 0 h 186"/>
                  <a:gd name="T66" fmla="*/ 0 w 810"/>
                  <a:gd name="T67" fmla="*/ 0 h 186"/>
                  <a:gd name="T68" fmla="*/ 0 w 810"/>
                  <a:gd name="T69" fmla="*/ 0 h 186"/>
                  <a:gd name="T70" fmla="*/ 0 w 810"/>
                  <a:gd name="T71" fmla="*/ 0 h 186"/>
                  <a:gd name="T72" fmla="*/ 0 w 810"/>
                  <a:gd name="T73" fmla="*/ 0 h 186"/>
                  <a:gd name="T74" fmla="*/ 0 w 810"/>
                  <a:gd name="T75" fmla="*/ 0 h 186"/>
                  <a:gd name="T76" fmla="*/ 0 w 810"/>
                  <a:gd name="T77" fmla="*/ 0 h 186"/>
                  <a:gd name="T78" fmla="*/ 0 w 810"/>
                  <a:gd name="T79" fmla="*/ 0 h 186"/>
                  <a:gd name="T80" fmla="*/ 0 w 810"/>
                  <a:gd name="T81" fmla="*/ 0 h 186"/>
                  <a:gd name="T82" fmla="*/ 0 w 810"/>
                  <a:gd name="T83" fmla="*/ 0 h 186"/>
                  <a:gd name="T84" fmla="*/ 0 w 810"/>
                  <a:gd name="T85" fmla="*/ 0 h 186"/>
                  <a:gd name="T86" fmla="*/ 0 w 810"/>
                  <a:gd name="T87" fmla="*/ 0 h 186"/>
                  <a:gd name="T88" fmla="*/ 0 w 810"/>
                  <a:gd name="T89" fmla="*/ 0 h 186"/>
                  <a:gd name="T90" fmla="*/ 0 w 810"/>
                  <a:gd name="T91" fmla="*/ 0 h 186"/>
                  <a:gd name="T92" fmla="*/ 0 w 810"/>
                  <a:gd name="T93" fmla="*/ 0 h 186"/>
                  <a:gd name="T94" fmla="*/ 0 w 810"/>
                  <a:gd name="T95" fmla="*/ 0 h 186"/>
                  <a:gd name="T96" fmla="*/ 0 w 810"/>
                  <a:gd name="T97" fmla="*/ 0 h 186"/>
                  <a:gd name="T98" fmla="*/ 0 w 810"/>
                  <a:gd name="T99" fmla="*/ 0 h 186"/>
                  <a:gd name="T100" fmla="*/ 0 w 810"/>
                  <a:gd name="T101" fmla="*/ 0 h 186"/>
                  <a:gd name="T102" fmla="*/ 0 w 810"/>
                  <a:gd name="T103" fmla="*/ 0 h 186"/>
                  <a:gd name="T104" fmla="*/ 0 w 810"/>
                  <a:gd name="T105" fmla="*/ 0 h 186"/>
                  <a:gd name="T106" fmla="*/ 0 w 810"/>
                  <a:gd name="T107" fmla="*/ 0 h 186"/>
                  <a:gd name="T108" fmla="*/ 0 w 810"/>
                  <a:gd name="T109" fmla="*/ 0 h 186"/>
                  <a:gd name="T110" fmla="*/ 0 w 810"/>
                  <a:gd name="T111" fmla="*/ 0 h 186"/>
                  <a:gd name="T112" fmla="*/ 0 w 810"/>
                  <a:gd name="T113" fmla="*/ 0 h 186"/>
                  <a:gd name="T114" fmla="*/ 0 w 810"/>
                  <a:gd name="T115" fmla="*/ 0 h 186"/>
                  <a:gd name="T116" fmla="*/ 0 w 810"/>
                  <a:gd name="T117" fmla="*/ 0 h 186"/>
                  <a:gd name="T118" fmla="*/ 0 w 810"/>
                  <a:gd name="T119" fmla="*/ 0 h 186"/>
                  <a:gd name="T120" fmla="*/ 0 w 810"/>
                  <a:gd name="T121" fmla="*/ 0 h 186"/>
                  <a:gd name="T122" fmla="*/ 0 w 810"/>
                  <a:gd name="T123" fmla="*/ 0 h 186"/>
                  <a:gd name="T124" fmla="*/ 0 w 810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0"/>
                  <a:gd name="T190" fmla="*/ 0 h 186"/>
                  <a:gd name="T191" fmla="*/ 810 w 810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0" h="186">
                    <a:moveTo>
                      <a:pt x="60" y="186"/>
                    </a:moveTo>
                    <a:lnTo>
                      <a:pt x="66" y="183"/>
                    </a:lnTo>
                    <a:lnTo>
                      <a:pt x="86" y="174"/>
                    </a:lnTo>
                    <a:lnTo>
                      <a:pt x="116" y="160"/>
                    </a:lnTo>
                    <a:lnTo>
                      <a:pt x="158" y="144"/>
                    </a:lnTo>
                    <a:lnTo>
                      <a:pt x="183" y="135"/>
                    </a:lnTo>
                    <a:lnTo>
                      <a:pt x="211" y="126"/>
                    </a:lnTo>
                    <a:lnTo>
                      <a:pt x="241" y="116"/>
                    </a:lnTo>
                    <a:lnTo>
                      <a:pt x="273" y="106"/>
                    </a:lnTo>
                    <a:lnTo>
                      <a:pt x="308" y="98"/>
                    </a:lnTo>
                    <a:lnTo>
                      <a:pt x="344" y="89"/>
                    </a:lnTo>
                    <a:lnTo>
                      <a:pt x="384" y="80"/>
                    </a:lnTo>
                    <a:lnTo>
                      <a:pt x="425" y="73"/>
                    </a:lnTo>
                    <a:lnTo>
                      <a:pt x="470" y="65"/>
                    </a:lnTo>
                    <a:lnTo>
                      <a:pt x="518" y="58"/>
                    </a:lnTo>
                    <a:lnTo>
                      <a:pt x="566" y="50"/>
                    </a:lnTo>
                    <a:lnTo>
                      <a:pt x="613" y="41"/>
                    </a:lnTo>
                    <a:lnTo>
                      <a:pt x="659" y="34"/>
                    </a:lnTo>
                    <a:lnTo>
                      <a:pt x="700" y="27"/>
                    </a:lnTo>
                    <a:lnTo>
                      <a:pt x="737" y="19"/>
                    </a:lnTo>
                    <a:lnTo>
                      <a:pt x="769" y="13"/>
                    </a:lnTo>
                    <a:lnTo>
                      <a:pt x="791" y="8"/>
                    </a:lnTo>
                    <a:lnTo>
                      <a:pt x="806" y="4"/>
                    </a:lnTo>
                    <a:lnTo>
                      <a:pt x="810" y="3"/>
                    </a:lnTo>
                    <a:lnTo>
                      <a:pt x="810" y="2"/>
                    </a:lnTo>
                    <a:lnTo>
                      <a:pt x="807" y="0"/>
                    </a:lnTo>
                    <a:lnTo>
                      <a:pt x="802" y="0"/>
                    </a:lnTo>
                    <a:lnTo>
                      <a:pt x="782" y="3"/>
                    </a:lnTo>
                    <a:lnTo>
                      <a:pt x="747" y="7"/>
                    </a:lnTo>
                    <a:lnTo>
                      <a:pt x="696" y="14"/>
                    </a:lnTo>
                    <a:lnTo>
                      <a:pt x="629" y="23"/>
                    </a:lnTo>
                    <a:lnTo>
                      <a:pt x="563" y="33"/>
                    </a:lnTo>
                    <a:lnTo>
                      <a:pt x="501" y="40"/>
                    </a:lnTo>
                    <a:lnTo>
                      <a:pt x="445" y="46"/>
                    </a:lnTo>
                    <a:lnTo>
                      <a:pt x="394" y="51"/>
                    </a:lnTo>
                    <a:lnTo>
                      <a:pt x="348" y="55"/>
                    </a:lnTo>
                    <a:lnTo>
                      <a:pt x="304" y="58"/>
                    </a:lnTo>
                    <a:lnTo>
                      <a:pt x="266" y="59"/>
                    </a:lnTo>
                    <a:lnTo>
                      <a:pt x="229" y="58"/>
                    </a:lnTo>
                    <a:lnTo>
                      <a:pt x="197" y="56"/>
                    </a:lnTo>
                    <a:lnTo>
                      <a:pt x="168" y="55"/>
                    </a:lnTo>
                    <a:lnTo>
                      <a:pt x="141" y="51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3" y="36"/>
                    </a:lnTo>
                    <a:lnTo>
                      <a:pt x="54" y="30"/>
                    </a:lnTo>
                    <a:lnTo>
                      <a:pt x="36" y="23"/>
                    </a:lnTo>
                    <a:lnTo>
                      <a:pt x="27" y="20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2" y="59"/>
                    </a:lnTo>
                    <a:lnTo>
                      <a:pt x="6" y="75"/>
                    </a:lnTo>
                    <a:lnTo>
                      <a:pt x="12" y="91"/>
                    </a:lnTo>
                    <a:lnTo>
                      <a:pt x="27" y="125"/>
                    </a:lnTo>
                    <a:lnTo>
                      <a:pt x="44" y="156"/>
                    </a:lnTo>
                    <a:lnTo>
                      <a:pt x="55" y="178"/>
                    </a:lnTo>
                    <a:lnTo>
                      <a:pt x="60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2" name="Freeform 384"/>
              <p:cNvSpPr>
                <a:spLocks/>
              </p:cNvSpPr>
              <p:nvPr/>
            </p:nvSpPr>
            <p:spPr bwMode="auto">
              <a:xfrm>
                <a:off x="3487" y="2439"/>
                <a:ext cx="153" cy="63"/>
              </a:xfrm>
              <a:custGeom>
                <a:avLst/>
                <a:gdLst>
                  <a:gd name="T0" fmla="*/ 0 w 764"/>
                  <a:gd name="T1" fmla="*/ 0 h 318"/>
                  <a:gd name="T2" fmla="*/ 0 w 764"/>
                  <a:gd name="T3" fmla="*/ 0 h 318"/>
                  <a:gd name="T4" fmla="*/ 0 w 764"/>
                  <a:gd name="T5" fmla="*/ 0 h 318"/>
                  <a:gd name="T6" fmla="*/ 0 w 764"/>
                  <a:gd name="T7" fmla="*/ 0 h 318"/>
                  <a:gd name="T8" fmla="*/ 0 w 764"/>
                  <a:gd name="T9" fmla="*/ 0 h 318"/>
                  <a:gd name="T10" fmla="*/ 0 w 764"/>
                  <a:gd name="T11" fmla="*/ 0 h 318"/>
                  <a:gd name="T12" fmla="*/ 0 w 764"/>
                  <a:gd name="T13" fmla="*/ 0 h 318"/>
                  <a:gd name="T14" fmla="*/ 0 w 764"/>
                  <a:gd name="T15" fmla="*/ 0 h 318"/>
                  <a:gd name="T16" fmla="*/ 0 w 764"/>
                  <a:gd name="T17" fmla="*/ 0 h 318"/>
                  <a:gd name="T18" fmla="*/ 0 w 764"/>
                  <a:gd name="T19" fmla="*/ 0 h 318"/>
                  <a:gd name="T20" fmla="*/ 0 w 764"/>
                  <a:gd name="T21" fmla="*/ 0 h 318"/>
                  <a:gd name="T22" fmla="*/ 0 w 764"/>
                  <a:gd name="T23" fmla="*/ 0 h 318"/>
                  <a:gd name="T24" fmla="*/ 0 w 764"/>
                  <a:gd name="T25" fmla="*/ 0 h 318"/>
                  <a:gd name="T26" fmla="*/ 0 w 764"/>
                  <a:gd name="T27" fmla="*/ 0 h 318"/>
                  <a:gd name="T28" fmla="*/ 0 w 764"/>
                  <a:gd name="T29" fmla="*/ 0 h 318"/>
                  <a:gd name="T30" fmla="*/ 0 w 764"/>
                  <a:gd name="T31" fmla="*/ 0 h 318"/>
                  <a:gd name="T32" fmla="*/ 0 w 764"/>
                  <a:gd name="T33" fmla="*/ 0 h 318"/>
                  <a:gd name="T34" fmla="*/ 0 w 764"/>
                  <a:gd name="T35" fmla="*/ 0 h 318"/>
                  <a:gd name="T36" fmla="*/ 0 w 764"/>
                  <a:gd name="T37" fmla="*/ 0 h 318"/>
                  <a:gd name="T38" fmla="*/ 0 w 764"/>
                  <a:gd name="T39" fmla="*/ 0 h 318"/>
                  <a:gd name="T40" fmla="*/ 0 w 764"/>
                  <a:gd name="T41" fmla="*/ 0 h 318"/>
                  <a:gd name="T42" fmla="*/ 0 w 764"/>
                  <a:gd name="T43" fmla="*/ 0 h 318"/>
                  <a:gd name="T44" fmla="*/ 0 w 764"/>
                  <a:gd name="T45" fmla="*/ 0 h 318"/>
                  <a:gd name="T46" fmla="*/ 0 w 764"/>
                  <a:gd name="T47" fmla="*/ 0 h 318"/>
                  <a:gd name="T48" fmla="*/ 0 w 764"/>
                  <a:gd name="T49" fmla="*/ 0 h 318"/>
                  <a:gd name="T50" fmla="*/ 0 w 764"/>
                  <a:gd name="T51" fmla="*/ 0 h 318"/>
                  <a:gd name="T52" fmla="*/ 0 w 764"/>
                  <a:gd name="T53" fmla="*/ 0 h 318"/>
                  <a:gd name="T54" fmla="*/ 0 w 764"/>
                  <a:gd name="T55" fmla="*/ 0 h 318"/>
                  <a:gd name="T56" fmla="*/ 0 w 764"/>
                  <a:gd name="T57" fmla="*/ 0 h 318"/>
                  <a:gd name="T58" fmla="*/ 0 w 764"/>
                  <a:gd name="T59" fmla="*/ 0 h 318"/>
                  <a:gd name="T60" fmla="*/ 0 w 764"/>
                  <a:gd name="T61" fmla="*/ 0 h 318"/>
                  <a:gd name="T62" fmla="*/ 0 w 764"/>
                  <a:gd name="T63" fmla="*/ 0 h 318"/>
                  <a:gd name="T64" fmla="*/ 0 w 764"/>
                  <a:gd name="T65" fmla="*/ 0 h 318"/>
                  <a:gd name="T66" fmla="*/ 0 w 764"/>
                  <a:gd name="T67" fmla="*/ 0 h 318"/>
                  <a:gd name="T68" fmla="*/ 0 w 764"/>
                  <a:gd name="T69" fmla="*/ 0 h 318"/>
                  <a:gd name="T70" fmla="*/ 0 w 764"/>
                  <a:gd name="T71" fmla="*/ 0 h 318"/>
                  <a:gd name="T72" fmla="*/ 0 w 764"/>
                  <a:gd name="T73" fmla="*/ 0 h 318"/>
                  <a:gd name="T74" fmla="*/ 0 w 764"/>
                  <a:gd name="T75" fmla="*/ 0 h 318"/>
                  <a:gd name="T76" fmla="*/ 0 w 764"/>
                  <a:gd name="T77" fmla="*/ 0 h 318"/>
                  <a:gd name="T78" fmla="*/ 0 w 764"/>
                  <a:gd name="T79" fmla="*/ 0 h 318"/>
                  <a:gd name="T80" fmla="*/ 0 w 764"/>
                  <a:gd name="T81" fmla="*/ 0 h 318"/>
                  <a:gd name="T82" fmla="*/ 0 w 764"/>
                  <a:gd name="T83" fmla="*/ 0 h 318"/>
                  <a:gd name="T84" fmla="*/ 0 w 764"/>
                  <a:gd name="T85" fmla="*/ 0 h 318"/>
                  <a:gd name="T86" fmla="*/ 0 w 764"/>
                  <a:gd name="T87" fmla="*/ 0 h 318"/>
                  <a:gd name="T88" fmla="*/ 0 w 764"/>
                  <a:gd name="T89" fmla="*/ 0 h 318"/>
                  <a:gd name="T90" fmla="*/ 0 w 764"/>
                  <a:gd name="T91" fmla="*/ 0 h 318"/>
                  <a:gd name="T92" fmla="*/ 0 w 764"/>
                  <a:gd name="T93" fmla="*/ 0 h 318"/>
                  <a:gd name="T94" fmla="*/ 0 w 764"/>
                  <a:gd name="T95" fmla="*/ 0 h 318"/>
                  <a:gd name="T96" fmla="*/ 0 w 764"/>
                  <a:gd name="T97" fmla="*/ 0 h 318"/>
                  <a:gd name="T98" fmla="*/ 0 w 764"/>
                  <a:gd name="T99" fmla="*/ 0 h 318"/>
                  <a:gd name="T100" fmla="*/ 0 w 764"/>
                  <a:gd name="T101" fmla="*/ 0 h 318"/>
                  <a:gd name="T102" fmla="*/ 0 w 764"/>
                  <a:gd name="T103" fmla="*/ 0 h 318"/>
                  <a:gd name="T104" fmla="*/ 0 w 764"/>
                  <a:gd name="T105" fmla="*/ 0 h 318"/>
                  <a:gd name="T106" fmla="*/ 0 w 764"/>
                  <a:gd name="T107" fmla="*/ 0 h 318"/>
                  <a:gd name="T108" fmla="*/ 0 w 764"/>
                  <a:gd name="T109" fmla="*/ 0 h 318"/>
                  <a:gd name="T110" fmla="*/ 0 w 764"/>
                  <a:gd name="T111" fmla="*/ 0 h 318"/>
                  <a:gd name="T112" fmla="*/ 0 w 764"/>
                  <a:gd name="T113" fmla="*/ 0 h 318"/>
                  <a:gd name="T114" fmla="*/ 0 w 764"/>
                  <a:gd name="T115" fmla="*/ 0 h 318"/>
                  <a:gd name="T116" fmla="*/ 0 w 764"/>
                  <a:gd name="T117" fmla="*/ 0 h 318"/>
                  <a:gd name="T118" fmla="*/ 0 w 764"/>
                  <a:gd name="T119" fmla="*/ 0 h 318"/>
                  <a:gd name="T120" fmla="*/ 0 w 764"/>
                  <a:gd name="T121" fmla="*/ 0 h 318"/>
                  <a:gd name="T122" fmla="*/ 0 w 764"/>
                  <a:gd name="T123" fmla="*/ 0 h 318"/>
                  <a:gd name="T124" fmla="*/ 0 w 764"/>
                  <a:gd name="T125" fmla="*/ 0 h 3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4"/>
                  <a:gd name="T190" fmla="*/ 0 h 318"/>
                  <a:gd name="T191" fmla="*/ 764 w 764"/>
                  <a:gd name="T192" fmla="*/ 318 h 31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4" h="318">
                    <a:moveTo>
                      <a:pt x="5" y="172"/>
                    </a:moveTo>
                    <a:lnTo>
                      <a:pt x="11" y="172"/>
                    </a:lnTo>
                    <a:lnTo>
                      <a:pt x="33" y="171"/>
                    </a:lnTo>
                    <a:lnTo>
                      <a:pt x="65" y="172"/>
                    </a:lnTo>
                    <a:lnTo>
                      <a:pt x="110" y="175"/>
                    </a:lnTo>
                    <a:lnTo>
                      <a:pt x="136" y="177"/>
                    </a:lnTo>
                    <a:lnTo>
                      <a:pt x="165" y="181"/>
                    </a:lnTo>
                    <a:lnTo>
                      <a:pt x="196" y="186"/>
                    </a:lnTo>
                    <a:lnTo>
                      <a:pt x="230" y="191"/>
                    </a:lnTo>
                    <a:lnTo>
                      <a:pt x="266" y="197"/>
                    </a:lnTo>
                    <a:lnTo>
                      <a:pt x="303" y="206"/>
                    </a:lnTo>
                    <a:lnTo>
                      <a:pt x="343" y="215"/>
                    </a:lnTo>
                    <a:lnTo>
                      <a:pt x="386" y="226"/>
                    </a:lnTo>
                    <a:lnTo>
                      <a:pt x="429" y="239"/>
                    </a:lnTo>
                    <a:lnTo>
                      <a:pt x="475" y="250"/>
                    </a:lnTo>
                    <a:lnTo>
                      <a:pt x="523" y="262"/>
                    </a:lnTo>
                    <a:lnTo>
                      <a:pt x="569" y="273"/>
                    </a:lnTo>
                    <a:lnTo>
                      <a:pt x="614" y="285"/>
                    </a:lnTo>
                    <a:lnTo>
                      <a:pt x="655" y="295"/>
                    </a:lnTo>
                    <a:lnTo>
                      <a:pt x="691" y="303"/>
                    </a:lnTo>
                    <a:lnTo>
                      <a:pt x="721" y="311"/>
                    </a:lnTo>
                    <a:lnTo>
                      <a:pt x="745" y="316"/>
                    </a:lnTo>
                    <a:lnTo>
                      <a:pt x="760" y="318"/>
                    </a:lnTo>
                    <a:lnTo>
                      <a:pt x="762" y="318"/>
                    </a:lnTo>
                    <a:lnTo>
                      <a:pt x="764" y="317"/>
                    </a:lnTo>
                    <a:lnTo>
                      <a:pt x="761" y="316"/>
                    </a:lnTo>
                    <a:lnTo>
                      <a:pt x="756" y="315"/>
                    </a:lnTo>
                    <a:lnTo>
                      <a:pt x="738" y="307"/>
                    </a:lnTo>
                    <a:lnTo>
                      <a:pt x="703" y="296"/>
                    </a:lnTo>
                    <a:lnTo>
                      <a:pt x="654" y="281"/>
                    </a:lnTo>
                    <a:lnTo>
                      <a:pt x="588" y="261"/>
                    </a:lnTo>
                    <a:lnTo>
                      <a:pt x="524" y="242"/>
                    </a:lnTo>
                    <a:lnTo>
                      <a:pt x="466" y="224"/>
                    </a:lnTo>
                    <a:lnTo>
                      <a:pt x="412" y="206"/>
                    </a:lnTo>
                    <a:lnTo>
                      <a:pt x="363" y="189"/>
                    </a:lnTo>
                    <a:lnTo>
                      <a:pt x="320" y="172"/>
                    </a:lnTo>
                    <a:lnTo>
                      <a:pt x="280" y="157"/>
                    </a:lnTo>
                    <a:lnTo>
                      <a:pt x="243" y="141"/>
                    </a:lnTo>
                    <a:lnTo>
                      <a:pt x="211" y="126"/>
                    </a:lnTo>
                    <a:lnTo>
                      <a:pt x="182" y="111"/>
                    </a:lnTo>
                    <a:lnTo>
                      <a:pt x="156" y="98"/>
                    </a:lnTo>
                    <a:lnTo>
                      <a:pt x="134" y="84"/>
                    </a:lnTo>
                    <a:lnTo>
                      <a:pt x="112" y="69"/>
                    </a:lnTo>
                    <a:lnTo>
                      <a:pt x="94" y="55"/>
                    </a:lnTo>
                    <a:lnTo>
                      <a:pt x="77" y="41"/>
                    </a:lnTo>
                    <a:lnTo>
                      <a:pt x="62" y="28"/>
                    </a:lnTo>
                    <a:lnTo>
                      <a:pt x="49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6" y="4"/>
                    </a:lnTo>
                    <a:lnTo>
                      <a:pt x="13" y="8"/>
                    </a:lnTo>
                    <a:lnTo>
                      <a:pt x="8" y="18"/>
                    </a:lnTo>
                    <a:lnTo>
                      <a:pt x="5" y="31"/>
                    </a:lnTo>
                    <a:lnTo>
                      <a:pt x="3" y="48"/>
                    </a:lnTo>
                    <a:lnTo>
                      <a:pt x="1" y="65"/>
                    </a:lnTo>
                    <a:lnTo>
                      <a:pt x="0" y="103"/>
                    </a:lnTo>
                    <a:lnTo>
                      <a:pt x="1" y="137"/>
                    </a:lnTo>
                    <a:lnTo>
                      <a:pt x="4" y="162"/>
                    </a:lnTo>
                    <a:lnTo>
                      <a:pt x="5" y="17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3" name="Freeform 385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4" name="Freeform 386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5" name="Freeform 387"/>
              <p:cNvSpPr>
                <a:spLocks/>
              </p:cNvSpPr>
              <p:nvPr/>
            </p:nvSpPr>
            <p:spPr bwMode="auto">
              <a:xfrm>
                <a:off x="3264" y="2331"/>
                <a:ext cx="223" cy="219"/>
              </a:xfrm>
              <a:custGeom>
                <a:avLst/>
                <a:gdLst>
                  <a:gd name="T0" fmla="*/ 0 w 1114"/>
                  <a:gd name="T1" fmla="*/ 0 h 1098"/>
                  <a:gd name="T2" fmla="*/ 0 w 1114"/>
                  <a:gd name="T3" fmla="*/ 0 h 1098"/>
                  <a:gd name="T4" fmla="*/ 0 w 1114"/>
                  <a:gd name="T5" fmla="*/ 0 h 1098"/>
                  <a:gd name="T6" fmla="*/ 0 w 1114"/>
                  <a:gd name="T7" fmla="*/ 0 h 1098"/>
                  <a:gd name="T8" fmla="*/ 0 w 1114"/>
                  <a:gd name="T9" fmla="*/ 0 h 1098"/>
                  <a:gd name="T10" fmla="*/ 0 w 1114"/>
                  <a:gd name="T11" fmla="*/ 0 h 1098"/>
                  <a:gd name="T12" fmla="*/ 0 w 1114"/>
                  <a:gd name="T13" fmla="*/ 0 h 1098"/>
                  <a:gd name="T14" fmla="*/ 0 w 1114"/>
                  <a:gd name="T15" fmla="*/ 0 h 1098"/>
                  <a:gd name="T16" fmla="*/ 0 w 1114"/>
                  <a:gd name="T17" fmla="*/ 0 h 1098"/>
                  <a:gd name="T18" fmla="*/ 0 w 1114"/>
                  <a:gd name="T19" fmla="*/ 0 h 1098"/>
                  <a:gd name="T20" fmla="*/ 0 w 1114"/>
                  <a:gd name="T21" fmla="*/ 0 h 1098"/>
                  <a:gd name="T22" fmla="*/ 0 w 1114"/>
                  <a:gd name="T23" fmla="*/ 0 h 1098"/>
                  <a:gd name="T24" fmla="*/ 0 w 1114"/>
                  <a:gd name="T25" fmla="*/ 0 h 1098"/>
                  <a:gd name="T26" fmla="*/ 0 w 1114"/>
                  <a:gd name="T27" fmla="*/ 0 h 1098"/>
                  <a:gd name="T28" fmla="*/ 0 w 1114"/>
                  <a:gd name="T29" fmla="*/ 0 h 1098"/>
                  <a:gd name="T30" fmla="*/ 0 w 1114"/>
                  <a:gd name="T31" fmla="*/ 0 h 1098"/>
                  <a:gd name="T32" fmla="*/ 0 w 1114"/>
                  <a:gd name="T33" fmla="*/ 0 h 1098"/>
                  <a:gd name="T34" fmla="*/ 0 w 1114"/>
                  <a:gd name="T35" fmla="*/ 0 h 1098"/>
                  <a:gd name="T36" fmla="*/ 0 w 1114"/>
                  <a:gd name="T37" fmla="*/ 0 h 1098"/>
                  <a:gd name="T38" fmla="*/ 0 w 1114"/>
                  <a:gd name="T39" fmla="*/ 0 h 1098"/>
                  <a:gd name="T40" fmla="*/ 0 w 1114"/>
                  <a:gd name="T41" fmla="*/ 0 h 1098"/>
                  <a:gd name="T42" fmla="*/ 0 w 1114"/>
                  <a:gd name="T43" fmla="*/ 0 h 1098"/>
                  <a:gd name="T44" fmla="*/ 0 w 1114"/>
                  <a:gd name="T45" fmla="*/ 0 h 1098"/>
                  <a:gd name="T46" fmla="*/ 0 w 1114"/>
                  <a:gd name="T47" fmla="*/ 0 h 1098"/>
                  <a:gd name="T48" fmla="*/ 0 w 1114"/>
                  <a:gd name="T49" fmla="*/ 0 h 1098"/>
                  <a:gd name="T50" fmla="*/ 0 w 1114"/>
                  <a:gd name="T51" fmla="*/ 0 h 1098"/>
                  <a:gd name="T52" fmla="*/ 0 w 1114"/>
                  <a:gd name="T53" fmla="*/ 0 h 1098"/>
                  <a:gd name="T54" fmla="*/ 0 w 1114"/>
                  <a:gd name="T55" fmla="*/ 0 h 1098"/>
                  <a:gd name="T56" fmla="*/ 0 w 1114"/>
                  <a:gd name="T57" fmla="*/ 0 h 1098"/>
                  <a:gd name="T58" fmla="*/ 0 w 1114"/>
                  <a:gd name="T59" fmla="*/ 0 h 1098"/>
                  <a:gd name="T60" fmla="*/ 0 w 1114"/>
                  <a:gd name="T61" fmla="*/ 0 h 1098"/>
                  <a:gd name="T62" fmla="*/ 0 w 1114"/>
                  <a:gd name="T63" fmla="*/ 0 h 1098"/>
                  <a:gd name="T64" fmla="*/ 0 w 1114"/>
                  <a:gd name="T65" fmla="*/ 0 h 1098"/>
                  <a:gd name="T66" fmla="*/ 0 w 1114"/>
                  <a:gd name="T67" fmla="*/ 0 h 1098"/>
                  <a:gd name="T68" fmla="*/ 0 w 1114"/>
                  <a:gd name="T69" fmla="*/ 0 h 1098"/>
                  <a:gd name="T70" fmla="*/ 0 w 1114"/>
                  <a:gd name="T71" fmla="*/ 0 h 1098"/>
                  <a:gd name="T72" fmla="*/ 0 w 1114"/>
                  <a:gd name="T73" fmla="*/ 0 h 1098"/>
                  <a:gd name="T74" fmla="*/ 0 w 1114"/>
                  <a:gd name="T75" fmla="*/ 0 h 1098"/>
                  <a:gd name="T76" fmla="*/ 0 w 1114"/>
                  <a:gd name="T77" fmla="*/ 0 h 1098"/>
                  <a:gd name="T78" fmla="*/ 0 w 1114"/>
                  <a:gd name="T79" fmla="*/ 0 h 1098"/>
                  <a:gd name="T80" fmla="*/ 0 w 1114"/>
                  <a:gd name="T81" fmla="*/ 0 h 1098"/>
                  <a:gd name="T82" fmla="*/ 0 w 1114"/>
                  <a:gd name="T83" fmla="*/ 0 h 1098"/>
                  <a:gd name="T84" fmla="*/ 0 w 1114"/>
                  <a:gd name="T85" fmla="*/ 0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14"/>
                  <a:gd name="T130" fmla="*/ 0 h 1098"/>
                  <a:gd name="T131" fmla="*/ 1114 w 1114"/>
                  <a:gd name="T132" fmla="*/ 1098 h 10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14" h="1098">
                    <a:moveTo>
                      <a:pt x="534" y="1"/>
                    </a:moveTo>
                    <a:lnTo>
                      <a:pt x="559" y="0"/>
                    </a:lnTo>
                    <a:lnTo>
                      <a:pt x="583" y="1"/>
                    </a:lnTo>
                    <a:lnTo>
                      <a:pt x="606" y="3"/>
                    </a:lnTo>
                    <a:lnTo>
                      <a:pt x="631" y="7"/>
                    </a:lnTo>
                    <a:lnTo>
                      <a:pt x="655" y="11"/>
                    </a:lnTo>
                    <a:lnTo>
                      <a:pt x="680" y="17"/>
                    </a:lnTo>
                    <a:lnTo>
                      <a:pt x="704" y="23"/>
                    </a:lnTo>
                    <a:lnTo>
                      <a:pt x="727" y="31"/>
                    </a:lnTo>
                    <a:lnTo>
                      <a:pt x="751" y="41"/>
                    </a:lnTo>
                    <a:lnTo>
                      <a:pt x="775" y="51"/>
                    </a:lnTo>
                    <a:lnTo>
                      <a:pt x="799" y="61"/>
                    </a:lnTo>
                    <a:lnTo>
                      <a:pt x="822" y="73"/>
                    </a:lnTo>
                    <a:lnTo>
                      <a:pt x="845" y="86"/>
                    </a:lnTo>
                    <a:lnTo>
                      <a:pt x="866" y="100"/>
                    </a:lnTo>
                    <a:lnTo>
                      <a:pt x="888" y="115"/>
                    </a:lnTo>
                    <a:lnTo>
                      <a:pt x="908" y="130"/>
                    </a:lnTo>
                    <a:lnTo>
                      <a:pt x="930" y="146"/>
                    </a:lnTo>
                    <a:lnTo>
                      <a:pt x="948" y="163"/>
                    </a:lnTo>
                    <a:lnTo>
                      <a:pt x="967" y="181"/>
                    </a:lnTo>
                    <a:lnTo>
                      <a:pt x="986" y="199"/>
                    </a:lnTo>
                    <a:lnTo>
                      <a:pt x="1002" y="219"/>
                    </a:lnTo>
                    <a:lnTo>
                      <a:pt x="1018" y="239"/>
                    </a:lnTo>
                    <a:lnTo>
                      <a:pt x="1033" y="259"/>
                    </a:lnTo>
                    <a:lnTo>
                      <a:pt x="1047" y="281"/>
                    </a:lnTo>
                    <a:lnTo>
                      <a:pt x="1061" y="303"/>
                    </a:lnTo>
                    <a:lnTo>
                      <a:pt x="1072" y="325"/>
                    </a:lnTo>
                    <a:lnTo>
                      <a:pt x="1082" y="348"/>
                    </a:lnTo>
                    <a:lnTo>
                      <a:pt x="1091" y="372"/>
                    </a:lnTo>
                    <a:lnTo>
                      <a:pt x="1099" y="395"/>
                    </a:lnTo>
                    <a:lnTo>
                      <a:pt x="1104" y="420"/>
                    </a:lnTo>
                    <a:lnTo>
                      <a:pt x="1109" y="445"/>
                    </a:lnTo>
                    <a:lnTo>
                      <a:pt x="1113" y="470"/>
                    </a:lnTo>
                    <a:lnTo>
                      <a:pt x="1114" y="495"/>
                    </a:lnTo>
                    <a:lnTo>
                      <a:pt x="1114" y="521"/>
                    </a:lnTo>
                    <a:lnTo>
                      <a:pt x="1114" y="549"/>
                    </a:lnTo>
                    <a:lnTo>
                      <a:pt x="1113" y="575"/>
                    </a:lnTo>
                    <a:lnTo>
                      <a:pt x="1111" y="603"/>
                    </a:lnTo>
                    <a:lnTo>
                      <a:pt x="1107" y="630"/>
                    </a:lnTo>
                    <a:lnTo>
                      <a:pt x="1103" y="657"/>
                    </a:lnTo>
                    <a:lnTo>
                      <a:pt x="1097" y="684"/>
                    </a:lnTo>
                    <a:lnTo>
                      <a:pt x="1091" y="711"/>
                    </a:lnTo>
                    <a:lnTo>
                      <a:pt x="1083" y="739"/>
                    </a:lnTo>
                    <a:lnTo>
                      <a:pt x="1074" y="765"/>
                    </a:lnTo>
                    <a:lnTo>
                      <a:pt x="1064" y="791"/>
                    </a:lnTo>
                    <a:lnTo>
                      <a:pt x="1053" y="816"/>
                    </a:lnTo>
                    <a:lnTo>
                      <a:pt x="1041" y="841"/>
                    </a:lnTo>
                    <a:lnTo>
                      <a:pt x="1027" y="866"/>
                    </a:lnTo>
                    <a:lnTo>
                      <a:pt x="1012" y="890"/>
                    </a:lnTo>
                    <a:lnTo>
                      <a:pt x="996" y="912"/>
                    </a:lnTo>
                    <a:lnTo>
                      <a:pt x="978" y="935"/>
                    </a:lnTo>
                    <a:lnTo>
                      <a:pt x="960" y="956"/>
                    </a:lnTo>
                    <a:lnTo>
                      <a:pt x="938" y="975"/>
                    </a:lnTo>
                    <a:lnTo>
                      <a:pt x="917" y="993"/>
                    </a:lnTo>
                    <a:lnTo>
                      <a:pt x="893" y="1011"/>
                    </a:lnTo>
                    <a:lnTo>
                      <a:pt x="868" y="1027"/>
                    </a:lnTo>
                    <a:lnTo>
                      <a:pt x="842" y="1042"/>
                    </a:lnTo>
                    <a:lnTo>
                      <a:pt x="815" y="1056"/>
                    </a:lnTo>
                    <a:lnTo>
                      <a:pt x="785" y="1067"/>
                    </a:lnTo>
                    <a:lnTo>
                      <a:pt x="754" y="1077"/>
                    </a:lnTo>
                    <a:lnTo>
                      <a:pt x="721" y="1084"/>
                    </a:lnTo>
                    <a:lnTo>
                      <a:pt x="688" y="1091"/>
                    </a:lnTo>
                    <a:lnTo>
                      <a:pt x="651" y="1096"/>
                    </a:lnTo>
                    <a:lnTo>
                      <a:pt x="614" y="1098"/>
                    </a:lnTo>
                    <a:lnTo>
                      <a:pt x="574" y="1098"/>
                    </a:lnTo>
                    <a:lnTo>
                      <a:pt x="534" y="1096"/>
                    </a:lnTo>
                    <a:lnTo>
                      <a:pt x="497" y="1092"/>
                    </a:lnTo>
                    <a:lnTo>
                      <a:pt x="459" y="1086"/>
                    </a:lnTo>
                    <a:lnTo>
                      <a:pt x="426" y="1078"/>
                    </a:lnTo>
                    <a:lnTo>
                      <a:pt x="392" y="1068"/>
                    </a:lnTo>
                    <a:lnTo>
                      <a:pt x="361" y="1057"/>
                    </a:lnTo>
                    <a:lnTo>
                      <a:pt x="331" y="1044"/>
                    </a:lnTo>
                    <a:lnTo>
                      <a:pt x="302" y="1029"/>
                    </a:lnTo>
                    <a:lnTo>
                      <a:pt x="275" y="1014"/>
                    </a:lnTo>
                    <a:lnTo>
                      <a:pt x="250" y="997"/>
                    </a:lnTo>
                    <a:lnTo>
                      <a:pt x="226" y="979"/>
                    </a:lnTo>
                    <a:lnTo>
                      <a:pt x="203" y="961"/>
                    </a:lnTo>
                    <a:lnTo>
                      <a:pt x="182" y="942"/>
                    </a:lnTo>
                    <a:lnTo>
                      <a:pt x="162" y="922"/>
                    </a:lnTo>
                    <a:lnTo>
                      <a:pt x="144" y="901"/>
                    </a:lnTo>
                    <a:lnTo>
                      <a:pt x="126" y="880"/>
                    </a:lnTo>
                    <a:lnTo>
                      <a:pt x="111" y="858"/>
                    </a:lnTo>
                    <a:lnTo>
                      <a:pt x="96" y="836"/>
                    </a:lnTo>
                    <a:lnTo>
                      <a:pt x="82" y="815"/>
                    </a:lnTo>
                    <a:lnTo>
                      <a:pt x="70" y="792"/>
                    </a:lnTo>
                    <a:lnTo>
                      <a:pt x="59" y="770"/>
                    </a:lnTo>
                    <a:lnTo>
                      <a:pt x="49" y="749"/>
                    </a:lnTo>
                    <a:lnTo>
                      <a:pt x="40" y="727"/>
                    </a:lnTo>
                    <a:lnTo>
                      <a:pt x="31" y="706"/>
                    </a:lnTo>
                    <a:lnTo>
                      <a:pt x="25" y="686"/>
                    </a:lnTo>
                    <a:lnTo>
                      <a:pt x="19" y="666"/>
                    </a:lnTo>
                    <a:lnTo>
                      <a:pt x="14" y="647"/>
                    </a:lnTo>
                    <a:lnTo>
                      <a:pt x="9" y="630"/>
                    </a:lnTo>
                    <a:lnTo>
                      <a:pt x="6" y="613"/>
                    </a:lnTo>
                    <a:lnTo>
                      <a:pt x="4" y="596"/>
                    </a:lnTo>
                    <a:lnTo>
                      <a:pt x="3" y="583"/>
                    </a:lnTo>
                    <a:lnTo>
                      <a:pt x="1" y="569"/>
                    </a:lnTo>
                    <a:lnTo>
                      <a:pt x="0" y="546"/>
                    </a:lnTo>
                    <a:lnTo>
                      <a:pt x="0" y="524"/>
                    </a:lnTo>
                    <a:lnTo>
                      <a:pt x="1" y="500"/>
                    </a:lnTo>
                    <a:lnTo>
                      <a:pt x="3" y="478"/>
                    </a:lnTo>
                    <a:lnTo>
                      <a:pt x="6" y="454"/>
                    </a:lnTo>
                    <a:lnTo>
                      <a:pt x="11" y="430"/>
                    </a:lnTo>
                    <a:lnTo>
                      <a:pt x="17" y="407"/>
                    </a:lnTo>
                    <a:lnTo>
                      <a:pt x="24" y="383"/>
                    </a:lnTo>
                    <a:lnTo>
                      <a:pt x="32" y="359"/>
                    </a:lnTo>
                    <a:lnTo>
                      <a:pt x="41" y="335"/>
                    </a:lnTo>
                    <a:lnTo>
                      <a:pt x="52" y="313"/>
                    </a:lnTo>
                    <a:lnTo>
                      <a:pt x="64" y="291"/>
                    </a:lnTo>
                    <a:lnTo>
                      <a:pt x="76" y="268"/>
                    </a:lnTo>
                    <a:lnTo>
                      <a:pt x="90" y="246"/>
                    </a:lnTo>
                    <a:lnTo>
                      <a:pt x="105" y="224"/>
                    </a:lnTo>
                    <a:lnTo>
                      <a:pt x="121" y="203"/>
                    </a:lnTo>
                    <a:lnTo>
                      <a:pt x="139" y="183"/>
                    </a:lnTo>
                    <a:lnTo>
                      <a:pt x="157" y="163"/>
                    </a:lnTo>
                    <a:lnTo>
                      <a:pt x="177" y="145"/>
                    </a:lnTo>
                    <a:lnTo>
                      <a:pt x="197" y="127"/>
                    </a:lnTo>
                    <a:lnTo>
                      <a:pt x="220" y="110"/>
                    </a:lnTo>
                    <a:lnTo>
                      <a:pt x="243" y="93"/>
                    </a:lnTo>
                    <a:lnTo>
                      <a:pt x="267" y="78"/>
                    </a:lnTo>
                    <a:lnTo>
                      <a:pt x="292" y="65"/>
                    </a:lnTo>
                    <a:lnTo>
                      <a:pt x="318" y="52"/>
                    </a:lnTo>
                    <a:lnTo>
                      <a:pt x="346" y="40"/>
                    </a:lnTo>
                    <a:lnTo>
                      <a:pt x="374" y="30"/>
                    </a:lnTo>
                    <a:lnTo>
                      <a:pt x="404" y="21"/>
                    </a:lnTo>
                    <a:lnTo>
                      <a:pt x="436" y="13"/>
                    </a:lnTo>
                    <a:lnTo>
                      <a:pt x="468" y="7"/>
                    </a:lnTo>
                    <a:lnTo>
                      <a:pt x="500" y="3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6" name="Freeform 388"/>
              <p:cNvSpPr>
                <a:spLocks/>
              </p:cNvSpPr>
              <p:nvPr/>
            </p:nvSpPr>
            <p:spPr bwMode="auto">
              <a:xfrm>
                <a:off x="3278" y="2338"/>
                <a:ext cx="197" cy="193"/>
              </a:xfrm>
              <a:custGeom>
                <a:avLst/>
                <a:gdLst>
                  <a:gd name="T0" fmla="*/ 0 w 986"/>
                  <a:gd name="T1" fmla="*/ 0 h 968"/>
                  <a:gd name="T2" fmla="*/ 0 w 986"/>
                  <a:gd name="T3" fmla="*/ 0 h 968"/>
                  <a:gd name="T4" fmla="*/ 0 w 986"/>
                  <a:gd name="T5" fmla="*/ 0 h 968"/>
                  <a:gd name="T6" fmla="*/ 0 w 986"/>
                  <a:gd name="T7" fmla="*/ 0 h 968"/>
                  <a:gd name="T8" fmla="*/ 0 w 986"/>
                  <a:gd name="T9" fmla="*/ 0 h 968"/>
                  <a:gd name="T10" fmla="*/ 0 w 986"/>
                  <a:gd name="T11" fmla="*/ 0 h 968"/>
                  <a:gd name="T12" fmla="*/ 0 w 986"/>
                  <a:gd name="T13" fmla="*/ 0 h 968"/>
                  <a:gd name="T14" fmla="*/ 0 w 986"/>
                  <a:gd name="T15" fmla="*/ 0 h 968"/>
                  <a:gd name="T16" fmla="*/ 0 w 986"/>
                  <a:gd name="T17" fmla="*/ 0 h 968"/>
                  <a:gd name="T18" fmla="*/ 0 w 986"/>
                  <a:gd name="T19" fmla="*/ 0 h 968"/>
                  <a:gd name="T20" fmla="*/ 0 w 986"/>
                  <a:gd name="T21" fmla="*/ 0 h 968"/>
                  <a:gd name="T22" fmla="*/ 0 w 986"/>
                  <a:gd name="T23" fmla="*/ 0 h 968"/>
                  <a:gd name="T24" fmla="*/ 0 w 986"/>
                  <a:gd name="T25" fmla="*/ 0 h 968"/>
                  <a:gd name="T26" fmla="*/ 0 w 986"/>
                  <a:gd name="T27" fmla="*/ 0 h 968"/>
                  <a:gd name="T28" fmla="*/ 0 w 986"/>
                  <a:gd name="T29" fmla="*/ 0 h 968"/>
                  <a:gd name="T30" fmla="*/ 0 w 986"/>
                  <a:gd name="T31" fmla="*/ 0 h 968"/>
                  <a:gd name="T32" fmla="*/ 0 w 986"/>
                  <a:gd name="T33" fmla="*/ 0 h 968"/>
                  <a:gd name="T34" fmla="*/ 0 w 986"/>
                  <a:gd name="T35" fmla="*/ 0 h 968"/>
                  <a:gd name="T36" fmla="*/ 0 w 986"/>
                  <a:gd name="T37" fmla="*/ 0 h 968"/>
                  <a:gd name="T38" fmla="*/ 0 w 986"/>
                  <a:gd name="T39" fmla="*/ 0 h 968"/>
                  <a:gd name="T40" fmla="*/ 0 w 986"/>
                  <a:gd name="T41" fmla="*/ 0 h 968"/>
                  <a:gd name="T42" fmla="*/ 0 w 986"/>
                  <a:gd name="T43" fmla="*/ 0 h 968"/>
                  <a:gd name="T44" fmla="*/ 0 w 986"/>
                  <a:gd name="T45" fmla="*/ 0 h 968"/>
                  <a:gd name="T46" fmla="*/ 0 w 986"/>
                  <a:gd name="T47" fmla="*/ 0 h 968"/>
                  <a:gd name="T48" fmla="*/ 0 w 986"/>
                  <a:gd name="T49" fmla="*/ 0 h 968"/>
                  <a:gd name="T50" fmla="*/ 0 w 986"/>
                  <a:gd name="T51" fmla="*/ 0 h 968"/>
                  <a:gd name="T52" fmla="*/ 0 w 986"/>
                  <a:gd name="T53" fmla="*/ 0 h 968"/>
                  <a:gd name="T54" fmla="*/ 0 w 986"/>
                  <a:gd name="T55" fmla="*/ 0 h 968"/>
                  <a:gd name="T56" fmla="*/ 0 w 986"/>
                  <a:gd name="T57" fmla="*/ 0 h 968"/>
                  <a:gd name="T58" fmla="*/ 0 w 986"/>
                  <a:gd name="T59" fmla="*/ 0 h 968"/>
                  <a:gd name="T60" fmla="*/ 0 w 986"/>
                  <a:gd name="T61" fmla="*/ 0 h 968"/>
                  <a:gd name="T62" fmla="*/ 0 w 986"/>
                  <a:gd name="T63" fmla="*/ 0 h 968"/>
                  <a:gd name="T64" fmla="*/ 0 w 986"/>
                  <a:gd name="T65" fmla="*/ 0 h 968"/>
                  <a:gd name="T66" fmla="*/ 0 w 986"/>
                  <a:gd name="T67" fmla="*/ 0 h 968"/>
                  <a:gd name="T68" fmla="*/ 0 w 986"/>
                  <a:gd name="T69" fmla="*/ 0 h 968"/>
                  <a:gd name="T70" fmla="*/ 0 w 986"/>
                  <a:gd name="T71" fmla="*/ 0 h 968"/>
                  <a:gd name="T72" fmla="*/ 0 w 986"/>
                  <a:gd name="T73" fmla="*/ 0 h 968"/>
                  <a:gd name="T74" fmla="*/ 0 w 986"/>
                  <a:gd name="T75" fmla="*/ 0 h 968"/>
                  <a:gd name="T76" fmla="*/ 0 w 986"/>
                  <a:gd name="T77" fmla="*/ 0 h 968"/>
                  <a:gd name="T78" fmla="*/ 0 w 986"/>
                  <a:gd name="T79" fmla="*/ 0 h 968"/>
                  <a:gd name="T80" fmla="*/ 0 w 986"/>
                  <a:gd name="T81" fmla="*/ 0 h 968"/>
                  <a:gd name="T82" fmla="*/ 0 w 986"/>
                  <a:gd name="T83" fmla="*/ 0 h 968"/>
                  <a:gd name="T84" fmla="*/ 0 w 986"/>
                  <a:gd name="T85" fmla="*/ 0 h 968"/>
                  <a:gd name="T86" fmla="*/ 0 w 986"/>
                  <a:gd name="T87" fmla="*/ 0 h 968"/>
                  <a:gd name="T88" fmla="*/ 0 w 986"/>
                  <a:gd name="T89" fmla="*/ 0 h 968"/>
                  <a:gd name="T90" fmla="*/ 0 w 986"/>
                  <a:gd name="T91" fmla="*/ 0 h 968"/>
                  <a:gd name="T92" fmla="*/ 0 w 986"/>
                  <a:gd name="T93" fmla="*/ 0 h 968"/>
                  <a:gd name="T94" fmla="*/ 0 w 986"/>
                  <a:gd name="T95" fmla="*/ 0 h 968"/>
                  <a:gd name="T96" fmla="*/ 0 w 986"/>
                  <a:gd name="T97" fmla="*/ 0 h 968"/>
                  <a:gd name="T98" fmla="*/ 0 w 986"/>
                  <a:gd name="T99" fmla="*/ 0 h 968"/>
                  <a:gd name="T100" fmla="*/ 0 w 986"/>
                  <a:gd name="T101" fmla="*/ 0 h 968"/>
                  <a:gd name="T102" fmla="*/ 0 w 986"/>
                  <a:gd name="T103" fmla="*/ 0 h 968"/>
                  <a:gd name="T104" fmla="*/ 0 w 986"/>
                  <a:gd name="T105" fmla="*/ 0 h 968"/>
                  <a:gd name="T106" fmla="*/ 0 w 986"/>
                  <a:gd name="T107" fmla="*/ 0 h 968"/>
                  <a:gd name="T108" fmla="*/ 0 w 986"/>
                  <a:gd name="T109" fmla="*/ 0 h 968"/>
                  <a:gd name="T110" fmla="*/ 0 w 986"/>
                  <a:gd name="T111" fmla="*/ 0 h 968"/>
                  <a:gd name="T112" fmla="*/ 0 w 986"/>
                  <a:gd name="T113" fmla="*/ 0 h 968"/>
                  <a:gd name="T114" fmla="*/ 0 w 986"/>
                  <a:gd name="T115" fmla="*/ 0 h 968"/>
                  <a:gd name="T116" fmla="*/ 0 w 986"/>
                  <a:gd name="T117" fmla="*/ 0 h 968"/>
                  <a:gd name="T118" fmla="*/ 0 w 986"/>
                  <a:gd name="T119" fmla="*/ 0 h 968"/>
                  <a:gd name="T120" fmla="*/ 0 w 986"/>
                  <a:gd name="T121" fmla="*/ 0 h 968"/>
                  <a:gd name="T122" fmla="*/ 0 w 986"/>
                  <a:gd name="T123" fmla="*/ 0 h 9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68"/>
                  <a:gd name="T188" fmla="*/ 986 w 986"/>
                  <a:gd name="T189" fmla="*/ 968 h 9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68">
                    <a:moveTo>
                      <a:pt x="474" y="0"/>
                    </a:moveTo>
                    <a:lnTo>
                      <a:pt x="495" y="0"/>
                    </a:lnTo>
                    <a:lnTo>
                      <a:pt x="516" y="1"/>
                    </a:lnTo>
                    <a:lnTo>
                      <a:pt x="538" y="2"/>
                    </a:lnTo>
                    <a:lnTo>
                      <a:pt x="559" y="5"/>
                    </a:lnTo>
                    <a:lnTo>
                      <a:pt x="581" y="8"/>
                    </a:lnTo>
                    <a:lnTo>
                      <a:pt x="603" y="13"/>
                    </a:lnTo>
                    <a:lnTo>
                      <a:pt x="624" y="20"/>
                    </a:lnTo>
                    <a:lnTo>
                      <a:pt x="645" y="26"/>
                    </a:lnTo>
                    <a:lnTo>
                      <a:pt x="666" y="33"/>
                    </a:lnTo>
                    <a:lnTo>
                      <a:pt x="687" y="42"/>
                    </a:lnTo>
                    <a:lnTo>
                      <a:pt x="707" y="52"/>
                    </a:lnTo>
                    <a:lnTo>
                      <a:pt x="729" y="62"/>
                    </a:lnTo>
                    <a:lnTo>
                      <a:pt x="749" y="73"/>
                    </a:lnTo>
                    <a:lnTo>
                      <a:pt x="767" y="85"/>
                    </a:lnTo>
                    <a:lnTo>
                      <a:pt x="786" y="97"/>
                    </a:lnTo>
                    <a:lnTo>
                      <a:pt x="805" y="111"/>
                    </a:lnTo>
                    <a:lnTo>
                      <a:pt x="823" y="124"/>
                    </a:lnTo>
                    <a:lnTo>
                      <a:pt x="840" y="139"/>
                    </a:lnTo>
                    <a:lnTo>
                      <a:pt x="857" y="156"/>
                    </a:lnTo>
                    <a:lnTo>
                      <a:pt x="872" y="172"/>
                    </a:lnTo>
                    <a:lnTo>
                      <a:pt x="887" y="188"/>
                    </a:lnTo>
                    <a:lnTo>
                      <a:pt x="901" y="206"/>
                    </a:lnTo>
                    <a:lnTo>
                      <a:pt x="915" y="224"/>
                    </a:lnTo>
                    <a:lnTo>
                      <a:pt x="927" y="243"/>
                    </a:lnTo>
                    <a:lnTo>
                      <a:pt x="938" y="262"/>
                    </a:lnTo>
                    <a:lnTo>
                      <a:pt x="948" y="282"/>
                    </a:lnTo>
                    <a:lnTo>
                      <a:pt x="957" y="302"/>
                    </a:lnTo>
                    <a:lnTo>
                      <a:pt x="964" y="323"/>
                    </a:lnTo>
                    <a:lnTo>
                      <a:pt x="972" y="344"/>
                    </a:lnTo>
                    <a:lnTo>
                      <a:pt x="977" y="365"/>
                    </a:lnTo>
                    <a:lnTo>
                      <a:pt x="981" y="388"/>
                    </a:lnTo>
                    <a:lnTo>
                      <a:pt x="983" y="410"/>
                    </a:lnTo>
                    <a:lnTo>
                      <a:pt x="984" y="433"/>
                    </a:lnTo>
                    <a:lnTo>
                      <a:pt x="986" y="456"/>
                    </a:lnTo>
                    <a:lnTo>
                      <a:pt x="986" y="480"/>
                    </a:lnTo>
                    <a:lnTo>
                      <a:pt x="984" y="504"/>
                    </a:lnTo>
                    <a:lnTo>
                      <a:pt x="982" y="529"/>
                    </a:lnTo>
                    <a:lnTo>
                      <a:pt x="979" y="553"/>
                    </a:lnTo>
                    <a:lnTo>
                      <a:pt x="976" y="578"/>
                    </a:lnTo>
                    <a:lnTo>
                      <a:pt x="971" y="601"/>
                    </a:lnTo>
                    <a:lnTo>
                      <a:pt x="964" y="625"/>
                    </a:lnTo>
                    <a:lnTo>
                      <a:pt x="958" y="649"/>
                    </a:lnTo>
                    <a:lnTo>
                      <a:pt x="949" y="672"/>
                    </a:lnTo>
                    <a:lnTo>
                      <a:pt x="941" y="696"/>
                    </a:lnTo>
                    <a:lnTo>
                      <a:pt x="931" y="719"/>
                    </a:lnTo>
                    <a:lnTo>
                      <a:pt x="920" y="741"/>
                    </a:lnTo>
                    <a:lnTo>
                      <a:pt x="908" y="764"/>
                    </a:lnTo>
                    <a:lnTo>
                      <a:pt x="895" y="783"/>
                    </a:lnTo>
                    <a:lnTo>
                      <a:pt x="880" y="805"/>
                    </a:lnTo>
                    <a:lnTo>
                      <a:pt x="865" y="823"/>
                    </a:lnTo>
                    <a:lnTo>
                      <a:pt x="847" y="842"/>
                    </a:lnTo>
                    <a:lnTo>
                      <a:pt x="830" y="861"/>
                    </a:lnTo>
                    <a:lnTo>
                      <a:pt x="810" y="877"/>
                    </a:lnTo>
                    <a:lnTo>
                      <a:pt x="790" y="892"/>
                    </a:lnTo>
                    <a:lnTo>
                      <a:pt x="767" y="907"/>
                    </a:lnTo>
                    <a:lnTo>
                      <a:pt x="745" y="920"/>
                    </a:lnTo>
                    <a:lnTo>
                      <a:pt x="720" y="932"/>
                    </a:lnTo>
                    <a:lnTo>
                      <a:pt x="694" y="942"/>
                    </a:lnTo>
                    <a:lnTo>
                      <a:pt x="666" y="951"/>
                    </a:lnTo>
                    <a:lnTo>
                      <a:pt x="638" y="957"/>
                    </a:lnTo>
                    <a:lnTo>
                      <a:pt x="608" y="963"/>
                    </a:lnTo>
                    <a:lnTo>
                      <a:pt x="576" y="967"/>
                    </a:lnTo>
                    <a:lnTo>
                      <a:pt x="544" y="968"/>
                    </a:lnTo>
                    <a:lnTo>
                      <a:pt x="509" y="968"/>
                    </a:lnTo>
                    <a:lnTo>
                      <a:pt x="474" y="967"/>
                    </a:lnTo>
                    <a:lnTo>
                      <a:pt x="440" y="963"/>
                    </a:lnTo>
                    <a:lnTo>
                      <a:pt x="408" y="958"/>
                    </a:lnTo>
                    <a:lnTo>
                      <a:pt x="377" y="951"/>
                    </a:lnTo>
                    <a:lnTo>
                      <a:pt x="348" y="942"/>
                    </a:lnTo>
                    <a:lnTo>
                      <a:pt x="319" y="932"/>
                    </a:lnTo>
                    <a:lnTo>
                      <a:pt x="293" y="921"/>
                    </a:lnTo>
                    <a:lnTo>
                      <a:pt x="268" y="908"/>
                    </a:lnTo>
                    <a:lnTo>
                      <a:pt x="244" y="895"/>
                    </a:lnTo>
                    <a:lnTo>
                      <a:pt x="221" y="880"/>
                    </a:lnTo>
                    <a:lnTo>
                      <a:pt x="200" y="863"/>
                    </a:lnTo>
                    <a:lnTo>
                      <a:pt x="180" y="847"/>
                    </a:lnTo>
                    <a:lnTo>
                      <a:pt x="161" y="830"/>
                    </a:lnTo>
                    <a:lnTo>
                      <a:pt x="143" y="812"/>
                    </a:lnTo>
                    <a:lnTo>
                      <a:pt x="127" y="793"/>
                    </a:lnTo>
                    <a:lnTo>
                      <a:pt x="112" y="775"/>
                    </a:lnTo>
                    <a:lnTo>
                      <a:pt x="98" y="756"/>
                    </a:lnTo>
                    <a:lnTo>
                      <a:pt x="85" y="736"/>
                    </a:lnTo>
                    <a:lnTo>
                      <a:pt x="72" y="717"/>
                    </a:lnTo>
                    <a:lnTo>
                      <a:pt x="62" y="697"/>
                    </a:lnTo>
                    <a:lnTo>
                      <a:pt x="52" y="677"/>
                    </a:lnTo>
                    <a:lnTo>
                      <a:pt x="42" y="659"/>
                    </a:lnTo>
                    <a:lnTo>
                      <a:pt x="35" y="640"/>
                    </a:lnTo>
                    <a:lnTo>
                      <a:pt x="27" y="621"/>
                    </a:lnTo>
                    <a:lnTo>
                      <a:pt x="16" y="586"/>
                    </a:lnTo>
                    <a:lnTo>
                      <a:pt x="7" y="553"/>
                    </a:lnTo>
                    <a:lnTo>
                      <a:pt x="2" y="524"/>
                    </a:lnTo>
                    <a:lnTo>
                      <a:pt x="0" y="499"/>
                    </a:lnTo>
                    <a:lnTo>
                      <a:pt x="0" y="479"/>
                    </a:lnTo>
                    <a:lnTo>
                      <a:pt x="0" y="459"/>
                    </a:lnTo>
                    <a:lnTo>
                      <a:pt x="1" y="438"/>
                    </a:lnTo>
                    <a:lnTo>
                      <a:pt x="2" y="418"/>
                    </a:lnTo>
                    <a:lnTo>
                      <a:pt x="6" y="397"/>
                    </a:lnTo>
                    <a:lnTo>
                      <a:pt x="10" y="375"/>
                    </a:lnTo>
                    <a:lnTo>
                      <a:pt x="15" y="354"/>
                    </a:lnTo>
                    <a:lnTo>
                      <a:pt x="21" y="333"/>
                    </a:lnTo>
                    <a:lnTo>
                      <a:pt x="29" y="312"/>
                    </a:lnTo>
                    <a:lnTo>
                      <a:pt x="37" y="292"/>
                    </a:lnTo>
                    <a:lnTo>
                      <a:pt x="46" y="271"/>
                    </a:lnTo>
                    <a:lnTo>
                      <a:pt x="56" y="251"/>
                    </a:lnTo>
                    <a:lnTo>
                      <a:pt x="67" y="231"/>
                    </a:lnTo>
                    <a:lnTo>
                      <a:pt x="80" y="212"/>
                    </a:lnTo>
                    <a:lnTo>
                      <a:pt x="93" y="192"/>
                    </a:lnTo>
                    <a:lnTo>
                      <a:pt x="107" y="173"/>
                    </a:lnTo>
                    <a:lnTo>
                      <a:pt x="123" y="156"/>
                    </a:lnTo>
                    <a:lnTo>
                      <a:pt x="140" y="138"/>
                    </a:lnTo>
                    <a:lnTo>
                      <a:pt x="157" y="122"/>
                    </a:lnTo>
                    <a:lnTo>
                      <a:pt x="175" y="107"/>
                    </a:lnTo>
                    <a:lnTo>
                      <a:pt x="195" y="92"/>
                    </a:lnTo>
                    <a:lnTo>
                      <a:pt x="215" y="77"/>
                    </a:lnTo>
                    <a:lnTo>
                      <a:pt x="236" y="65"/>
                    </a:lnTo>
                    <a:lnTo>
                      <a:pt x="258" y="52"/>
                    </a:lnTo>
                    <a:lnTo>
                      <a:pt x="282" y="42"/>
                    </a:lnTo>
                    <a:lnTo>
                      <a:pt x="307" y="32"/>
                    </a:lnTo>
                    <a:lnTo>
                      <a:pt x="332" y="23"/>
                    </a:lnTo>
                    <a:lnTo>
                      <a:pt x="358" y="16"/>
                    </a:lnTo>
                    <a:lnTo>
                      <a:pt x="385" y="10"/>
                    </a:lnTo>
                    <a:lnTo>
                      <a:pt x="414" y="5"/>
                    </a:lnTo>
                    <a:lnTo>
                      <a:pt x="444" y="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7" name="Freeform 389"/>
              <p:cNvSpPr>
                <a:spLocks/>
              </p:cNvSpPr>
              <p:nvPr/>
            </p:nvSpPr>
            <p:spPr bwMode="auto">
              <a:xfrm>
                <a:off x="3292" y="2344"/>
                <a:ext cx="172" cy="169"/>
              </a:xfrm>
              <a:custGeom>
                <a:avLst/>
                <a:gdLst>
                  <a:gd name="T0" fmla="*/ 0 w 862"/>
                  <a:gd name="T1" fmla="*/ 0 h 845"/>
                  <a:gd name="T2" fmla="*/ 0 w 862"/>
                  <a:gd name="T3" fmla="*/ 0 h 845"/>
                  <a:gd name="T4" fmla="*/ 0 w 862"/>
                  <a:gd name="T5" fmla="*/ 0 h 845"/>
                  <a:gd name="T6" fmla="*/ 0 w 862"/>
                  <a:gd name="T7" fmla="*/ 0 h 845"/>
                  <a:gd name="T8" fmla="*/ 0 w 862"/>
                  <a:gd name="T9" fmla="*/ 0 h 845"/>
                  <a:gd name="T10" fmla="*/ 0 w 862"/>
                  <a:gd name="T11" fmla="*/ 0 h 845"/>
                  <a:gd name="T12" fmla="*/ 0 w 862"/>
                  <a:gd name="T13" fmla="*/ 0 h 845"/>
                  <a:gd name="T14" fmla="*/ 0 w 862"/>
                  <a:gd name="T15" fmla="*/ 0 h 845"/>
                  <a:gd name="T16" fmla="*/ 0 w 862"/>
                  <a:gd name="T17" fmla="*/ 0 h 845"/>
                  <a:gd name="T18" fmla="*/ 0 w 862"/>
                  <a:gd name="T19" fmla="*/ 0 h 845"/>
                  <a:gd name="T20" fmla="*/ 0 w 862"/>
                  <a:gd name="T21" fmla="*/ 0 h 845"/>
                  <a:gd name="T22" fmla="*/ 0 w 862"/>
                  <a:gd name="T23" fmla="*/ 0 h 845"/>
                  <a:gd name="T24" fmla="*/ 0 w 862"/>
                  <a:gd name="T25" fmla="*/ 0 h 845"/>
                  <a:gd name="T26" fmla="*/ 0 w 862"/>
                  <a:gd name="T27" fmla="*/ 0 h 845"/>
                  <a:gd name="T28" fmla="*/ 0 w 862"/>
                  <a:gd name="T29" fmla="*/ 0 h 845"/>
                  <a:gd name="T30" fmla="*/ 0 w 862"/>
                  <a:gd name="T31" fmla="*/ 0 h 845"/>
                  <a:gd name="T32" fmla="*/ 0 w 862"/>
                  <a:gd name="T33" fmla="*/ 0 h 845"/>
                  <a:gd name="T34" fmla="*/ 0 w 862"/>
                  <a:gd name="T35" fmla="*/ 0 h 845"/>
                  <a:gd name="T36" fmla="*/ 0 w 862"/>
                  <a:gd name="T37" fmla="*/ 0 h 845"/>
                  <a:gd name="T38" fmla="*/ 0 w 862"/>
                  <a:gd name="T39" fmla="*/ 0 h 845"/>
                  <a:gd name="T40" fmla="*/ 0 w 862"/>
                  <a:gd name="T41" fmla="*/ 0 h 845"/>
                  <a:gd name="T42" fmla="*/ 0 w 862"/>
                  <a:gd name="T43" fmla="*/ 0 h 845"/>
                  <a:gd name="T44" fmla="*/ 0 w 862"/>
                  <a:gd name="T45" fmla="*/ 0 h 845"/>
                  <a:gd name="T46" fmla="*/ 0 w 862"/>
                  <a:gd name="T47" fmla="*/ 0 h 845"/>
                  <a:gd name="T48" fmla="*/ 0 w 862"/>
                  <a:gd name="T49" fmla="*/ 0 h 845"/>
                  <a:gd name="T50" fmla="*/ 0 w 862"/>
                  <a:gd name="T51" fmla="*/ 0 h 845"/>
                  <a:gd name="T52" fmla="*/ 0 w 862"/>
                  <a:gd name="T53" fmla="*/ 0 h 845"/>
                  <a:gd name="T54" fmla="*/ 0 w 862"/>
                  <a:gd name="T55" fmla="*/ 0 h 845"/>
                  <a:gd name="T56" fmla="*/ 0 w 862"/>
                  <a:gd name="T57" fmla="*/ 0 h 845"/>
                  <a:gd name="T58" fmla="*/ 0 w 862"/>
                  <a:gd name="T59" fmla="*/ 0 h 845"/>
                  <a:gd name="T60" fmla="*/ 0 w 862"/>
                  <a:gd name="T61" fmla="*/ 0 h 845"/>
                  <a:gd name="T62" fmla="*/ 0 w 862"/>
                  <a:gd name="T63" fmla="*/ 0 h 845"/>
                  <a:gd name="T64" fmla="*/ 0 w 862"/>
                  <a:gd name="T65" fmla="*/ 0 h 845"/>
                  <a:gd name="T66" fmla="*/ 0 w 862"/>
                  <a:gd name="T67" fmla="*/ 0 h 845"/>
                  <a:gd name="T68" fmla="*/ 0 w 862"/>
                  <a:gd name="T69" fmla="*/ 0 h 845"/>
                  <a:gd name="T70" fmla="*/ 0 w 862"/>
                  <a:gd name="T71" fmla="*/ 0 h 845"/>
                  <a:gd name="T72" fmla="*/ 0 w 862"/>
                  <a:gd name="T73" fmla="*/ 0 h 845"/>
                  <a:gd name="T74" fmla="*/ 0 w 862"/>
                  <a:gd name="T75" fmla="*/ 0 h 845"/>
                  <a:gd name="T76" fmla="*/ 0 w 862"/>
                  <a:gd name="T77" fmla="*/ 0 h 845"/>
                  <a:gd name="T78" fmla="*/ 0 w 862"/>
                  <a:gd name="T79" fmla="*/ 0 h 845"/>
                  <a:gd name="T80" fmla="*/ 0 w 862"/>
                  <a:gd name="T81" fmla="*/ 0 h 845"/>
                  <a:gd name="T82" fmla="*/ 0 w 862"/>
                  <a:gd name="T83" fmla="*/ 0 h 845"/>
                  <a:gd name="T84" fmla="*/ 0 w 862"/>
                  <a:gd name="T85" fmla="*/ 0 h 845"/>
                  <a:gd name="T86" fmla="*/ 0 w 862"/>
                  <a:gd name="T87" fmla="*/ 0 h 845"/>
                  <a:gd name="T88" fmla="*/ 0 w 862"/>
                  <a:gd name="T89" fmla="*/ 0 h 845"/>
                  <a:gd name="T90" fmla="*/ 0 w 862"/>
                  <a:gd name="T91" fmla="*/ 0 h 845"/>
                  <a:gd name="T92" fmla="*/ 0 w 862"/>
                  <a:gd name="T93" fmla="*/ 0 h 845"/>
                  <a:gd name="T94" fmla="*/ 0 w 862"/>
                  <a:gd name="T95" fmla="*/ 0 h 845"/>
                  <a:gd name="T96" fmla="*/ 0 w 862"/>
                  <a:gd name="T97" fmla="*/ 0 h 845"/>
                  <a:gd name="T98" fmla="*/ 0 w 862"/>
                  <a:gd name="T99" fmla="*/ 0 h 845"/>
                  <a:gd name="T100" fmla="*/ 0 w 862"/>
                  <a:gd name="T101" fmla="*/ 0 h 845"/>
                  <a:gd name="T102" fmla="*/ 0 w 862"/>
                  <a:gd name="T103" fmla="*/ 0 h 845"/>
                  <a:gd name="T104" fmla="*/ 0 w 862"/>
                  <a:gd name="T105" fmla="*/ 0 h 845"/>
                  <a:gd name="T106" fmla="*/ 0 w 862"/>
                  <a:gd name="T107" fmla="*/ 0 h 845"/>
                  <a:gd name="T108" fmla="*/ 0 w 862"/>
                  <a:gd name="T109" fmla="*/ 0 h 845"/>
                  <a:gd name="T110" fmla="*/ 0 w 862"/>
                  <a:gd name="T111" fmla="*/ 0 h 845"/>
                  <a:gd name="T112" fmla="*/ 0 w 862"/>
                  <a:gd name="T113" fmla="*/ 0 h 845"/>
                  <a:gd name="T114" fmla="*/ 0 w 862"/>
                  <a:gd name="T115" fmla="*/ 0 h 845"/>
                  <a:gd name="T116" fmla="*/ 0 w 862"/>
                  <a:gd name="T117" fmla="*/ 0 h 845"/>
                  <a:gd name="T118" fmla="*/ 0 w 862"/>
                  <a:gd name="T119" fmla="*/ 0 h 845"/>
                  <a:gd name="T120" fmla="*/ 0 w 862"/>
                  <a:gd name="T121" fmla="*/ 0 h 845"/>
                  <a:gd name="T122" fmla="*/ 0 w 862"/>
                  <a:gd name="T123" fmla="*/ 0 h 8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45"/>
                  <a:gd name="T188" fmla="*/ 862 w 862"/>
                  <a:gd name="T189" fmla="*/ 845 h 84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45">
                    <a:moveTo>
                      <a:pt x="415" y="0"/>
                    </a:moveTo>
                    <a:lnTo>
                      <a:pt x="434" y="0"/>
                    </a:lnTo>
                    <a:lnTo>
                      <a:pt x="452" y="0"/>
                    </a:lnTo>
                    <a:lnTo>
                      <a:pt x="470" y="1"/>
                    </a:lnTo>
                    <a:lnTo>
                      <a:pt x="489" y="3"/>
                    </a:lnTo>
                    <a:lnTo>
                      <a:pt x="507" y="7"/>
                    </a:lnTo>
                    <a:lnTo>
                      <a:pt x="526" y="11"/>
                    </a:lnTo>
                    <a:lnTo>
                      <a:pt x="545" y="16"/>
                    </a:lnTo>
                    <a:lnTo>
                      <a:pt x="564" y="22"/>
                    </a:lnTo>
                    <a:lnTo>
                      <a:pt x="582" y="28"/>
                    </a:lnTo>
                    <a:lnTo>
                      <a:pt x="600" y="36"/>
                    </a:lnTo>
                    <a:lnTo>
                      <a:pt x="618" y="45"/>
                    </a:lnTo>
                    <a:lnTo>
                      <a:pt x="636" y="53"/>
                    </a:lnTo>
                    <a:lnTo>
                      <a:pt x="653" y="63"/>
                    </a:lnTo>
                    <a:lnTo>
                      <a:pt x="670" y="73"/>
                    </a:lnTo>
                    <a:lnTo>
                      <a:pt x="687" y="84"/>
                    </a:lnTo>
                    <a:lnTo>
                      <a:pt x="702" y="97"/>
                    </a:lnTo>
                    <a:lnTo>
                      <a:pt x="718" y="109"/>
                    </a:lnTo>
                    <a:lnTo>
                      <a:pt x="733" y="122"/>
                    </a:lnTo>
                    <a:lnTo>
                      <a:pt x="748" y="136"/>
                    </a:lnTo>
                    <a:lnTo>
                      <a:pt x="762" y="151"/>
                    </a:lnTo>
                    <a:lnTo>
                      <a:pt x="774" y="166"/>
                    </a:lnTo>
                    <a:lnTo>
                      <a:pt x="787" y="181"/>
                    </a:lnTo>
                    <a:lnTo>
                      <a:pt x="798" y="197"/>
                    </a:lnTo>
                    <a:lnTo>
                      <a:pt x="809" y="213"/>
                    </a:lnTo>
                    <a:lnTo>
                      <a:pt x="819" y="231"/>
                    </a:lnTo>
                    <a:lnTo>
                      <a:pt x="828" y="248"/>
                    </a:lnTo>
                    <a:lnTo>
                      <a:pt x="837" y="265"/>
                    </a:lnTo>
                    <a:lnTo>
                      <a:pt x="843" y="284"/>
                    </a:lnTo>
                    <a:lnTo>
                      <a:pt x="849" y="303"/>
                    </a:lnTo>
                    <a:lnTo>
                      <a:pt x="854" y="322"/>
                    </a:lnTo>
                    <a:lnTo>
                      <a:pt x="858" y="340"/>
                    </a:lnTo>
                    <a:lnTo>
                      <a:pt x="861" y="360"/>
                    </a:lnTo>
                    <a:lnTo>
                      <a:pt x="862" y="380"/>
                    </a:lnTo>
                    <a:lnTo>
                      <a:pt x="862" y="400"/>
                    </a:lnTo>
                    <a:lnTo>
                      <a:pt x="862" y="420"/>
                    </a:lnTo>
                    <a:lnTo>
                      <a:pt x="862" y="441"/>
                    </a:lnTo>
                    <a:lnTo>
                      <a:pt x="859" y="463"/>
                    </a:lnTo>
                    <a:lnTo>
                      <a:pt x="857" y="483"/>
                    </a:lnTo>
                    <a:lnTo>
                      <a:pt x="854" y="504"/>
                    </a:lnTo>
                    <a:lnTo>
                      <a:pt x="849" y="525"/>
                    </a:lnTo>
                    <a:lnTo>
                      <a:pt x="844" y="546"/>
                    </a:lnTo>
                    <a:lnTo>
                      <a:pt x="838" y="566"/>
                    </a:lnTo>
                    <a:lnTo>
                      <a:pt x="832" y="587"/>
                    </a:lnTo>
                    <a:lnTo>
                      <a:pt x="823" y="607"/>
                    </a:lnTo>
                    <a:lnTo>
                      <a:pt x="814" y="627"/>
                    </a:lnTo>
                    <a:lnTo>
                      <a:pt x="804" y="647"/>
                    </a:lnTo>
                    <a:lnTo>
                      <a:pt x="794" y="666"/>
                    </a:lnTo>
                    <a:lnTo>
                      <a:pt x="782" y="685"/>
                    </a:lnTo>
                    <a:lnTo>
                      <a:pt x="769" y="702"/>
                    </a:lnTo>
                    <a:lnTo>
                      <a:pt x="756" y="719"/>
                    </a:lnTo>
                    <a:lnTo>
                      <a:pt x="741" y="735"/>
                    </a:lnTo>
                    <a:lnTo>
                      <a:pt x="725" y="751"/>
                    </a:lnTo>
                    <a:lnTo>
                      <a:pt x="708" y="765"/>
                    </a:lnTo>
                    <a:lnTo>
                      <a:pt x="690" y="778"/>
                    </a:lnTo>
                    <a:lnTo>
                      <a:pt x="671" y="791"/>
                    </a:lnTo>
                    <a:lnTo>
                      <a:pt x="651" y="802"/>
                    </a:lnTo>
                    <a:lnTo>
                      <a:pt x="628" y="812"/>
                    </a:lnTo>
                    <a:lnTo>
                      <a:pt x="606" y="822"/>
                    </a:lnTo>
                    <a:lnTo>
                      <a:pt x="582" y="830"/>
                    </a:lnTo>
                    <a:lnTo>
                      <a:pt x="557" y="836"/>
                    </a:lnTo>
                    <a:lnTo>
                      <a:pt x="531" y="840"/>
                    </a:lnTo>
                    <a:lnTo>
                      <a:pt x="504" y="843"/>
                    </a:lnTo>
                    <a:lnTo>
                      <a:pt x="475" y="845"/>
                    </a:lnTo>
                    <a:lnTo>
                      <a:pt x="445" y="845"/>
                    </a:lnTo>
                    <a:lnTo>
                      <a:pt x="414" y="843"/>
                    </a:lnTo>
                    <a:lnTo>
                      <a:pt x="385" y="840"/>
                    </a:lnTo>
                    <a:lnTo>
                      <a:pt x="356" y="835"/>
                    </a:lnTo>
                    <a:lnTo>
                      <a:pt x="330" y="828"/>
                    </a:lnTo>
                    <a:lnTo>
                      <a:pt x="304" y="821"/>
                    </a:lnTo>
                    <a:lnTo>
                      <a:pt x="280" y="812"/>
                    </a:lnTo>
                    <a:lnTo>
                      <a:pt x="257" y="802"/>
                    </a:lnTo>
                    <a:lnTo>
                      <a:pt x="234" y="791"/>
                    </a:lnTo>
                    <a:lnTo>
                      <a:pt x="214" y="780"/>
                    </a:lnTo>
                    <a:lnTo>
                      <a:pt x="194" y="766"/>
                    </a:lnTo>
                    <a:lnTo>
                      <a:pt x="175" y="752"/>
                    </a:lnTo>
                    <a:lnTo>
                      <a:pt x="158" y="739"/>
                    </a:lnTo>
                    <a:lnTo>
                      <a:pt x="142" y="724"/>
                    </a:lnTo>
                    <a:lnTo>
                      <a:pt x="127" y="707"/>
                    </a:lnTo>
                    <a:lnTo>
                      <a:pt x="112" y="691"/>
                    </a:lnTo>
                    <a:lnTo>
                      <a:pt x="98" y="675"/>
                    </a:lnTo>
                    <a:lnTo>
                      <a:pt x="86" y="659"/>
                    </a:lnTo>
                    <a:lnTo>
                      <a:pt x="74" y="641"/>
                    </a:lnTo>
                    <a:lnTo>
                      <a:pt x="64" y="625"/>
                    </a:lnTo>
                    <a:lnTo>
                      <a:pt x="54" y="607"/>
                    </a:lnTo>
                    <a:lnTo>
                      <a:pt x="46" y="591"/>
                    </a:lnTo>
                    <a:lnTo>
                      <a:pt x="38" y="574"/>
                    </a:lnTo>
                    <a:lnTo>
                      <a:pt x="31" y="558"/>
                    </a:lnTo>
                    <a:lnTo>
                      <a:pt x="24" y="541"/>
                    </a:lnTo>
                    <a:lnTo>
                      <a:pt x="14" y="510"/>
                    </a:lnTo>
                    <a:lnTo>
                      <a:pt x="7" y="481"/>
                    </a:lnTo>
                    <a:lnTo>
                      <a:pt x="2" y="456"/>
                    </a:lnTo>
                    <a:lnTo>
                      <a:pt x="1" y="435"/>
                    </a:lnTo>
                    <a:lnTo>
                      <a:pt x="0" y="418"/>
                    </a:lnTo>
                    <a:lnTo>
                      <a:pt x="1" y="400"/>
                    </a:lnTo>
                    <a:lnTo>
                      <a:pt x="2" y="382"/>
                    </a:lnTo>
                    <a:lnTo>
                      <a:pt x="3" y="364"/>
                    </a:lnTo>
                    <a:lnTo>
                      <a:pt x="7" y="345"/>
                    </a:lnTo>
                    <a:lnTo>
                      <a:pt x="11" y="328"/>
                    </a:lnTo>
                    <a:lnTo>
                      <a:pt x="16" y="309"/>
                    </a:lnTo>
                    <a:lnTo>
                      <a:pt x="21" y="290"/>
                    </a:lnTo>
                    <a:lnTo>
                      <a:pt x="27" y="273"/>
                    </a:lnTo>
                    <a:lnTo>
                      <a:pt x="34" y="254"/>
                    </a:lnTo>
                    <a:lnTo>
                      <a:pt x="43" y="237"/>
                    </a:lnTo>
                    <a:lnTo>
                      <a:pt x="52" y="219"/>
                    </a:lnTo>
                    <a:lnTo>
                      <a:pt x="62" y="202"/>
                    </a:lnTo>
                    <a:lnTo>
                      <a:pt x="73" y="186"/>
                    </a:lnTo>
                    <a:lnTo>
                      <a:pt x="84" y="168"/>
                    </a:lnTo>
                    <a:lnTo>
                      <a:pt x="97" y="152"/>
                    </a:lnTo>
                    <a:lnTo>
                      <a:pt x="111" y="137"/>
                    </a:lnTo>
                    <a:lnTo>
                      <a:pt x="124" y="122"/>
                    </a:lnTo>
                    <a:lnTo>
                      <a:pt x="139" y="107"/>
                    </a:lnTo>
                    <a:lnTo>
                      <a:pt x="155" y="93"/>
                    </a:lnTo>
                    <a:lnTo>
                      <a:pt x="173" y="81"/>
                    </a:lnTo>
                    <a:lnTo>
                      <a:pt x="190" y="68"/>
                    </a:lnTo>
                    <a:lnTo>
                      <a:pt x="209" y="57"/>
                    </a:lnTo>
                    <a:lnTo>
                      <a:pt x="228" y="46"/>
                    </a:lnTo>
                    <a:lnTo>
                      <a:pt x="249" y="37"/>
                    </a:lnTo>
                    <a:lnTo>
                      <a:pt x="270" y="28"/>
                    </a:lnTo>
                    <a:lnTo>
                      <a:pt x="292" y="21"/>
                    </a:lnTo>
                    <a:lnTo>
                      <a:pt x="315" y="13"/>
                    </a:lnTo>
                    <a:lnTo>
                      <a:pt x="339" y="8"/>
                    </a:lnTo>
                    <a:lnTo>
                      <a:pt x="364" y="5"/>
                    </a:lnTo>
                    <a:lnTo>
                      <a:pt x="389" y="1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8" name="Freeform 390"/>
              <p:cNvSpPr>
                <a:spLocks/>
              </p:cNvSpPr>
              <p:nvPr/>
            </p:nvSpPr>
            <p:spPr bwMode="auto">
              <a:xfrm>
                <a:off x="3306" y="2350"/>
                <a:ext cx="147" cy="144"/>
              </a:xfrm>
              <a:custGeom>
                <a:avLst/>
                <a:gdLst>
                  <a:gd name="T0" fmla="*/ 0 w 738"/>
                  <a:gd name="T1" fmla="*/ 0 h 721"/>
                  <a:gd name="T2" fmla="*/ 0 w 738"/>
                  <a:gd name="T3" fmla="*/ 0 h 721"/>
                  <a:gd name="T4" fmla="*/ 0 w 738"/>
                  <a:gd name="T5" fmla="*/ 0 h 721"/>
                  <a:gd name="T6" fmla="*/ 0 w 738"/>
                  <a:gd name="T7" fmla="*/ 0 h 721"/>
                  <a:gd name="T8" fmla="*/ 0 w 738"/>
                  <a:gd name="T9" fmla="*/ 0 h 721"/>
                  <a:gd name="T10" fmla="*/ 0 w 738"/>
                  <a:gd name="T11" fmla="*/ 0 h 721"/>
                  <a:gd name="T12" fmla="*/ 0 w 738"/>
                  <a:gd name="T13" fmla="*/ 0 h 721"/>
                  <a:gd name="T14" fmla="*/ 0 w 738"/>
                  <a:gd name="T15" fmla="*/ 0 h 721"/>
                  <a:gd name="T16" fmla="*/ 0 w 738"/>
                  <a:gd name="T17" fmla="*/ 0 h 721"/>
                  <a:gd name="T18" fmla="*/ 0 w 738"/>
                  <a:gd name="T19" fmla="*/ 0 h 721"/>
                  <a:gd name="T20" fmla="*/ 0 w 738"/>
                  <a:gd name="T21" fmla="*/ 0 h 721"/>
                  <a:gd name="T22" fmla="*/ 0 w 738"/>
                  <a:gd name="T23" fmla="*/ 0 h 721"/>
                  <a:gd name="T24" fmla="*/ 0 w 738"/>
                  <a:gd name="T25" fmla="*/ 0 h 721"/>
                  <a:gd name="T26" fmla="*/ 0 w 738"/>
                  <a:gd name="T27" fmla="*/ 0 h 721"/>
                  <a:gd name="T28" fmla="*/ 0 w 738"/>
                  <a:gd name="T29" fmla="*/ 0 h 721"/>
                  <a:gd name="T30" fmla="*/ 0 w 738"/>
                  <a:gd name="T31" fmla="*/ 0 h 721"/>
                  <a:gd name="T32" fmla="*/ 0 w 738"/>
                  <a:gd name="T33" fmla="*/ 0 h 721"/>
                  <a:gd name="T34" fmla="*/ 0 w 738"/>
                  <a:gd name="T35" fmla="*/ 0 h 721"/>
                  <a:gd name="T36" fmla="*/ 0 w 738"/>
                  <a:gd name="T37" fmla="*/ 0 h 721"/>
                  <a:gd name="T38" fmla="*/ 0 w 738"/>
                  <a:gd name="T39" fmla="*/ 0 h 721"/>
                  <a:gd name="T40" fmla="*/ 0 w 738"/>
                  <a:gd name="T41" fmla="*/ 0 h 721"/>
                  <a:gd name="T42" fmla="*/ 0 w 738"/>
                  <a:gd name="T43" fmla="*/ 0 h 721"/>
                  <a:gd name="T44" fmla="*/ 0 w 738"/>
                  <a:gd name="T45" fmla="*/ 0 h 721"/>
                  <a:gd name="T46" fmla="*/ 0 w 738"/>
                  <a:gd name="T47" fmla="*/ 0 h 721"/>
                  <a:gd name="T48" fmla="*/ 0 w 738"/>
                  <a:gd name="T49" fmla="*/ 0 h 721"/>
                  <a:gd name="T50" fmla="*/ 0 w 738"/>
                  <a:gd name="T51" fmla="*/ 0 h 721"/>
                  <a:gd name="T52" fmla="*/ 0 w 738"/>
                  <a:gd name="T53" fmla="*/ 0 h 721"/>
                  <a:gd name="T54" fmla="*/ 0 w 738"/>
                  <a:gd name="T55" fmla="*/ 0 h 721"/>
                  <a:gd name="T56" fmla="*/ 0 w 738"/>
                  <a:gd name="T57" fmla="*/ 0 h 721"/>
                  <a:gd name="T58" fmla="*/ 0 w 738"/>
                  <a:gd name="T59" fmla="*/ 0 h 721"/>
                  <a:gd name="T60" fmla="*/ 0 w 738"/>
                  <a:gd name="T61" fmla="*/ 0 h 721"/>
                  <a:gd name="T62" fmla="*/ 0 w 738"/>
                  <a:gd name="T63" fmla="*/ 0 h 721"/>
                  <a:gd name="T64" fmla="*/ 0 w 738"/>
                  <a:gd name="T65" fmla="*/ 0 h 721"/>
                  <a:gd name="T66" fmla="*/ 0 w 738"/>
                  <a:gd name="T67" fmla="*/ 0 h 721"/>
                  <a:gd name="T68" fmla="*/ 0 w 738"/>
                  <a:gd name="T69" fmla="*/ 0 h 721"/>
                  <a:gd name="T70" fmla="*/ 0 w 738"/>
                  <a:gd name="T71" fmla="*/ 0 h 721"/>
                  <a:gd name="T72" fmla="*/ 0 w 738"/>
                  <a:gd name="T73" fmla="*/ 0 h 721"/>
                  <a:gd name="T74" fmla="*/ 0 w 738"/>
                  <a:gd name="T75" fmla="*/ 0 h 721"/>
                  <a:gd name="T76" fmla="*/ 0 w 738"/>
                  <a:gd name="T77" fmla="*/ 0 h 721"/>
                  <a:gd name="T78" fmla="*/ 0 w 738"/>
                  <a:gd name="T79" fmla="*/ 0 h 721"/>
                  <a:gd name="T80" fmla="*/ 0 w 738"/>
                  <a:gd name="T81" fmla="*/ 0 h 721"/>
                  <a:gd name="T82" fmla="*/ 0 w 738"/>
                  <a:gd name="T83" fmla="*/ 0 h 721"/>
                  <a:gd name="T84" fmla="*/ 0 w 738"/>
                  <a:gd name="T85" fmla="*/ 0 h 721"/>
                  <a:gd name="T86" fmla="*/ 0 w 738"/>
                  <a:gd name="T87" fmla="*/ 0 h 721"/>
                  <a:gd name="T88" fmla="*/ 0 w 738"/>
                  <a:gd name="T89" fmla="*/ 0 h 721"/>
                  <a:gd name="T90" fmla="*/ 0 w 738"/>
                  <a:gd name="T91" fmla="*/ 0 h 721"/>
                  <a:gd name="T92" fmla="*/ 0 w 738"/>
                  <a:gd name="T93" fmla="*/ 0 h 721"/>
                  <a:gd name="T94" fmla="*/ 0 w 738"/>
                  <a:gd name="T95" fmla="*/ 0 h 721"/>
                  <a:gd name="T96" fmla="*/ 0 w 738"/>
                  <a:gd name="T97" fmla="*/ 0 h 721"/>
                  <a:gd name="T98" fmla="*/ 0 w 738"/>
                  <a:gd name="T99" fmla="*/ 0 h 721"/>
                  <a:gd name="T100" fmla="*/ 0 w 738"/>
                  <a:gd name="T101" fmla="*/ 0 h 721"/>
                  <a:gd name="T102" fmla="*/ 0 w 738"/>
                  <a:gd name="T103" fmla="*/ 0 h 721"/>
                  <a:gd name="T104" fmla="*/ 0 w 738"/>
                  <a:gd name="T105" fmla="*/ 0 h 721"/>
                  <a:gd name="T106" fmla="*/ 0 w 738"/>
                  <a:gd name="T107" fmla="*/ 0 h 721"/>
                  <a:gd name="T108" fmla="*/ 0 w 738"/>
                  <a:gd name="T109" fmla="*/ 0 h 721"/>
                  <a:gd name="T110" fmla="*/ 0 w 738"/>
                  <a:gd name="T111" fmla="*/ 0 h 721"/>
                  <a:gd name="T112" fmla="*/ 0 w 738"/>
                  <a:gd name="T113" fmla="*/ 0 h 721"/>
                  <a:gd name="T114" fmla="*/ 0 w 738"/>
                  <a:gd name="T115" fmla="*/ 0 h 721"/>
                  <a:gd name="T116" fmla="*/ 0 w 738"/>
                  <a:gd name="T117" fmla="*/ 0 h 721"/>
                  <a:gd name="T118" fmla="*/ 0 w 738"/>
                  <a:gd name="T119" fmla="*/ 0 h 721"/>
                  <a:gd name="T120" fmla="*/ 0 w 738"/>
                  <a:gd name="T121" fmla="*/ 0 h 7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8"/>
                  <a:gd name="T184" fmla="*/ 0 h 721"/>
                  <a:gd name="T185" fmla="*/ 738 w 738"/>
                  <a:gd name="T186" fmla="*/ 721 h 72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8" h="721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0"/>
                    </a:lnTo>
                    <a:lnTo>
                      <a:pt x="403" y="1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8"/>
                    </a:lnTo>
                    <a:lnTo>
                      <a:pt x="467" y="13"/>
                    </a:lnTo>
                    <a:lnTo>
                      <a:pt x="482" y="18"/>
                    </a:lnTo>
                    <a:lnTo>
                      <a:pt x="498" y="23"/>
                    </a:lnTo>
                    <a:lnTo>
                      <a:pt x="513" y="31"/>
                    </a:lnTo>
                    <a:lnTo>
                      <a:pt x="529" y="37"/>
                    </a:lnTo>
                    <a:lnTo>
                      <a:pt x="544" y="46"/>
                    </a:lnTo>
                    <a:lnTo>
                      <a:pt x="559" y="53"/>
                    </a:lnTo>
                    <a:lnTo>
                      <a:pt x="574" y="62"/>
                    </a:lnTo>
                    <a:lnTo>
                      <a:pt x="588" y="72"/>
                    </a:lnTo>
                    <a:lnTo>
                      <a:pt x="602" y="82"/>
                    </a:lnTo>
                    <a:lnTo>
                      <a:pt x="616" y="93"/>
                    </a:lnTo>
                    <a:lnTo>
                      <a:pt x="628" y="104"/>
                    </a:lnTo>
                    <a:lnTo>
                      <a:pt x="641" y="116"/>
                    </a:lnTo>
                    <a:lnTo>
                      <a:pt x="653" y="128"/>
                    </a:lnTo>
                    <a:lnTo>
                      <a:pt x="664" y="141"/>
                    </a:lnTo>
                    <a:lnTo>
                      <a:pt x="674" y="154"/>
                    </a:lnTo>
                    <a:lnTo>
                      <a:pt x="684" y="168"/>
                    </a:lnTo>
                    <a:lnTo>
                      <a:pt x="694" y="182"/>
                    </a:lnTo>
                    <a:lnTo>
                      <a:pt x="703" y="196"/>
                    </a:lnTo>
                    <a:lnTo>
                      <a:pt x="710" y="211"/>
                    </a:lnTo>
                    <a:lnTo>
                      <a:pt x="717" y="225"/>
                    </a:lnTo>
                    <a:lnTo>
                      <a:pt x="723" y="242"/>
                    </a:lnTo>
                    <a:lnTo>
                      <a:pt x="728" y="257"/>
                    </a:lnTo>
                    <a:lnTo>
                      <a:pt x="732" y="273"/>
                    </a:lnTo>
                    <a:lnTo>
                      <a:pt x="735" y="289"/>
                    </a:lnTo>
                    <a:lnTo>
                      <a:pt x="737" y="305"/>
                    </a:lnTo>
                    <a:lnTo>
                      <a:pt x="738" y="323"/>
                    </a:lnTo>
                    <a:lnTo>
                      <a:pt x="738" y="340"/>
                    </a:lnTo>
                    <a:lnTo>
                      <a:pt x="738" y="358"/>
                    </a:lnTo>
                    <a:lnTo>
                      <a:pt x="737" y="375"/>
                    </a:lnTo>
                    <a:lnTo>
                      <a:pt x="735" y="394"/>
                    </a:lnTo>
                    <a:lnTo>
                      <a:pt x="733" y="411"/>
                    </a:lnTo>
                    <a:lnTo>
                      <a:pt x="729" y="430"/>
                    </a:lnTo>
                    <a:lnTo>
                      <a:pt x="725" y="448"/>
                    </a:lnTo>
                    <a:lnTo>
                      <a:pt x="720" y="466"/>
                    </a:lnTo>
                    <a:lnTo>
                      <a:pt x="715" y="484"/>
                    </a:lnTo>
                    <a:lnTo>
                      <a:pt x="709" y="501"/>
                    </a:lnTo>
                    <a:lnTo>
                      <a:pt x="703" y="519"/>
                    </a:lnTo>
                    <a:lnTo>
                      <a:pt x="694" y="536"/>
                    </a:lnTo>
                    <a:lnTo>
                      <a:pt x="685" y="554"/>
                    </a:lnTo>
                    <a:lnTo>
                      <a:pt x="677" y="570"/>
                    </a:lnTo>
                    <a:lnTo>
                      <a:pt x="667" y="586"/>
                    </a:lnTo>
                    <a:lnTo>
                      <a:pt x="656" y="601"/>
                    </a:lnTo>
                    <a:lnTo>
                      <a:pt x="643" y="616"/>
                    </a:lnTo>
                    <a:lnTo>
                      <a:pt x="631" y="630"/>
                    </a:lnTo>
                    <a:lnTo>
                      <a:pt x="617" y="644"/>
                    </a:lnTo>
                    <a:lnTo>
                      <a:pt x="602" y="656"/>
                    </a:lnTo>
                    <a:lnTo>
                      <a:pt x="587" y="667"/>
                    </a:lnTo>
                    <a:lnTo>
                      <a:pt x="571" y="677"/>
                    </a:lnTo>
                    <a:lnTo>
                      <a:pt x="553" y="687"/>
                    </a:lnTo>
                    <a:lnTo>
                      <a:pt x="536" y="696"/>
                    </a:lnTo>
                    <a:lnTo>
                      <a:pt x="516" y="704"/>
                    </a:lnTo>
                    <a:lnTo>
                      <a:pt x="496" y="710"/>
                    </a:lnTo>
                    <a:lnTo>
                      <a:pt x="475" y="715"/>
                    </a:lnTo>
                    <a:lnTo>
                      <a:pt x="453" y="718"/>
                    </a:lnTo>
                    <a:lnTo>
                      <a:pt x="430" y="721"/>
                    </a:lnTo>
                    <a:lnTo>
                      <a:pt x="406" y="721"/>
                    </a:lnTo>
                    <a:lnTo>
                      <a:pt x="381" y="721"/>
                    </a:lnTo>
                    <a:lnTo>
                      <a:pt x="355" y="718"/>
                    </a:lnTo>
                    <a:lnTo>
                      <a:pt x="330" y="716"/>
                    </a:lnTo>
                    <a:lnTo>
                      <a:pt x="306" y="711"/>
                    </a:lnTo>
                    <a:lnTo>
                      <a:pt x="282" y="705"/>
                    </a:lnTo>
                    <a:lnTo>
                      <a:pt x="261" y="699"/>
                    </a:lnTo>
                    <a:lnTo>
                      <a:pt x="240" y="691"/>
                    </a:lnTo>
                    <a:lnTo>
                      <a:pt x="220" y="682"/>
                    </a:lnTo>
                    <a:lnTo>
                      <a:pt x="201" y="672"/>
                    </a:lnTo>
                    <a:lnTo>
                      <a:pt x="184" y="662"/>
                    </a:lnTo>
                    <a:lnTo>
                      <a:pt x="166" y="651"/>
                    </a:lnTo>
                    <a:lnTo>
                      <a:pt x="151" y="640"/>
                    </a:lnTo>
                    <a:lnTo>
                      <a:pt x="136" y="627"/>
                    </a:lnTo>
                    <a:lnTo>
                      <a:pt x="121" y="614"/>
                    </a:lnTo>
                    <a:lnTo>
                      <a:pt x="109" y="601"/>
                    </a:lnTo>
                    <a:lnTo>
                      <a:pt x="96" y="587"/>
                    </a:lnTo>
                    <a:lnTo>
                      <a:pt x="85" y="574"/>
                    </a:lnTo>
                    <a:lnTo>
                      <a:pt x="74" y="559"/>
                    </a:lnTo>
                    <a:lnTo>
                      <a:pt x="65" y="545"/>
                    </a:lnTo>
                    <a:lnTo>
                      <a:pt x="55" y="531"/>
                    </a:lnTo>
                    <a:lnTo>
                      <a:pt x="48" y="516"/>
                    </a:lnTo>
                    <a:lnTo>
                      <a:pt x="33" y="488"/>
                    </a:lnTo>
                    <a:lnTo>
                      <a:pt x="22" y="460"/>
                    </a:lnTo>
                    <a:lnTo>
                      <a:pt x="13" y="434"/>
                    </a:lnTo>
                    <a:lnTo>
                      <a:pt x="7" y="410"/>
                    </a:lnTo>
                    <a:lnTo>
                      <a:pt x="3" y="389"/>
                    </a:lnTo>
                    <a:lnTo>
                      <a:pt x="0" y="370"/>
                    </a:lnTo>
                    <a:lnTo>
                      <a:pt x="0" y="355"/>
                    </a:lnTo>
                    <a:lnTo>
                      <a:pt x="0" y="340"/>
                    </a:lnTo>
                    <a:lnTo>
                      <a:pt x="2" y="324"/>
                    </a:lnTo>
                    <a:lnTo>
                      <a:pt x="3" y="309"/>
                    </a:lnTo>
                    <a:lnTo>
                      <a:pt x="5" y="294"/>
                    </a:lnTo>
                    <a:lnTo>
                      <a:pt x="9" y="278"/>
                    </a:lnTo>
                    <a:lnTo>
                      <a:pt x="13" y="263"/>
                    </a:lnTo>
                    <a:lnTo>
                      <a:pt x="18" y="247"/>
                    </a:lnTo>
                    <a:lnTo>
                      <a:pt x="23" y="232"/>
                    </a:lnTo>
                    <a:lnTo>
                      <a:pt x="29" y="216"/>
                    </a:lnTo>
                    <a:lnTo>
                      <a:pt x="35" y="201"/>
                    </a:lnTo>
                    <a:lnTo>
                      <a:pt x="44" y="186"/>
                    </a:lnTo>
                    <a:lnTo>
                      <a:pt x="52" y="172"/>
                    </a:lnTo>
                    <a:lnTo>
                      <a:pt x="62" y="157"/>
                    </a:lnTo>
                    <a:lnTo>
                      <a:pt x="72" y="143"/>
                    </a:lnTo>
                    <a:lnTo>
                      <a:pt x="82" y="129"/>
                    </a:lnTo>
                    <a:lnTo>
                      <a:pt x="94" y="116"/>
                    </a:lnTo>
                    <a:lnTo>
                      <a:pt x="105" y="103"/>
                    </a:lnTo>
                    <a:lnTo>
                      <a:pt x="119" y="91"/>
                    </a:lnTo>
                    <a:lnTo>
                      <a:pt x="133" y="79"/>
                    </a:lnTo>
                    <a:lnTo>
                      <a:pt x="148" y="68"/>
                    </a:lnTo>
                    <a:lnTo>
                      <a:pt x="163" y="58"/>
                    </a:lnTo>
                    <a:lnTo>
                      <a:pt x="179" y="48"/>
                    </a:lnTo>
                    <a:lnTo>
                      <a:pt x="195" y="40"/>
                    </a:lnTo>
                    <a:lnTo>
                      <a:pt x="213" y="31"/>
                    </a:lnTo>
                    <a:lnTo>
                      <a:pt x="231" y="23"/>
                    </a:lnTo>
                    <a:lnTo>
                      <a:pt x="250" y="17"/>
                    </a:lnTo>
                    <a:lnTo>
                      <a:pt x="270" y="12"/>
                    </a:lnTo>
                    <a:lnTo>
                      <a:pt x="290" y="7"/>
                    </a:lnTo>
                    <a:lnTo>
                      <a:pt x="311" y="3"/>
                    </a:lnTo>
                    <a:lnTo>
                      <a:pt x="334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9" name="Freeform 391"/>
              <p:cNvSpPr>
                <a:spLocks/>
              </p:cNvSpPr>
              <p:nvPr/>
            </p:nvSpPr>
            <p:spPr bwMode="auto">
              <a:xfrm>
                <a:off x="3321" y="2356"/>
                <a:ext cx="121" cy="119"/>
              </a:xfrm>
              <a:custGeom>
                <a:avLst/>
                <a:gdLst>
                  <a:gd name="T0" fmla="*/ 0 w 605"/>
                  <a:gd name="T1" fmla="*/ 0 h 597"/>
                  <a:gd name="T2" fmla="*/ 0 w 605"/>
                  <a:gd name="T3" fmla="*/ 0 h 597"/>
                  <a:gd name="T4" fmla="*/ 0 w 605"/>
                  <a:gd name="T5" fmla="*/ 0 h 597"/>
                  <a:gd name="T6" fmla="*/ 0 w 605"/>
                  <a:gd name="T7" fmla="*/ 0 h 597"/>
                  <a:gd name="T8" fmla="*/ 0 w 605"/>
                  <a:gd name="T9" fmla="*/ 0 h 597"/>
                  <a:gd name="T10" fmla="*/ 0 w 605"/>
                  <a:gd name="T11" fmla="*/ 0 h 597"/>
                  <a:gd name="T12" fmla="*/ 0 w 605"/>
                  <a:gd name="T13" fmla="*/ 0 h 597"/>
                  <a:gd name="T14" fmla="*/ 0 w 605"/>
                  <a:gd name="T15" fmla="*/ 0 h 597"/>
                  <a:gd name="T16" fmla="*/ 0 w 605"/>
                  <a:gd name="T17" fmla="*/ 0 h 597"/>
                  <a:gd name="T18" fmla="*/ 0 w 605"/>
                  <a:gd name="T19" fmla="*/ 0 h 597"/>
                  <a:gd name="T20" fmla="*/ 0 w 605"/>
                  <a:gd name="T21" fmla="*/ 0 h 597"/>
                  <a:gd name="T22" fmla="*/ 0 w 605"/>
                  <a:gd name="T23" fmla="*/ 0 h 597"/>
                  <a:gd name="T24" fmla="*/ 0 w 605"/>
                  <a:gd name="T25" fmla="*/ 0 h 597"/>
                  <a:gd name="T26" fmla="*/ 0 w 605"/>
                  <a:gd name="T27" fmla="*/ 0 h 597"/>
                  <a:gd name="T28" fmla="*/ 0 w 605"/>
                  <a:gd name="T29" fmla="*/ 0 h 597"/>
                  <a:gd name="T30" fmla="*/ 0 w 605"/>
                  <a:gd name="T31" fmla="*/ 0 h 597"/>
                  <a:gd name="T32" fmla="*/ 0 w 605"/>
                  <a:gd name="T33" fmla="*/ 0 h 597"/>
                  <a:gd name="T34" fmla="*/ 0 w 605"/>
                  <a:gd name="T35" fmla="*/ 0 h 597"/>
                  <a:gd name="T36" fmla="*/ 0 w 605"/>
                  <a:gd name="T37" fmla="*/ 0 h 597"/>
                  <a:gd name="T38" fmla="*/ 0 w 605"/>
                  <a:gd name="T39" fmla="*/ 0 h 597"/>
                  <a:gd name="T40" fmla="*/ 0 w 605"/>
                  <a:gd name="T41" fmla="*/ 0 h 597"/>
                  <a:gd name="T42" fmla="*/ 0 w 605"/>
                  <a:gd name="T43" fmla="*/ 0 h 597"/>
                  <a:gd name="T44" fmla="*/ 0 w 605"/>
                  <a:gd name="T45" fmla="*/ 0 h 597"/>
                  <a:gd name="T46" fmla="*/ 0 w 605"/>
                  <a:gd name="T47" fmla="*/ 0 h 597"/>
                  <a:gd name="T48" fmla="*/ 0 w 605"/>
                  <a:gd name="T49" fmla="*/ 0 h 597"/>
                  <a:gd name="T50" fmla="*/ 0 w 605"/>
                  <a:gd name="T51" fmla="*/ 0 h 597"/>
                  <a:gd name="T52" fmla="*/ 0 w 605"/>
                  <a:gd name="T53" fmla="*/ 0 h 597"/>
                  <a:gd name="T54" fmla="*/ 0 w 605"/>
                  <a:gd name="T55" fmla="*/ 0 h 597"/>
                  <a:gd name="T56" fmla="*/ 0 w 605"/>
                  <a:gd name="T57" fmla="*/ 0 h 597"/>
                  <a:gd name="T58" fmla="*/ 0 w 605"/>
                  <a:gd name="T59" fmla="*/ 0 h 597"/>
                  <a:gd name="T60" fmla="*/ 0 w 605"/>
                  <a:gd name="T61" fmla="*/ 0 h 597"/>
                  <a:gd name="T62" fmla="*/ 0 w 605"/>
                  <a:gd name="T63" fmla="*/ 0 h 597"/>
                  <a:gd name="T64" fmla="*/ 0 w 605"/>
                  <a:gd name="T65" fmla="*/ 0 h 597"/>
                  <a:gd name="T66" fmla="*/ 0 w 605"/>
                  <a:gd name="T67" fmla="*/ 0 h 597"/>
                  <a:gd name="T68" fmla="*/ 0 w 605"/>
                  <a:gd name="T69" fmla="*/ 0 h 597"/>
                  <a:gd name="T70" fmla="*/ 0 w 605"/>
                  <a:gd name="T71" fmla="*/ 0 h 597"/>
                  <a:gd name="T72" fmla="*/ 0 w 605"/>
                  <a:gd name="T73" fmla="*/ 0 h 597"/>
                  <a:gd name="T74" fmla="*/ 0 w 605"/>
                  <a:gd name="T75" fmla="*/ 0 h 597"/>
                  <a:gd name="T76" fmla="*/ 0 w 605"/>
                  <a:gd name="T77" fmla="*/ 0 h 597"/>
                  <a:gd name="T78" fmla="*/ 0 w 605"/>
                  <a:gd name="T79" fmla="*/ 0 h 597"/>
                  <a:gd name="T80" fmla="*/ 0 w 605"/>
                  <a:gd name="T81" fmla="*/ 0 h 597"/>
                  <a:gd name="T82" fmla="*/ 0 w 605"/>
                  <a:gd name="T83" fmla="*/ 0 h 597"/>
                  <a:gd name="T84" fmla="*/ 0 w 605"/>
                  <a:gd name="T85" fmla="*/ 0 h 597"/>
                  <a:gd name="T86" fmla="*/ 0 w 605"/>
                  <a:gd name="T87" fmla="*/ 0 h 597"/>
                  <a:gd name="T88" fmla="*/ 0 w 605"/>
                  <a:gd name="T89" fmla="*/ 0 h 597"/>
                  <a:gd name="T90" fmla="*/ 0 w 605"/>
                  <a:gd name="T91" fmla="*/ 0 h 597"/>
                  <a:gd name="T92" fmla="*/ 0 w 605"/>
                  <a:gd name="T93" fmla="*/ 0 h 597"/>
                  <a:gd name="T94" fmla="*/ 0 w 605"/>
                  <a:gd name="T95" fmla="*/ 0 h 597"/>
                  <a:gd name="T96" fmla="*/ 0 w 605"/>
                  <a:gd name="T97" fmla="*/ 0 h 597"/>
                  <a:gd name="T98" fmla="*/ 0 w 605"/>
                  <a:gd name="T99" fmla="*/ 0 h 597"/>
                  <a:gd name="T100" fmla="*/ 0 w 605"/>
                  <a:gd name="T101" fmla="*/ 0 h 597"/>
                  <a:gd name="T102" fmla="*/ 0 w 605"/>
                  <a:gd name="T103" fmla="*/ 0 h 597"/>
                  <a:gd name="T104" fmla="*/ 0 w 605"/>
                  <a:gd name="T105" fmla="*/ 0 h 5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5"/>
                  <a:gd name="T160" fmla="*/ 0 h 597"/>
                  <a:gd name="T161" fmla="*/ 605 w 605"/>
                  <a:gd name="T162" fmla="*/ 597 h 5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5" h="597">
                    <a:moveTo>
                      <a:pt x="292" y="0"/>
                    </a:moveTo>
                    <a:lnTo>
                      <a:pt x="306" y="0"/>
                    </a:lnTo>
                    <a:lnTo>
                      <a:pt x="318" y="0"/>
                    </a:lnTo>
                    <a:lnTo>
                      <a:pt x="332" y="1"/>
                    </a:lnTo>
                    <a:lnTo>
                      <a:pt x="344" y="2"/>
                    </a:lnTo>
                    <a:lnTo>
                      <a:pt x="372" y="8"/>
                    </a:lnTo>
                    <a:lnTo>
                      <a:pt x="398" y="16"/>
                    </a:lnTo>
                    <a:lnTo>
                      <a:pt x="424" y="26"/>
                    </a:lnTo>
                    <a:lnTo>
                      <a:pt x="449" y="38"/>
                    </a:lnTo>
                    <a:lnTo>
                      <a:pt x="473" y="52"/>
                    </a:lnTo>
                    <a:lnTo>
                      <a:pt x="495" y="68"/>
                    </a:lnTo>
                    <a:lnTo>
                      <a:pt x="518" y="86"/>
                    </a:lnTo>
                    <a:lnTo>
                      <a:pt x="537" y="104"/>
                    </a:lnTo>
                    <a:lnTo>
                      <a:pt x="547" y="116"/>
                    </a:lnTo>
                    <a:lnTo>
                      <a:pt x="555" y="126"/>
                    </a:lnTo>
                    <a:lnTo>
                      <a:pt x="563" y="137"/>
                    </a:lnTo>
                    <a:lnTo>
                      <a:pt x="570" y="148"/>
                    </a:lnTo>
                    <a:lnTo>
                      <a:pt x="577" y="161"/>
                    </a:lnTo>
                    <a:lnTo>
                      <a:pt x="583" y="173"/>
                    </a:lnTo>
                    <a:lnTo>
                      <a:pt x="588" y="184"/>
                    </a:lnTo>
                    <a:lnTo>
                      <a:pt x="593" y="198"/>
                    </a:lnTo>
                    <a:lnTo>
                      <a:pt x="596" y="210"/>
                    </a:lnTo>
                    <a:lnTo>
                      <a:pt x="600" y="224"/>
                    </a:lnTo>
                    <a:lnTo>
                      <a:pt x="601" y="238"/>
                    </a:lnTo>
                    <a:lnTo>
                      <a:pt x="604" y="252"/>
                    </a:lnTo>
                    <a:lnTo>
                      <a:pt x="605" y="279"/>
                    </a:lnTo>
                    <a:lnTo>
                      <a:pt x="604" y="309"/>
                    </a:lnTo>
                    <a:lnTo>
                      <a:pt x="600" y="339"/>
                    </a:lnTo>
                    <a:lnTo>
                      <a:pt x="595" y="370"/>
                    </a:lnTo>
                    <a:lnTo>
                      <a:pt x="590" y="385"/>
                    </a:lnTo>
                    <a:lnTo>
                      <a:pt x="586" y="400"/>
                    </a:lnTo>
                    <a:lnTo>
                      <a:pt x="582" y="415"/>
                    </a:lnTo>
                    <a:lnTo>
                      <a:pt x="575" y="430"/>
                    </a:lnTo>
                    <a:lnTo>
                      <a:pt x="569" y="444"/>
                    </a:lnTo>
                    <a:lnTo>
                      <a:pt x="562" y="459"/>
                    </a:lnTo>
                    <a:lnTo>
                      <a:pt x="553" y="473"/>
                    </a:lnTo>
                    <a:lnTo>
                      <a:pt x="545" y="485"/>
                    </a:lnTo>
                    <a:lnTo>
                      <a:pt x="535" y="498"/>
                    </a:lnTo>
                    <a:lnTo>
                      <a:pt x="525" y="510"/>
                    </a:lnTo>
                    <a:lnTo>
                      <a:pt x="515" y="522"/>
                    </a:lnTo>
                    <a:lnTo>
                      <a:pt x="504" y="534"/>
                    </a:lnTo>
                    <a:lnTo>
                      <a:pt x="492" y="544"/>
                    </a:lnTo>
                    <a:lnTo>
                      <a:pt x="479" y="554"/>
                    </a:lnTo>
                    <a:lnTo>
                      <a:pt x="465" y="562"/>
                    </a:lnTo>
                    <a:lnTo>
                      <a:pt x="452" y="570"/>
                    </a:lnTo>
                    <a:lnTo>
                      <a:pt x="437" y="577"/>
                    </a:lnTo>
                    <a:lnTo>
                      <a:pt x="421" y="584"/>
                    </a:lnTo>
                    <a:lnTo>
                      <a:pt x="404" y="589"/>
                    </a:lnTo>
                    <a:lnTo>
                      <a:pt x="388" y="592"/>
                    </a:lnTo>
                    <a:lnTo>
                      <a:pt x="369" y="596"/>
                    </a:lnTo>
                    <a:lnTo>
                      <a:pt x="351" y="597"/>
                    </a:lnTo>
                    <a:lnTo>
                      <a:pt x="332" y="597"/>
                    </a:lnTo>
                    <a:lnTo>
                      <a:pt x="312" y="597"/>
                    </a:lnTo>
                    <a:lnTo>
                      <a:pt x="291" y="595"/>
                    </a:lnTo>
                    <a:lnTo>
                      <a:pt x="270" y="592"/>
                    </a:lnTo>
                    <a:lnTo>
                      <a:pt x="250" y="589"/>
                    </a:lnTo>
                    <a:lnTo>
                      <a:pt x="231" y="584"/>
                    </a:lnTo>
                    <a:lnTo>
                      <a:pt x="212" y="577"/>
                    </a:lnTo>
                    <a:lnTo>
                      <a:pt x="196" y="571"/>
                    </a:lnTo>
                    <a:lnTo>
                      <a:pt x="180" y="564"/>
                    </a:lnTo>
                    <a:lnTo>
                      <a:pt x="163" y="556"/>
                    </a:lnTo>
                    <a:lnTo>
                      <a:pt x="150" y="547"/>
                    </a:lnTo>
                    <a:lnTo>
                      <a:pt x="136" y="537"/>
                    </a:lnTo>
                    <a:lnTo>
                      <a:pt x="122" y="529"/>
                    </a:lnTo>
                    <a:lnTo>
                      <a:pt x="111" y="518"/>
                    </a:lnTo>
                    <a:lnTo>
                      <a:pt x="99" y="508"/>
                    </a:lnTo>
                    <a:lnTo>
                      <a:pt x="89" y="496"/>
                    </a:lnTo>
                    <a:lnTo>
                      <a:pt x="79" y="485"/>
                    </a:lnTo>
                    <a:lnTo>
                      <a:pt x="69" y="474"/>
                    </a:lnTo>
                    <a:lnTo>
                      <a:pt x="52" y="450"/>
                    </a:lnTo>
                    <a:lnTo>
                      <a:pt x="39" y="426"/>
                    </a:lnTo>
                    <a:lnTo>
                      <a:pt x="27" y="403"/>
                    </a:lnTo>
                    <a:lnTo>
                      <a:pt x="17" y="380"/>
                    </a:lnTo>
                    <a:lnTo>
                      <a:pt x="11" y="359"/>
                    </a:lnTo>
                    <a:lnTo>
                      <a:pt x="6" y="339"/>
                    </a:lnTo>
                    <a:lnTo>
                      <a:pt x="3" y="320"/>
                    </a:lnTo>
                    <a:lnTo>
                      <a:pt x="1" y="305"/>
                    </a:lnTo>
                    <a:lnTo>
                      <a:pt x="0" y="293"/>
                    </a:lnTo>
                    <a:lnTo>
                      <a:pt x="0" y="280"/>
                    </a:lnTo>
                    <a:lnTo>
                      <a:pt x="1" y="268"/>
                    </a:lnTo>
                    <a:lnTo>
                      <a:pt x="3" y="255"/>
                    </a:lnTo>
                    <a:lnTo>
                      <a:pt x="6" y="230"/>
                    </a:lnTo>
                    <a:lnTo>
                      <a:pt x="14" y="204"/>
                    </a:lnTo>
                    <a:lnTo>
                      <a:pt x="17" y="192"/>
                    </a:lnTo>
                    <a:lnTo>
                      <a:pt x="24" y="178"/>
                    </a:lnTo>
                    <a:lnTo>
                      <a:pt x="29" y="166"/>
                    </a:lnTo>
                    <a:lnTo>
                      <a:pt x="35" y="153"/>
                    </a:lnTo>
                    <a:lnTo>
                      <a:pt x="42" y="141"/>
                    </a:lnTo>
                    <a:lnTo>
                      <a:pt x="50" y="129"/>
                    </a:lnTo>
                    <a:lnTo>
                      <a:pt x="57" y="117"/>
                    </a:lnTo>
                    <a:lnTo>
                      <a:pt x="67" y="106"/>
                    </a:lnTo>
                    <a:lnTo>
                      <a:pt x="76" y="94"/>
                    </a:lnTo>
                    <a:lnTo>
                      <a:pt x="86" y="84"/>
                    </a:lnTo>
                    <a:lnTo>
                      <a:pt x="97" y="74"/>
                    </a:lnTo>
                    <a:lnTo>
                      <a:pt x="109" y="64"/>
                    </a:lnTo>
                    <a:lnTo>
                      <a:pt x="120" y="56"/>
                    </a:lnTo>
                    <a:lnTo>
                      <a:pt x="132" y="47"/>
                    </a:lnTo>
                    <a:lnTo>
                      <a:pt x="146" y="38"/>
                    </a:lnTo>
                    <a:lnTo>
                      <a:pt x="160" y="31"/>
                    </a:lnTo>
                    <a:lnTo>
                      <a:pt x="175" y="24"/>
                    </a:lnTo>
                    <a:lnTo>
                      <a:pt x="190" y="18"/>
                    </a:lnTo>
                    <a:lnTo>
                      <a:pt x="205" y="13"/>
                    </a:lnTo>
                    <a:lnTo>
                      <a:pt x="221" y="8"/>
                    </a:lnTo>
                    <a:lnTo>
                      <a:pt x="238" y="5"/>
                    </a:lnTo>
                    <a:lnTo>
                      <a:pt x="256" y="2"/>
                    </a:lnTo>
                    <a:lnTo>
                      <a:pt x="273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0" name="Freeform 392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1" name="Freeform 393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2" name="Freeform 394"/>
              <p:cNvSpPr>
                <a:spLocks/>
              </p:cNvSpPr>
              <p:nvPr/>
            </p:nvSpPr>
            <p:spPr bwMode="auto">
              <a:xfrm>
                <a:off x="2316" y="1821"/>
                <a:ext cx="34" cy="162"/>
              </a:xfrm>
              <a:custGeom>
                <a:avLst/>
                <a:gdLst>
                  <a:gd name="T0" fmla="*/ 0 w 170"/>
                  <a:gd name="T1" fmla="*/ 0 h 809"/>
                  <a:gd name="T2" fmla="*/ 0 w 170"/>
                  <a:gd name="T3" fmla="*/ 0 h 809"/>
                  <a:gd name="T4" fmla="*/ 0 w 170"/>
                  <a:gd name="T5" fmla="*/ 0 h 809"/>
                  <a:gd name="T6" fmla="*/ 0 w 170"/>
                  <a:gd name="T7" fmla="*/ 0 h 809"/>
                  <a:gd name="T8" fmla="*/ 0 w 170"/>
                  <a:gd name="T9" fmla="*/ 0 h 809"/>
                  <a:gd name="T10" fmla="*/ 0 w 170"/>
                  <a:gd name="T11" fmla="*/ 0 h 809"/>
                  <a:gd name="T12" fmla="*/ 0 w 170"/>
                  <a:gd name="T13" fmla="*/ 0 h 809"/>
                  <a:gd name="T14" fmla="*/ 0 w 170"/>
                  <a:gd name="T15" fmla="*/ 0 h 809"/>
                  <a:gd name="T16" fmla="*/ 0 w 170"/>
                  <a:gd name="T17" fmla="*/ 0 h 809"/>
                  <a:gd name="T18" fmla="*/ 0 w 170"/>
                  <a:gd name="T19" fmla="*/ 0 h 809"/>
                  <a:gd name="T20" fmla="*/ 0 w 170"/>
                  <a:gd name="T21" fmla="*/ 0 h 809"/>
                  <a:gd name="T22" fmla="*/ 0 w 170"/>
                  <a:gd name="T23" fmla="*/ 0 h 809"/>
                  <a:gd name="T24" fmla="*/ 0 w 170"/>
                  <a:gd name="T25" fmla="*/ 0 h 809"/>
                  <a:gd name="T26" fmla="*/ 0 w 170"/>
                  <a:gd name="T27" fmla="*/ 0 h 809"/>
                  <a:gd name="T28" fmla="*/ 0 w 170"/>
                  <a:gd name="T29" fmla="*/ 0 h 809"/>
                  <a:gd name="T30" fmla="*/ 0 w 170"/>
                  <a:gd name="T31" fmla="*/ 0 h 809"/>
                  <a:gd name="T32" fmla="*/ 0 w 170"/>
                  <a:gd name="T33" fmla="*/ 0 h 809"/>
                  <a:gd name="T34" fmla="*/ 0 w 170"/>
                  <a:gd name="T35" fmla="*/ 0 h 809"/>
                  <a:gd name="T36" fmla="*/ 0 w 170"/>
                  <a:gd name="T37" fmla="*/ 0 h 809"/>
                  <a:gd name="T38" fmla="*/ 0 w 170"/>
                  <a:gd name="T39" fmla="*/ 0 h 809"/>
                  <a:gd name="T40" fmla="*/ 0 w 170"/>
                  <a:gd name="T41" fmla="*/ 0 h 809"/>
                  <a:gd name="T42" fmla="*/ 0 w 170"/>
                  <a:gd name="T43" fmla="*/ 0 h 809"/>
                  <a:gd name="T44" fmla="*/ 0 w 170"/>
                  <a:gd name="T45" fmla="*/ 0 h 809"/>
                  <a:gd name="T46" fmla="*/ 0 w 170"/>
                  <a:gd name="T47" fmla="*/ 0 h 809"/>
                  <a:gd name="T48" fmla="*/ 0 w 170"/>
                  <a:gd name="T49" fmla="*/ 0 h 809"/>
                  <a:gd name="T50" fmla="*/ 0 w 170"/>
                  <a:gd name="T51" fmla="*/ 0 h 809"/>
                  <a:gd name="T52" fmla="*/ 0 w 170"/>
                  <a:gd name="T53" fmla="*/ 0 h 809"/>
                  <a:gd name="T54" fmla="*/ 0 w 170"/>
                  <a:gd name="T55" fmla="*/ 0 h 809"/>
                  <a:gd name="T56" fmla="*/ 0 w 170"/>
                  <a:gd name="T57" fmla="*/ 0 h 809"/>
                  <a:gd name="T58" fmla="*/ 0 w 170"/>
                  <a:gd name="T59" fmla="*/ 0 h 809"/>
                  <a:gd name="T60" fmla="*/ 0 w 170"/>
                  <a:gd name="T61" fmla="*/ 0 h 809"/>
                  <a:gd name="T62" fmla="*/ 0 w 170"/>
                  <a:gd name="T63" fmla="*/ 0 h 809"/>
                  <a:gd name="T64" fmla="*/ 0 w 170"/>
                  <a:gd name="T65" fmla="*/ 0 h 809"/>
                  <a:gd name="T66" fmla="*/ 0 w 170"/>
                  <a:gd name="T67" fmla="*/ 0 h 809"/>
                  <a:gd name="T68" fmla="*/ 0 w 170"/>
                  <a:gd name="T69" fmla="*/ 0 h 809"/>
                  <a:gd name="T70" fmla="*/ 0 w 170"/>
                  <a:gd name="T71" fmla="*/ 0 h 809"/>
                  <a:gd name="T72" fmla="*/ 0 w 170"/>
                  <a:gd name="T73" fmla="*/ 0 h 809"/>
                  <a:gd name="T74" fmla="*/ 0 w 170"/>
                  <a:gd name="T75" fmla="*/ 0 h 809"/>
                  <a:gd name="T76" fmla="*/ 0 w 170"/>
                  <a:gd name="T77" fmla="*/ 0 h 809"/>
                  <a:gd name="T78" fmla="*/ 0 w 170"/>
                  <a:gd name="T79" fmla="*/ 0 h 809"/>
                  <a:gd name="T80" fmla="*/ 0 w 170"/>
                  <a:gd name="T81" fmla="*/ 0 h 809"/>
                  <a:gd name="T82" fmla="*/ 0 w 170"/>
                  <a:gd name="T83" fmla="*/ 0 h 809"/>
                  <a:gd name="T84" fmla="*/ 0 w 170"/>
                  <a:gd name="T85" fmla="*/ 0 h 809"/>
                  <a:gd name="T86" fmla="*/ 0 w 170"/>
                  <a:gd name="T87" fmla="*/ 0 h 809"/>
                  <a:gd name="T88" fmla="*/ 0 w 170"/>
                  <a:gd name="T89" fmla="*/ 0 h 809"/>
                  <a:gd name="T90" fmla="*/ 0 w 170"/>
                  <a:gd name="T91" fmla="*/ 0 h 809"/>
                  <a:gd name="T92" fmla="*/ 0 w 170"/>
                  <a:gd name="T93" fmla="*/ 0 h 809"/>
                  <a:gd name="T94" fmla="*/ 0 w 170"/>
                  <a:gd name="T95" fmla="*/ 0 h 809"/>
                  <a:gd name="T96" fmla="*/ 0 w 170"/>
                  <a:gd name="T97" fmla="*/ 0 h 809"/>
                  <a:gd name="T98" fmla="*/ 0 w 170"/>
                  <a:gd name="T99" fmla="*/ 0 h 809"/>
                  <a:gd name="T100" fmla="*/ 0 w 170"/>
                  <a:gd name="T101" fmla="*/ 0 h 809"/>
                  <a:gd name="T102" fmla="*/ 0 w 170"/>
                  <a:gd name="T103" fmla="*/ 0 h 809"/>
                  <a:gd name="T104" fmla="*/ 0 w 170"/>
                  <a:gd name="T105" fmla="*/ 0 h 809"/>
                  <a:gd name="T106" fmla="*/ 0 w 170"/>
                  <a:gd name="T107" fmla="*/ 0 h 809"/>
                  <a:gd name="T108" fmla="*/ 0 w 170"/>
                  <a:gd name="T109" fmla="*/ 0 h 809"/>
                  <a:gd name="T110" fmla="*/ 0 w 170"/>
                  <a:gd name="T111" fmla="*/ 0 h 809"/>
                  <a:gd name="T112" fmla="*/ 0 w 170"/>
                  <a:gd name="T113" fmla="*/ 0 h 809"/>
                  <a:gd name="T114" fmla="*/ 0 w 170"/>
                  <a:gd name="T115" fmla="*/ 0 h 809"/>
                  <a:gd name="T116" fmla="*/ 0 w 170"/>
                  <a:gd name="T117" fmla="*/ 0 h 809"/>
                  <a:gd name="T118" fmla="*/ 0 w 170"/>
                  <a:gd name="T119" fmla="*/ 0 h 809"/>
                  <a:gd name="T120" fmla="*/ 0 w 170"/>
                  <a:gd name="T121" fmla="*/ 0 h 809"/>
                  <a:gd name="T122" fmla="*/ 0 w 170"/>
                  <a:gd name="T123" fmla="*/ 0 h 809"/>
                  <a:gd name="T124" fmla="*/ 0 w 170"/>
                  <a:gd name="T125" fmla="*/ 0 h 8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0"/>
                  <a:gd name="T190" fmla="*/ 0 h 809"/>
                  <a:gd name="T191" fmla="*/ 170 w 170"/>
                  <a:gd name="T192" fmla="*/ 809 h 8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0" h="809">
                    <a:moveTo>
                      <a:pt x="170" y="771"/>
                    </a:moveTo>
                    <a:lnTo>
                      <a:pt x="169" y="765"/>
                    </a:lnTo>
                    <a:lnTo>
                      <a:pt x="163" y="745"/>
                    </a:lnTo>
                    <a:lnTo>
                      <a:pt x="156" y="712"/>
                    </a:lnTo>
                    <a:lnTo>
                      <a:pt x="147" y="669"/>
                    </a:lnTo>
                    <a:lnTo>
                      <a:pt x="142" y="643"/>
                    </a:lnTo>
                    <a:lnTo>
                      <a:pt x="137" y="614"/>
                    </a:lnTo>
                    <a:lnTo>
                      <a:pt x="133" y="583"/>
                    </a:lnTo>
                    <a:lnTo>
                      <a:pt x="129" y="549"/>
                    </a:lnTo>
                    <a:lnTo>
                      <a:pt x="126" y="513"/>
                    </a:lnTo>
                    <a:lnTo>
                      <a:pt x="123" y="474"/>
                    </a:lnTo>
                    <a:lnTo>
                      <a:pt x="122" y="433"/>
                    </a:lnTo>
                    <a:lnTo>
                      <a:pt x="122" y="390"/>
                    </a:lnTo>
                    <a:lnTo>
                      <a:pt x="122" y="346"/>
                    </a:lnTo>
                    <a:lnTo>
                      <a:pt x="121" y="297"/>
                    </a:lnTo>
                    <a:lnTo>
                      <a:pt x="121" y="248"/>
                    </a:lnTo>
                    <a:lnTo>
                      <a:pt x="119" y="199"/>
                    </a:lnTo>
                    <a:lnTo>
                      <a:pt x="119" y="155"/>
                    </a:lnTo>
                    <a:lnTo>
                      <a:pt x="118" y="112"/>
                    </a:lnTo>
                    <a:lnTo>
                      <a:pt x="117" y="73"/>
                    </a:lnTo>
                    <a:lnTo>
                      <a:pt x="116" y="42"/>
                    </a:lnTo>
                    <a:lnTo>
                      <a:pt x="114" y="19"/>
                    </a:lnTo>
                    <a:lnTo>
                      <a:pt x="112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9" y="7"/>
                    </a:lnTo>
                    <a:lnTo>
                      <a:pt x="107" y="29"/>
                    </a:lnTo>
                    <a:lnTo>
                      <a:pt x="106" y="63"/>
                    </a:lnTo>
                    <a:lnTo>
                      <a:pt x="103" y="115"/>
                    </a:lnTo>
                    <a:lnTo>
                      <a:pt x="102" y="183"/>
                    </a:lnTo>
                    <a:lnTo>
                      <a:pt x="101" y="251"/>
                    </a:lnTo>
                    <a:lnTo>
                      <a:pt x="98" y="312"/>
                    </a:lnTo>
                    <a:lnTo>
                      <a:pt x="96" y="368"/>
                    </a:lnTo>
                    <a:lnTo>
                      <a:pt x="92" y="419"/>
                    </a:lnTo>
                    <a:lnTo>
                      <a:pt x="88" y="467"/>
                    </a:lnTo>
                    <a:lnTo>
                      <a:pt x="83" y="509"/>
                    </a:lnTo>
                    <a:lnTo>
                      <a:pt x="77" y="548"/>
                    </a:lnTo>
                    <a:lnTo>
                      <a:pt x="72" y="583"/>
                    </a:lnTo>
                    <a:lnTo>
                      <a:pt x="64" y="615"/>
                    </a:lnTo>
                    <a:lnTo>
                      <a:pt x="58" y="644"/>
                    </a:lnTo>
                    <a:lnTo>
                      <a:pt x="51" y="670"/>
                    </a:lnTo>
                    <a:lnTo>
                      <a:pt x="43" y="694"/>
                    </a:lnTo>
                    <a:lnTo>
                      <a:pt x="34" y="716"/>
                    </a:lnTo>
                    <a:lnTo>
                      <a:pt x="26" y="736"/>
                    </a:lnTo>
                    <a:lnTo>
                      <a:pt x="17" y="754"/>
                    </a:lnTo>
                    <a:lnTo>
                      <a:pt x="8" y="771"/>
                    </a:lnTo>
                    <a:lnTo>
                      <a:pt x="3" y="779"/>
                    </a:lnTo>
                    <a:lnTo>
                      <a:pt x="1" y="785"/>
                    </a:lnTo>
                    <a:lnTo>
                      <a:pt x="0" y="791"/>
                    </a:lnTo>
                    <a:lnTo>
                      <a:pt x="0" y="796"/>
                    </a:lnTo>
                    <a:lnTo>
                      <a:pt x="1" y="800"/>
                    </a:lnTo>
                    <a:lnTo>
                      <a:pt x="3" y="802"/>
                    </a:lnTo>
                    <a:lnTo>
                      <a:pt x="6" y="805"/>
                    </a:lnTo>
                    <a:lnTo>
                      <a:pt x="11" y="807"/>
                    </a:lnTo>
                    <a:lnTo>
                      <a:pt x="22" y="809"/>
                    </a:lnTo>
                    <a:lnTo>
                      <a:pt x="36" y="809"/>
                    </a:lnTo>
                    <a:lnTo>
                      <a:pt x="52" y="806"/>
                    </a:lnTo>
                    <a:lnTo>
                      <a:pt x="69" y="802"/>
                    </a:lnTo>
                    <a:lnTo>
                      <a:pt x="104" y="794"/>
                    </a:lnTo>
                    <a:lnTo>
                      <a:pt x="138" y="784"/>
                    </a:lnTo>
                    <a:lnTo>
                      <a:pt x="162" y="775"/>
                    </a:lnTo>
                    <a:lnTo>
                      <a:pt x="170" y="7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3" name="Freeform 395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4" name="Freeform 396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5" name="Freeform 397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6" name="Freeform 398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7" name="Freeform 399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8" name="Freeform 400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9" name="Freeform 401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0" name="Freeform 402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1" name="Freeform 403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2" name="Freeform 404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3" name="Freeform 405"/>
              <p:cNvSpPr>
                <a:spLocks/>
              </p:cNvSpPr>
              <p:nvPr/>
            </p:nvSpPr>
            <p:spPr bwMode="auto">
              <a:xfrm>
                <a:off x="2128" y="2143"/>
                <a:ext cx="139" cy="122"/>
              </a:xfrm>
              <a:custGeom>
                <a:avLst/>
                <a:gdLst>
                  <a:gd name="T0" fmla="*/ 0 w 694"/>
                  <a:gd name="T1" fmla="*/ 0 h 612"/>
                  <a:gd name="T2" fmla="*/ 0 w 694"/>
                  <a:gd name="T3" fmla="*/ 0 h 612"/>
                  <a:gd name="T4" fmla="*/ 0 w 694"/>
                  <a:gd name="T5" fmla="*/ 0 h 612"/>
                  <a:gd name="T6" fmla="*/ 0 w 694"/>
                  <a:gd name="T7" fmla="*/ 0 h 612"/>
                  <a:gd name="T8" fmla="*/ 0 w 694"/>
                  <a:gd name="T9" fmla="*/ 0 h 612"/>
                  <a:gd name="T10" fmla="*/ 0 w 694"/>
                  <a:gd name="T11" fmla="*/ 0 h 612"/>
                  <a:gd name="T12" fmla="*/ 0 w 694"/>
                  <a:gd name="T13" fmla="*/ 0 h 612"/>
                  <a:gd name="T14" fmla="*/ 0 w 694"/>
                  <a:gd name="T15" fmla="*/ 0 h 612"/>
                  <a:gd name="T16" fmla="*/ 0 w 694"/>
                  <a:gd name="T17" fmla="*/ 0 h 612"/>
                  <a:gd name="T18" fmla="*/ 0 w 694"/>
                  <a:gd name="T19" fmla="*/ 0 h 612"/>
                  <a:gd name="T20" fmla="*/ 0 w 694"/>
                  <a:gd name="T21" fmla="*/ 0 h 612"/>
                  <a:gd name="T22" fmla="*/ 0 w 694"/>
                  <a:gd name="T23" fmla="*/ 0 h 612"/>
                  <a:gd name="T24" fmla="*/ 0 w 694"/>
                  <a:gd name="T25" fmla="*/ 0 h 612"/>
                  <a:gd name="T26" fmla="*/ 0 w 694"/>
                  <a:gd name="T27" fmla="*/ 0 h 612"/>
                  <a:gd name="T28" fmla="*/ 0 w 694"/>
                  <a:gd name="T29" fmla="*/ 0 h 612"/>
                  <a:gd name="T30" fmla="*/ 0 w 694"/>
                  <a:gd name="T31" fmla="*/ 0 h 612"/>
                  <a:gd name="T32" fmla="*/ 0 w 694"/>
                  <a:gd name="T33" fmla="*/ 0 h 612"/>
                  <a:gd name="T34" fmla="*/ 0 w 694"/>
                  <a:gd name="T35" fmla="*/ 0 h 612"/>
                  <a:gd name="T36" fmla="*/ 0 w 694"/>
                  <a:gd name="T37" fmla="*/ 0 h 612"/>
                  <a:gd name="T38" fmla="*/ 0 w 694"/>
                  <a:gd name="T39" fmla="*/ 0 h 612"/>
                  <a:gd name="T40" fmla="*/ 0 w 694"/>
                  <a:gd name="T41" fmla="*/ 0 h 612"/>
                  <a:gd name="T42" fmla="*/ 0 w 694"/>
                  <a:gd name="T43" fmla="*/ 0 h 612"/>
                  <a:gd name="T44" fmla="*/ 0 w 694"/>
                  <a:gd name="T45" fmla="*/ 0 h 612"/>
                  <a:gd name="T46" fmla="*/ 0 w 694"/>
                  <a:gd name="T47" fmla="*/ 0 h 612"/>
                  <a:gd name="T48" fmla="*/ 0 w 694"/>
                  <a:gd name="T49" fmla="*/ 0 h 612"/>
                  <a:gd name="T50" fmla="*/ 0 w 694"/>
                  <a:gd name="T51" fmla="*/ 0 h 612"/>
                  <a:gd name="T52" fmla="*/ 0 w 694"/>
                  <a:gd name="T53" fmla="*/ 0 h 612"/>
                  <a:gd name="T54" fmla="*/ 0 w 694"/>
                  <a:gd name="T55" fmla="*/ 0 h 612"/>
                  <a:gd name="T56" fmla="*/ 0 w 694"/>
                  <a:gd name="T57" fmla="*/ 0 h 612"/>
                  <a:gd name="T58" fmla="*/ 0 w 694"/>
                  <a:gd name="T59" fmla="*/ 0 h 612"/>
                  <a:gd name="T60" fmla="*/ 0 w 694"/>
                  <a:gd name="T61" fmla="*/ 0 h 612"/>
                  <a:gd name="T62" fmla="*/ 0 w 694"/>
                  <a:gd name="T63" fmla="*/ 0 h 6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2"/>
                  <a:gd name="T98" fmla="*/ 694 w 694"/>
                  <a:gd name="T99" fmla="*/ 612 h 6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2">
                    <a:moveTo>
                      <a:pt x="601" y="0"/>
                    </a:moveTo>
                    <a:lnTo>
                      <a:pt x="600" y="14"/>
                    </a:lnTo>
                    <a:lnTo>
                      <a:pt x="596" y="29"/>
                    </a:lnTo>
                    <a:lnTo>
                      <a:pt x="590" y="45"/>
                    </a:lnTo>
                    <a:lnTo>
                      <a:pt x="581" y="61"/>
                    </a:lnTo>
                    <a:lnTo>
                      <a:pt x="570" y="80"/>
                    </a:lnTo>
                    <a:lnTo>
                      <a:pt x="558" y="99"/>
                    </a:lnTo>
                    <a:lnTo>
                      <a:pt x="543" y="117"/>
                    </a:lnTo>
                    <a:lnTo>
                      <a:pt x="525" y="137"/>
                    </a:lnTo>
                    <a:lnTo>
                      <a:pt x="508" y="159"/>
                    </a:lnTo>
                    <a:lnTo>
                      <a:pt x="488" y="179"/>
                    </a:lnTo>
                    <a:lnTo>
                      <a:pt x="467" y="201"/>
                    </a:lnTo>
                    <a:lnTo>
                      <a:pt x="445" y="222"/>
                    </a:lnTo>
                    <a:lnTo>
                      <a:pt x="399" y="266"/>
                    </a:lnTo>
                    <a:lnTo>
                      <a:pt x="351" y="310"/>
                    </a:lnTo>
                    <a:lnTo>
                      <a:pt x="301" y="353"/>
                    </a:lnTo>
                    <a:lnTo>
                      <a:pt x="252" y="396"/>
                    </a:lnTo>
                    <a:lnTo>
                      <a:pt x="203" y="436"/>
                    </a:lnTo>
                    <a:lnTo>
                      <a:pt x="158" y="472"/>
                    </a:lnTo>
                    <a:lnTo>
                      <a:pt x="81" y="536"/>
                    </a:lnTo>
                    <a:lnTo>
                      <a:pt x="29" y="579"/>
                    </a:lnTo>
                    <a:lnTo>
                      <a:pt x="14" y="593"/>
                    </a:lnTo>
                    <a:lnTo>
                      <a:pt x="5" y="603"/>
                    </a:lnTo>
                    <a:lnTo>
                      <a:pt x="2" y="607"/>
                    </a:lnTo>
                    <a:lnTo>
                      <a:pt x="0" y="609"/>
                    </a:lnTo>
                    <a:lnTo>
                      <a:pt x="0" y="612"/>
                    </a:lnTo>
                    <a:lnTo>
                      <a:pt x="1" y="612"/>
                    </a:lnTo>
                    <a:lnTo>
                      <a:pt x="5" y="612"/>
                    </a:lnTo>
                    <a:lnTo>
                      <a:pt x="14" y="607"/>
                    </a:lnTo>
                    <a:lnTo>
                      <a:pt x="26" y="600"/>
                    </a:lnTo>
                    <a:lnTo>
                      <a:pt x="41" y="590"/>
                    </a:lnTo>
                    <a:lnTo>
                      <a:pt x="79" y="564"/>
                    </a:lnTo>
                    <a:lnTo>
                      <a:pt x="123" y="531"/>
                    </a:lnTo>
                    <a:lnTo>
                      <a:pt x="175" y="492"/>
                    </a:lnTo>
                    <a:lnTo>
                      <a:pt x="227" y="451"/>
                    </a:lnTo>
                    <a:lnTo>
                      <a:pt x="281" y="406"/>
                    </a:lnTo>
                    <a:lnTo>
                      <a:pt x="338" y="357"/>
                    </a:lnTo>
                    <a:lnTo>
                      <a:pt x="398" y="310"/>
                    </a:lnTo>
                    <a:lnTo>
                      <a:pt x="458" y="263"/>
                    </a:lnTo>
                    <a:lnTo>
                      <a:pt x="488" y="242"/>
                    </a:lnTo>
                    <a:lnTo>
                      <a:pt x="517" y="222"/>
                    </a:lnTo>
                    <a:lnTo>
                      <a:pt x="545" y="204"/>
                    </a:lnTo>
                    <a:lnTo>
                      <a:pt x="573" y="189"/>
                    </a:lnTo>
                    <a:lnTo>
                      <a:pt x="600" y="175"/>
                    </a:lnTo>
                    <a:lnTo>
                      <a:pt x="625" y="165"/>
                    </a:lnTo>
                    <a:lnTo>
                      <a:pt x="638" y="161"/>
                    </a:lnTo>
                    <a:lnTo>
                      <a:pt x="649" y="157"/>
                    </a:lnTo>
                    <a:lnTo>
                      <a:pt x="660" y="155"/>
                    </a:lnTo>
                    <a:lnTo>
                      <a:pt x="671" y="154"/>
                    </a:lnTo>
                    <a:lnTo>
                      <a:pt x="678" y="152"/>
                    </a:lnTo>
                    <a:lnTo>
                      <a:pt x="684" y="151"/>
                    </a:lnTo>
                    <a:lnTo>
                      <a:pt x="687" y="149"/>
                    </a:lnTo>
                    <a:lnTo>
                      <a:pt x="691" y="146"/>
                    </a:lnTo>
                    <a:lnTo>
                      <a:pt x="692" y="142"/>
                    </a:lnTo>
                    <a:lnTo>
                      <a:pt x="694" y="137"/>
                    </a:lnTo>
                    <a:lnTo>
                      <a:pt x="694" y="132"/>
                    </a:lnTo>
                    <a:lnTo>
                      <a:pt x="694" y="127"/>
                    </a:lnTo>
                    <a:lnTo>
                      <a:pt x="690" y="116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6" y="75"/>
                    </a:lnTo>
                    <a:lnTo>
                      <a:pt x="645" y="48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4" name="Freeform 406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5" name="Freeform 407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6" name="Freeform 408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7" name="Freeform 409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8" name="Freeform 410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9" name="Freeform 411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0" name="Freeform 412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1" name="Freeform 413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4" name="Group 414"/>
            <p:cNvGrpSpPr>
              <a:grpSpLocks/>
            </p:cNvGrpSpPr>
            <p:nvPr/>
          </p:nvGrpSpPr>
          <p:grpSpPr bwMode="auto">
            <a:xfrm>
              <a:off x="1017" y="767"/>
              <a:ext cx="3679" cy="2762"/>
              <a:chOff x="1017" y="767"/>
              <a:chExt cx="3679" cy="2762"/>
            </a:xfrm>
          </p:grpSpPr>
          <p:sp>
            <p:nvSpPr>
              <p:cNvPr id="32" name="Freeform 415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3" name="Freeform 416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4" name="Freeform 417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5" name="Freeform 418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6" name="Freeform 419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7" name="Freeform 420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8" name="Freeform 421"/>
              <p:cNvSpPr>
                <a:spLocks/>
              </p:cNvSpPr>
              <p:nvPr/>
            </p:nvSpPr>
            <p:spPr bwMode="auto">
              <a:xfrm>
                <a:off x="2417" y="1923"/>
                <a:ext cx="143" cy="101"/>
              </a:xfrm>
              <a:custGeom>
                <a:avLst/>
                <a:gdLst>
                  <a:gd name="T0" fmla="*/ 0 w 713"/>
                  <a:gd name="T1" fmla="*/ 0 h 505"/>
                  <a:gd name="T2" fmla="*/ 0 w 713"/>
                  <a:gd name="T3" fmla="*/ 0 h 505"/>
                  <a:gd name="T4" fmla="*/ 0 w 713"/>
                  <a:gd name="T5" fmla="*/ 0 h 505"/>
                  <a:gd name="T6" fmla="*/ 0 w 713"/>
                  <a:gd name="T7" fmla="*/ 0 h 505"/>
                  <a:gd name="T8" fmla="*/ 0 w 713"/>
                  <a:gd name="T9" fmla="*/ 0 h 505"/>
                  <a:gd name="T10" fmla="*/ 0 w 713"/>
                  <a:gd name="T11" fmla="*/ 0 h 505"/>
                  <a:gd name="T12" fmla="*/ 0 w 713"/>
                  <a:gd name="T13" fmla="*/ 0 h 505"/>
                  <a:gd name="T14" fmla="*/ 0 w 713"/>
                  <a:gd name="T15" fmla="*/ 0 h 505"/>
                  <a:gd name="T16" fmla="*/ 0 w 713"/>
                  <a:gd name="T17" fmla="*/ 0 h 505"/>
                  <a:gd name="T18" fmla="*/ 0 w 713"/>
                  <a:gd name="T19" fmla="*/ 0 h 505"/>
                  <a:gd name="T20" fmla="*/ 0 w 713"/>
                  <a:gd name="T21" fmla="*/ 0 h 505"/>
                  <a:gd name="T22" fmla="*/ 0 w 713"/>
                  <a:gd name="T23" fmla="*/ 0 h 505"/>
                  <a:gd name="T24" fmla="*/ 0 w 713"/>
                  <a:gd name="T25" fmla="*/ 0 h 505"/>
                  <a:gd name="T26" fmla="*/ 0 w 713"/>
                  <a:gd name="T27" fmla="*/ 0 h 505"/>
                  <a:gd name="T28" fmla="*/ 0 w 713"/>
                  <a:gd name="T29" fmla="*/ 0 h 505"/>
                  <a:gd name="T30" fmla="*/ 0 w 713"/>
                  <a:gd name="T31" fmla="*/ 0 h 505"/>
                  <a:gd name="T32" fmla="*/ 0 w 713"/>
                  <a:gd name="T33" fmla="*/ 0 h 505"/>
                  <a:gd name="T34" fmla="*/ 0 w 713"/>
                  <a:gd name="T35" fmla="*/ 0 h 505"/>
                  <a:gd name="T36" fmla="*/ 0 w 713"/>
                  <a:gd name="T37" fmla="*/ 0 h 505"/>
                  <a:gd name="T38" fmla="*/ 0 w 713"/>
                  <a:gd name="T39" fmla="*/ 0 h 505"/>
                  <a:gd name="T40" fmla="*/ 0 w 713"/>
                  <a:gd name="T41" fmla="*/ 0 h 505"/>
                  <a:gd name="T42" fmla="*/ 0 w 713"/>
                  <a:gd name="T43" fmla="*/ 0 h 505"/>
                  <a:gd name="T44" fmla="*/ 0 w 713"/>
                  <a:gd name="T45" fmla="*/ 0 h 505"/>
                  <a:gd name="T46" fmla="*/ 0 w 713"/>
                  <a:gd name="T47" fmla="*/ 0 h 505"/>
                  <a:gd name="T48" fmla="*/ 0 w 713"/>
                  <a:gd name="T49" fmla="*/ 0 h 505"/>
                  <a:gd name="T50" fmla="*/ 0 w 713"/>
                  <a:gd name="T51" fmla="*/ 0 h 505"/>
                  <a:gd name="T52" fmla="*/ 0 w 713"/>
                  <a:gd name="T53" fmla="*/ 0 h 505"/>
                  <a:gd name="T54" fmla="*/ 0 w 713"/>
                  <a:gd name="T55" fmla="*/ 0 h 505"/>
                  <a:gd name="T56" fmla="*/ 0 w 713"/>
                  <a:gd name="T57" fmla="*/ 0 h 505"/>
                  <a:gd name="T58" fmla="*/ 0 w 713"/>
                  <a:gd name="T59" fmla="*/ 0 h 505"/>
                  <a:gd name="T60" fmla="*/ 0 w 713"/>
                  <a:gd name="T61" fmla="*/ 0 h 505"/>
                  <a:gd name="T62" fmla="*/ 0 w 713"/>
                  <a:gd name="T63" fmla="*/ 0 h 505"/>
                  <a:gd name="T64" fmla="*/ 0 w 713"/>
                  <a:gd name="T65" fmla="*/ 0 h 505"/>
                  <a:gd name="T66" fmla="*/ 0 w 713"/>
                  <a:gd name="T67" fmla="*/ 0 h 505"/>
                  <a:gd name="T68" fmla="*/ 0 w 713"/>
                  <a:gd name="T69" fmla="*/ 0 h 505"/>
                  <a:gd name="T70" fmla="*/ 0 w 713"/>
                  <a:gd name="T71" fmla="*/ 0 h 505"/>
                  <a:gd name="T72" fmla="*/ 0 w 713"/>
                  <a:gd name="T73" fmla="*/ 0 h 505"/>
                  <a:gd name="T74" fmla="*/ 0 w 713"/>
                  <a:gd name="T75" fmla="*/ 0 h 505"/>
                  <a:gd name="T76" fmla="*/ 0 w 713"/>
                  <a:gd name="T77" fmla="*/ 0 h 505"/>
                  <a:gd name="T78" fmla="*/ 0 w 713"/>
                  <a:gd name="T79" fmla="*/ 0 h 505"/>
                  <a:gd name="T80" fmla="*/ 0 w 713"/>
                  <a:gd name="T81" fmla="*/ 0 h 505"/>
                  <a:gd name="T82" fmla="*/ 0 w 713"/>
                  <a:gd name="T83" fmla="*/ 0 h 505"/>
                  <a:gd name="T84" fmla="*/ 0 w 713"/>
                  <a:gd name="T85" fmla="*/ 0 h 505"/>
                  <a:gd name="T86" fmla="*/ 0 w 713"/>
                  <a:gd name="T87" fmla="*/ 0 h 505"/>
                  <a:gd name="T88" fmla="*/ 0 w 713"/>
                  <a:gd name="T89" fmla="*/ 0 h 505"/>
                  <a:gd name="T90" fmla="*/ 0 w 713"/>
                  <a:gd name="T91" fmla="*/ 0 h 505"/>
                  <a:gd name="T92" fmla="*/ 0 w 713"/>
                  <a:gd name="T93" fmla="*/ 0 h 505"/>
                  <a:gd name="T94" fmla="*/ 0 w 713"/>
                  <a:gd name="T95" fmla="*/ 0 h 505"/>
                  <a:gd name="T96" fmla="*/ 0 w 713"/>
                  <a:gd name="T97" fmla="*/ 0 h 505"/>
                  <a:gd name="T98" fmla="*/ 0 w 713"/>
                  <a:gd name="T99" fmla="*/ 0 h 505"/>
                  <a:gd name="T100" fmla="*/ 0 w 713"/>
                  <a:gd name="T101" fmla="*/ 0 h 505"/>
                  <a:gd name="T102" fmla="*/ 0 w 713"/>
                  <a:gd name="T103" fmla="*/ 0 h 505"/>
                  <a:gd name="T104" fmla="*/ 0 w 713"/>
                  <a:gd name="T105" fmla="*/ 0 h 505"/>
                  <a:gd name="T106" fmla="*/ 0 w 713"/>
                  <a:gd name="T107" fmla="*/ 0 h 505"/>
                  <a:gd name="T108" fmla="*/ 0 w 713"/>
                  <a:gd name="T109" fmla="*/ 0 h 505"/>
                  <a:gd name="T110" fmla="*/ 0 w 713"/>
                  <a:gd name="T111" fmla="*/ 0 h 505"/>
                  <a:gd name="T112" fmla="*/ 0 w 713"/>
                  <a:gd name="T113" fmla="*/ 0 h 5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3"/>
                  <a:gd name="T172" fmla="*/ 0 h 505"/>
                  <a:gd name="T173" fmla="*/ 713 w 713"/>
                  <a:gd name="T174" fmla="*/ 505 h 50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3" h="505">
                    <a:moveTo>
                      <a:pt x="127" y="505"/>
                    </a:moveTo>
                    <a:lnTo>
                      <a:pt x="131" y="500"/>
                    </a:lnTo>
                    <a:lnTo>
                      <a:pt x="143" y="483"/>
                    </a:lnTo>
                    <a:lnTo>
                      <a:pt x="164" y="458"/>
                    </a:lnTo>
                    <a:lnTo>
                      <a:pt x="194" y="424"/>
                    </a:lnTo>
                    <a:lnTo>
                      <a:pt x="213" y="404"/>
                    </a:lnTo>
                    <a:lnTo>
                      <a:pt x="233" y="384"/>
                    </a:lnTo>
                    <a:lnTo>
                      <a:pt x="255" y="362"/>
                    </a:lnTo>
                    <a:lnTo>
                      <a:pt x="280" y="339"/>
                    </a:lnTo>
                    <a:lnTo>
                      <a:pt x="308" y="314"/>
                    </a:lnTo>
                    <a:lnTo>
                      <a:pt x="338" y="289"/>
                    </a:lnTo>
                    <a:lnTo>
                      <a:pt x="369" y="264"/>
                    </a:lnTo>
                    <a:lnTo>
                      <a:pt x="403" y="238"/>
                    </a:lnTo>
                    <a:lnTo>
                      <a:pt x="478" y="183"/>
                    </a:lnTo>
                    <a:lnTo>
                      <a:pt x="555" y="126"/>
                    </a:lnTo>
                    <a:lnTo>
                      <a:pt x="626" y="72"/>
                    </a:lnTo>
                    <a:lnTo>
                      <a:pt x="681" y="28"/>
                    </a:lnTo>
                    <a:lnTo>
                      <a:pt x="700" y="14"/>
                    </a:lnTo>
                    <a:lnTo>
                      <a:pt x="711" y="4"/>
                    </a:lnTo>
                    <a:lnTo>
                      <a:pt x="713" y="1"/>
                    </a:lnTo>
                    <a:lnTo>
                      <a:pt x="713" y="0"/>
                    </a:lnTo>
                    <a:lnTo>
                      <a:pt x="711" y="0"/>
                    </a:lnTo>
                    <a:lnTo>
                      <a:pt x="707" y="2"/>
                    </a:lnTo>
                    <a:lnTo>
                      <a:pt x="660" y="32"/>
                    </a:lnTo>
                    <a:lnTo>
                      <a:pt x="561" y="101"/>
                    </a:lnTo>
                    <a:lnTo>
                      <a:pt x="506" y="138"/>
                    </a:lnTo>
                    <a:lnTo>
                      <a:pt x="455" y="172"/>
                    </a:lnTo>
                    <a:lnTo>
                      <a:pt x="406" y="203"/>
                    </a:lnTo>
                    <a:lnTo>
                      <a:pt x="363" y="231"/>
                    </a:lnTo>
                    <a:lnTo>
                      <a:pt x="323" y="256"/>
                    </a:lnTo>
                    <a:lnTo>
                      <a:pt x="285" y="277"/>
                    </a:lnTo>
                    <a:lnTo>
                      <a:pt x="250" y="296"/>
                    </a:lnTo>
                    <a:lnTo>
                      <a:pt x="218" y="312"/>
                    </a:lnTo>
                    <a:lnTo>
                      <a:pt x="189" y="326"/>
                    </a:lnTo>
                    <a:lnTo>
                      <a:pt x="161" y="338"/>
                    </a:lnTo>
                    <a:lnTo>
                      <a:pt x="136" y="348"/>
                    </a:lnTo>
                    <a:lnTo>
                      <a:pt x="112" y="355"/>
                    </a:lnTo>
                    <a:lnTo>
                      <a:pt x="90" y="362"/>
                    </a:lnTo>
                    <a:lnTo>
                      <a:pt x="68" y="367"/>
                    </a:lnTo>
                    <a:lnTo>
                      <a:pt x="47" y="369"/>
                    </a:lnTo>
                    <a:lnTo>
                      <a:pt x="27" y="372"/>
                    </a:lnTo>
                    <a:lnTo>
                      <a:pt x="20" y="373"/>
                    </a:lnTo>
                    <a:lnTo>
                      <a:pt x="12" y="375"/>
                    </a:lnTo>
                    <a:lnTo>
                      <a:pt x="7" y="378"/>
                    </a:lnTo>
                    <a:lnTo>
                      <a:pt x="3" y="380"/>
                    </a:lnTo>
                    <a:lnTo>
                      <a:pt x="1" y="384"/>
                    </a:lnTo>
                    <a:lnTo>
                      <a:pt x="0" y="388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7" y="408"/>
                    </a:lnTo>
                    <a:lnTo>
                      <a:pt x="16" y="419"/>
                    </a:lnTo>
                    <a:lnTo>
                      <a:pt x="27" y="430"/>
                    </a:lnTo>
                    <a:lnTo>
                      <a:pt x="40" y="443"/>
                    </a:lnTo>
                    <a:lnTo>
                      <a:pt x="70" y="465"/>
                    </a:lnTo>
                    <a:lnTo>
                      <a:pt x="97" y="487"/>
                    </a:lnTo>
                    <a:lnTo>
                      <a:pt x="118" y="500"/>
                    </a:lnTo>
                    <a:lnTo>
                      <a:pt x="127" y="5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39" name="Freeform 422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0" name="Freeform 423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1" name="Freeform 424"/>
              <p:cNvSpPr>
                <a:spLocks/>
              </p:cNvSpPr>
              <p:nvPr/>
            </p:nvSpPr>
            <p:spPr bwMode="auto">
              <a:xfrm>
                <a:off x="2370" y="1847"/>
                <a:ext cx="91" cy="143"/>
              </a:xfrm>
              <a:custGeom>
                <a:avLst/>
                <a:gdLst>
                  <a:gd name="T0" fmla="*/ 0 w 459"/>
                  <a:gd name="T1" fmla="*/ 0 h 713"/>
                  <a:gd name="T2" fmla="*/ 0 w 459"/>
                  <a:gd name="T3" fmla="*/ 0 h 713"/>
                  <a:gd name="T4" fmla="*/ 0 w 459"/>
                  <a:gd name="T5" fmla="*/ 0 h 713"/>
                  <a:gd name="T6" fmla="*/ 0 w 459"/>
                  <a:gd name="T7" fmla="*/ 0 h 713"/>
                  <a:gd name="T8" fmla="*/ 0 w 459"/>
                  <a:gd name="T9" fmla="*/ 0 h 713"/>
                  <a:gd name="T10" fmla="*/ 0 w 459"/>
                  <a:gd name="T11" fmla="*/ 0 h 713"/>
                  <a:gd name="T12" fmla="*/ 0 w 459"/>
                  <a:gd name="T13" fmla="*/ 0 h 713"/>
                  <a:gd name="T14" fmla="*/ 0 w 459"/>
                  <a:gd name="T15" fmla="*/ 0 h 713"/>
                  <a:gd name="T16" fmla="*/ 0 w 459"/>
                  <a:gd name="T17" fmla="*/ 0 h 713"/>
                  <a:gd name="T18" fmla="*/ 0 w 459"/>
                  <a:gd name="T19" fmla="*/ 0 h 713"/>
                  <a:gd name="T20" fmla="*/ 0 w 459"/>
                  <a:gd name="T21" fmla="*/ 0 h 713"/>
                  <a:gd name="T22" fmla="*/ 0 w 459"/>
                  <a:gd name="T23" fmla="*/ 0 h 713"/>
                  <a:gd name="T24" fmla="*/ 0 w 459"/>
                  <a:gd name="T25" fmla="*/ 0 h 713"/>
                  <a:gd name="T26" fmla="*/ 0 w 459"/>
                  <a:gd name="T27" fmla="*/ 0 h 713"/>
                  <a:gd name="T28" fmla="*/ 0 w 459"/>
                  <a:gd name="T29" fmla="*/ 0 h 713"/>
                  <a:gd name="T30" fmla="*/ 0 w 459"/>
                  <a:gd name="T31" fmla="*/ 0 h 713"/>
                  <a:gd name="T32" fmla="*/ 0 w 459"/>
                  <a:gd name="T33" fmla="*/ 0 h 713"/>
                  <a:gd name="T34" fmla="*/ 0 w 459"/>
                  <a:gd name="T35" fmla="*/ 0 h 713"/>
                  <a:gd name="T36" fmla="*/ 0 w 459"/>
                  <a:gd name="T37" fmla="*/ 0 h 713"/>
                  <a:gd name="T38" fmla="*/ 0 w 459"/>
                  <a:gd name="T39" fmla="*/ 0 h 713"/>
                  <a:gd name="T40" fmla="*/ 0 w 459"/>
                  <a:gd name="T41" fmla="*/ 0 h 713"/>
                  <a:gd name="T42" fmla="*/ 0 w 459"/>
                  <a:gd name="T43" fmla="*/ 0 h 713"/>
                  <a:gd name="T44" fmla="*/ 0 w 459"/>
                  <a:gd name="T45" fmla="*/ 0 h 713"/>
                  <a:gd name="T46" fmla="*/ 0 w 459"/>
                  <a:gd name="T47" fmla="*/ 0 h 713"/>
                  <a:gd name="T48" fmla="*/ 0 w 459"/>
                  <a:gd name="T49" fmla="*/ 0 h 713"/>
                  <a:gd name="T50" fmla="*/ 0 w 459"/>
                  <a:gd name="T51" fmla="*/ 0 h 713"/>
                  <a:gd name="T52" fmla="*/ 0 w 459"/>
                  <a:gd name="T53" fmla="*/ 0 h 713"/>
                  <a:gd name="T54" fmla="*/ 0 w 459"/>
                  <a:gd name="T55" fmla="*/ 0 h 713"/>
                  <a:gd name="T56" fmla="*/ 0 w 459"/>
                  <a:gd name="T57" fmla="*/ 0 h 713"/>
                  <a:gd name="T58" fmla="*/ 0 w 459"/>
                  <a:gd name="T59" fmla="*/ 0 h 713"/>
                  <a:gd name="T60" fmla="*/ 0 w 459"/>
                  <a:gd name="T61" fmla="*/ 0 h 713"/>
                  <a:gd name="T62" fmla="*/ 0 w 459"/>
                  <a:gd name="T63" fmla="*/ 0 h 713"/>
                  <a:gd name="T64" fmla="*/ 0 w 459"/>
                  <a:gd name="T65" fmla="*/ 0 h 713"/>
                  <a:gd name="T66" fmla="*/ 0 w 459"/>
                  <a:gd name="T67" fmla="*/ 0 h 713"/>
                  <a:gd name="T68" fmla="*/ 0 w 459"/>
                  <a:gd name="T69" fmla="*/ 0 h 713"/>
                  <a:gd name="T70" fmla="*/ 0 w 459"/>
                  <a:gd name="T71" fmla="*/ 0 h 713"/>
                  <a:gd name="T72" fmla="*/ 0 w 459"/>
                  <a:gd name="T73" fmla="*/ 0 h 713"/>
                  <a:gd name="T74" fmla="*/ 0 w 459"/>
                  <a:gd name="T75" fmla="*/ 0 h 713"/>
                  <a:gd name="T76" fmla="*/ 0 w 459"/>
                  <a:gd name="T77" fmla="*/ 0 h 713"/>
                  <a:gd name="T78" fmla="*/ 0 w 459"/>
                  <a:gd name="T79" fmla="*/ 0 h 713"/>
                  <a:gd name="T80" fmla="*/ 0 w 459"/>
                  <a:gd name="T81" fmla="*/ 0 h 713"/>
                  <a:gd name="T82" fmla="*/ 0 w 459"/>
                  <a:gd name="T83" fmla="*/ 0 h 713"/>
                  <a:gd name="T84" fmla="*/ 0 w 459"/>
                  <a:gd name="T85" fmla="*/ 0 h 713"/>
                  <a:gd name="T86" fmla="*/ 0 w 459"/>
                  <a:gd name="T87" fmla="*/ 0 h 713"/>
                  <a:gd name="T88" fmla="*/ 0 w 459"/>
                  <a:gd name="T89" fmla="*/ 0 h 713"/>
                  <a:gd name="T90" fmla="*/ 0 w 459"/>
                  <a:gd name="T91" fmla="*/ 0 h 713"/>
                  <a:gd name="T92" fmla="*/ 0 w 459"/>
                  <a:gd name="T93" fmla="*/ 0 h 713"/>
                  <a:gd name="T94" fmla="*/ 0 w 459"/>
                  <a:gd name="T95" fmla="*/ 0 h 713"/>
                  <a:gd name="T96" fmla="*/ 0 w 459"/>
                  <a:gd name="T97" fmla="*/ 0 h 713"/>
                  <a:gd name="T98" fmla="*/ 0 w 459"/>
                  <a:gd name="T99" fmla="*/ 0 h 713"/>
                  <a:gd name="T100" fmla="*/ 0 w 459"/>
                  <a:gd name="T101" fmla="*/ 0 h 713"/>
                  <a:gd name="T102" fmla="*/ 0 w 459"/>
                  <a:gd name="T103" fmla="*/ 0 h 713"/>
                  <a:gd name="T104" fmla="*/ 0 w 459"/>
                  <a:gd name="T105" fmla="*/ 0 h 713"/>
                  <a:gd name="T106" fmla="*/ 0 w 459"/>
                  <a:gd name="T107" fmla="*/ 0 h 713"/>
                  <a:gd name="T108" fmla="*/ 0 w 459"/>
                  <a:gd name="T109" fmla="*/ 0 h 713"/>
                  <a:gd name="T110" fmla="*/ 0 w 459"/>
                  <a:gd name="T111" fmla="*/ 0 h 713"/>
                  <a:gd name="T112" fmla="*/ 0 w 459"/>
                  <a:gd name="T113" fmla="*/ 0 h 713"/>
                  <a:gd name="T114" fmla="*/ 0 w 459"/>
                  <a:gd name="T115" fmla="*/ 0 h 713"/>
                  <a:gd name="T116" fmla="*/ 0 w 459"/>
                  <a:gd name="T117" fmla="*/ 0 h 713"/>
                  <a:gd name="T118" fmla="*/ 0 w 459"/>
                  <a:gd name="T119" fmla="*/ 0 h 713"/>
                  <a:gd name="T120" fmla="*/ 0 w 459"/>
                  <a:gd name="T121" fmla="*/ 0 h 713"/>
                  <a:gd name="T122" fmla="*/ 0 w 459"/>
                  <a:gd name="T123" fmla="*/ 0 h 713"/>
                  <a:gd name="T124" fmla="*/ 0 w 459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59"/>
                  <a:gd name="T190" fmla="*/ 0 h 713"/>
                  <a:gd name="T191" fmla="*/ 459 w 459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59" h="713">
                    <a:moveTo>
                      <a:pt x="166" y="713"/>
                    </a:moveTo>
                    <a:lnTo>
                      <a:pt x="167" y="706"/>
                    </a:lnTo>
                    <a:lnTo>
                      <a:pt x="171" y="686"/>
                    </a:lnTo>
                    <a:lnTo>
                      <a:pt x="178" y="653"/>
                    </a:lnTo>
                    <a:lnTo>
                      <a:pt x="188" y="609"/>
                    </a:lnTo>
                    <a:lnTo>
                      <a:pt x="195" y="584"/>
                    </a:lnTo>
                    <a:lnTo>
                      <a:pt x="204" y="557"/>
                    </a:lnTo>
                    <a:lnTo>
                      <a:pt x="214" y="527"/>
                    </a:lnTo>
                    <a:lnTo>
                      <a:pt x="227" y="496"/>
                    </a:lnTo>
                    <a:lnTo>
                      <a:pt x="239" y="462"/>
                    </a:lnTo>
                    <a:lnTo>
                      <a:pt x="254" y="427"/>
                    </a:lnTo>
                    <a:lnTo>
                      <a:pt x="270" y="390"/>
                    </a:lnTo>
                    <a:lnTo>
                      <a:pt x="289" y="352"/>
                    </a:lnTo>
                    <a:lnTo>
                      <a:pt x="309" y="311"/>
                    </a:lnTo>
                    <a:lnTo>
                      <a:pt x="330" y="269"/>
                    </a:lnTo>
                    <a:lnTo>
                      <a:pt x="351" y="225"/>
                    </a:lnTo>
                    <a:lnTo>
                      <a:pt x="373" y="183"/>
                    </a:lnTo>
                    <a:lnTo>
                      <a:pt x="394" y="141"/>
                    </a:lnTo>
                    <a:lnTo>
                      <a:pt x="411" y="103"/>
                    </a:lnTo>
                    <a:lnTo>
                      <a:pt x="429" y="69"/>
                    </a:lnTo>
                    <a:lnTo>
                      <a:pt x="441" y="40"/>
                    </a:lnTo>
                    <a:lnTo>
                      <a:pt x="451" y="19"/>
                    </a:lnTo>
                    <a:lnTo>
                      <a:pt x="458" y="4"/>
                    </a:lnTo>
                    <a:lnTo>
                      <a:pt x="459" y="2"/>
                    </a:lnTo>
                    <a:lnTo>
                      <a:pt x="459" y="0"/>
                    </a:lnTo>
                    <a:lnTo>
                      <a:pt x="456" y="2"/>
                    </a:lnTo>
                    <a:lnTo>
                      <a:pt x="454" y="5"/>
                    </a:lnTo>
                    <a:lnTo>
                      <a:pt x="444" y="23"/>
                    </a:lnTo>
                    <a:lnTo>
                      <a:pt x="426" y="54"/>
                    </a:lnTo>
                    <a:lnTo>
                      <a:pt x="401" y="99"/>
                    </a:lnTo>
                    <a:lnTo>
                      <a:pt x="369" y="159"/>
                    </a:lnTo>
                    <a:lnTo>
                      <a:pt x="336" y="218"/>
                    </a:lnTo>
                    <a:lnTo>
                      <a:pt x="305" y="271"/>
                    </a:lnTo>
                    <a:lnTo>
                      <a:pt x="277" y="320"/>
                    </a:lnTo>
                    <a:lnTo>
                      <a:pt x="250" y="365"/>
                    </a:lnTo>
                    <a:lnTo>
                      <a:pt x="225" y="405"/>
                    </a:lnTo>
                    <a:lnTo>
                      <a:pt x="202" y="441"/>
                    </a:lnTo>
                    <a:lnTo>
                      <a:pt x="179" y="473"/>
                    </a:lnTo>
                    <a:lnTo>
                      <a:pt x="158" y="502"/>
                    </a:lnTo>
                    <a:lnTo>
                      <a:pt x="138" y="528"/>
                    </a:lnTo>
                    <a:lnTo>
                      <a:pt x="118" y="551"/>
                    </a:lnTo>
                    <a:lnTo>
                      <a:pt x="101" y="571"/>
                    </a:lnTo>
                    <a:lnTo>
                      <a:pt x="83" y="588"/>
                    </a:lnTo>
                    <a:lnTo>
                      <a:pt x="66" y="603"/>
                    </a:lnTo>
                    <a:lnTo>
                      <a:pt x="49" y="617"/>
                    </a:lnTo>
                    <a:lnTo>
                      <a:pt x="33" y="628"/>
                    </a:lnTo>
                    <a:lnTo>
                      <a:pt x="17" y="638"/>
                    </a:lnTo>
                    <a:lnTo>
                      <a:pt x="11" y="643"/>
                    </a:lnTo>
                    <a:lnTo>
                      <a:pt x="6" y="648"/>
                    </a:lnTo>
                    <a:lnTo>
                      <a:pt x="2" y="653"/>
                    </a:lnTo>
                    <a:lnTo>
                      <a:pt x="0" y="657"/>
                    </a:lnTo>
                    <a:lnTo>
                      <a:pt x="0" y="662"/>
                    </a:lnTo>
                    <a:lnTo>
                      <a:pt x="0" y="666"/>
                    </a:lnTo>
                    <a:lnTo>
                      <a:pt x="2" y="669"/>
                    </a:lnTo>
                    <a:lnTo>
                      <a:pt x="6" y="673"/>
                    </a:lnTo>
                    <a:lnTo>
                      <a:pt x="15" y="679"/>
                    </a:lnTo>
                    <a:lnTo>
                      <a:pt x="27" y="686"/>
                    </a:lnTo>
                    <a:lnTo>
                      <a:pt x="43" y="692"/>
                    </a:lnTo>
                    <a:lnTo>
                      <a:pt x="61" y="696"/>
                    </a:lnTo>
                    <a:lnTo>
                      <a:pt x="97" y="703"/>
                    </a:lnTo>
                    <a:lnTo>
                      <a:pt x="131" y="708"/>
                    </a:lnTo>
                    <a:lnTo>
                      <a:pt x="156" y="712"/>
                    </a:lnTo>
                    <a:lnTo>
                      <a:pt x="166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2" name="Freeform 425"/>
              <p:cNvSpPr>
                <a:spLocks/>
              </p:cNvSpPr>
              <p:nvPr/>
            </p:nvSpPr>
            <p:spPr bwMode="auto">
              <a:xfrm>
                <a:off x="2222" y="1867"/>
                <a:ext cx="80" cy="139"/>
              </a:xfrm>
              <a:custGeom>
                <a:avLst/>
                <a:gdLst>
                  <a:gd name="T0" fmla="*/ 0 w 398"/>
                  <a:gd name="T1" fmla="*/ 0 h 699"/>
                  <a:gd name="T2" fmla="*/ 0 w 398"/>
                  <a:gd name="T3" fmla="*/ 0 h 699"/>
                  <a:gd name="T4" fmla="*/ 0 w 398"/>
                  <a:gd name="T5" fmla="*/ 0 h 699"/>
                  <a:gd name="T6" fmla="*/ 0 w 398"/>
                  <a:gd name="T7" fmla="*/ 0 h 699"/>
                  <a:gd name="T8" fmla="*/ 0 w 398"/>
                  <a:gd name="T9" fmla="*/ 0 h 699"/>
                  <a:gd name="T10" fmla="*/ 0 w 398"/>
                  <a:gd name="T11" fmla="*/ 0 h 699"/>
                  <a:gd name="T12" fmla="*/ 0 w 398"/>
                  <a:gd name="T13" fmla="*/ 0 h 699"/>
                  <a:gd name="T14" fmla="*/ 0 w 398"/>
                  <a:gd name="T15" fmla="*/ 0 h 699"/>
                  <a:gd name="T16" fmla="*/ 0 w 398"/>
                  <a:gd name="T17" fmla="*/ 0 h 699"/>
                  <a:gd name="T18" fmla="*/ 0 w 398"/>
                  <a:gd name="T19" fmla="*/ 0 h 699"/>
                  <a:gd name="T20" fmla="*/ 0 w 398"/>
                  <a:gd name="T21" fmla="*/ 0 h 699"/>
                  <a:gd name="T22" fmla="*/ 0 w 398"/>
                  <a:gd name="T23" fmla="*/ 0 h 699"/>
                  <a:gd name="T24" fmla="*/ 0 w 398"/>
                  <a:gd name="T25" fmla="*/ 0 h 699"/>
                  <a:gd name="T26" fmla="*/ 0 w 398"/>
                  <a:gd name="T27" fmla="*/ 0 h 699"/>
                  <a:gd name="T28" fmla="*/ 0 w 398"/>
                  <a:gd name="T29" fmla="*/ 0 h 699"/>
                  <a:gd name="T30" fmla="*/ 0 w 398"/>
                  <a:gd name="T31" fmla="*/ 0 h 699"/>
                  <a:gd name="T32" fmla="*/ 0 w 398"/>
                  <a:gd name="T33" fmla="*/ 0 h 699"/>
                  <a:gd name="T34" fmla="*/ 0 w 398"/>
                  <a:gd name="T35" fmla="*/ 0 h 699"/>
                  <a:gd name="T36" fmla="*/ 0 w 398"/>
                  <a:gd name="T37" fmla="*/ 0 h 699"/>
                  <a:gd name="T38" fmla="*/ 0 w 398"/>
                  <a:gd name="T39" fmla="*/ 0 h 699"/>
                  <a:gd name="T40" fmla="*/ 0 w 398"/>
                  <a:gd name="T41" fmla="*/ 0 h 699"/>
                  <a:gd name="T42" fmla="*/ 0 w 398"/>
                  <a:gd name="T43" fmla="*/ 0 h 699"/>
                  <a:gd name="T44" fmla="*/ 0 w 398"/>
                  <a:gd name="T45" fmla="*/ 0 h 699"/>
                  <a:gd name="T46" fmla="*/ 0 w 398"/>
                  <a:gd name="T47" fmla="*/ 0 h 699"/>
                  <a:gd name="T48" fmla="*/ 0 w 398"/>
                  <a:gd name="T49" fmla="*/ 0 h 699"/>
                  <a:gd name="T50" fmla="*/ 0 w 398"/>
                  <a:gd name="T51" fmla="*/ 0 h 699"/>
                  <a:gd name="T52" fmla="*/ 0 w 398"/>
                  <a:gd name="T53" fmla="*/ 0 h 699"/>
                  <a:gd name="T54" fmla="*/ 0 w 398"/>
                  <a:gd name="T55" fmla="*/ 0 h 699"/>
                  <a:gd name="T56" fmla="*/ 0 w 398"/>
                  <a:gd name="T57" fmla="*/ 0 h 699"/>
                  <a:gd name="T58" fmla="*/ 0 w 398"/>
                  <a:gd name="T59" fmla="*/ 0 h 699"/>
                  <a:gd name="T60" fmla="*/ 0 w 398"/>
                  <a:gd name="T61" fmla="*/ 0 h 699"/>
                  <a:gd name="T62" fmla="*/ 0 w 398"/>
                  <a:gd name="T63" fmla="*/ 0 h 699"/>
                  <a:gd name="T64" fmla="*/ 0 w 398"/>
                  <a:gd name="T65" fmla="*/ 0 h 699"/>
                  <a:gd name="T66" fmla="*/ 0 w 398"/>
                  <a:gd name="T67" fmla="*/ 0 h 699"/>
                  <a:gd name="T68" fmla="*/ 0 w 398"/>
                  <a:gd name="T69" fmla="*/ 0 h 699"/>
                  <a:gd name="T70" fmla="*/ 0 w 398"/>
                  <a:gd name="T71" fmla="*/ 0 h 699"/>
                  <a:gd name="T72" fmla="*/ 0 w 398"/>
                  <a:gd name="T73" fmla="*/ 0 h 699"/>
                  <a:gd name="T74" fmla="*/ 0 w 398"/>
                  <a:gd name="T75" fmla="*/ 0 h 699"/>
                  <a:gd name="T76" fmla="*/ 0 w 398"/>
                  <a:gd name="T77" fmla="*/ 0 h 699"/>
                  <a:gd name="T78" fmla="*/ 0 w 398"/>
                  <a:gd name="T79" fmla="*/ 0 h 699"/>
                  <a:gd name="T80" fmla="*/ 0 w 398"/>
                  <a:gd name="T81" fmla="*/ 0 h 699"/>
                  <a:gd name="T82" fmla="*/ 0 w 398"/>
                  <a:gd name="T83" fmla="*/ 0 h 699"/>
                  <a:gd name="T84" fmla="*/ 0 w 398"/>
                  <a:gd name="T85" fmla="*/ 0 h 699"/>
                  <a:gd name="T86" fmla="*/ 0 w 398"/>
                  <a:gd name="T87" fmla="*/ 0 h 699"/>
                  <a:gd name="T88" fmla="*/ 0 w 398"/>
                  <a:gd name="T89" fmla="*/ 0 h 699"/>
                  <a:gd name="T90" fmla="*/ 0 w 398"/>
                  <a:gd name="T91" fmla="*/ 0 h 699"/>
                  <a:gd name="T92" fmla="*/ 0 w 398"/>
                  <a:gd name="T93" fmla="*/ 0 h 699"/>
                  <a:gd name="T94" fmla="*/ 0 w 398"/>
                  <a:gd name="T95" fmla="*/ 0 h 699"/>
                  <a:gd name="T96" fmla="*/ 0 w 398"/>
                  <a:gd name="T97" fmla="*/ 0 h 699"/>
                  <a:gd name="T98" fmla="*/ 0 w 398"/>
                  <a:gd name="T99" fmla="*/ 0 h 699"/>
                  <a:gd name="T100" fmla="*/ 0 w 398"/>
                  <a:gd name="T101" fmla="*/ 0 h 699"/>
                  <a:gd name="T102" fmla="*/ 0 w 398"/>
                  <a:gd name="T103" fmla="*/ 0 h 699"/>
                  <a:gd name="T104" fmla="*/ 0 w 398"/>
                  <a:gd name="T105" fmla="*/ 0 h 699"/>
                  <a:gd name="T106" fmla="*/ 0 w 398"/>
                  <a:gd name="T107" fmla="*/ 0 h 699"/>
                  <a:gd name="T108" fmla="*/ 0 w 398"/>
                  <a:gd name="T109" fmla="*/ 0 h 699"/>
                  <a:gd name="T110" fmla="*/ 0 w 398"/>
                  <a:gd name="T111" fmla="*/ 0 h 699"/>
                  <a:gd name="T112" fmla="*/ 0 w 398"/>
                  <a:gd name="T113" fmla="*/ 0 h 699"/>
                  <a:gd name="T114" fmla="*/ 0 w 398"/>
                  <a:gd name="T115" fmla="*/ 0 h 699"/>
                  <a:gd name="T116" fmla="*/ 0 w 398"/>
                  <a:gd name="T117" fmla="*/ 0 h 6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699"/>
                  <a:gd name="T179" fmla="*/ 398 w 398"/>
                  <a:gd name="T180" fmla="*/ 699 h 6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699">
                    <a:moveTo>
                      <a:pt x="398" y="577"/>
                    </a:moveTo>
                    <a:lnTo>
                      <a:pt x="388" y="573"/>
                    </a:lnTo>
                    <a:lnTo>
                      <a:pt x="377" y="568"/>
                    </a:lnTo>
                    <a:lnTo>
                      <a:pt x="367" y="563"/>
                    </a:lnTo>
                    <a:lnTo>
                      <a:pt x="357" y="557"/>
                    </a:lnTo>
                    <a:lnTo>
                      <a:pt x="336" y="542"/>
                    </a:lnTo>
                    <a:lnTo>
                      <a:pt x="316" y="523"/>
                    </a:lnTo>
                    <a:lnTo>
                      <a:pt x="296" y="503"/>
                    </a:lnTo>
                    <a:lnTo>
                      <a:pt x="277" y="481"/>
                    </a:lnTo>
                    <a:lnTo>
                      <a:pt x="259" y="457"/>
                    </a:lnTo>
                    <a:lnTo>
                      <a:pt x="241" y="432"/>
                    </a:lnTo>
                    <a:lnTo>
                      <a:pt x="224" y="406"/>
                    </a:lnTo>
                    <a:lnTo>
                      <a:pt x="209" y="379"/>
                    </a:lnTo>
                    <a:lnTo>
                      <a:pt x="193" y="352"/>
                    </a:lnTo>
                    <a:lnTo>
                      <a:pt x="179" y="326"/>
                    </a:lnTo>
                    <a:lnTo>
                      <a:pt x="153" y="276"/>
                    </a:lnTo>
                    <a:lnTo>
                      <a:pt x="131" y="231"/>
                    </a:lnTo>
                    <a:lnTo>
                      <a:pt x="109" y="186"/>
                    </a:lnTo>
                    <a:lnTo>
                      <a:pt x="84" y="138"/>
                    </a:lnTo>
                    <a:lnTo>
                      <a:pt x="59" y="92"/>
                    </a:lnTo>
                    <a:lnTo>
                      <a:pt x="35" y="52"/>
                    </a:lnTo>
                    <a:lnTo>
                      <a:pt x="15" y="20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9" y="23"/>
                    </a:lnTo>
                    <a:lnTo>
                      <a:pt x="29" y="63"/>
                    </a:lnTo>
                    <a:lnTo>
                      <a:pt x="57" y="117"/>
                    </a:lnTo>
                    <a:lnTo>
                      <a:pt x="86" y="179"/>
                    </a:lnTo>
                    <a:lnTo>
                      <a:pt x="118" y="246"/>
                    </a:lnTo>
                    <a:lnTo>
                      <a:pt x="148" y="314"/>
                    </a:lnTo>
                    <a:lnTo>
                      <a:pt x="173" y="377"/>
                    </a:lnTo>
                    <a:lnTo>
                      <a:pt x="184" y="406"/>
                    </a:lnTo>
                    <a:lnTo>
                      <a:pt x="191" y="432"/>
                    </a:lnTo>
                    <a:lnTo>
                      <a:pt x="198" y="455"/>
                    </a:lnTo>
                    <a:lnTo>
                      <a:pt x="201" y="473"/>
                    </a:lnTo>
                    <a:lnTo>
                      <a:pt x="205" y="508"/>
                    </a:lnTo>
                    <a:lnTo>
                      <a:pt x="208" y="550"/>
                    </a:lnTo>
                    <a:lnTo>
                      <a:pt x="211" y="592"/>
                    </a:lnTo>
                    <a:lnTo>
                      <a:pt x="217" y="632"/>
                    </a:lnTo>
                    <a:lnTo>
                      <a:pt x="221" y="649"/>
                    </a:lnTo>
                    <a:lnTo>
                      <a:pt x="225" y="666"/>
                    </a:lnTo>
                    <a:lnTo>
                      <a:pt x="230" y="679"/>
                    </a:lnTo>
                    <a:lnTo>
                      <a:pt x="236" y="689"/>
                    </a:lnTo>
                    <a:lnTo>
                      <a:pt x="239" y="693"/>
                    </a:lnTo>
                    <a:lnTo>
                      <a:pt x="242" y="696"/>
                    </a:lnTo>
                    <a:lnTo>
                      <a:pt x="246" y="698"/>
                    </a:lnTo>
                    <a:lnTo>
                      <a:pt x="251" y="699"/>
                    </a:lnTo>
                    <a:lnTo>
                      <a:pt x="255" y="698"/>
                    </a:lnTo>
                    <a:lnTo>
                      <a:pt x="260" y="697"/>
                    </a:lnTo>
                    <a:lnTo>
                      <a:pt x="265" y="694"/>
                    </a:lnTo>
                    <a:lnTo>
                      <a:pt x="270" y="691"/>
                    </a:lnTo>
                    <a:lnTo>
                      <a:pt x="315" y="649"/>
                    </a:lnTo>
                    <a:lnTo>
                      <a:pt x="357" y="613"/>
                    </a:lnTo>
                    <a:lnTo>
                      <a:pt x="387" y="587"/>
                    </a:lnTo>
                    <a:lnTo>
                      <a:pt x="398" y="5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3" name="Freeform 426"/>
              <p:cNvSpPr>
                <a:spLocks/>
              </p:cNvSpPr>
              <p:nvPr/>
            </p:nvSpPr>
            <p:spPr bwMode="auto">
              <a:xfrm>
                <a:off x="2136" y="1945"/>
                <a:ext cx="128" cy="99"/>
              </a:xfrm>
              <a:custGeom>
                <a:avLst/>
                <a:gdLst>
                  <a:gd name="T0" fmla="*/ 0 w 640"/>
                  <a:gd name="T1" fmla="*/ 0 h 499"/>
                  <a:gd name="T2" fmla="*/ 0 w 640"/>
                  <a:gd name="T3" fmla="*/ 0 h 499"/>
                  <a:gd name="T4" fmla="*/ 0 w 640"/>
                  <a:gd name="T5" fmla="*/ 0 h 499"/>
                  <a:gd name="T6" fmla="*/ 0 w 640"/>
                  <a:gd name="T7" fmla="*/ 0 h 499"/>
                  <a:gd name="T8" fmla="*/ 0 w 640"/>
                  <a:gd name="T9" fmla="*/ 0 h 499"/>
                  <a:gd name="T10" fmla="*/ 0 w 640"/>
                  <a:gd name="T11" fmla="*/ 0 h 499"/>
                  <a:gd name="T12" fmla="*/ 0 w 640"/>
                  <a:gd name="T13" fmla="*/ 0 h 499"/>
                  <a:gd name="T14" fmla="*/ 0 w 640"/>
                  <a:gd name="T15" fmla="*/ 0 h 499"/>
                  <a:gd name="T16" fmla="*/ 0 w 640"/>
                  <a:gd name="T17" fmla="*/ 0 h 499"/>
                  <a:gd name="T18" fmla="*/ 0 w 640"/>
                  <a:gd name="T19" fmla="*/ 0 h 499"/>
                  <a:gd name="T20" fmla="*/ 0 w 640"/>
                  <a:gd name="T21" fmla="*/ 0 h 499"/>
                  <a:gd name="T22" fmla="*/ 0 w 640"/>
                  <a:gd name="T23" fmla="*/ 0 h 499"/>
                  <a:gd name="T24" fmla="*/ 0 w 640"/>
                  <a:gd name="T25" fmla="*/ 0 h 499"/>
                  <a:gd name="T26" fmla="*/ 0 w 640"/>
                  <a:gd name="T27" fmla="*/ 0 h 499"/>
                  <a:gd name="T28" fmla="*/ 0 w 640"/>
                  <a:gd name="T29" fmla="*/ 0 h 499"/>
                  <a:gd name="T30" fmla="*/ 0 w 640"/>
                  <a:gd name="T31" fmla="*/ 0 h 499"/>
                  <a:gd name="T32" fmla="*/ 0 w 640"/>
                  <a:gd name="T33" fmla="*/ 0 h 499"/>
                  <a:gd name="T34" fmla="*/ 0 w 640"/>
                  <a:gd name="T35" fmla="*/ 0 h 499"/>
                  <a:gd name="T36" fmla="*/ 0 w 640"/>
                  <a:gd name="T37" fmla="*/ 0 h 499"/>
                  <a:gd name="T38" fmla="*/ 0 w 640"/>
                  <a:gd name="T39" fmla="*/ 0 h 499"/>
                  <a:gd name="T40" fmla="*/ 0 w 640"/>
                  <a:gd name="T41" fmla="*/ 0 h 499"/>
                  <a:gd name="T42" fmla="*/ 0 w 640"/>
                  <a:gd name="T43" fmla="*/ 0 h 499"/>
                  <a:gd name="T44" fmla="*/ 0 w 640"/>
                  <a:gd name="T45" fmla="*/ 0 h 499"/>
                  <a:gd name="T46" fmla="*/ 0 w 640"/>
                  <a:gd name="T47" fmla="*/ 0 h 499"/>
                  <a:gd name="T48" fmla="*/ 0 w 640"/>
                  <a:gd name="T49" fmla="*/ 0 h 499"/>
                  <a:gd name="T50" fmla="*/ 0 w 640"/>
                  <a:gd name="T51" fmla="*/ 0 h 499"/>
                  <a:gd name="T52" fmla="*/ 0 w 640"/>
                  <a:gd name="T53" fmla="*/ 0 h 499"/>
                  <a:gd name="T54" fmla="*/ 0 w 640"/>
                  <a:gd name="T55" fmla="*/ 0 h 499"/>
                  <a:gd name="T56" fmla="*/ 0 w 640"/>
                  <a:gd name="T57" fmla="*/ 0 h 499"/>
                  <a:gd name="T58" fmla="*/ 0 w 640"/>
                  <a:gd name="T59" fmla="*/ 0 h 499"/>
                  <a:gd name="T60" fmla="*/ 0 w 640"/>
                  <a:gd name="T61" fmla="*/ 0 h 499"/>
                  <a:gd name="T62" fmla="*/ 0 w 640"/>
                  <a:gd name="T63" fmla="*/ 0 h 499"/>
                  <a:gd name="T64" fmla="*/ 0 w 640"/>
                  <a:gd name="T65" fmla="*/ 0 h 499"/>
                  <a:gd name="T66" fmla="*/ 0 w 640"/>
                  <a:gd name="T67" fmla="*/ 0 h 499"/>
                  <a:gd name="T68" fmla="*/ 0 w 640"/>
                  <a:gd name="T69" fmla="*/ 0 h 499"/>
                  <a:gd name="T70" fmla="*/ 0 w 640"/>
                  <a:gd name="T71" fmla="*/ 0 h 499"/>
                  <a:gd name="T72" fmla="*/ 0 w 640"/>
                  <a:gd name="T73" fmla="*/ 0 h 499"/>
                  <a:gd name="T74" fmla="*/ 0 w 640"/>
                  <a:gd name="T75" fmla="*/ 0 h 499"/>
                  <a:gd name="T76" fmla="*/ 0 w 640"/>
                  <a:gd name="T77" fmla="*/ 0 h 499"/>
                  <a:gd name="T78" fmla="*/ 0 w 640"/>
                  <a:gd name="T79" fmla="*/ 0 h 499"/>
                  <a:gd name="T80" fmla="*/ 0 w 640"/>
                  <a:gd name="T81" fmla="*/ 0 h 499"/>
                  <a:gd name="T82" fmla="*/ 0 w 640"/>
                  <a:gd name="T83" fmla="*/ 0 h 499"/>
                  <a:gd name="T84" fmla="*/ 0 w 640"/>
                  <a:gd name="T85" fmla="*/ 0 h 499"/>
                  <a:gd name="T86" fmla="*/ 0 w 640"/>
                  <a:gd name="T87" fmla="*/ 0 h 499"/>
                  <a:gd name="T88" fmla="*/ 0 w 640"/>
                  <a:gd name="T89" fmla="*/ 0 h 499"/>
                  <a:gd name="T90" fmla="*/ 0 w 640"/>
                  <a:gd name="T91" fmla="*/ 0 h 499"/>
                  <a:gd name="T92" fmla="*/ 0 w 640"/>
                  <a:gd name="T93" fmla="*/ 0 h 499"/>
                  <a:gd name="T94" fmla="*/ 0 w 640"/>
                  <a:gd name="T95" fmla="*/ 0 h 499"/>
                  <a:gd name="T96" fmla="*/ 0 w 640"/>
                  <a:gd name="T97" fmla="*/ 0 h 499"/>
                  <a:gd name="T98" fmla="*/ 0 w 640"/>
                  <a:gd name="T99" fmla="*/ 0 h 499"/>
                  <a:gd name="T100" fmla="*/ 0 w 640"/>
                  <a:gd name="T101" fmla="*/ 0 h 499"/>
                  <a:gd name="T102" fmla="*/ 0 w 640"/>
                  <a:gd name="T103" fmla="*/ 0 h 499"/>
                  <a:gd name="T104" fmla="*/ 0 w 640"/>
                  <a:gd name="T105" fmla="*/ 0 h 499"/>
                  <a:gd name="T106" fmla="*/ 0 w 640"/>
                  <a:gd name="T107" fmla="*/ 0 h 499"/>
                  <a:gd name="T108" fmla="*/ 0 w 640"/>
                  <a:gd name="T109" fmla="*/ 0 h 499"/>
                  <a:gd name="T110" fmla="*/ 0 w 640"/>
                  <a:gd name="T111" fmla="*/ 0 h 499"/>
                  <a:gd name="T112" fmla="*/ 0 w 640"/>
                  <a:gd name="T113" fmla="*/ 0 h 499"/>
                  <a:gd name="T114" fmla="*/ 0 w 640"/>
                  <a:gd name="T115" fmla="*/ 0 h 499"/>
                  <a:gd name="T116" fmla="*/ 0 w 640"/>
                  <a:gd name="T117" fmla="*/ 0 h 499"/>
                  <a:gd name="T118" fmla="*/ 0 w 640"/>
                  <a:gd name="T119" fmla="*/ 0 h 499"/>
                  <a:gd name="T120" fmla="*/ 0 w 640"/>
                  <a:gd name="T121" fmla="*/ 0 h 4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0"/>
                  <a:gd name="T184" fmla="*/ 0 h 499"/>
                  <a:gd name="T185" fmla="*/ 640 w 640"/>
                  <a:gd name="T186" fmla="*/ 499 h 49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0" h="499">
                    <a:moveTo>
                      <a:pt x="640" y="301"/>
                    </a:moveTo>
                    <a:lnTo>
                      <a:pt x="634" y="299"/>
                    </a:lnTo>
                    <a:lnTo>
                      <a:pt x="617" y="294"/>
                    </a:lnTo>
                    <a:lnTo>
                      <a:pt x="590" y="288"/>
                    </a:lnTo>
                    <a:lnTo>
                      <a:pt x="558" y="277"/>
                    </a:lnTo>
                    <a:lnTo>
                      <a:pt x="520" y="263"/>
                    </a:lnTo>
                    <a:lnTo>
                      <a:pt x="479" y="247"/>
                    </a:lnTo>
                    <a:lnTo>
                      <a:pt x="459" y="237"/>
                    </a:lnTo>
                    <a:lnTo>
                      <a:pt x="438" y="226"/>
                    </a:lnTo>
                    <a:lnTo>
                      <a:pt x="418" y="215"/>
                    </a:lnTo>
                    <a:lnTo>
                      <a:pt x="398" y="202"/>
                    </a:lnTo>
                    <a:lnTo>
                      <a:pt x="346" y="171"/>
                    </a:lnTo>
                    <a:lnTo>
                      <a:pt x="277" y="133"/>
                    </a:lnTo>
                    <a:lnTo>
                      <a:pt x="200" y="93"/>
                    </a:lnTo>
                    <a:lnTo>
                      <a:pt x="125" y="56"/>
                    </a:lnTo>
                    <a:lnTo>
                      <a:pt x="60" y="25"/>
                    </a:lnTo>
                    <a:lnTo>
                      <a:pt x="16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3" y="14"/>
                    </a:lnTo>
                    <a:lnTo>
                      <a:pt x="49" y="30"/>
                    </a:lnTo>
                    <a:lnTo>
                      <a:pt x="81" y="51"/>
                    </a:lnTo>
                    <a:lnTo>
                      <a:pt x="119" y="77"/>
                    </a:lnTo>
                    <a:lnTo>
                      <a:pt x="160" y="106"/>
                    </a:lnTo>
                    <a:lnTo>
                      <a:pt x="205" y="138"/>
                    </a:lnTo>
                    <a:lnTo>
                      <a:pt x="250" y="173"/>
                    </a:lnTo>
                    <a:lnTo>
                      <a:pt x="297" y="210"/>
                    </a:lnTo>
                    <a:lnTo>
                      <a:pt x="343" y="246"/>
                    </a:lnTo>
                    <a:lnTo>
                      <a:pt x="388" y="283"/>
                    </a:lnTo>
                    <a:lnTo>
                      <a:pt x="429" y="319"/>
                    </a:lnTo>
                    <a:lnTo>
                      <a:pt x="468" y="354"/>
                    </a:lnTo>
                    <a:lnTo>
                      <a:pt x="503" y="387"/>
                    </a:lnTo>
                    <a:lnTo>
                      <a:pt x="530" y="415"/>
                    </a:lnTo>
                    <a:lnTo>
                      <a:pt x="553" y="442"/>
                    </a:lnTo>
                    <a:lnTo>
                      <a:pt x="560" y="453"/>
                    </a:lnTo>
                    <a:lnTo>
                      <a:pt x="567" y="463"/>
                    </a:lnTo>
                    <a:lnTo>
                      <a:pt x="569" y="472"/>
                    </a:lnTo>
                    <a:lnTo>
                      <a:pt x="570" y="479"/>
                    </a:lnTo>
                    <a:lnTo>
                      <a:pt x="570" y="489"/>
                    </a:lnTo>
                    <a:lnTo>
                      <a:pt x="568" y="497"/>
                    </a:lnTo>
                    <a:lnTo>
                      <a:pt x="567" y="498"/>
                    </a:lnTo>
                    <a:lnTo>
                      <a:pt x="565" y="499"/>
                    </a:lnTo>
                    <a:lnTo>
                      <a:pt x="564" y="499"/>
                    </a:lnTo>
                    <a:lnTo>
                      <a:pt x="562" y="498"/>
                    </a:lnTo>
                    <a:lnTo>
                      <a:pt x="559" y="494"/>
                    </a:lnTo>
                    <a:lnTo>
                      <a:pt x="557" y="487"/>
                    </a:lnTo>
                    <a:lnTo>
                      <a:pt x="554" y="477"/>
                    </a:lnTo>
                    <a:lnTo>
                      <a:pt x="554" y="464"/>
                    </a:lnTo>
                    <a:lnTo>
                      <a:pt x="554" y="449"/>
                    </a:lnTo>
                    <a:lnTo>
                      <a:pt x="558" y="432"/>
                    </a:lnTo>
                    <a:lnTo>
                      <a:pt x="563" y="413"/>
                    </a:lnTo>
                    <a:lnTo>
                      <a:pt x="570" y="393"/>
                    </a:lnTo>
                    <a:lnTo>
                      <a:pt x="577" y="382"/>
                    </a:lnTo>
                    <a:lnTo>
                      <a:pt x="583" y="371"/>
                    </a:lnTo>
                    <a:lnTo>
                      <a:pt x="589" y="359"/>
                    </a:lnTo>
                    <a:lnTo>
                      <a:pt x="598" y="348"/>
                    </a:lnTo>
                    <a:lnTo>
                      <a:pt x="607" y="337"/>
                    </a:lnTo>
                    <a:lnTo>
                      <a:pt x="617" y="324"/>
                    </a:lnTo>
                    <a:lnTo>
                      <a:pt x="628" y="313"/>
                    </a:lnTo>
                    <a:lnTo>
                      <a:pt x="640" y="30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4" name="Freeform 427"/>
              <p:cNvSpPr>
                <a:spLocks/>
              </p:cNvSpPr>
              <p:nvPr/>
            </p:nvSpPr>
            <p:spPr bwMode="auto">
              <a:xfrm>
                <a:off x="2074" y="2041"/>
                <a:ext cx="172" cy="45"/>
              </a:xfrm>
              <a:custGeom>
                <a:avLst/>
                <a:gdLst>
                  <a:gd name="T0" fmla="*/ 0 w 860"/>
                  <a:gd name="T1" fmla="*/ 0 h 225"/>
                  <a:gd name="T2" fmla="*/ 0 w 860"/>
                  <a:gd name="T3" fmla="*/ 0 h 225"/>
                  <a:gd name="T4" fmla="*/ 0 w 860"/>
                  <a:gd name="T5" fmla="*/ 0 h 225"/>
                  <a:gd name="T6" fmla="*/ 0 w 860"/>
                  <a:gd name="T7" fmla="*/ 0 h 225"/>
                  <a:gd name="T8" fmla="*/ 0 w 860"/>
                  <a:gd name="T9" fmla="*/ 0 h 225"/>
                  <a:gd name="T10" fmla="*/ 0 w 860"/>
                  <a:gd name="T11" fmla="*/ 0 h 225"/>
                  <a:gd name="T12" fmla="*/ 0 w 860"/>
                  <a:gd name="T13" fmla="*/ 0 h 225"/>
                  <a:gd name="T14" fmla="*/ 0 w 860"/>
                  <a:gd name="T15" fmla="*/ 0 h 225"/>
                  <a:gd name="T16" fmla="*/ 0 w 860"/>
                  <a:gd name="T17" fmla="*/ 0 h 225"/>
                  <a:gd name="T18" fmla="*/ 0 w 860"/>
                  <a:gd name="T19" fmla="*/ 0 h 225"/>
                  <a:gd name="T20" fmla="*/ 0 w 860"/>
                  <a:gd name="T21" fmla="*/ 0 h 225"/>
                  <a:gd name="T22" fmla="*/ 0 w 860"/>
                  <a:gd name="T23" fmla="*/ 0 h 225"/>
                  <a:gd name="T24" fmla="*/ 0 w 860"/>
                  <a:gd name="T25" fmla="*/ 0 h 225"/>
                  <a:gd name="T26" fmla="*/ 0 w 860"/>
                  <a:gd name="T27" fmla="*/ 0 h 225"/>
                  <a:gd name="T28" fmla="*/ 0 w 860"/>
                  <a:gd name="T29" fmla="*/ 0 h 225"/>
                  <a:gd name="T30" fmla="*/ 0 w 860"/>
                  <a:gd name="T31" fmla="*/ 0 h 225"/>
                  <a:gd name="T32" fmla="*/ 0 w 860"/>
                  <a:gd name="T33" fmla="*/ 0 h 225"/>
                  <a:gd name="T34" fmla="*/ 0 w 860"/>
                  <a:gd name="T35" fmla="*/ 0 h 225"/>
                  <a:gd name="T36" fmla="*/ 0 w 860"/>
                  <a:gd name="T37" fmla="*/ 0 h 225"/>
                  <a:gd name="T38" fmla="*/ 0 w 860"/>
                  <a:gd name="T39" fmla="*/ 0 h 225"/>
                  <a:gd name="T40" fmla="*/ 0 w 860"/>
                  <a:gd name="T41" fmla="*/ 0 h 225"/>
                  <a:gd name="T42" fmla="*/ 0 w 860"/>
                  <a:gd name="T43" fmla="*/ 0 h 225"/>
                  <a:gd name="T44" fmla="*/ 0 w 860"/>
                  <a:gd name="T45" fmla="*/ 0 h 225"/>
                  <a:gd name="T46" fmla="*/ 0 w 860"/>
                  <a:gd name="T47" fmla="*/ 0 h 225"/>
                  <a:gd name="T48" fmla="*/ 0 w 860"/>
                  <a:gd name="T49" fmla="*/ 0 h 225"/>
                  <a:gd name="T50" fmla="*/ 0 w 860"/>
                  <a:gd name="T51" fmla="*/ 0 h 225"/>
                  <a:gd name="T52" fmla="*/ 0 w 860"/>
                  <a:gd name="T53" fmla="*/ 0 h 225"/>
                  <a:gd name="T54" fmla="*/ 0 w 860"/>
                  <a:gd name="T55" fmla="*/ 0 h 225"/>
                  <a:gd name="T56" fmla="*/ 0 w 860"/>
                  <a:gd name="T57" fmla="*/ 0 h 225"/>
                  <a:gd name="T58" fmla="*/ 0 w 860"/>
                  <a:gd name="T59" fmla="*/ 0 h 225"/>
                  <a:gd name="T60" fmla="*/ 0 w 860"/>
                  <a:gd name="T61" fmla="*/ 0 h 225"/>
                  <a:gd name="T62" fmla="*/ 0 w 860"/>
                  <a:gd name="T63" fmla="*/ 0 h 225"/>
                  <a:gd name="T64" fmla="*/ 0 w 860"/>
                  <a:gd name="T65" fmla="*/ 0 h 225"/>
                  <a:gd name="T66" fmla="*/ 0 w 860"/>
                  <a:gd name="T67" fmla="*/ 0 h 225"/>
                  <a:gd name="T68" fmla="*/ 0 w 860"/>
                  <a:gd name="T69" fmla="*/ 0 h 225"/>
                  <a:gd name="T70" fmla="*/ 0 w 860"/>
                  <a:gd name="T71" fmla="*/ 0 h 225"/>
                  <a:gd name="T72" fmla="*/ 0 w 860"/>
                  <a:gd name="T73" fmla="*/ 0 h 225"/>
                  <a:gd name="T74" fmla="*/ 0 w 860"/>
                  <a:gd name="T75" fmla="*/ 0 h 225"/>
                  <a:gd name="T76" fmla="*/ 0 w 860"/>
                  <a:gd name="T77" fmla="*/ 0 h 2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0"/>
                  <a:gd name="T118" fmla="*/ 0 h 225"/>
                  <a:gd name="T119" fmla="*/ 860 w 860"/>
                  <a:gd name="T120" fmla="*/ 225 h 2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0" h="225">
                    <a:moveTo>
                      <a:pt x="850" y="33"/>
                    </a:moveTo>
                    <a:lnTo>
                      <a:pt x="840" y="42"/>
                    </a:lnTo>
                    <a:lnTo>
                      <a:pt x="828" y="49"/>
                    </a:lnTo>
                    <a:lnTo>
                      <a:pt x="815" y="55"/>
                    </a:lnTo>
                    <a:lnTo>
                      <a:pt x="800" y="60"/>
                    </a:lnTo>
                    <a:lnTo>
                      <a:pt x="782" y="64"/>
                    </a:lnTo>
                    <a:lnTo>
                      <a:pt x="765" y="68"/>
                    </a:lnTo>
                    <a:lnTo>
                      <a:pt x="745" y="70"/>
                    </a:lnTo>
                    <a:lnTo>
                      <a:pt x="725" y="73"/>
                    </a:lnTo>
                    <a:lnTo>
                      <a:pt x="702" y="74"/>
                    </a:lnTo>
                    <a:lnTo>
                      <a:pt x="680" y="74"/>
                    </a:lnTo>
                    <a:lnTo>
                      <a:pt x="656" y="74"/>
                    </a:lnTo>
                    <a:lnTo>
                      <a:pt x="631" y="73"/>
                    </a:lnTo>
                    <a:lnTo>
                      <a:pt x="581" y="70"/>
                    </a:lnTo>
                    <a:lnTo>
                      <a:pt x="529" y="65"/>
                    </a:lnTo>
                    <a:lnTo>
                      <a:pt x="475" y="59"/>
                    </a:lnTo>
                    <a:lnTo>
                      <a:pt x="422" y="52"/>
                    </a:lnTo>
                    <a:lnTo>
                      <a:pt x="369" y="44"/>
                    </a:lnTo>
                    <a:lnTo>
                      <a:pt x="319" y="37"/>
                    </a:lnTo>
                    <a:lnTo>
                      <a:pt x="227" y="20"/>
                    </a:lnTo>
                    <a:lnTo>
                      <a:pt x="152" y="8"/>
                    </a:lnTo>
                    <a:lnTo>
                      <a:pt x="123" y="4"/>
                    </a:lnTo>
                    <a:lnTo>
                      <a:pt x="96" y="2"/>
                    </a:lnTo>
                    <a:lnTo>
                      <a:pt x="71" y="0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5"/>
                    </a:lnTo>
                    <a:lnTo>
                      <a:pt x="12" y="19"/>
                    </a:lnTo>
                    <a:lnTo>
                      <a:pt x="27" y="24"/>
                    </a:lnTo>
                    <a:lnTo>
                      <a:pt x="49" y="29"/>
                    </a:lnTo>
                    <a:lnTo>
                      <a:pt x="76" y="34"/>
                    </a:lnTo>
                    <a:lnTo>
                      <a:pt x="111" y="38"/>
                    </a:lnTo>
                    <a:lnTo>
                      <a:pt x="152" y="43"/>
                    </a:lnTo>
                    <a:lnTo>
                      <a:pt x="251" y="54"/>
                    </a:lnTo>
                    <a:lnTo>
                      <a:pt x="359" y="69"/>
                    </a:lnTo>
                    <a:lnTo>
                      <a:pt x="415" y="78"/>
                    </a:lnTo>
                    <a:lnTo>
                      <a:pt x="472" y="87"/>
                    </a:lnTo>
                    <a:lnTo>
                      <a:pt x="526" y="97"/>
                    </a:lnTo>
                    <a:lnTo>
                      <a:pt x="580" y="108"/>
                    </a:lnTo>
                    <a:lnTo>
                      <a:pt x="631" y="118"/>
                    </a:lnTo>
                    <a:lnTo>
                      <a:pt x="680" y="129"/>
                    </a:lnTo>
                    <a:lnTo>
                      <a:pt x="724" y="141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5"/>
                    </a:lnTo>
                    <a:lnTo>
                      <a:pt x="809" y="171"/>
                    </a:lnTo>
                    <a:lnTo>
                      <a:pt x="821" y="178"/>
                    </a:lnTo>
                    <a:lnTo>
                      <a:pt x="831" y="183"/>
                    </a:lnTo>
                    <a:lnTo>
                      <a:pt x="840" y="189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3" y="211"/>
                    </a:lnTo>
                    <a:lnTo>
                      <a:pt x="855" y="218"/>
                    </a:lnTo>
                    <a:lnTo>
                      <a:pt x="856" y="223"/>
                    </a:lnTo>
                    <a:lnTo>
                      <a:pt x="855" y="225"/>
                    </a:lnTo>
                    <a:lnTo>
                      <a:pt x="853" y="225"/>
                    </a:lnTo>
                    <a:lnTo>
                      <a:pt x="851" y="224"/>
                    </a:lnTo>
                    <a:lnTo>
                      <a:pt x="847" y="221"/>
                    </a:lnTo>
                    <a:lnTo>
                      <a:pt x="843" y="219"/>
                    </a:lnTo>
                    <a:lnTo>
                      <a:pt x="827" y="201"/>
                    </a:lnTo>
                    <a:lnTo>
                      <a:pt x="820" y="191"/>
                    </a:lnTo>
                    <a:lnTo>
                      <a:pt x="822" y="183"/>
                    </a:lnTo>
                    <a:lnTo>
                      <a:pt x="830" y="161"/>
                    </a:lnTo>
                    <a:lnTo>
                      <a:pt x="838" y="133"/>
                    </a:lnTo>
                    <a:lnTo>
                      <a:pt x="847" y="99"/>
                    </a:lnTo>
                    <a:lnTo>
                      <a:pt x="855" y="68"/>
                    </a:lnTo>
                    <a:lnTo>
                      <a:pt x="860" y="43"/>
                    </a:lnTo>
                    <a:lnTo>
                      <a:pt x="860" y="35"/>
                    </a:lnTo>
                    <a:lnTo>
                      <a:pt x="858" y="30"/>
                    </a:lnTo>
                    <a:lnTo>
                      <a:pt x="857" y="29"/>
                    </a:lnTo>
                    <a:lnTo>
                      <a:pt x="855" y="29"/>
                    </a:lnTo>
                    <a:lnTo>
                      <a:pt x="852" y="30"/>
                    </a:lnTo>
                    <a:lnTo>
                      <a:pt x="850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5" name="Freeform 428"/>
              <p:cNvSpPr>
                <a:spLocks/>
              </p:cNvSpPr>
              <p:nvPr/>
            </p:nvSpPr>
            <p:spPr bwMode="auto">
              <a:xfrm>
                <a:off x="2070" y="2098"/>
                <a:ext cx="173" cy="60"/>
              </a:xfrm>
              <a:custGeom>
                <a:avLst/>
                <a:gdLst>
                  <a:gd name="T0" fmla="*/ 0 w 866"/>
                  <a:gd name="T1" fmla="*/ 0 h 301"/>
                  <a:gd name="T2" fmla="*/ 0 w 866"/>
                  <a:gd name="T3" fmla="*/ 0 h 301"/>
                  <a:gd name="T4" fmla="*/ 0 w 866"/>
                  <a:gd name="T5" fmla="*/ 0 h 301"/>
                  <a:gd name="T6" fmla="*/ 0 w 866"/>
                  <a:gd name="T7" fmla="*/ 0 h 301"/>
                  <a:gd name="T8" fmla="*/ 0 w 866"/>
                  <a:gd name="T9" fmla="*/ 0 h 301"/>
                  <a:gd name="T10" fmla="*/ 0 w 866"/>
                  <a:gd name="T11" fmla="*/ 0 h 301"/>
                  <a:gd name="T12" fmla="*/ 0 w 866"/>
                  <a:gd name="T13" fmla="*/ 0 h 301"/>
                  <a:gd name="T14" fmla="*/ 0 w 866"/>
                  <a:gd name="T15" fmla="*/ 0 h 301"/>
                  <a:gd name="T16" fmla="*/ 0 w 866"/>
                  <a:gd name="T17" fmla="*/ 0 h 301"/>
                  <a:gd name="T18" fmla="*/ 0 w 866"/>
                  <a:gd name="T19" fmla="*/ 0 h 301"/>
                  <a:gd name="T20" fmla="*/ 0 w 866"/>
                  <a:gd name="T21" fmla="*/ 0 h 301"/>
                  <a:gd name="T22" fmla="*/ 0 w 866"/>
                  <a:gd name="T23" fmla="*/ 0 h 301"/>
                  <a:gd name="T24" fmla="*/ 0 w 866"/>
                  <a:gd name="T25" fmla="*/ 0 h 301"/>
                  <a:gd name="T26" fmla="*/ 0 w 866"/>
                  <a:gd name="T27" fmla="*/ 0 h 301"/>
                  <a:gd name="T28" fmla="*/ 0 w 866"/>
                  <a:gd name="T29" fmla="*/ 0 h 301"/>
                  <a:gd name="T30" fmla="*/ 0 w 866"/>
                  <a:gd name="T31" fmla="*/ 0 h 301"/>
                  <a:gd name="T32" fmla="*/ 0 w 866"/>
                  <a:gd name="T33" fmla="*/ 0 h 301"/>
                  <a:gd name="T34" fmla="*/ 0 w 866"/>
                  <a:gd name="T35" fmla="*/ 0 h 301"/>
                  <a:gd name="T36" fmla="*/ 0 w 866"/>
                  <a:gd name="T37" fmla="*/ 0 h 301"/>
                  <a:gd name="T38" fmla="*/ 0 w 866"/>
                  <a:gd name="T39" fmla="*/ 0 h 301"/>
                  <a:gd name="T40" fmla="*/ 0 w 866"/>
                  <a:gd name="T41" fmla="*/ 0 h 301"/>
                  <a:gd name="T42" fmla="*/ 0 w 866"/>
                  <a:gd name="T43" fmla="*/ 0 h 301"/>
                  <a:gd name="T44" fmla="*/ 0 w 866"/>
                  <a:gd name="T45" fmla="*/ 0 h 301"/>
                  <a:gd name="T46" fmla="*/ 0 w 866"/>
                  <a:gd name="T47" fmla="*/ 0 h 301"/>
                  <a:gd name="T48" fmla="*/ 0 w 866"/>
                  <a:gd name="T49" fmla="*/ 0 h 301"/>
                  <a:gd name="T50" fmla="*/ 0 w 866"/>
                  <a:gd name="T51" fmla="*/ 0 h 301"/>
                  <a:gd name="T52" fmla="*/ 0 w 866"/>
                  <a:gd name="T53" fmla="*/ 0 h 301"/>
                  <a:gd name="T54" fmla="*/ 0 w 866"/>
                  <a:gd name="T55" fmla="*/ 0 h 301"/>
                  <a:gd name="T56" fmla="*/ 0 w 866"/>
                  <a:gd name="T57" fmla="*/ 0 h 301"/>
                  <a:gd name="T58" fmla="*/ 0 w 866"/>
                  <a:gd name="T59" fmla="*/ 0 h 301"/>
                  <a:gd name="T60" fmla="*/ 0 w 866"/>
                  <a:gd name="T61" fmla="*/ 0 h 301"/>
                  <a:gd name="T62" fmla="*/ 0 w 866"/>
                  <a:gd name="T63" fmla="*/ 0 h 3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301"/>
                  <a:gd name="T98" fmla="*/ 866 w 866"/>
                  <a:gd name="T99" fmla="*/ 301 h 30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301">
                    <a:moveTo>
                      <a:pt x="799" y="0"/>
                    </a:moveTo>
                    <a:lnTo>
                      <a:pt x="791" y="11"/>
                    </a:lnTo>
                    <a:lnTo>
                      <a:pt x="783" y="21"/>
                    </a:lnTo>
                    <a:lnTo>
                      <a:pt x="773" y="30"/>
                    </a:lnTo>
                    <a:lnTo>
                      <a:pt x="761" y="40"/>
                    </a:lnTo>
                    <a:lnTo>
                      <a:pt x="748" y="49"/>
                    </a:lnTo>
                    <a:lnTo>
                      <a:pt x="734" y="57"/>
                    </a:lnTo>
                    <a:lnTo>
                      <a:pt x="719" y="66"/>
                    </a:lnTo>
                    <a:lnTo>
                      <a:pt x="703" y="74"/>
                    </a:lnTo>
                    <a:lnTo>
                      <a:pt x="667" y="90"/>
                    </a:lnTo>
                    <a:lnTo>
                      <a:pt x="627" y="104"/>
                    </a:lnTo>
                    <a:lnTo>
                      <a:pt x="584" y="119"/>
                    </a:lnTo>
                    <a:lnTo>
                      <a:pt x="539" y="131"/>
                    </a:lnTo>
                    <a:lnTo>
                      <a:pt x="444" y="156"/>
                    </a:lnTo>
                    <a:lnTo>
                      <a:pt x="346" y="181"/>
                    </a:lnTo>
                    <a:lnTo>
                      <a:pt x="296" y="193"/>
                    </a:lnTo>
                    <a:lnTo>
                      <a:pt x="249" y="206"/>
                    </a:lnTo>
                    <a:lnTo>
                      <a:pt x="201" y="218"/>
                    </a:lnTo>
                    <a:lnTo>
                      <a:pt x="157" y="232"/>
                    </a:lnTo>
                    <a:lnTo>
                      <a:pt x="83" y="258"/>
                    </a:lnTo>
                    <a:lnTo>
                      <a:pt x="33" y="280"/>
                    </a:lnTo>
                    <a:lnTo>
                      <a:pt x="16" y="287"/>
                    </a:lnTo>
                    <a:lnTo>
                      <a:pt x="5" y="292"/>
                    </a:lnTo>
                    <a:lnTo>
                      <a:pt x="1" y="295"/>
                    </a:lnTo>
                    <a:lnTo>
                      <a:pt x="0" y="297"/>
                    </a:lnTo>
                    <a:lnTo>
                      <a:pt x="0" y="298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1"/>
                    </a:lnTo>
                    <a:lnTo>
                      <a:pt x="33" y="300"/>
                    </a:lnTo>
                    <a:lnTo>
                      <a:pt x="54" y="296"/>
                    </a:lnTo>
                    <a:lnTo>
                      <a:pt x="109" y="285"/>
                    </a:lnTo>
                    <a:lnTo>
                      <a:pt x="181" y="267"/>
                    </a:lnTo>
                    <a:lnTo>
                      <a:pt x="262" y="247"/>
                    </a:lnTo>
                    <a:lnTo>
                      <a:pt x="342" y="227"/>
                    </a:lnTo>
                    <a:lnTo>
                      <a:pt x="422" y="207"/>
                    </a:lnTo>
                    <a:lnTo>
                      <a:pt x="499" y="187"/>
                    </a:lnTo>
                    <a:lnTo>
                      <a:pt x="537" y="178"/>
                    </a:lnTo>
                    <a:lnTo>
                      <a:pt x="575" y="171"/>
                    </a:lnTo>
                    <a:lnTo>
                      <a:pt x="613" y="163"/>
                    </a:lnTo>
                    <a:lnTo>
                      <a:pt x="650" y="158"/>
                    </a:lnTo>
                    <a:lnTo>
                      <a:pt x="686" y="153"/>
                    </a:lnTo>
                    <a:lnTo>
                      <a:pt x="723" y="150"/>
                    </a:lnTo>
                    <a:lnTo>
                      <a:pt x="759" y="148"/>
                    </a:lnTo>
                    <a:lnTo>
                      <a:pt x="794" y="148"/>
                    </a:lnTo>
                    <a:lnTo>
                      <a:pt x="808" y="148"/>
                    </a:lnTo>
                    <a:lnTo>
                      <a:pt x="820" y="148"/>
                    </a:lnTo>
                    <a:lnTo>
                      <a:pt x="831" y="147"/>
                    </a:lnTo>
                    <a:lnTo>
                      <a:pt x="840" y="145"/>
                    </a:lnTo>
                    <a:lnTo>
                      <a:pt x="847" y="142"/>
                    </a:lnTo>
                    <a:lnTo>
                      <a:pt x="854" y="139"/>
                    </a:lnTo>
                    <a:lnTo>
                      <a:pt x="859" y="135"/>
                    </a:lnTo>
                    <a:lnTo>
                      <a:pt x="861" y="130"/>
                    </a:lnTo>
                    <a:lnTo>
                      <a:pt x="864" y="125"/>
                    </a:lnTo>
                    <a:lnTo>
                      <a:pt x="865" y="119"/>
                    </a:lnTo>
                    <a:lnTo>
                      <a:pt x="866" y="112"/>
                    </a:lnTo>
                    <a:lnTo>
                      <a:pt x="865" y="106"/>
                    </a:lnTo>
                    <a:lnTo>
                      <a:pt x="862" y="92"/>
                    </a:lnTo>
                    <a:lnTo>
                      <a:pt x="856" y="79"/>
                    </a:lnTo>
                    <a:lnTo>
                      <a:pt x="849" y="64"/>
                    </a:lnTo>
                    <a:lnTo>
                      <a:pt x="839" y="50"/>
                    </a:lnTo>
                    <a:lnTo>
                      <a:pt x="830" y="36"/>
                    </a:lnTo>
                    <a:lnTo>
                      <a:pt x="820" y="25"/>
                    </a:lnTo>
                    <a:lnTo>
                      <a:pt x="805" y="7"/>
                    </a:lnTo>
                    <a:lnTo>
                      <a:pt x="7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6" name="Freeform 429"/>
              <p:cNvSpPr>
                <a:spLocks/>
              </p:cNvSpPr>
              <p:nvPr/>
            </p:nvSpPr>
            <p:spPr bwMode="auto">
              <a:xfrm>
                <a:off x="2220" y="2177"/>
                <a:ext cx="99" cy="162"/>
              </a:xfrm>
              <a:custGeom>
                <a:avLst/>
                <a:gdLst>
                  <a:gd name="T0" fmla="*/ 0 w 497"/>
                  <a:gd name="T1" fmla="*/ 0 h 808"/>
                  <a:gd name="T2" fmla="*/ 0 w 497"/>
                  <a:gd name="T3" fmla="*/ 0 h 808"/>
                  <a:gd name="T4" fmla="*/ 0 w 497"/>
                  <a:gd name="T5" fmla="*/ 0 h 808"/>
                  <a:gd name="T6" fmla="*/ 0 w 497"/>
                  <a:gd name="T7" fmla="*/ 0 h 808"/>
                  <a:gd name="T8" fmla="*/ 0 w 497"/>
                  <a:gd name="T9" fmla="*/ 0 h 808"/>
                  <a:gd name="T10" fmla="*/ 0 w 497"/>
                  <a:gd name="T11" fmla="*/ 0 h 808"/>
                  <a:gd name="T12" fmla="*/ 0 w 497"/>
                  <a:gd name="T13" fmla="*/ 0 h 808"/>
                  <a:gd name="T14" fmla="*/ 0 w 497"/>
                  <a:gd name="T15" fmla="*/ 0 h 808"/>
                  <a:gd name="T16" fmla="*/ 0 w 497"/>
                  <a:gd name="T17" fmla="*/ 0 h 808"/>
                  <a:gd name="T18" fmla="*/ 0 w 497"/>
                  <a:gd name="T19" fmla="*/ 0 h 808"/>
                  <a:gd name="T20" fmla="*/ 0 w 497"/>
                  <a:gd name="T21" fmla="*/ 0 h 808"/>
                  <a:gd name="T22" fmla="*/ 0 w 497"/>
                  <a:gd name="T23" fmla="*/ 0 h 808"/>
                  <a:gd name="T24" fmla="*/ 0 w 497"/>
                  <a:gd name="T25" fmla="*/ 0 h 808"/>
                  <a:gd name="T26" fmla="*/ 0 w 497"/>
                  <a:gd name="T27" fmla="*/ 0 h 808"/>
                  <a:gd name="T28" fmla="*/ 0 w 497"/>
                  <a:gd name="T29" fmla="*/ 0 h 808"/>
                  <a:gd name="T30" fmla="*/ 0 w 497"/>
                  <a:gd name="T31" fmla="*/ 0 h 808"/>
                  <a:gd name="T32" fmla="*/ 0 w 497"/>
                  <a:gd name="T33" fmla="*/ 0 h 808"/>
                  <a:gd name="T34" fmla="*/ 0 w 497"/>
                  <a:gd name="T35" fmla="*/ 0 h 808"/>
                  <a:gd name="T36" fmla="*/ 0 w 497"/>
                  <a:gd name="T37" fmla="*/ 0 h 808"/>
                  <a:gd name="T38" fmla="*/ 0 w 497"/>
                  <a:gd name="T39" fmla="*/ 0 h 808"/>
                  <a:gd name="T40" fmla="*/ 0 w 497"/>
                  <a:gd name="T41" fmla="*/ 0 h 808"/>
                  <a:gd name="T42" fmla="*/ 0 w 497"/>
                  <a:gd name="T43" fmla="*/ 0 h 808"/>
                  <a:gd name="T44" fmla="*/ 0 w 497"/>
                  <a:gd name="T45" fmla="*/ 0 h 808"/>
                  <a:gd name="T46" fmla="*/ 0 w 497"/>
                  <a:gd name="T47" fmla="*/ 0 h 808"/>
                  <a:gd name="T48" fmla="*/ 0 w 497"/>
                  <a:gd name="T49" fmla="*/ 0 h 808"/>
                  <a:gd name="T50" fmla="*/ 0 w 497"/>
                  <a:gd name="T51" fmla="*/ 0 h 808"/>
                  <a:gd name="T52" fmla="*/ 0 w 497"/>
                  <a:gd name="T53" fmla="*/ 0 h 808"/>
                  <a:gd name="T54" fmla="*/ 0 w 497"/>
                  <a:gd name="T55" fmla="*/ 0 h 808"/>
                  <a:gd name="T56" fmla="*/ 0 w 497"/>
                  <a:gd name="T57" fmla="*/ 0 h 808"/>
                  <a:gd name="T58" fmla="*/ 0 w 497"/>
                  <a:gd name="T59" fmla="*/ 0 h 808"/>
                  <a:gd name="T60" fmla="*/ 0 w 497"/>
                  <a:gd name="T61" fmla="*/ 0 h 808"/>
                  <a:gd name="T62" fmla="*/ 0 w 497"/>
                  <a:gd name="T63" fmla="*/ 0 h 808"/>
                  <a:gd name="T64" fmla="*/ 0 w 497"/>
                  <a:gd name="T65" fmla="*/ 0 h 808"/>
                  <a:gd name="T66" fmla="*/ 0 w 497"/>
                  <a:gd name="T67" fmla="*/ 0 h 808"/>
                  <a:gd name="T68" fmla="*/ 0 w 497"/>
                  <a:gd name="T69" fmla="*/ 0 h 808"/>
                  <a:gd name="T70" fmla="*/ 0 w 497"/>
                  <a:gd name="T71" fmla="*/ 0 h 808"/>
                  <a:gd name="T72" fmla="*/ 0 w 497"/>
                  <a:gd name="T73" fmla="*/ 0 h 808"/>
                  <a:gd name="T74" fmla="*/ 0 w 497"/>
                  <a:gd name="T75" fmla="*/ 0 h 808"/>
                  <a:gd name="T76" fmla="*/ 0 w 497"/>
                  <a:gd name="T77" fmla="*/ 0 h 808"/>
                  <a:gd name="T78" fmla="*/ 0 w 497"/>
                  <a:gd name="T79" fmla="*/ 0 h 808"/>
                  <a:gd name="T80" fmla="*/ 0 w 497"/>
                  <a:gd name="T81" fmla="*/ 0 h 808"/>
                  <a:gd name="T82" fmla="*/ 0 w 497"/>
                  <a:gd name="T83" fmla="*/ 0 h 808"/>
                  <a:gd name="T84" fmla="*/ 0 w 497"/>
                  <a:gd name="T85" fmla="*/ 0 h 808"/>
                  <a:gd name="T86" fmla="*/ 0 w 497"/>
                  <a:gd name="T87" fmla="*/ 0 h 808"/>
                  <a:gd name="T88" fmla="*/ 0 w 497"/>
                  <a:gd name="T89" fmla="*/ 0 h 8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7"/>
                  <a:gd name="T136" fmla="*/ 0 h 808"/>
                  <a:gd name="T137" fmla="*/ 497 w 497"/>
                  <a:gd name="T138" fmla="*/ 808 h 80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7" h="808">
                    <a:moveTo>
                      <a:pt x="272" y="48"/>
                    </a:moveTo>
                    <a:lnTo>
                      <a:pt x="276" y="55"/>
                    </a:lnTo>
                    <a:lnTo>
                      <a:pt x="277" y="64"/>
                    </a:lnTo>
                    <a:lnTo>
                      <a:pt x="278" y="74"/>
                    </a:lnTo>
                    <a:lnTo>
                      <a:pt x="278" y="86"/>
                    </a:lnTo>
                    <a:lnTo>
                      <a:pt x="276" y="114"/>
                    </a:lnTo>
                    <a:lnTo>
                      <a:pt x="271" y="145"/>
                    </a:lnTo>
                    <a:lnTo>
                      <a:pt x="262" y="180"/>
                    </a:lnTo>
                    <a:lnTo>
                      <a:pt x="252" y="219"/>
                    </a:lnTo>
                    <a:lnTo>
                      <a:pt x="239" y="260"/>
                    </a:lnTo>
                    <a:lnTo>
                      <a:pt x="224" y="302"/>
                    </a:lnTo>
                    <a:lnTo>
                      <a:pt x="208" y="347"/>
                    </a:lnTo>
                    <a:lnTo>
                      <a:pt x="190" y="393"/>
                    </a:lnTo>
                    <a:lnTo>
                      <a:pt x="171" y="439"/>
                    </a:lnTo>
                    <a:lnTo>
                      <a:pt x="150" y="484"/>
                    </a:lnTo>
                    <a:lnTo>
                      <a:pt x="130" y="529"/>
                    </a:lnTo>
                    <a:lnTo>
                      <a:pt x="108" y="574"/>
                    </a:lnTo>
                    <a:lnTo>
                      <a:pt x="86" y="615"/>
                    </a:lnTo>
                    <a:lnTo>
                      <a:pt x="65" y="655"/>
                    </a:lnTo>
                    <a:lnTo>
                      <a:pt x="46" y="692"/>
                    </a:lnTo>
                    <a:lnTo>
                      <a:pt x="30" y="723"/>
                    </a:lnTo>
                    <a:lnTo>
                      <a:pt x="17" y="749"/>
                    </a:lnTo>
                    <a:lnTo>
                      <a:pt x="9" y="770"/>
                    </a:lnTo>
                    <a:lnTo>
                      <a:pt x="4" y="786"/>
                    </a:lnTo>
                    <a:lnTo>
                      <a:pt x="1" y="799"/>
                    </a:lnTo>
                    <a:lnTo>
                      <a:pt x="0" y="803"/>
                    </a:lnTo>
                    <a:lnTo>
                      <a:pt x="1" y="806"/>
                    </a:lnTo>
                    <a:lnTo>
                      <a:pt x="1" y="808"/>
                    </a:lnTo>
                    <a:lnTo>
                      <a:pt x="4" y="808"/>
                    </a:lnTo>
                    <a:lnTo>
                      <a:pt x="9" y="806"/>
                    </a:lnTo>
                    <a:lnTo>
                      <a:pt x="15" y="799"/>
                    </a:lnTo>
                    <a:lnTo>
                      <a:pt x="24" y="788"/>
                    </a:lnTo>
                    <a:lnTo>
                      <a:pt x="35" y="771"/>
                    </a:lnTo>
                    <a:lnTo>
                      <a:pt x="46" y="751"/>
                    </a:lnTo>
                    <a:lnTo>
                      <a:pt x="60" y="727"/>
                    </a:lnTo>
                    <a:lnTo>
                      <a:pt x="75" y="698"/>
                    </a:lnTo>
                    <a:lnTo>
                      <a:pt x="90" y="665"/>
                    </a:lnTo>
                    <a:lnTo>
                      <a:pt x="115" y="612"/>
                    </a:lnTo>
                    <a:lnTo>
                      <a:pt x="152" y="538"/>
                    </a:lnTo>
                    <a:lnTo>
                      <a:pt x="173" y="494"/>
                    </a:lnTo>
                    <a:lnTo>
                      <a:pt x="197" y="449"/>
                    </a:lnTo>
                    <a:lnTo>
                      <a:pt x="223" y="403"/>
                    </a:lnTo>
                    <a:lnTo>
                      <a:pt x="249" y="358"/>
                    </a:lnTo>
                    <a:lnTo>
                      <a:pt x="277" y="313"/>
                    </a:lnTo>
                    <a:lnTo>
                      <a:pt x="306" y="270"/>
                    </a:lnTo>
                    <a:lnTo>
                      <a:pt x="319" y="250"/>
                    </a:lnTo>
                    <a:lnTo>
                      <a:pt x="333" y="231"/>
                    </a:lnTo>
                    <a:lnTo>
                      <a:pt x="347" y="212"/>
                    </a:lnTo>
                    <a:lnTo>
                      <a:pt x="362" y="196"/>
                    </a:lnTo>
                    <a:lnTo>
                      <a:pt x="375" y="180"/>
                    </a:lnTo>
                    <a:lnTo>
                      <a:pt x="389" y="166"/>
                    </a:lnTo>
                    <a:lnTo>
                      <a:pt x="403" y="154"/>
                    </a:lnTo>
                    <a:lnTo>
                      <a:pt x="415" y="144"/>
                    </a:lnTo>
                    <a:lnTo>
                      <a:pt x="428" y="135"/>
                    </a:lnTo>
                    <a:lnTo>
                      <a:pt x="442" y="127"/>
                    </a:lnTo>
                    <a:lnTo>
                      <a:pt x="453" y="124"/>
                    </a:lnTo>
                    <a:lnTo>
                      <a:pt x="465" y="121"/>
                    </a:lnTo>
                    <a:lnTo>
                      <a:pt x="475" y="120"/>
                    </a:lnTo>
                    <a:lnTo>
                      <a:pt x="483" y="117"/>
                    </a:lnTo>
                    <a:lnTo>
                      <a:pt x="489" y="115"/>
                    </a:lnTo>
                    <a:lnTo>
                      <a:pt x="494" y="111"/>
                    </a:lnTo>
                    <a:lnTo>
                      <a:pt x="497" y="106"/>
                    </a:lnTo>
                    <a:lnTo>
                      <a:pt x="497" y="100"/>
                    </a:lnTo>
                    <a:lnTo>
                      <a:pt x="497" y="94"/>
                    </a:lnTo>
                    <a:lnTo>
                      <a:pt x="494" y="87"/>
                    </a:lnTo>
                    <a:lnTo>
                      <a:pt x="492" y="80"/>
                    </a:lnTo>
                    <a:lnTo>
                      <a:pt x="487" y="73"/>
                    </a:lnTo>
                    <a:lnTo>
                      <a:pt x="480" y="65"/>
                    </a:lnTo>
                    <a:lnTo>
                      <a:pt x="473" y="58"/>
                    </a:lnTo>
                    <a:lnTo>
                      <a:pt x="465" y="50"/>
                    </a:lnTo>
                    <a:lnTo>
                      <a:pt x="457" y="43"/>
                    </a:lnTo>
                    <a:lnTo>
                      <a:pt x="447" y="36"/>
                    </a:lnTo>
                    <a:lnTo>
                      <a:pt x="437" y="29"/>
                    </a:lnTo>
                    <a:lnTo>
                      <a:pt x="425" y="23"/>
                    </a:lnTo>
                    <a:lnTo>
                      <a:pt x="413" y="18"/>
                    </a:lnTo>
                    <a:lnTo>
                      <a:pt x="402" y="11"/>
                    </a:lnTo>
                    <a:lnTo>
                      <a:pt x="389" y="8"/>
                    </a:lnTo>
                    <a:lnTo>
                      <a:pt x="377" y="4"/>
                    </a:lnTo>
                    <a:lnTo>
                      <a:pt x="364" y="1"/>
                    </a:lnTo>
                    <a:lnTo>
                      <a:pt x="351" y="0"/>
                    </a:lnTo>
                    <a:lnTo>
                      <a:pt x="338" y="0"/>
                    </a:lnTo>
                    <a:lnTo>
                      <a:pt x="326" y="0"/>
                    </a:lnTo>
                    <a:lnTo>
                      <a:pt x="313" y="3"/>
                    </a:lnTo>
                    <a:lnTo>
                      <a:pt x="301" y="6"/>
                    </a:lnTo>
                    <a:lnTo>
                      <a:pt x="289" y="13"/>
                    </a:lnTo>
                    <a:lnTo>
                      <a:pt x="278" y="19"/>
                    </a:lnTo>
                    <a:lnTo>
                      <a:pt x="267" y="29"/>
                    </a:lnTo>
                    <a:lnTo>
                      <a:pt x="257" y="39"/>
                    </a:lnTo>
                    <a:lnTo>
                      <a:pt x="248" y="53"/>
                    </a:lnTo>
                    <a:lnTo>
                      <a:pt x="272" y="4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7" name="Freeform 430"/>
              <p:cNvSpPr>
                <a:spLocks/>
              </p:cNvSpPr>
              <p:nvPr/>
            </p:nvSpPr>
            <p:spPr bwMode="auto">
              <a:xfrm>
                <a:off x="2332" y="2196"/>
                <a:ext cx="36" cy="169"/>
              </a:xfrm>
              <a:custGeom>
                <a:avLst/>
                <a:gdLst>
                  <a:gd name="T0" fmla="*/ 0 w 182"/>
                  <a:gd name="T1" fmla="*/ 0 h 841"/>
                  <a:gd name="T2" fmla="*/ 0 w 182"/>
                  <a:gd name="T3" fmla="*/ 0 h 841"/>
                  <a:gd name="T4" fmla="*/ 0 w 182"/>
                  <a:gd name="T5" fmla="*/ 0 h 841"/>
                  <a:gd name="T6" fmla="*/ 0 w 182"/>
                  <a:gd name="T7" fmla="*/ 0 h 841"/>
                  <a:gd name="T8" fmla="*/ 0 w 182"/>
                  <a:gd name="T9" fmla="*/ 0 h 841"/>
                  <a:gd name="T10" fmla="*/ 0 w 182"/>
                  <a:gd name="T11" fmla="*/ 0 h 841"/>
                  <a:gd name="T12" fmla="*/ 0 w 182"/>
                  <a:gd name="T13" fmla="*/ 0 h 841"/>
                  <a:gd name="T14" fmla="*/ 0 w 182"/>
                  <a:gd name="T15" fmla="*/ 0 h 841"/>
                  <a:gd name="T16" fmla="*/ 0 w 182"/>
                  <a:gd name="T17" fmla="*/ 0 h 841"/>
                  <a:gd name="T18" fmla="*/ 0 w 182"/>
                  <a:gd name="T19" fmla="*/ 0 h 841"/>
                  <a:gd name="T20" fmla="*/ 0 w 182"/>
                  <a:gd name="T21" fmla="*/ 0 h 841"/>
                  <a:gd name="T22" fmla="*/ 0 w 182"/>
                  <a:gd name="T23" fmla="*/ 0 h 841"/>
                  <a:gd name="T24" fmla="*/ 0 w 182"/>
                  <a:gd name="T25" fmla="*/ 0 h 841"/>
                  <a:gd name="T26" fmla="*/ 0 w 182"/>
                  <a:gd name="T27" fmla="*/ 0 h 841"/>
                  <a:gd name="T28" fmla="*/ 0 w 182"/>
                  <a:gd name="T29" fmla="*/ 0 h 841"/>
                  <a:gd name="T30" fmla="*/ 0 w 182"/>
                  <a:gd name="T31" fmla="*/ 0 h 841"/>
                  <a:gd name="T32" fmla="*/ 0 w 182"/>
                  <a:gd name="T33" fmla="*/ 0 h 841"/>
                  <a:gd name="T34" fmla="*/ 0 w 182"/>
                  <a:gd name="T35" fmla="*/ 0 h 841"/>
                  <a:gd name="T36" fmla="*/ 0 w 182"/>
                  <a:gd name="T37" fmla="*/ 0 h 841"/>
                  <a:gd name="T38" fmla="*/ 0 w 182"/>
                  <a:gd name="T39" fmla="*/ 0 h 841"/>
                  <a:gd name="T40" fmla="*/ 0 w 182"/>
                  <a:gd name="T41" fmla="*/ 0 h 841"/>
                  <a:gd name="T42" fmla="*/ 0 w 182"/>
                  <a:gd name="T43" fmla="*/ 0 h 841"/>
                  <a:gd name="T44" fmla="*/ 0 w 182"/>
                  <a:gd name="T45" fmla="*/ 0 h 841"/>
                  <a:gd name="T46" fmla="*/ 0 w 182"/>
                  <a:gd name="T47" fmla="*/ 0 h 841"/>
                  <a:gd name="T48" fmla="*/ 0 w 182"/>
                  <a:gd name="T49" fmla="*/ 0 h 841"/>
                  <a:gd name="T50" fmla="*/ 0 w 182"/>
                  <a:gd name="T51" fmla="*/ 0 h 841"/>
                  <a:gd name="T52" fmla="*/ 0 w 182"/>
                  <a:gd name="T53" fmla="*/ 0 h 841"/>
                  <a:gd name="T54" fmla="*/ 0 w 182"/>
                  <a:gd name="T55" fmla="*/ 0 h 841"/>
                  <a:gd name="T56" fmla="*/ 0 w 182"/>
                  <a:gd name="T57" fmla="*/ 0 h 841"/>
                  <a:gd name="T58" fmla="*/ 0 w 182"/>
                  <a:gd name="T59" fmla="*/ 0 h 841"/>
                  <a:gd name="T60" fmla="*/ 0 w 182"/>
                  <a:gd name="T61" fmla="*/ 0 h 841"/>
                  <a:gd name="T62" fmla="*/ 0 w 182"/>
                  <a:gd name="T63" fmla="*/ 0 h 841"/>
                  <a:gd name="T64" fmla="*/ 0 w 182"/>
                  <a:gd name="T65" fmla="*/ 0 h 841"/>
                  <a:gd name="T66" fmla="*/ 0 w 182"/>
                  <a:gd name="T67" fmla="*/ 0 h 841"/>
                  <a:gd name="T68" fmla="*/ 0 w 182"/>
                  <a:gd name="T69" fmla="*/ 0 h 841"/>
                  <a:gd name="T70" fmla="*/ 0 w 182"/>
                  <a:gd name="T71" fmla="*/ 0 h 841"/>
                  <a:gd name="T72" fmla="*/ 0 w 182"/>
                  <a:gd name="T73" fmla="*/ 0 h 841"/>
                  <a:gd name="T74" fmla="*/ 0 w 182"/>
                  <a:gd name="T75" fmla="*/ 0 h 841"/>
                  <a:gd name="T76" fmla="*/ 0 w 182"/>
                  <a:gd name="T77" fmla="*/ 0 h 841"/>
                  <a:gd name="T78" fmla="*/ 0 w 182"/>
                  <a:gd name="T79" fmla="*/ 0 h 841"/>
                  <a:gd name="T80" fmla="*/ 0 w 182"/>
                  <a:gd name="T81" fmla="*/ 0 h 841"/>
                  <a:gd name="T82" fmla="*/ 0 w 182"/>
                  <a:gd name="T83" fmla="*/ 0 h 841"/>
                  <a:gd name="T84" fmla="*/ 0 w 182"/>
                  <a:gd name="T85" fmla="*/ 0 h 841"/>
                  <a:gd name="T86" fmla="*/ 0 w 182"/>
                  <a:gd name="T87" fmla="*/ 0 h 841"/>
                  <a:gd name="T88" fmla="*/ 0 w 182"/>
                  <a:gd name="T89" fmla="*/ 0 h 841"/>
                  <a:gd name="T90" fmla="*/ 0 w 182"/>
                  <a:gd name="T91" fmla="*/ 0 h 841"/>
                  <a:gd name="T92" fmla="*/ 0 w 182"/>
                  <a:gd name="T93" fmla="*/ 0 h 841"/>
                  <a:gd name="T94" fmla="*/ 0 w 182"/>
                  <a:gd name="T95" fmla="*/ 0 h 841"/>
                  <a:gd name="T96" fmla="*/ 0 w 182"/>
                  <a:gd name="T97" fmla="*/ 0 h 841"/>
                  <a:gd name="T98" fmla="*/ 0 w 182"/>
                  <a:gd name="T99" fmla="*/ 0 h 841"/>
                  <a:gd name="T100" fmla="*/ 0 w 182"/>
                  <a:gd name="T101" fmla="*/ 0 h 841"/>
                  <a:gd name="T102" fmla="*/ 0 w 182"/>
                  <a:gd name="T103" fmla="*/ 0 h 841"/>
                  <a:gd name="T104" fmla="*/ 0 w 182"/>
                  <a:gd name="T105" fmla="*/ 0 h 841"/>
                  <a:gd name="T106" fmla="*/ 0 w 182"/>
                  <a:gd name="T107" fmla="*/ 0 h 841"/>
                  <a:gd name="T108" fmla="*/ 0 w 182"/>
                  <a:gd name="T109" fmla="*/ 0 h 841"/>
                  <a:gd name="T110" fmla="*/ 0 w 182"/>
                  <a:gd name="T111" fmla="*/ 0 h 841"/>
                  <a:gd name="T112" fmla="*/ 0 w 182"/>
                  <a:gd name="T113" fmla="*/ 0 h 841"/>
                  <a:gd name="T114" fmla="*/ 0 w 182"/>
                  <a:gd name="T115" fmla="*/ 0 h 841"/>
                  <a:gd name="T116" fmla="*/ 0 w 182"/>
                  <a:gd name="T117" fmla="*/ 0 h 8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2"/>
                  <a:gd name="T178" fmla="*/ 0 h 841"/>
                  <a:gd name="T179" fmla="*/ 182 w 182"/>
                  <a:gd name="T180" fmla="*/ 841 h 84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2" h="841">
                    <a:moveTo>
                      <a:pt x="0" y="45"/>
                    </a:moveTo>
                    <a:lnTo>
                      <a:pt x="9" y="69"/>
                    </a:lnTo>
                    <a:lnTo>
                      <a:pt x="16" y="98"/>
                    </a:lnTo>
                    <a:lnTo>
                      <a:pt x="22" y="128"/>
                    </a:lnTo>
                    <a:lnTo>
                      <a:pt x="29" y="161"/>
                    </a:lnTo>
                    <a:lnTo>
                      <a:pt x="34" y="197"/>
                    </a:lnTo>
                    <a:lnTo>
                      <a:pt x="37" y="235"/>
                    </a:lnTo>
                    <a:lnTo>
                      <a:pt x="41" y="274"/>
                    </a:lnTo>
                    <a:lnTo>
                      <a:pt x="44" y="312"/>
                    </a:lnTo>
                    <a:lnTo>
                      <a:pt x="47" y="390"/>
                    </a:lnTo>
                    <a:lnTo>
                      <a:pt x="49" y="465"/>
                    </a:lnTo>
                    <a:lnTo>
                      <a:pt x="50" y="529"/>
                    </a:lnTo>
                    <a:lnTo>
                      <a:pt x="50" y="583"/>
                    </a:lnTo>
                    <a:lnTo>
                      <a:pt x="50" y="611"/>
                    </a:lnTo>
                    <a:lnTo>
                      <a:pt x="50" y="642"/>
                    </a:lnTo>
                    <a:lnTo>
                      <a:pt x="50" y="675"/>
                    </a:lnTo>
                    <a:lnTo>
                      <a:pt x="50" y="710"/>
                    </a:lnTo>
                    <a:lnTo>
                      <a:pt x="50" y="744"/>
                    </a:lnTo>
                    <a:lnTo>
                      <a:pt x="51" y="775"/>
                    </a:lnTo>
                    <a:lnTo>
                      <a:pt x="52" y="803"/>
                    </a:lnTo>
                    <a:lnTo>
                      <a:pt x="54" y="823"/>
                    </a:lnTo>
                    <a:lnTo>
                      <a:pt x="55" y="836"/>
                    </a:lnTo>
                    <a:lnTo>
                      <a:pt x="56" y="841"/>
                    </a:lnTo>
                    <a:lnTo>
                      <a:pt x="59" y="834"/>
                    </a:lnTo>
                    <a:lnTo>
                      <a:pt x="62" y="814"/>
                    </a:lnTo>
                    <a:lnTo>
                      <a:pt x="65" y="780"/>
                    </a:lnTo>
                    <a:lnTo>
                      <a:pt x="70" y="730"/>
                    </a:lnTo>
                    <a:lnTo>
                      <a:pt x="74" y="662"/>
                    </a:lnTo>
                    <a:lnTo>
                      <a:pt x="79" y="573"/>
                    </a:lnTo>
                    <a:lnTo>
                      <a:pt x="81" y="554"/>
                    </a:lnTo>
                    <a:lnTo>
                      <a:pt x="86" y="502"/>
                    </a:lnTo>
                    <a:lnTo>
                      <a:pt x="93" y="427"/>
                    </a:lnTo>
                    <a:lnTo>
                      <a:pt x="103" y="337"/>
                    </a:lnTo>
                    <a:lnTo>
                      <a:pt x="110" y="291"/>
                    </a:lnTo>
                    <a:lnTo>
                      <a:pt x="117" y="245"/>
                    </a:lnTo>
                    <a:lnTo>
                      <a:pt x="125" y="200"/>
                    </a:lnTo>
                    <a:lnTo>
                      <a:pt x="133" y="156"/>
                    </a:lnTo>
                    <a:lnTo>
                      <a:pt x="142" y="118"/>
                    </a:lnTo>
                    <a:lnTo>
                      <a:pt x="152" y="84"/>
                    </a:lnTo>
                    <a:lnTo>
                      <a:pt x="157" y="69"/>
                    </a:lnTo>
                    <a:lnTo>
                      <a:pt x="162" y="56"/>
                    </a:lnTo>
                    <a:lnTo>
                      <a:pt x="167" y="44"/>
                    </a:lnTo>
                    <a:lnTo>
                      <a:pt x="173" y="35"/>
                    </a:lnTo>
                    <a:lnTo>
                      <a:pt x="177" y="28"/>
                    </a:lnTo>
                    <a:lnTo>
                      <a:pt x="181" y="21"/>
                    </a:lnTo>
                    <a:lnTo>
                      <a:pt x="182" y="16"/>
                    </a:lnTo>
                    <a:lnTo>
                      <a:pt x="182" y="11"/>
                    </a:lnTo>
                    <a:lnTo>
                      <a:pt x="181" y="8"/>
                    </a:lnTo>
                    <a:lnTo>
                      <a:pt x="180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0" y="0"/>
                    </a:lnTo>
                    <a:lnTo>
                      <a:pt x="145" y="1"/>
                    </a:lnTo>
                    <a:lnTo>
                      <a:pt x="127" y="4"/>
                    </a:lnTo>
                    <a:lnTo>
                      <a:pt x="108" y="9"/>
                    </a:lnTo>
                    <a:lnTo>
                      <a:pt x="70" y="20"/>
                    </a:lnTo>
                    <a:lnTo>
                      <a:pt x="35" y="31"/>
                    </a:lnTo>
                    <a:lnTo>
                      <a:pt x="10" y="4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8" name="Freeform 431"/>
              <p:cNvSpPr>
                <a:spLocks/>
              </p:cNvSpPr>
              <p:nvPr/>
            </p:nvSpPr>
            <p:spPr bwMode="auto">
              <a:xfrm>
                <a:off x="2382" y="2165"/>
                <a:ext cx="68" cy="150"/>
              </a:xfrm>
              <a:custGeom>
                <a:avLst/>
                <a:gdLst>
                  <a:gd name="T0" fmla="*/ 0 w 341"/>
                  <a:gd name="T1" fmla="*/ 0 h 749"/>
                  <a:gd name="T2" fmla="*/ 0 w 341"/>
                  <a:gd name="T3" fmla="*/ 0 h 749"/>
                  <a:gd name="T4" fmla="*/ 0 w 341"/>
                  <a:gd name="T5" fmla="*/ 0 h 749"/>
                  <a:gd name="T6" fmla="*/ 0 w 341"/>
                  <a:gd name="T7" fmla="*/ 0 h 749"/>
                  <a:gd name="T8" fmla="*/ 0 w 341"/>
                  <a:gd name="T9" fmla="*/ 0 h 749"/>
                  <a:gd name="T10" fmla="*/ 0 w 341"/>
                  <a:gd name="T11" fmla="*/ 0 h 749"/>
                  <a:gd name="T12" fmla="*/ 0 w 341"/>
                  <a:gd name="T13" fmla="*/ 0 h 749"/>
                  <a:gd name="T14" fmla="*/ 0 w 341"/>
                  <a:gd name="T15" fmla="*/ 0 h 749"/>
                  <a:gd name="T16" fmla="*/ 0 w 341"/>
                  <a:gd name="T17" fmla="*/ 0 h 749"/>
                  <a:gd name="T18" fmla="*/ 0 w 341"/>
                  <a:gd name="T19" fmla="*/ 0 h 749"/>
                  <a:gd name="T20" fmla="*/ 0 w 341"/>
                  <a:gd name="T21" fmla="*/ 0 h 749"/>
                  <a:gd name="T22" fmla="*/ 0 w 341"/>
                  <a:gd name="T23" fmla="*/ 0 h 749"/>
                  <a:gd name="T24" fmla="*/ 0 w 341"/>
                  <a:gd name="T25" fmla="*/ 0 h 749"/>
                  <a:gd name="T26" fmla="*/ 0 w 341"/>
                  <a:gd name="T27" fmla="*/ 0 h 749"/>
                  <a:gd name="T28" fmla="*/ 0 w 341"/>
                  <a:gd name="T29" fmla="*/ 0 h 749"/>
                  <a:gd name="T30" fmla="*/ 0 w 341"/>
                  <a:gd name="T31" fmla="*/ 0 h 749"/>
                  <a:gd name="T32" fmla="*/ 0 w 341"/>
                  <a:gd name="T33" fmla="*/ 0 h 749"/>
                  <a:gd name="T34" fmla="*/ 0 w 341"/>
                  <a:gd name="T35" fmla="*/ 0 h 749"/>
                  <a:gd name="T36" fmla="*/ 0 w 341"/>
                  <a:gd name="T37" fmla="*/ 0 h 749"/>
                  <a:gd name="T38" fmla="*/ 0 w 341"/>
                  <a:gd name="T39" fmla="*/ 0 h 749"/>
                  <a:gd name="T40" fmla="*/ 0 w 341"/>
                  <a:gd name="T41" fmla="*/ 0 h 749"/>
                  <a:gd name="T42" fmla="*/ 0 w 341"/>
                  <a:gd name="T43" fmla="*/ 0 h 749"/>
                  <a:gd name="T44" fmla="*/ 0 w 341"/>
                  <a:gd name="T45" fmla="*/ 0 h 749"/>
                  <a:gd name="T46" fmla="*/ 0 w 341"/>
                  <a:gd name="T47" fmla="*/ 0 h 749"/>
                  <a:gd name="T48" fmla="*/ 0 w 341"/>
                  <a:gd name="T49" fmla="*/ 0 h 749"/>
                  <a:gd name="T50" fmla="*/ 0 w 341"/>
                  <a:gd name="T51" fmla="*/ 0 h 749"/>
                  <a:gd name="T52" fmla="*/ 0 w 341"/>
                  <a:gd name="T53" fmla="*/ 0 h 749"/>
                  <a:gd name="T54" fmla="*/ 0 w 341"/>
                  <a:gd name="T55" fmla="*/ 0 h 749"/>
                  <a:gd name="T56" fmla="*/ 0 w 341"/>
                  <a:gd name="T57" fmla="*/ 0 h 749"/>
                  <a:gd name="T58" fmla="*/ 0 w 341"/>
                  <a:gd name="T59" fmla="*/ 0 h 749"/>
                  <a:gd name="T60" fmla="*/ 0 w 341"/>
                  <a:gd name="T61" fmla="*/ 0 h 749"/>
                  <a:gd name="T62" fmla="*/ 0 w 341"/>
                  <a:gd name="T63" fmla="*/ 0 h 749"/>
                  <a:gd name="T64" fmla="*/ 0 w 341"/>
                  <a:gd name="T65" fmla="*/ 0 h 749"/>
                  <a:gd name="T66" fmla="*/ 0 w 341"/>
                  <a:gd name="T67" fmla="*/ 0 h 749"/>
                  <a:gd name="T68" fmla="*/ 0 w 341"/>
                  <a:gd name="T69" fmla="*/ 0 h 749"/>
                  <a:gd name="T70" fmla="*/ 0 w 341"/>
                  <a:gd name="T71" fmla="*/ 0 h 749"/>
                  <a:gd name="T72" fmla="*/ 0 w 341"/>
                  <a:gd name="T73" fmla="*/ 0 h 749"/>
                  <a:gd name="T74" fmla="*/ 0 w 341"/>
                  <a:gd name="T75" fmla="*/ 0 h 7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1"/>
                  <a:gd name="T115" fmla="*/ 0 h 749"/>
                  <a:gd name="T116" fmla="*/ 341 w 341"/>
                  <a:gd name="T117" fmla="*/ 749 h 7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1" h="749">
                    <a:moveTo>
                      <a:pt x="0" y="115"/>
                    </a:moveTo>
                    <a:lnTo>
                      <a:pt x="30" y="167"/>
                    </a:lnTo>
                    <a:lnTo>
                      <a:pt x="64" y="229"/>
                    </a:lnTo>
                    <a:lnTo>
                      <a:pt x="100" y="298"/>
                    </a:lnTo>
                    <a:lnTo>
                      <a:pt x="136" y="369"/>
                    </a:lnTo>
                    <a:lnTo>
                      <a:pt x="170" y="437"/>
                    </a:lnTo>
                    <a:lnTo>
                      <a:pt x="200" y="498"/>
                    </a:lnTo>
                    <a:lnTo>
                      <a:pt x="225" y="549"/>
                    </a:lnTo>
                    <a:lnTo>
                      <a:pt x="242" y="584"/>
                    </a:lnTo>
                    <a:lnTo>
                      <a:pt x="251" y="599"/>
                    </a:lnTo>
                    <a:lnTo>
                      <a:pt x="271" y="635"/>
                    </a:lnTo>
                    <a:lnTo>
                      <a:pt x="296" y="680"/>
                    </a:lnTo>
                    <a:lnTo>
                      <a:pt x="321" y="722"/>
                    </a:lnTo>
                    <a:lnTo>
                      <a:pt x="331" y="737"/>
                    </a:lnTo>
                    <a:lnTo>
                      <a:pt x="337" y="746"/>
                    </a:lnTo>
                    <a:lnTo>
                      <a:pt x="339" y="749"/>
                    </a:lnTo>
                    <a:lnTo>
                      <a:pt x="341" y="749"/>
                    </a:lnTo>
                    <a:lnTo>
                      <a:pt x="341" y="746"/>
                    </a:lnTo>
                    <a:lnTo>
                      <a:pt x="341" y="742"/>
                    </a:lnTo>
                    <a:lnTo>
                      <a:pt x="334" y="725"/>
                    </a:lnTo>
                    <a:lnTo>
                      <a:pt x="322" y="695"/>
                    </a:lnTo>
                    <a:lnTo>
                      <a:pt x="303" y="652"/>
                    </a:lnTo>
                    <a:lnTo>
                      <a:pt x="277" y="594"/>
                    </a:lnTo>
                    <a:lnTo>
                      <a:pt x="251" y="536"/>
                    </a:lnTo>
                    <a:lnTo>
                      <a:pt x="215" y="463"/>
                    </a:lnTo>
                    <a:lnTo>
                      <a:pt x="173" y="378"/>
                    </a:lnTo>
                    <a:lnTo>
                      <a:pt x="130" y="288"/>
                    </a:lnTo>
                    <a:lnTo>
                      <a:pt x="110" y="243"/>
                    </a:lnTo>
                    <a:lnTo>
                      <a:pt x="90" y="199"/>
                    </a:lnTo>
                    <a:lnTo>
                      <a:pt x="72" y="157"/>
                    </a:lnTo>
                    <a:lnTo>
                      <a:pt x="56" y="117"/>
                    </a:lnTo>
                    <a:lnTo>
                      <a:pt x="44" y="81"/>
                    </a:lnTo>
                    <a:lnTo>
                      <a:pt x="34" y="50"/>
                    </a:lnTo>
                    <a:lnTo>
                      <a:pt x="30" y="35"/>
                    </a:lnTo>
                    <a:lnTo>
                      <a:pt x="27" y="22"/>
                    </a:lnTo>
                    <a:lnTo>
                      <a:pt x="25" y="11"/>
                    </a:lnTo>
                    <a:lnTo>
                      <a:pt x="2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49" name="Freeform 432"/>
              <p:cNvSpPr>
                <a:spLocks/>
              </p:cNvSpPr>
              <p:nvPr/>
            </p:nvSpPr>
            <p:spPr bwMode="auto">
              <a:xfrm>
                <a:off x="2434" y="2142"/>
                <a:ext cx="118" cy="113"/>
              </a:xfrm>
              <a:custGeom>
                <a:avLst/>
                <a:gdLst>
                  <a:gd name="T0" fmla="*/ 0 w 588"/>
                  <a:gd name="T1" fmla="*/ 0 h 566"/>
                  <a:gd name="T2" fmla="*/ 0 w 588"/>
                  <a:gd name="T3" fmla="*/ 0 h 566"/>
                  <a:gd name="T4" fmla="*/ 0 w 588"/>
                  <a:gd name="T5" fmla="*/ 0 h 566"/>
                  <a:gd name="T6" fmla="*/ 0 w 588"/>
                  <a:gd name="T7" fmla="*/ 0 h 566"/>
                  <a:gd name="T8" fmla="*/ 0 w 588"/>
                  <a:gd name="T9" fmla="*/ 0 h 566"/>
                  <a:gd name="T10" fmla="*/ 0 w 588"/>
                  <a:gd name="T11" fmla="*/ 0 h 566"/>
                  <a:gd name="T12" fmla="*/ 0 w 588"/>
                  <a:gd name="T13" fmla="*/ 0 h 566"/>
                  <a:gd name="T14" fmla="*/ 0 w 588"/>
                  <a:gd name="T15" fmla="*/ 0 h 566"/>
                  <a:gd name="T16" fmla="*/ 0 w 588"/>
                  <a:gd name="T17" fmla="*/ 0 h 566"/>
                  <a:gd name="T18" fmla="*/ 0 w 588"/>
                  <a:gd name="T19" fmla="*/ 0 h 566"/>
                  <a:gd name="T20" fmla="*/ 0 w 588"/>
                  <a:gd name="T21" fmla="*/ 0 h 566"/>
                  <a:gd name="T22" fmla="*/ 0 w 588"/>
                  <a:gd name="T23" fmla="*/ 0 h 566"/>
                  <a:gd name="T24" fmla="*/ 0 w 588"/>
                  <a:gd name="T25" fmla="*/ 0 h 566"/>
                  <a:gd name="T26" fmla="*/ 0 w 588"/>
                  <a:gd name="T27" fmla="*/ 0 h 566"/>
                  <a:gd name="T28" fmla="*/ 0 w 588"/>
                  <a:gd name="T29" fmla="*/ 0 h 566"/>
                  <a:gd name="T30" fmla="*/ 0 w 588"/>
                  <a:gd name="T31" fmla="*/ 0 h 566"/>
                  <a:gd name="T32" fmla="*/ 0 w 588"/>
                  <a:gd name="T33" fmla="*/ 0 h 566"/>
                  <a:gd name="T34" fmla="*/ 0 w 588"/>
                  <a:gd name="T35" fmla="*/ 0 h 566"/>
                  <a:gd name="T36" fmla="*/ 0 w 588"/>
                  <a:gd name="T37" fmla="*/ 0 h 566"/>
                  <a:gd name="T38" fmla="*/ 0 w 588"/>
                  <a:gd name="T39" fmla="*/ 0 h 566"/>
                  <a:gd name="T40" fmla="*/ 0 w 588"/>
                  <a:gd name="T41" fmla="*/ 0 h 566"/>
                  <a:gd name="T42" fmla="*/ 0 w 588"/>
                  <a:gd name="T43" fmla="*/ 0 h 566"/>
                  <a:gd name="T44" fmla="*/ 0 w 588"/>
                  <a:gd name="T45" fmla="*/ 0 h 566"/>
                  <a:gd name="T46" fmla="*/ 0 w 588"/>
                  <a:gd name="T47" fmla="*/ 0 h 566"/>
                  <a:gd name="T48" fmla="*/ 0 w 588"/>
                  <a:gd name="T49" fmla="*/ 0 h 566"/>
                  <a:gd name="T50" fmla="*/ 0 w 588"/>
                  <a:gd name="T51" fmla="*/ 0 h 566"/>
                  <a:gd name="T52" fmla="*/ 0 w 588"/>
                  <a:gd name="T53" fmla="*/ 0 h 566"/>
                  <a:gd name="T54" fmla="*/ 0 w 588"/>
                  <a:gd name="T55" fmla="*/ 0 h 566"/>
                  <a:gd name="T56" fmla="*/ 0 w 588"/>
                  <a:gd name="T57" fmla="*/ 0 h 566"/>
                  <a:gd name="T58" fmla="*/ 0 w 588"/>
                  <a:gd name="T59" fmla="*/ 0 h 566"/>
                  <a:gd name="T60" fmla="*/ 0 w 588"/>
                  <a:gd name="T61" fmla="*/ 0 h 566"/>
                  <a:gd name="T62" fmla="*/ 0 w 588"/>
                  <a:gd name="T63" fmla="*/ 0 h 566"/>
                  <a:gd name="T64" fmla="*/ 0 w 588"/>
                  <a:gd name="T65" fmla="*/ 0 h 566"/>
                  <a:gd name="T66" fmla="*/ 0 w 588"/>
                  <a:gd name="T67" fmla="*/ 0 h 566"/>
                  <a:gd name="T68" fmla="*/ 0 w 588"/>
                  <a:gd name="T69" fmla="*/ 0 h 566"/>
                  <a:gd name="T70" fmla="*/ 0 w 588"/>
                  <a:gd name="T71" fmla="*/ 0 h 566"/>
                  <a:gd name="T72" fmla="*/ 0 w 588"/>
                  <a:gd name="T73" fmla="*/ 0 h 566"/>
                  <a:gd name="T74" fmla="*/ 0 w 588"/>
                  <a:gd name="T75" fmla="*/ 0 h 5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8"/>
                  <a:gd name="T115" fmla="*/ 0 h 566"/>
                  <a:gd name="T116" fmla="*/ 588 w 588"/>
                  <a:gd name="T117" fmla="*/ 566 h 5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8" h="566">
                    <a:moveTo>
                      <a:pt x="25" y="114"/>
                    </a:moveTo>
                    <a:lnTo>
                      <a:pt x="74" y="151"/>
                    </a:lnTo>
                    <a:lnTo>
                      <a:pt x="130" y="195"/>
                    </a:lnTo>
                    <a:lnTo>
                      <a:pt x="190" y="245"/>
                    </a:lnTo>
                    <a:lnTo>
                      <a:pt x="250" y="295"/>
                    </a:lnTo>
                    <a:lnTo>
                      <a:pt x="307" y="345"/>
                    </a:lnTo>
                    <a:lnTo>
                      <a:pt x="358" y="388"/>
                    </a:lnTo>
                    <a:lnTo>
                      <a:pt x="401" y="426"/>
                    </a:lnTo>
                    <a:lnTo>
                      <a:pt x="429" y="451"/>
                    </a:lnTo>
                    <a:lnTo>
                      <a:pt x="443" y="461"/>
                    </a:lnTo>
                    <a:lnTo>
                      <a:pt x="477" y="487"/>
                    </a:lnTo>
                    <a:lnTo>
                      <a:pt x="519" y="519"/>
                    </a:lnTo>
                    <a:lnTo>
                      <a:pt x="558" y="548"/>
                    </a:lnTo>
                    <a:lnTo>
                      <a:pt x="573" y="558"/>
                    </a:lnTo>
                    <a:lnTo>
                      <a:pt x="584" y="564"/>
                    </a:lnTo>
                    <a:lnTo>
                      <a:pt x="586" y="566"/>
                    </a:lnTo>
                    <a:lnTo>
                      <a:pt x="588" y="564"/>
                    </a:lnTo>
                    <a:lnTo>
                      <a:pt x="586" y="563"/>
                    </a:lnTo>
                    <a:lnTo>
                      <a:pt x="584" y="559"/>
                    </a:lnTo>
                    <a:lnTo>
                      <a:pt x="572" y="546"/>
                    </a:lnTo>
                    <a:lnTo>
                      <a:pt x="548" y="522"/>
                    </a:lnTo>
                    <a:lnTo>
                      <a:pt x="513" y="489"/>
                    </a:lnTo>
                    <a:lnTo>
                      <a:pt x="464" y="446"/>
                    </a:lnTo>
                    <a:lnTo>
                      <a:pt x="419" y="405"/>
                    </a:lnTo>
                    <a:lnTo>
                      <a:pt x="358" y="351"/>
                    </a:lnTo>
                    <a:lnTo>
                      <a:pt x="287" y="288"/>
                    </a:lnTo>
                    <a:lnTo>
                      <a:pt x="212" y="224"/>
                    </a:lnTo>
                    <a:lnTo>
                      <a:pt x="175" y="190"/>
                    </a:lnTo>
                    <a:lnTo>
                      <a:pt x="140" y="157"/>
                    </a:lnTo>
                    <a:lnTo>
                      <a:pt x="106" y="125"/>
                    </a:lnTo>
                    <a:lnTo>
                      <a:pt x="76" y="95"/>
                    </a:lnTo>
                    <a:lnTo>
                      <a:pt x="50" y="68"/>
                    </a:lnTo>
                    <a:lnTo>
                      <a:pt x="27" y="41"/>
                    </a:lnTo>
                    <a:lnTo>
                      <a:pt x="19" y="30"/>
                    </a:lnTo>
                    <a:lnTo>
                      <a:pt x="10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0" name="Freeform 433"/>
              <p:cNvSpPr>
                <a:spLocks/>
              </p:cNvSpPr>
              <p:nvPr/>
            </p:nvSpPr>
            <p:spPr bwMode="auto">
              <a:xfrm>
                <a:off x="2452" y="2035"/>
                <a:ext cx="163" cy="37"/>
              </a:xfrm>
              <a:custGeom>
                <a:avLst/>
                <a:gdLst>
                  <a:gd name="T0" fmla="*/ 0 w 813"/>
                  <a:gd name="T1" fmla="*/ 0 h 186"/>
                  <a:gd name="T2" fmla="*/ 0 w 813"/>
                  <a:gd name="T3" fmla="*/ 0 h 186"/>
                  <a:gd name="T4" fmla="*/ 0 w 813"/>
                  <a:gd name="T5" fmla="*/ 0 h 186"/>
                  <a:gd name="T6" fmla="*/ 0 w 813"/>
                  <a:gd name="T7" fmla="*/ 0 h 186"/>
                  <a:gd name="T8" fmla="*/ 0 w 813"/>
                  <a:gd name="T9" fmla="*/ 0 h 186"/>
                  <a:gd name="T10" fmla="*/ 0 w 813"/>
                  <a:gd name="T11" fmla="*/ 0 h 186"/>
                  <a:gd name="T12" fmla="*/ 0 w 813"/>
                  <a:gd name="T13" fmla="*/ 0 h 186"/>
                  <a:gd name="T14" fmla="*/ 0 w 813"/>
                  <a:gd name="T15" fmla="*/ 0 h 186"/>
                  <a:gd name="T16" fmla="*/ 0 w 813"/>
                  <a:gd name="T17" fmla="*/ 0 h 186"/>
                  <a:gd name="T18" fmla="*/ 0 w 813"/>
                  <a:gd name="T19" fmla="*/ 0 h 186"/>
                  <a:gd name="T20" fmla="*/ 0 w 813"/>
                  <a:gd name="T21" fmla="*/ 0 h 186"/>
                  <a:gd name="T22" fmla="*/ 0 w 813"/>
                  <a:gd name="T23" fmla="*/ 0 h 186"/>
                  <a:gd name="T24" fmla="*/ 0 w 813"/>
                  <a:gd name="T25" fmla="*/ 0 h 186"/>
                  <a:gd name="T26" fmla="*/ 0 w 813"/>
                  <a:gd name="T27" fmla="*/ 0 h 186"/>
                  <a:gd name="T28" fmla="*/ 0 w 813"/>
                  <a:gd name="T29" fmla="*/ 0 h 186"/>
                  <a:gd name="T30" fmla="*/ 0 w 813"/>
                  <a:gd name="T31" fmla="*/ 0 h 186"/>
                  <a:gd name="T32" fmla="*/ 0 w 813"/>
                  <a:gd name="T33" fmla="*/ 0 h 186"/>
                  <a:gd name="T34" fmla="*/ 0 w 813"/>
                  <a:gd name="T35" fmla="*/ 0 h 186"/>
                  <a:gd name="T36" fmla="*/ 0 w 813"/>
                  <a:gd name="T37" fmla="*/ 0 h 186"/>
                  <a:gd name="T38" fmla="*/ 0 w 813"/>
                  <a:gd name="T39" fmla="*/ 0 h 186"/>
                  <a:gd name="T40" fmla="*/ 0 w 813"/>
                  <a:gd name="T41" fmla="*/ 0 h 186"/>
                  <a:gd name="T42" fmla="*/ 0 w 813"/>
                  <a:gd name="T43" fmla="*/ 0 h 186"/>
                  <a:gd name="T44" fmla="*/ 0 w 813"/>
                  <a:gd name="T45" fmla="*/ 0 h 186"/>
                  <a:gd name="T46" fmla="*/ 0 w 813"/>
                  <a:gd name="T47" fmla="*/ 0 h 186"/>
                  <a:gd name="T48" fmla="*/ 0 w 813"/>
                  <a:gd name="T49" fmla="*/ 0 h 186"/>
                  <a:gd name="T50" fmla="*/ 0 w 813"/>
                  <a:gd name="T51" fmla="*/ 0 h 186"/>
                  <a:gd name="T52" fmla="*/ 0 w 813"/>
                  <a:gd name="T53" fmla="*/ 0 h 186"/>
                  <a:gd name="T54" fmla="*/ 0 w 813"/>
                  <a:gd name="T55" fmla="*/ 0 h 186"/>
                  <a:gd name="T56" fmla="*/ 0 w 813"/>
                  <a:gd name="T57" fmla="*/ 0 h 186"/>
                  <a:gd name="T58" fmla="*/ 0 w 813"/>
                  <a:gd name="T59" fmla="*/ 0 h 186"/>
                  <a:gd name="T60" fmla="*/ 0 w 813"/>
                  <a:gd name="T61" fmla="*/ 0 h 186"/>
                  <a:gd name="T62" fmla="*/ 0 w 813"/>
                  <a:gd name="T63" fmla="*/ 0 h 186"/>
                  <a:gd name="T64" fmla="*/ 0 w 813"/>
                  <a:gd name="T65" fmla="*/ 0 h 186"/>
                  <a:gd name="T66" fmla="*/ 0 w 813"/>
                  <a:gd name="T67" fmla="*/ 0 h 186"/>
                  <a:gd name="T68" fmla="*/ 0 w 813"/>
                  <a:gd name="T69" fmla="*/ 0 h 186"/>
                  <a:gd name="T70" fmla="*/ 0 w 813"/>
                  <a:gd name="T71" fmla="*/ 0 h 186"/>
                  <a:gd name="T72" fmla="*/ 0 w 813"/>
                  <a:gd name="T73" fmla="*/ 0 h 186"/>
                  <a:gd name="T74" fmla="*/ 0 w 813"/>
                  <a:gd name="T75" fmla="*/ 0 h 186"/>
                  <a:gd name="T76" fmla="*/ 0 w 813"/>
                  <a:gd name="T77" fmla="*/ 0 h 186"/>
                  <a:gd name="T78" fmla="*/ 0 w 813"/>
                  <a:gd name="T79" fmla="*/ 0 h 186"/>
                  <a:gd name="T80" fmla="*/ 0 w 813"/>
                  <a:gd name="T81" fmla="*/ 0 h 186"/>
                  <a:gd name="T82" fmla="*/ 0 w 813"/>
                  <a:gd name="T83" fmla="*/ 0 h 186"/>
                  <a:gd name="T84" fmla="*/ 0 w 813"/>
                  <a:gd name="T85" fmla="*/ 0 h 186"/>
                  <a:gd name="T86" fmla="*/ 0 w 813"/>
                  <a:gd name="T87" fmla="*/ 0 h 186"/>
                  <a:gd name="T88" fmla="*/ 0 w 813"/>
                  <a:gd name="T89" fmla="*/ 0 h 186"/>
                  <a:gd name="T90" fmla="*/ 0 w 813"/>
                  <a:gd name="T91" fmla="*/ 0 h 186"/>
                  <a:gd name="T92" fmla="*/ 0 w 813"/>
                  <a:gd name="T93" fmla="*/ 0 h 186"/>
                  <a:gd name="T94" fmla="*/ 0 w 813"/>
                  <a:gd name="T95" fmla="*/ 0 h 186"/>
                  <a:gd name="T96" fmla="*/ 0 w 813"/>
                  <a:gd name="T97" fmla="*/ 0 h 186"/>
                  <a:gd name="T98" fmla="*/ 0 w 813"/>
                  <a:gd name="T99" fmla="*/ 0 h 186"/>
                  <a:gd name="T100" fmla="*/ 0 w 813"/>
                  <a:gd name="T101" fmla="*/ 0 h 186"/>
                  <a:gd name="T102" fmla="*/ 0 w 813"/>
                  <a:gd name="T103" fmla="*/ 0 h 186"/>
                  <a:gd name="T104" fmla="*/ 0 w 813"/>
                  <a:gd name="T105" fmla="*/ 0 h 186"/>
                  <a:gd name="T106" fmla="*/ 0 w 813"/>
                  <a:gd name="T107" fmla="*/ 0 h 186"/>
                  <a:gd name="T108" fmla="*/ 0 w 813"/>
                  <a:gd name="T109" fmla="*/ 0 h 186"/>
                  <a:gd name="T110" fmla="*/ 0 w 813"/>
                  <a:gd name="T111" fmla="*/ 0 h 186"/>
                  <a:gd name="T112" fmla="*/ 0 w 813"/>
                  <a:gd name="T113" fmla="*/ 0 h 186"/>
                  <a:gd name="T114" fmla="*/ 0 w 813"/>
                  <a:gd name="T115" fmla="*/ 0 h 186"/>
                  <a:gd name="T116" fmla="*/ 0 w 813"/>
                  <a:gd name="T117" fmla="*/ 0 h 186"/>
                  <a:gd name="T118" fmla="*/ 0 w 813"/>
                  <a:gd name="T119" fmla="*/ 0 h 186"/>
                  <a:gd name="T120" fmla="*/ 0 w 813"/>
                  <a:gd name="T121" fmla="*/ 0 h 186"/>
                  <a:gd name="T122" fmla="*/ 0 w 813"/>
                  <a:gd name="T123" fmla="*/ 0 h 186"/>
                  <a:gd name="T124" fmla="*/ 0 w 813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3"/>
                  <a:gd name="T190" fmla="*/ 0 h 186"/>
                  <a:gd name="T191" fmla="*/ 813 w 813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3" h="186">
                    <a:moveTo>
                      <a:pt x="64" y="186"/>
                    </a:moveTo>
                    <a:lnTo>
                      <a:pt x="71" y="184"/>
                    </a:lnTo>
                    <a:lnTo>
                      <a:pt x="88" y="175"/>
                    </a:lnTo>
                    <a:lnTo>
                      <a:pt x="118" y="161"/>
                    </a:lnTo>
                    <a:lnTo>
                      <a:pt x="159" y="145"/>
                    </a:lnTo>
                    <a:lnTo>
                      <a:pt x="184" y="135"/>
                    </a:lnTo>
                    <a:lnTo>
                      <a:pt x="212" y="127"/>
                    </a:lnTo>
                    <a:lnTo>
                      <a:pt x="242" y="117"/>
                    </a:lnTo>
                    <a:lnTo>
                      <a:pt x="274" y="108"/>
                    </a:lnTo>
                    <a:lnTo>
                      <a:pt x="309" y="98"/>
                    </a:lnTo>
                    <a:lnTo>
                      <a:pt x="348" y="89"/>
                    </a:lnTo>
                    <a:lnTo>
                      <a:pt x="388" y="80"/>
                    </a:lnTo>
                    <a:lnTo>
                      <a:pt x="430" y="73"/>
                    </a:lnTo>
                    <a:lnTo>
                      <a:pt x="475" y="65"/>
                    </a:lnTo>
                    <a:lnTo>
                      <a:pt x="522" y="57"/>
                    </a:lnTo>
                    <a:lnTo>
                      <a:pt x="570" y="49"/>
                    </a:lnTo>
                    <a:lnTo>
                      <a:pt x="617" y="40"/>
                    </a:lnTo>
                    <a:lnTo>
                      <a:pt x="662" y="32"/>
                    </a:lnTo>
                    <a:lnTo>
                      <a:pt x="703" y="24"/>
                    </a:lnTo>
                    <a:lnTo>
                      <a:pt x="741" y="18"/>
                    </a:lnTo>
                    <a:lnTo>
                      <a:pt x="772" y="12"/>
                    </a:lnTo>
                    <a:lnTo>
                      <a:pt x="796" y="7"/>
                    </a:lnTo>
                    <a:lnTo>
                      <a:pt x="809" y="3"/>
                    </a:lnTo>
                    <a:lnTo>
                      <a:pt x="813" y="2"/>
                    </a:lnTo>
                    <a:lnTo>
                      <a:pt x="813" y="0"/>
                    </a:lnTo>
                    <a:lnTo>
                      <a:pt x="812" y="0"/>
                    </a:lnTo>
                    <a:lnTo>
                      <a:pt x="806" y="0"/>
                    </a:lnTo>
                    <a:lnTo>
                      <a:pt x="786" y="3"/>
                    </a:lnTo>
                    <a:lnTo>
                      <a:pt x="751" y="7"/>
                    </a:lnTo>
                    <a:lnTo>
                      <a:pt x="700" y="14"/>
                    </a:lnTo>
                    <a:lnTo>
                      <a:pt x="632" y="24"/>
                    </a:lnTo>
                    <a:lnTo>
                      <a:pt x="565" y="32"/>
                    </a:lnTo>
                    <a:lnTo>
                      <a:pt x="504" y="39"/>
                    </a:lnTo>
                    <a:lnTo>
                      <a:pt x="448" y="45"/>
                    </a:lnTo>
                    <a:lnTo>
                      <a:pt x="395" y="50"/>
                    </a:lnTo>
                    <a:lnTo>
                      <a:pt x="348" y="54"/>
                    </a:lnTo>
                    <a:lnTo>
                      <a:pt x="305" y="55"/>
                    </a:lnTo>
                    <a:lnTo>
                      <a:pt x="265" y="57"/>
                    </a:lnTo>
                    <a:lnTo>
                      <a:pt x="229" y="57"/>
                    </a:lnTo>
                    <a:lnTo>
                      <a:pt x="197" y="57"/>
                    </a:lnTo>
                    <a:lnTo>
                      <a:pt x="167" y="54"/>
                    </a:lnTo>
                    <a:lnTo>
                      <a:pt x="139" y="52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2" y="37"/>
                    </a:lnTo>
                    <a:lnTo>
                      <a:pt x="52" y="30"/>
                    </a:lnTo>
                    <a:lnTo>
                      <a:pt x="35" y="24"/>
                    </a:lnTo>
                    <a:lnTo>
                      <a:pt x="26" y="20"/>
                    </a:lnTo>
                    <a:lnTo>
                      <a:pt x="20" y="19"/>
                    </a:lnTo>
                    <a:lnTo>
                      <a:pt x="13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8"/>
                    </a:lnTo>
                    <a:lnTo>
                      <a:pt x="7" y="74"/>
                    </a:lnTo>
                    <a:lnTo>
                      <a:pt x="15" y="90"/>
                    </a:lnTo>
                    <a:lnTo>
                      <a:pt x="30" y="125"/>
                    </a:lnTo>
                    <a:lnTo>
                      <a:pt x="46" y="155"/>
                    </a:lnTo>
                    <a:lnTo>
                      <a:pt x="60" y="178"/>
                    </a:lnTo>
                    <a:lnTo>
                      <a:pt x="64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1" name="Freeform 434"/>
              <p:cNvSpPr>
                <a:spLocks/>
              </p:cNvSpPr>
              <p:nvPr/>
            </p:nvSpPr>
            <p:spPr bwMode="auto">
              <a:xfrm>
                <a:off x="2456" y="2087"/>
                <a:ext cx="153" cy="64"/>
              </a:xfrm>
              <a:custGeom>
                <a:avLst/>
                <a:gdLst>
                  <a:gd name="T0" fmla="*/ 0 w 765"/>
                  <a:gd name="T1" fmla="*/ 0 h 319"/>
                  <a:gd name="T2" fmla="*/ 0 w 765"/>
                  <a:gd name="T3" fmla="*/ 0 h 319"/>
                  <a:gd name="T4" fmla="*/ 0 w 765"/>
                  <a:gd name="T5" fmla="*/ 0 h 319"/>
                  <a:gd name="T6" fmla="*/ 0 w 765"/>
                  <a:gd name="T7" fmla="*/ 0 h 319"/>
                  <a:gd name="T8" fmla="*/ 0 w 765"/>
                  <a:gd name="T9" fmla="*/ 0 h 319"/>
                  <a:gd name="T10" fmla="*/ 0 w 765"/>
                  <a:gd name="T11" fmla="*/ 0 h 319"/>
                  <a:gd name="T12" fmla="*/ 0 w 765"/>
                  <a:gd name="T13" fmla="*/ 0 h 319"/>
                  <a:gd name="T14" fmla="*/ 0 w 765"/>
                  <a:gd name="T15" fmla="*/ 0 h 319"/>
                  <a:gd name="T16" fmla="*/ 0 w 765"/>
                  <a:gd name="T17" fmla="*/ 0 h 319"/>
                  <a:gd name="T18" fmla="*/ 0 w 765"/>
                  <a:gd name="T19" fmla="*/ 0 h 319"/>
                  <a:gd name="T20" fmla="*/ 0 w 765"/>
                  <a:gd name="T21" fmla="*/ 0 h 319"/>
                  <a:gd name="T22" fmla="*/ 0 w 765"/>
                  <a:gd name="T23" fmla="*/ 0 h 319"/>
                  <a:gd name="T24" fmla="*/ 0 w 765"/>
                  <a:gd name="T25" fmla="*/ 0 h 319"/>
                  <a:gd name="T26" fmla="*/ 0 w 765"/>
                  <a:gd name="T27" fmla="*/ 0 h 319"/>
                  <a:gd name="T28" fmla="*/ 0 w 765"/>
                  <a:gd name="T29" fmla="*/ 0 h 319"/>
                  <a:gd name="T30" fmla="*/ 0 w 765"/>
                  <a:gd name="T31" fmla="*/ 0 h 319"/>
                  <a:gd name="T32" fmla="*/ 0 w 765"/>
                  <a:gd name="T33" fmla="*/ 0 h 319"/>
                  <a:gd name="T34" fmla="*/ 0 w 765"/>
                  <a:gd name="T35" fmla="*/ 0 h 319"/>
                  <a:gd name="T36" fmla="*/ 0 w 765"/>
                  <a:gd name="T37" fmla="*/ 0 h 319"/>
                  <a:gd name="T38" fmla="*/ 0 w 765"/>
                  <a:gd name="T39" fmla="*/ 0 h 319"/>
                  <a:gd name="T40" fmla="*/ 0 w 765"/>
                  <a:gd name="T41" fmla="*/ 0 h 319"/>
                  <a:gd name="T42" fmla="*/ 0 w 765"/>
                  <a:gd name="T43" fmla="*/ 0 h 319"/>
                  <a:gd name="T44" fmla="*/ 0 w 765"/>
                  <a:gd name="T45" fmla="*/ 0 h 319"/>
                  <a:gd name="T46" fmla="*/ 0 w 765"/>
                  <a:gd name="T47" fmla="*/ 0 h 319"/>
                  <a:gd name="T48" fmla="*/ 0 w 765"/>
                  <a:gd name="T49" fmla="*/ 0 h 319"/>
                  <a:gd name="T50" fmla="*/ 0 w 765"/>
                  <a:gd name="T51" fmla="*/ 0 h 319"/>
                  <a:gd name="T52" fmla="*/ 0 w 765"/>
                  <a:gd name="T53" fmla="*/ 0 h 319"/>
                  <a:gd name="T54" fmla="*/ 0 w 765"/>
                  <a:gd name="T55" fmla="*/ 0 h 319"/>
                  <a:gd name="T56" fmla="*/ 0 w 765"/>
                  <a:gd name="T57" fmla="*/ 0 h 319"/>
                  <a:gd name="T58" fmla="*/ 0 w 765"/>
                  <a:gd name="T59" fmla="*/ 0 h 319"/>
                  <a:gd name="T60" fmla="*/ 0 w 765"/>
                  <a:gd name="T61" fmla="*/ 0 h 319"/>
                  <a:gd name="T62" fmla="*/ 0 w 765"/>
                  <a:gd name="T63" fmla="*/ 0 h 319"/>
                  <a:gd name="T64" fmla="*/ 0 w 765"/>
                  <a:gd name="T65" fmla="*/ 0 h 319"/>
                  <a:gd name="T66" fmla="*/ 0 w 765"/>
                  <a:gd name="T67" fmla="*/ 0 h 319"/>
                  <a:gd name="T68" fmla="*/ 0 w 765"/>
                  <a:gd name="T69" fmla="*/ 0 h 319"/>
                  <a:gd name="T70" fmla="*/ 0 w 765"/>
                  <a:gd name="T71" fmla="*/ 0 h 319"/>
                  <a:gd name="T72" fmla="*/ 0 w 765"/>
                  <a:gd name="T73" fmla="*/ 0 h 319"/>
                  <a:gd name="T74" fmla="*/ 0 w 765"/>
                  <a:gd name="T75" fmla="*/ 0 h 319"/>
                  <a:gd name="T76" fmla="*/ 0 w 765"/>
                  <a:gd name="T77" fmla="*/ 0 h 319"/>
                  <a:gd name="T78" fmla="*/ 0 w 765"/>
                  <a:gd name="T79" fmla="*/ 0 h 319"/>
                  <a:gd name="T80" fmla="*/ 0 w 765"/>
                  <a:gd name="T81" fmla="*/ 0 h 319"/>
                  <a:gd name="T82" fmla="*/ 0 w 765"/>
                  <a:gd name="T83" fmla="*/ 0 h 319"/>
                  <a:gd name="T84" fmla="*/ 0 w 765"/>
                  <a:gd name="T85" fmla="*/ 0 h 319"/>
                  <a:gd name="T86" fmla="*/ 0 w 765"/>
                  <a:gd name="T87" fmla="*/ 0 h 319"/>
                  <a:gd name="T88" fmla="*/ 0 w 765"/>
                  <a:gd name="T89" fmla="*/ 0 h 319"/>
                  <a:gd name="T90" fmla="*/ 0 w 765"/>
                  <a:gd name="T91" fmla="*/ 0 h 319"/>
                  <a:gd name="T92" fmla="*/ 0 w 765"/>
                  <a:gd name="T93" fmla="*/ 0 h 319"/>
                  <a:gd name="T94" fmla="*/ 0 w 765"/>
                  <a:gd name="T95" fmla="*/ 0 h 319"/>
                  <a:gd name="T96" fmla="*/ 0 w 765"/>
                  <a:gd name="T97" fmla="*/ 0 h 319"/>
                  <a:gd name="T98" fmla="*/ 0 w 765"/>
                  <a:gd name="T99" fmla="*/ 0 h 319"/>
                  <a:gd name="T100" fmla="*/ 0 w 765"/>
                  <a:gd name="T101" fmla="*/ 0 h 319"/>
                  <a:gd name="T102" fmla="*/ 0 w 765"/>
                  <a:gd name="T103" fmla="*/ 0 h 319"/>
                  <a:gd name="T104" fmla="*/ 0 w 765"/>
                  <a:gd name="T105" fmla="*/ 0 h 319"/>
                  <a:gd name="T106" fmla="*/ 0 w 765"/>
                  <a:gd name="T107" fmla="*/ 0 h 319"/>
                  <a:gd name="T108" fmla="*/ 0 w 765"/>
                  <a:gd name="T109" fmla="*/ 0 h 319"/>
                  <a:gd name="T110" fmla="*/ 0 w 765"/>
                  <a:gd name="T111" fmla="*/ 0 h 319"/>
                  <a:gd name="T112" fmla="*/ 0 w 765"/>
                  <a:gd name="T113" fmla="*/ 0 h 319"/>
                  <a:gd name="T114" fmla="*/ 0 w 765"/>
                  <a:gd name="T115" fmla="*/ 0 h 319"/>
                  <a:gd name="T116" fmla="*/ 0 w 765"/>
                  <a:gd name="T117" fmla="*/ 0 h 319"/>
                  <a:gd name="T118" fmla="*/ 0 w 765"/>
                  <a:gd name="T119" fmla="*/ 0 h 319"/>
                  <a:gd name="T120" fmla="*/ 0 w 765"/>
                  <a:gd name="T121" fmla="*/ 0 h 319"/>
                  <a:gd name="T122" fmla="*/ 0 w 765"/>
                  <a:gd name="T123" fmla="*/ 0 h 319"/>
                  <a:gd name="T124" fmla="*/ 0 w 765"/>
                  <a:gd name="T125" fmla="*/ 0 h 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5"/>
                  <a:gd name="T190" fmla="*/ 0 h 319"/>
                  <a:gd name="T191" fmla="*/ 765 w 765"/>
                  <a:gd name="T192" fmla="*/ 319 h 3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5" h="319">
                    <a:moveTo>
                      <a:pt x="7" y="173"/>
                    </a:moveTo>
                    <a:lnTo>
                      <a:pt x="14" y="173"/>
                    </a:lnTo>
                    <a:lnTo>
                      <a:pt x="34" y="173"/>
                    </a:lnTo>
                    <a:lnTo>
                      <a:pt x="66" y="173"/>
                    </a:lnTo>
                    <a:lnTo>
                      <a:pt x="111" y="175"/>
                    </a:lnTo>
                    <a:lnTo>
                      <a:pt x="138" y="178"/>
                    </a:lnTo>
                    <a:lnTo>
                      <a:pt x="166" y="180"/>
                    </a:lnTo>
                    <a:lnTo>
                      <a:pt x="197" y="185"/>
                    </a:lnTo>
                    <a:lnTo>
                      <a:pt x="231" y="190"/>
                    </a:lnTo>
                    <a:lnTo>
                      <a:pt x="267" y="196"/>
                    </a:lnTo>
                    <a:lnTo>
                      <a:pt x="305" y="204"/>
                    </a:lnTo>
                    <a:lnTo>
                      <a:pt x="345" y="212"/>
                    </a:lnTo>
                    <a:lnTo>
                      <a:pt x="387" y="222"/>
                    </a:lnTo>
                    <a:lnTo>
                      <a:pt x="431" y="235"/>
                    </a:lnTo>
                    <a:lnTo>
                      <a:pt x="476" y="247"/>
                    </a:lnTo>
                    <a:lnTo>
                      <a:pt x="522" y="260"/>
                    </a:lnTo>
                    <a:lnTo>
                      <a:pt x="568" y="272"/>
                    </a:lnTo>
                    <a:lnTo>
                      <a:pt x="613" y="284"/>
                    </a:lnTo>
                    <a:lnTo>
                      <a:pt x="654" y="295"/>
                    </a:lnTo>
                    <a:lnTo>
                      <a:pt x="690" y="304"/>
                    </a:lnTo>
                    <a:lnTo>
                      <a:pt x="722" y="311"/>
                    </a:lnTo>
                    <a:lnTo>
                      <a:pt x="745" y="316"/>
                    </a:lnTo>
                    <a:lnTo>
                      <a:pt x="760" y="319"/>
                    </a:lnTo>
                    <a:lnTo>
                      <a:pt x="764" y="319"/>
                    </a:lnTo>
                    <a:lnTo>
                      <a:pt x="765" y="319"/>
                    </a:lnTo>
                    <a:lnTo>
                      <a:pt x="763" y="317"/>
                    </a:lnTo>
                    <a:lnTo>
                      <a:pt x="758" y="315"/>
                    </a:lnTo>
                    <a:lnTo>
                      <a:pt x="739" y="307"/>
                    </a:lnTo>
                    <a:lnTo>
                      <a:pt x="705" y="297"/>
                    </a:lnTo>
                    <a:lnTo>
                      <a:pt x="655" y="281"/>
                    </a:lnTo>
                    <a:lnTo>
                      <a:pt x="589" y="262"/>
                    </a:lnTo>
                    <a:lnTo>
                      <a:pt x="526" y="242"/>
                    </a:lnTo>
                    <a:lnTo>
                      <a:pt x="467" y="222"/>
                    </a:lnTo>
                    <a:lnTo>
                      <a:pt x="413" y="205"/>
                    </a:lnTo>
                    <a:lnTo>
                      <a:pt x="365" y="188"/>
                    </a:lnTo>
                    <a:lnTo>
                      <a:pt x="320" y="171"/>
                    </a:lnTo>
                    <a:lnTo>
                      <a:pt x="280" y="155"/>
                    </a:lnTo>
                    <a:lnTo>
                      <a:pt x="244" y="140"/>
                    </a:lnTo>
                    <a:lnTo>
                      <a:pt x="210" y="125"/>
                    </a:lnTo>
                    <a:lnTo>
                      <a:pt x="181" y="111"/>
                    </a:lnTo>
                    <a:lnTo>
                      <a:pt x="155" y="96"/>
                    </a:lnTo>
                    <a:lnTo>
                      <a:pt x="131" y="83"/>
                    </a:lnTo>
                    <a:lnTo>
                      <a:pt x="110" y="69"/>
                    </a:lnTo>
                    <a:lnTo>
                      <a:pt x="91" y="55"/>
                    </a:lnTo>
                    <a:lnTo>
                      <a:pt x="75" y="43"/>
                    </a:lnTo>
                    <a:lnTo>
                      <a:pt x="60" y="29"/>
                    </a:lnTo>
                    <a:lnTo>
                      <a:pt x="46" y="15"/>
                    </a:lnTo>
                    <a:lnTo>
                      <a:pt x="40" y="9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7" y="19"/>
                    </a:lnTo>
                    <a:lnTo>
                      <a:pt x="3" y="33"/>
                    </a:lnTo>
                    <a:lnTo>
                      <a:pt x="2" y="48"/>
                    </a:lnTo>
                    <a:lnTo>
                      <a:pt x="0" y="66"/>
                    </a:lnTo>
                    <a:lnTo>
                      <a:pt x="0" y="104"/>
                    </a:lnTo>
                    <a:lnTo>
                      <a:pt x="3" y="138"/>
                    </a:lnTo>
                    <a:lnTo>
                      <a:pt x="5" y="163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2" name="Freeform 435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3" name="Freeform 436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4" name="Freeform 437"/>
              <p:cNvSpPr>
                <a:spLocks/>
              </p:cNvSpPr>
              <p:nvPr/>
            </p:nvSpPr>
            <p:spPr bwMode="auto">
              <a:xfrm>
                <a:off x="2233" y="1979"/>
                <a:ext cx="223" cy="219"/>
              </a:xfrm>
              <a:custGeom>
                <a:avLst/>
                <a:gdLst>
                  <a:gd name="T0" fmla="*/ 0 w 1115"/>
                  <a:gd name="T1" fmla="*/ 0 h 1097"/>
                  <a:gd name="T2" fmla="*/ 0 w 1115"/>
                  <a:gd name="T3" fmla="*/ 0 h 1097"/>
                  <a:gd name="T4" fmla="*/ 0 w 1115"/>
                  <a:gd name="T5" fmla="*/ 0 h 1097"/>
                  <a:gd name="T6" fmla="*/ 0 w 1115"/>
                  <a:gd name="T7" fmla="*/ 0 h 1097"/>
                  <a:gd name="T8" fmla="*/ 0 w 1115"/>
                  <a:gd name="T9" fmla="*/ 0 h 1097"/>
                  <a:gd name="T10" fmla="*/ 0 w 1115"/>
                  <a:gd name="T11" fmla="*/ 0 h 1097"/>
                  <a:gd name="T12" fmla="*/ 0 w 1115"/>
                  <a:gd name="T13" fmla="*/ 0 h 1097"/>
                  <a:gd name="T14" fmla="*/ 0 w 1115"/>
                  <a:gd name="T15" fmla="*/ 0 h 1097"/>
                  <a:gd name="T16" fmla="*/ 0 w 1115"/>
                  <a:gd name="T17" fmla="*/ 0 h 1097"/>
                  <a:gd name="T18" fmla="*/ 0 w 1115"/>
                  <a:gd name="T19" fmla="*/ 0 h 1097"/>
                  <a:gd name="T20" fmla="*/ 0 w 1115"/>
                  <a:gd name="T21" fmla="*/ 0 h 1097"/>
                  <a:gd name="T22" fmla="*/ 0 w 1115"/>
                  <a:gd name="T23" fmla="*/ 0 h 1097"/>
                  <a:gd name="T24" fmla="*/ 0 w 1115"/>
                  <a:gd name="T25" fmla="*/ 0 h 1097"/>
                  <a:gd name="T26" fmla="*/ 0 w 1115"/>
                  <a:gd name="T27" fmla="*/ 0 h 1097"/>
                  <a:gd name="T28" fmla="*/ 0 w 1115"/>
                  <a:gd name="T29" fmla="*/ 0 h 1097"/>
                  <a:gd name="T30" fmla="*/ 0 w 1115"/>
                  <a:gd name="T31" fmla="*/ 0 h 1097"/>
                  <a:gd name="T32" fmla="*/ 0 w 1115"/>
                  <a:gd name="T33" fmla="*/ 0 h 1097"/>
                  <a:gd name="T34" fmla="*/ 0 w 1115"/>
                  <a:gd name="T35" fmla="*/ 0 h 1097"/>
                  <a:gd name="T36" fmla="*/ 0 w 1115"/>
                  <a:gd name="T37" fmla="*/ 0 h 1097"/>
                  <a:gd name="T38" fmla="*/ 0 w 1115"/>
                  <a:gd name="T39" fmla="*/ 0 h 1097"/>
                  <a:gd name="T40" fmla="*/ 0 w 1115"/>
                  <a:gd name="T41" fmla="*/ 0 h 1097"/>
                  <a:gd name="T42" fmla="*/ 0 w 1115"/>
                  <a:gd name="T43" fmla="*/ 0 h 1097"/>
                  <a:gd name="T44" fmla="*/ 0 w 1115"/>
                  <a:gd name="T45" fmla="*/ 0 h 1097"/>
                  <a:gd name="T46" fmla="*/ 0 w 1115"/>
                  <a:gd name="T47" fmla="*/ 0 h 1097"/>
                  <a:gd name="T48" fmla="*/ 0 w 1115"/>
                  <a:gd name="T49" fmla="*/ 0 h 1097"/>
                  <a:gd name="T50" fmla="*/ 0 w 1115"/>
                  <a:gd name="T51" fmla="*/ 0 h 1097"/>
                  <a:gd name="T52" fmla="*/ 0 w 1115"/>
                  <a:gd name="T53" fmla="*/ 0 h 1097"/>
                  <a:gd name="T54" fmla="*/ 0 w 1115"/>
                  <a:gd name="T55" fmla="*/ 0 h 1097"/>
                  <a:gd name="T56" fmla="*/ 0 w 1115"/>
                  <a:gd name="T57" fmla="*/ 0 h 1097"/>
                  <a:gd name="T58" fmla="*/ 0 w 1115"/>
                  <a:gd name="T59" fmla="*/ 0 h 1097"/>
                  <a:gd name="T60" fmla="*/ 0 w 1115"/>
                  <a:gd name="T61" fmla="*/ 0 h 1097"/>
                  <a:gd name="T62" fmla="*/ 0 w 1115"/>
                  <a:gd name="T63" fmla="*/ 0 h 1097"/>
                  <a:gd name="T64" fmla="*/ 0 w 1115"/>
                  <a:gd name="T65" fmla="*/ 0 h 1097"/>
                  <a:gd name="T66" fmla="*/ 0 w 1115"/>
                  <a:gd name="T67" fmla="*/ 0 h 1097"/>
                  <a:gd name="T68" fmla="*/ 0 w 1115"/>
                  <a:gd name="T69" fmla="*/ 0 h 1097"/>
                  <a:gd name="T70" fmla="*/ 0 w 1115"/>
                  <a:gd name="T71" fmla="*/ 0 h 1097"/>
                  <a:gd name="T72" fmla="*/ 0 w 1115"/>
                  <a:gd name="T73" fmla="*/ 0 h 1097"/>
                  <a:gd name="T74" fmla="*/ 0 w 1115"/>
                  <a:gd name="T75" fmla="*/ 0 h 1097"/>
                  <a:gd name="T76" fmla="*/ 0 w 1115"/>
                  <a:gd name="T77" fmla="*/ 0 h 1097"/>
                  <a:gd name="T78" fmla="*/ 0 w 1115"/>
                  <a:gd name="T79" fmla="*/ 0 h 1097"/>
                  <a:gd name="T80" fmla="*/ 0 w 1115"/>
                  <a:gd name="T81" fmla="*/ 0 h 1097"/>
                  <a:gd name="T82" fmla="*/ 0 w 1115"/>
                  <a:gd name="T83" fmla="*/ 0 h 1097"/>
                  <a:gd name="T84" fmla="*/ 0 w 1115"/>
                  <a:gd name="T85" fmla="*/ 0 h 1097"/>
                  <a:gd name="T86" fmla="*/ 0 w 1115"/>
                  <a:gd name="T87" fmla="*/ 0 h 1097"/>
                  <a:gd name="T88" fmla="*/ 0 w 1115"/>
                  <a:gd name="T89" fmla="*/ 0 h 1097"/>
                  <a:gd name="T90" fmla="*/ 0 w 1115"/>
                  <a:gd name="T91" fmla="*/ 0 h 1097"/>
                  <a:gd name="T92" fmla="*/ 0 w 1115"/>
                  <a:gd name="T93" fmla="*/ 0 h 1097"/>
                  <a:gd name="T94" fmla="*/ 0 w 1115"/>
                  <a:gd name="T95" fmla="*/ 0 h 1097"/>
                  <a:gd name="T96" fmla="*/ 0 w 1115"/>
                  <a:gd name="T97" fmla="*/ 0 h 1097"/>
                  <a:gd name="T98" fmla="*/ 0 w 1115"/>
                  <a:gd name="T99" fmla="*/ 0 h 1097"/>
                  <a:gd name="T100" fmla="*/ 0 w 1115"/>
                  <a:gd name="T101" fmla="*/ 0 h 1097"/>
                  <a:gd name="T102" fmla="*/ 0 w 1115"/>
                  <a:gd name="T103" fmla="*/ 0 h 1097"/>
                  <a:gd name="T104" fmla="*/ 0 w 1115"/>
                  <a:gd name="T105" fmla="*/ 0 h 1097"/>
                  <a:gd name="T106" fmla="*/ 0 w 1115"/>
                  <a:gd name="T107" fmla="*/ 0 h 1097"/>
                  <a:gd name="T108" fmla="*/ 0 w 1115"/>
                  <a:gd name="T109" fmla="*/ 0 h 1097"/>
                  <a:gd name="T110" fmla="*/ 0 w 1115"/>
                  <a:gd name="T111" fmla="*/ 0 h 1097"/>
                  <a:gd name="T112" fmla="*/ 0 w 1115"/>
                  <a:gd name="T113" fmla="*/ 0 h 1097"/>
                  <a:gd name="T114" fmla="*/ 0 w 1115"/>
                  <a:gd name="T115" fmla="*/ 0 h 1097"/>
                  <a:gd name="T116" fmla="*/ 0 w 1115"/>
                  <a:gd name="T117" fmla="*/ 0 h 1097"/>
                  <a:gd name="T118" fmla="*/ 0 w 1115"/>
                  <a:gd name="T119" fmla="*/ 0 h 1097"/>
                  <a:gd name="T120" fmla="*/ 0 w 1115"/>
                  <a:gd name="T121" fmla="*/ 0 h 1097"/>
                  <a:gd name="T122" fmla="*/ 0 w 1115"/>
                  <a:gd name="T123" fmla="*/ 0 h 1097"/>
                  <a:gd name="T124" fmla="*/ 0 w 1115"/>
                  <a:gd name="T125" fmla="*/ 0 h 1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15"/>
                  <a:gd name="T190" fmla="*/ 0 h 1097"/>
                  <a:gd name="T191" fmla="*/ 1115 w 1115"/>
                  <a:gd name="T192" fmla="*/ 1097 h 10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15" h="1097">
                    <a:moveTo>
                      <a:pt x="540" y="0"/>
                    </a:moveTo>
                    <a:lnTo>
                      <a:pt x="564" y="0"/>
                    </a:lnTo>
                    <a:lnTo>
                      <a:pt x="587" y="1"/>
                    </a:lnTo>
                    <a:lnTo>
                      <a:pt x="611" y="3"/>
                    </a:lnTo>
                    <a:lnTo>
                      <a:pt x="636" y="6"/>
                    </a:lnTo>
                    <a:lnTo>
                      <a:pt x="660" y="10"/>
                    </a:lnTo>
                    <a:lnTo>
                      <a:pt x="685" y="16"/>
                    </a:lnTo>
                    <a:lnTo>
                      <a:pt x="708" y="23"/>
                    </a:lnTo>
                    <a:lnTo>
                      <a:pt x="732" y="30"/>
                    </a:lnTo>
                    <a:lnTo>
                      <a:pt x="757" y="39"/>
                    </a:lnTo>
                    <a:lnTo>
                      <a:pt x="781" y="49"/>
                    </a:lnTo>
                    <a:lnTo>
                      <a:pt x="803" y="60"/>
                    </a:lnTo>
                    <a:lnTo>
                      <a:pt x="827" y="71"/>
                    </a:lnTo>
                    <a:lnTo>
                      <a:pt x="849" y="84"/>
                    </a:lnTo>
                    <a:lnTo>
                      <a:pt x="871" y="97"/>
                    </a:lnTo>
                    <a:lnTo>
                      <a:pt x="892" y="111"/>
                    </a:lnTo>
                    <a:lnTo>
                      <a:pt x="913" y="127"/>
                    </a:lnTo>
                    <a:lnTo>
                      <a:pt x="933" y="142"/>
                    </a:lnTo>
                    <a:lnTo>
                      <a:pt x="953" y="160"/>
                    </a:lnTo>
                    <a:lnTo>
                      <a:pt x="972" y="177"/>
                    </a:lnTo>
                    <a:lnTo>
                      <a:pt x="989" y="196"/>
                    </a:lnTo>
                    <a:lnTo>
                      <a:pt x="1005" y="215"/>
                    </a:lnTo>
                    <a:lnTo>
                      <a:pt x="1021" y="235"/>
                    </a:lnTo>
                    <a:lnTo>
                      <a:pt x="1036" y="255"/>
                    </a:lnTo>
                    <a:lnTo>
                      <a:pt x="1050" y="276"/>
                    </a:lnTo>
                    <a:lnTo>
                      <a:pt x="1063" y="298"/>
                    </a:lnTo>
                    <a:lnTo>
                      <a:pt x="1074" y="320"/>
                    </a:lnTo>
                    <a:lnTo>
                      <a:pt x="1084" y="343"/>
                    </a:lnTo>
                    <a:lnTo>
                      <a:pt x="1093" y="366"/>
                    </a:lnTo>
                    <a:lnTo>
                      <a:pt x="1100" y="391"/>
                    </a:lnTo>
                    <a:lnTo>
                      <a:pt x="1105" y="414"/>
                    </a:lnTo>
                    <a:lnTo>
                      <a:pt x="1110" y="439"/>
                    </a:lnTo>
                    <a:lnTo>
                      <a:pt x="1113" y="464"/>
                    </a:lnTo>
                    <a:lnTo>
                      <a:pt x="1115" y="491"/>
                    </a:lnTo>
                    <a:lnTo>
                      <a:pt x="1115" y="518"/>
                    </a:lnTo>
                    <a:lnTo>
                      <a:pt x="1115" y="544"/>
                    </a:lnTo>
                    <a:lnTo>
                      <a:pt x="1114" y="572"/>
                    </a:lnTo>
                    <a:lnTo>
                      <a:pt x="1113" y="599"/>
                    </a:lnTo>
                    <a:lnTo>
                      <a:pt x="1109" y="627"/>
                    </a:lnTo>
                    <a:lnTo>
                      <a:pt x="1105" y="654"/>
                    </a:lnTo>
                    <a:lnTo>
                      <a:pt x="1100" y="682"/>
                    </a:lnTo>
                    <a:lnTo>
                      <a:pt x="1094" y="709"/>
                    </a:lnTo>
                    <a:lnTo>
                      <a:pt x="1086" y="737"/>
                    </a:lnTo>
                    <a:lnTo>
                      <a:pt x="1078" y="763"/>
                    </a:lnTo>
                    <a:lnTo>
                      <a:pt x="1068" y="789"/>
                    </a:lnTo>
                    <a:lnTo>
                      <a:pt x="1056" y="815"/>
                    </a:lnTo>
                    <a:lnTo>
                      <a:pt x="1045" y="840"/>
                    </a:lnTo>
                    <a:lnTo>
                      <a:pt x="1031" y="865"/>
                    </a:lnTo>
                    <a:lnTo>
                      <a:pt x="1017" y="889"/>
                    </a:lnTo>
                    <a:lnTo>
                      <a:pt x="1000" y="911"/>
                    </a:lnTo>
                    <a:lnTo>
                      <a:pt x="983" y="934"/>
                    </a:lnTo>
                    <a:lnTo>
                      <a:pt x="964" y="955"/>
                    </a:lnTo>
                    <a:lnTo>
                      <a:pt x="943" y="975"/>
                    </a:lnTo>
                    <a:lnTo>
                      <a:pt x="922" y="994"/>
                    </a:lnTo>
                    <a:lnTo>
                      <a:pt x="898" y="1011"/>
                    </a:lnTo>
                    <a:lnTo>
                      <a:pt x="873" y="1027"/>
                    </a:lnTo>
                    <a:lnTo>
                      <a:pt x="847" y="1041"/>
                    </a:lnTo>
                    <a:lnTo>
                      <a:pt x="819" y="1055"/>
                    </a:lnTo>
                    <a:lnTo>
                      <a:pt x="789" y="1066"/>
                    </a:lnTo>
                    <a:lnTo>
                      <a:pt x="759" y="1076"/>
                    </a:lnTo>
                    <a:lnTo>
                      <a:pt x="726" y="1085"/>
                    </a:lnTo>
                    <a:lnTo>
                      <a:pt x="692" y="1091"/>
                    </a:lnTo>
                    <a:lnTo>
                      <a:pt x="656" y="1095"/>
                    </a:lnTo>
                    <a:lnTo>
                      <a:pt x="618" y="1097"/>
                    </a:lnTo>
                    <a:lnTo>
                      <a:pt x="579" y="1097"/>
                    </a:lnTo>
                    <a:lnTo>
                      <a:pt x="539" y="1096"/>
                    </a:lnTo>
                    <a:lnTo>
                      <a:pt x="501" y="1091"/>
                    </a:lnTo>
                    <a:lnTo>
                      <a:pt x="465" y="1085"/>
                    </a:lnTo>
                    <a:lnTo>
                      <a:pt x="430" y="1077"/>
                    </a:lnTo>
                    <a:lnTo>
                      <a:pt x="396" y="1067"/>
                    </a:lnTo>
                    <a:lnTo>
                      <a:pt x="365" y="1056"/>
                    </a:lnTo>
                    <a:lnTo>
                      <a:pt x="335" y="1044"/>
                    </a:lnTo>
                    <a:lnTo>
                      <a:pt x="306" y="1030"/>
                    </a:lnTo>
                    <a:lnTo>
                      <a:pt x="280" y="1014"/>
                    </a:lnTo>
                    <a:lnTo>
                      <a:pt x="254" y="997"/>
                    </a:lnTo>
                    <a:lnTo>
                      <a:pt x="230" y="980"/>
                    </a:lnTo>
                    <a:lnTo>
                      <a:pt x="208" y="961"/>
                    </a:lnTo>
                    <a:lnTo>
                      <a:pt x="187" y="941"/>
                    </a:lnTo>
                    <a:lnTo>
                      <a:pt x="167" y="921"/>
                    </a:lnTo>
                    <a:lnTo>
                      <a:pt x="148" y="900"/>
                    </a:lnTo>
                    <a:lnTo>
                      <a:pt x="131" y="879"/>
                    </a:lnTo>
                    <a:lnTo>
                      <a:pt x="114" y="858"/>
                    </a:lnTo>
                    <a:lnTo>
                      <a:pt x="99" y="836"/>
                    </a:lnTo>
                    <a:lnTo>
                      <a:pt x="86" y="814"/>
                    </a:lnTo>
                    <a:lnTo>
                      <a:pt x="73" y="791"/>
                    </a:lnTo>
                    <a:lnTo>
                      <a:pt x="62" y="770"/>
                    </a:lnTo>
                    <a:lnTo>
                      <a:pt x="52" y="748"/>
                    </a:lnTo>
                    <a:lnTo>
                      <a:pt x="42" y="727"/>
                    </a:lnTo>
                    <a:lnTo>
                      <a:pt x="34" y="707"/>
                    </a:lnTo>
                    <a:lnTo>
                      <a:pt x="27" y="685"/>
                    </a:lnTo>
                    <a:lnTo>
                      <a:pt x="21" y="667"/>
                    </a:lnTo>
                    <a:lnTo>
                      <a:pt x="16" y="647"/>
                    </a:lnTo>
                    <a:lnTo>
                      <a:pt x="11" y="629"/>
                    </a:lnTo>
                    <a:lnTo>
                      <a:pt x="5" y="597"/>
                    </a:lnTo>
                    <a:lnTo>
                      <a:pt x="1" y="568"/>
                    </a:lnTo>
                    <a:lnTo>
                      <a:pt x="0" y="546"/>
                    </a:lnTo>
                    <a:lnTo>
                      <a:pt x="1" y="522"/>
                    </a:lnTo>
                    <a:lnTo>
                      <a:pt x="2" y="499"/>
                    </a:lnTo>
                    <a:lnTo>
                      <a:pt x="5" y="476"/>
                    </a:lnTo>
                    <a:lnTo>
                      <a:pt x="8" y="452"/>
                    </a:lnTo>
                    <a:lnTo>
                      <a:pt x="13" y="427"/>
                    </a:lnTo>
                    <a:lnTo>
                      <a:pt x="19" y="403"/>
                    </a:lnTo>
                    <a:lnTo>
                      <a:pt x="26" y="380"/>
                    </a:lnTo>
                    <a:lnTo>
                      <a:pt x="34" y="356"/>
                    </a:lnTo>
                    <a:lnTo>
                      <a:pt x="43" y="332"/>
                    </a:lnTo>
                    <a:lnTo>
                      <a:pt x="54" y="310"/>
                    </a:lnTo>
                    <a:lnTo>
                      <a:pt x="66" y="286"/>
                    </a:lnTo>
                    <a:lnTo>
                      <a:pt x="78" y="263"/>
                    </a:lnTo>
                    <a:lnTo>
                      <a:pt x="93" y="242"/>
                    </a:lnTo>
                    <a:lnTo>
                      <a:pt x="108" y="220"/>
                    </a:lnTo>
                    <a:lnTo>
                      <a:pt x="124" y="199"/>
                    </a:lnTo>
                    <a:lnTo>
                      <a:pt x="142" y="179"/>
                    </a:lnTo>
                    <a:lnTo>
                      <a:pt x="159" y="160"/>
                    </a:lnTo>
                    <a:lnTo>
                      <a:pt x="179" y="141"/>
                    </a:lnTo>
                    <a:lnTo>
                      <a:pt x="200" y="122"/>
                    </a:lnTo>
                    <a:lnTo>
                      <a:pt x="222" y="106"/>
                    </a:lnTo>
                    <a:lnTo>
                      <a:pt x="245" y="90"/>
                    </a:lnTo>
                    <a:lnTo>
                      <a:pt x="269" y="75"/>
                    </a:lnTo>
                    <a:lnTo>
                      <a:pt x="295" y="61"/>
                    </a:lnTo>
                    <a:lnTo>
                      <a:pt x="321" y="49"/>
                    </a:lnTo>
                    <a:lnTo>
                      <a:pt x="349" y="38"/>
                    </a:lnTo>
                    <a:lnTo>
                      <a:pt x="378" y="28"/>
                    </a:lnTo>
                    <a:lnTo>
                      <a:pt x="408" y="19"/>
                    </a:lnTo>
                    <a:lnTo>
                      <a:pt x="439" y="11"/>
                    </a:lnTo>
                    <a:lnTo>
                      <a:pt x="471" y="6"/>
                    </a:lnTo>
                    <a:lnTo>
                      <a:pt x="505" y="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5" name="Freeform 438"/>
              <p:cNvSpPr>
                <a:spLocks/>
              </p:cNvSpPr>
              <p:nvPr/>
            </p:nvSpPr>
            <p:spPr bwMode="auto">
              <a:xfrm>
                <a:off x="2247" y="1985"/>
                <a:ext cx="198" cy="195"/>
              </a:xfrm>
              <a:custGeom>
                <a:avLst/>
                <a:gdLst>
                  <a:gd name="T0" fmla="*/ 0 w 986"/>
                  <a:gd name="T1" fmla="*/ 0 h 974"/>
                  <a:gd name="T2" fmla="*/ 0 w 986"/>
                  <a:gd name="T3" fmla="*/ 0 h 974"/>
                  <a:gd name="T4" fmla="*/ 0 w 986"/>
                  <a:gd name="T5" fmla="*/ 0 h 974"/>
                  <a:gd name="T6" fmla="*/ 0 w 986"/>
                  <a:gd name="T7" fmla="*/ 0 h 974"/>
                  <a:gd name="T8" fmla="*/ 0 w 986"/>
                  <a:gd name="T9" fmla="*/ 0 h 974"/>
                  <a:gd name="T10" fmla="*/ 0 w 986"/>
                  <a:gd name="T11" fmla="*/ 0 h 974"/>
                  <a:gd name="T12" fmla="*/ 0 w 986"/>
                  <a:gd name="T13" fmla="*/ 0 h 974"/>
                  <a:gd name="T14" fmla="*/ 0 w 986"/>
                  <a:gd name="T15" fmla="*/ 0 h 974"/>
                  <a:gd name="T16" fmla="*/ 0 w 986"/>
                  <a:gd name="T17" fmla="*/ 0 h 974"/>
                  <a:gd name="T18" fmla="*/ 0 w 986"/>
                  <a:gd name="T19" fmla="*/ 0 h 974"/>
                  <a:gd name="T20" fmla="*/ 0 w 986"/>
                  <a:gd name="T21" fmla="*/ 0 h 974"/>
                  <a:gd name="T22" fmla="*/ 0 w 986"/>
                  <a:gd name="T23" fmla="*/ 0 h 974"/>
                  <a:gd name="T24" fmla="*/ 0 w 986"/>
                  <a:gd name="T25" fmla="*/ 0 h 974"/>
                  <a:gd name="T26" fmla="*/ 0 w 986"/>
                  <a:gd name="T27" fmla="*/ 0 h 974"/>
                  <a:gd name="T28" fmla="*/ 0 w 986"/>
                  <a:gd name="T29" fmla="*/ 0 h 974"/>
                  <a:gd name="T30" fmla="*/ 0 w 986"/>
                  <a:gd name="T31" fmla="*/ 0 h 974"/>
                  <a:gd name="T32" fmla="*/ 0 w 986"/>
                  <a:gd name="T33" fmla="*/ 0 h 974"/>
                  <a:gd name="T34" fmla="*/ 0 w 986"/>
                  <a:gd name="T35" fmla="*/ 0 h 974"/>
                  <a:gd name="T36" fmla="*/ 0 w 986"/>
                  <a:gd name="T37" fmla="*/ 0 h 974"/>
                  <a:gd name="T38" fmla="*/ 0 w 986"/>
                  <a:gd name="T39" fmla="*/ 0 h 974"/>
                  <a:gd name="T40" fmla="*/ 0 w 986"/>
                  <a:gd name="T41" fmla="*/ 0 h 974"/>
                  <a:gd name="T42" fmla="*/ 0 w 986"/>
                  <a:gd name="T43" fmla="*/ 0 h 974"/>
                  <a:gd name="T44" fmla="*/ 0 w 986"/>
                  <a:gd name="T45" fmla="*/ 0 h 974"/>
                  <a:gd name="T46" fmla="*/ 0 w 986"/>
                  <a:gd name="T47" fmla="*/ 0 h 974"/>
                  <a:gd name="T48" fmla="*/ 0 w 986"/>
                  <a:gd name="T49" fmla="*/ 0 h 974"/>
                  <a:gd name="T50" fmla="*/ 0 w 986"/>
                  <a:gd name="T51" fmla="*/ 0 h 974"/>
                  <a:gd name="T52" fmla="*/ 0 w 986"/>
                  <a:gd name="T53" fmla="*/ 0 h 974"/>
                  <a:gd name="T54" fmla="*/ 0 w 986"/>
                  <a:gd name="T55" fmla="*/ 0 h 974"/>
                  <a:gd name="T56" fmla="*/ 0 w 986"/>
                  <a:gd name="T57" fmla="*/ 0 h 974"/>
                  <a:gd name="T58" fmla="*/ 0 w 986"/>
                  <a:gd name="T59" fmla="*/ 0 h 974"/>
                  <a:gd name="T60" fmla="*/ 0 w 986"/>
                  <a:gd name="T61" fmla="*/ 0 h 974"/>
                  <a:gd name="T62" fmla="*/ 0 w 986"/>
                  <a:gd name="T63" fmla="*/ 0 h 974"/>
                  <a:gd name="T64" fmla="*/ 0 w 986"/>
                  <a:gd name="T65" fmla="*/ 0 h 974"/>
                  <a:gd name="T66" fmla="*/ 0 w 986"/>
                  <a:gd name="T67" fmla="*/ 0 h 974"/>
                  <a:gd name="T68" fmla="*/ 0 w 986"/>
                  <a:gd name="T69" fmla="*/ 0 h 974"/>
                  <a:gd name="T70" fmla="*/ 0 w 986"/>
                  <a:gd name="T71" fmla="*/ 0 h 974"/>
                  <a:gd name="T72" fmla="*/ 0 w 986"/>
                  <a:gd name="T73" fmla="*/ 0 h 974"/>
                  <a:gd name="T74" fmla="*/ 0 w 986"/>
                  <a:gd name="T75" fmla="*/ 0 h 974"/>
                  <a:gd name="T76" fmla="*/ 0 w 986"/>
                  <a:gd name="T77" fmla="*/ 0 h 974"/>
                  <a:gd name="T78" fmla="*/ 0 w 986"/>
                  <a:gd name="T79" fmla="*/ 0 h 974"/>
                  <a:gd name="T80" fmla="*/ 0 w 986"/>
                  <a:gd name="T81" fmla="*/ 0 h 974"/>
                  <a:gd name="T82" fmla="*/ 0 w 986"/>
                  <a:gd name="T83" fmla="*/ 0 h 974"/>
                  <a:gd name="T84" fmla="*/ 0 w 986"/>
                  <a:gd name="T85" fmla="*/ 0 h 974"/>
                  <a:gd name="T86" fmla="*/ 0 w 986"/>
                  <a:gd name="T87" fmla="*/ 0 h 974"/>
                  <a:gd name="T88" fmla="*/ 0 w 986"/>
                  <a:gd name="T89" fmla="*/ 0 h 974"/>
                  <a:gd name="T90" fmla="*/ 0 w 986"/>
                  <a:gd name="T91" fmla="*/ 0 h 974"/>
                  <a:gd name="T92" fmla="*/ 0 w 986"/>
                  <a:gd name="T93" fmla="*/ 0 h 974"/>
                  <a:gd name="T94" fmla="*/ 0 w 986"/>
                  <a:gd name="T95" fmla="*/ 0 h 974"/>
                  <a:gd name="T96" fmla="*/ 0 w 986"/>
                  <a:gd name="T97" fmla="*/ 0 h 974"/>
                  <a:gd name="T98" fmla="*/ 0 w 986"/>
                  <a:gd name="T99" fmla="*/ 0 h 974"/>
                  <a:gd name="T100" fmla="*/ 0 w 986"/>
                  <a:gd name="T101" fmla="*/ 0 h 974"/>
                  <a:gd name="T102" fmla="*/ 0 w 986"/>
                  <a:gd name="T103" fmla="*/ 0 h 974"/>
                  <a:gd name="T104" fmla="*/ 0 w 986"/>
                  <a:gd name="T105" fmla="*/ 0 h 974"/>
                  <a:gd name="T106" fmla="*/ 0 w 986"/>
                  <a:gd name="T107" fmla="*/ 0 h 974"/>
                  <a:gd name="T108" fmla="*/ 0 w 986"/>
                  <a:gd name="T109" fmla="*/ 0 h 974"/>
                  <a:gd name="T110" fmla="*/ 0 w 986"/>
                  <a:gd name="T111" fmla="*/ 0 h 974"/>
                  <a:gd name="T112" fmla="*/ 0 w 986"/>
                  <a:gd name="T113" fmla="*/ 0 h 974"/>
                  <a:gd name="T114" fmla="*/ 0 w 986"/>
                  <a:gd name="T115" fmla="*/ 0 h 974"/>
                  <a:gd name="T116" fmla="*/ 0 w 986"/>
                  <a:gd name="T117" fmla="*/ 0 h 974"/>
                  <a:gd name="T118" fmla="*/ 0 w 986"/>
                  <a:gd name="T119" fmla="*/ 0 h 974"/>
                  <a:gd name="T120" fmla="*/ 0 w 986"/>
                  <a:gd name="T121" fmla="*/ 0 h 974"/>
                  <a:gd name="T122" fmla="*/ 0 w 986"/>
                  <a:gd name="T123" fmla="*/ 0 h 9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74"/>
                  <a:gd name="T188" fmla="*/ 986 w 986"/>
                  <a:gd name="T189" fmla="*/ 974 h 9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74">
                    <a:moveTo>
                      <a:pt x="476" y="0"/>
                    </a:moveTo>
                    <a:lnTo>
                      <a:pt x="496" y="0"/>
                    </a:lnTo>
                    <a:lnTo>
                      <a:pt x="517" y="0"/>
                    </a:lnTo>
                    <a:lnTo>
                      <a:pt x="538" y="3"/>
                    </a:lnTo>
                    <a:lnTo>
                      <a:pt x="561" y="5"/>
                    </a:lnTo>
                    <a:lnTo>
                      <a:pt x="582" y="9"/>
                    </a:lnTo>
                    <a:lnTo>
                      <a:pt x="603" y="14"/>
                    </a:lnTo>
                    <a:lnTo>
                      <a:pt x="624" y="20"/>
                    </a:lnTo>
                    <a:lnTo>
                      <a:pt x="646" y="26"/>
                    </a:lnTo>
                    <a:lnTo>
                      <a:pt x="667" y="34"/>
                    </a:lnTo>
                    <a:lnTo>
                      <a:pt x="688" y="43"/>
                    </a:lnTo>
                    <a:lnTo>
                      <a:pt x="709" y="52"/>
                    </a:lnTo>
                    <a:lnTo>
                      <a:pt x="729" y="62"/>
                    </a:lnTo>
                    <a:lnTo>
                      <a:pt x="749" y="74"/>
                    </a:lnTo>
                    <a:lnTo>
                      <a:pt x="768" y="86"/>
                    </a:lnTo>
                    <a:lnTo>
                      <a:pt x="788" y="99"/>
                    </a:lnTo>
                    <a:lnTo>
                      <a:pt x="805" y="112"/>
                    </a:lnTo>
                    <a:lnTo>
                      <a:pt x="824" y="127"/>
                    </a:lnTo>
                    <a:lnTo>
                      <a:pt x="841" y="142"/>
                    </a:lnTo>
                    <a:lnTo>
                      <a:pt x="858" y="159"/>
                    </a:lnTo>
                    <a:lnTo>
                      <a:pt x="873" y="175"/>
                    </a:lnTo>
                    <a:lnTo>
                      <a:pt x="888" y="192"/>
                    </a:lnTo>
                    <a:lnTo>
                      <a:pt x="903" y="210"/>
                    </a:lnTo>
                    <a:lnTo>
                      <a:pt x="915" y="227"/>
                    </a:lnTo>
                    <a:lnTo>
                      <a:pt x="928" y="247"/>
                    </a:lnTo>
                    <a:lnTo>
                      <a:pt x="939" y="266"/>
                    </a:lnTo>
                    <a:lnTo>
                      <a:pt x="949" y="286"/>
                    </a:lnTo>
                    <a:lnTo>
                      <a:pt x="957" y="306"/>
                    </a:lnTo>
                    <a:lnTo>
                      <a:pt x="966" y="327"/>
                    </a:lnTo>
                    <a:lnTo>
                      <a:pt x="972" y="348"/>
                    </a:lnTo>
                    <a:lnTo>
                      <a:pt x="977" y="371"/>
                    </a:lnTo>
                    <a:lnTo>
                      <a:pt x="981" y="392"/>
                    </a:lnTo>
                    <a:lnTo>
                      <a:pt x="984" y="414"/>
                    </a:lnTo>
                    <a:lnTo>
                      <a:pt x="986" y="438"/>
                    </a:lnTo>
                    <a:lnTo>
                      <a:pt x="986" y="462"/>
                    </a:lnTo>
                    <a:lnTo>
                      <a:pt x="986" y="486"/>
                    </a:lnTo>
                    <a:lnTo>
                      <a:pt x="985" y="509"/>
                    </a:lnTo>
                    <a:lnTo>
                      <a:pt x="982" y="533"/>
                    </a:lnTo>
                    <a:lnTo>
                      <a:pt x="980" y="557"/>
                    </a:lnTo>
                    <a:lnTo>
                      <a:pt x="976" y="582"/>
                    </a:lnTo>
                    <a:lnTo>
                      <a:pt x="971" y="605"/>
                    </a:lnTo>
                    <a:lnTo>
                      <a:pt x="965" y="630"/>
                    </a:lnTo>
                    <a:lnTo>
                      <a:pt x="959" y="654"/>
                    </a:lnTo>
                    <a:lnTo>
                      <a:pt x="951" y="678"/>
                    </a:lnTo>
                    <a:lnTo>
                      <a:pt x="943" y="700"/>
                    </a:lnTo>
                    <a:lnTo>
                      <a:pt x="931" y="724"/>
                    </a:lnTo>
                    <a:lnTo>
                      <a:pt x="921" y="746"/>
                    </a:lnTo>
                    <a:lnTo>
                      <a:pt x="909" y="768"/>
                    </a:lnTo>
                    <a:lnTo>
                      <a:pt x="895" y="789"/>
                    </a:lnTo>
                    <a:lnTo>
                      <a:pt x="881" y="809"/>
                    </a:lnTo>
                    <a:lnTo>
                      <a:pt x="865" y="829"/>
                    </a:lnTo>
                    <a:lnTo>
                      <a:pt x="849" y="848"/>
                    </a:lnTo>
                    <a:lnTo>
                      <a:pt x="830" y="865"/>
                    </a:lnTo>
                    <a:lnTo>
                      <a:pt x="811" y="881"/>
                    </a:lnTo>
                    <a:lnTo>
                      <a:pt x="790" y="897"/>
                    </a:lnTo>
                    <a:lnTo>
                      <a:pt x="769" y="911"/>
                    </a:lnTo>
                    <a:lnTo>
                      <a:pt x="745" y="925"/>
                    </a:lnTo>
                    <a:lnTo>
                      <a:pt x="720" y="936"/>
                    </a:lnTo>
                    <a:lnTo>
                      <a:pt x="695" y="946"/>
                    </a:lnTo>
                    <a:lnTo>
                      <a:pt x="668" y="955"/>
                    </a:lnTo>
                    <a:lnTo>
                      <a:pt x="639" y="962"/>
                    </a:lnTo>
                    <a:lnTo>
                      <a:pt x="609" y="967"/>
                    </a:lnTo>
                    <a:lnTo>
                      <a:pt x="577" y="971"/>
                    </a:lnTo>
                    <a:lnTo>
                      <a:pt x="544" y="974"/>
                    </a:lnTo>
                    <a:lnTo>
                      <a:pt x="510" y="974"/>
                    </a:lnTo>
                    <a:lnTo>
                      <a:pt x="475" y="971"/>
                    </a:lnTo>
                    <a:lnTo>
                      <a:pt x="441" y="967"/>
                    </a:lnTo>
                    <a:lnTo>
                      <a:pt x="408" y="961"/>
                    </a:lnTo>
                    <a:lnTo>
                      <a:pt x="377" y="954"/>
                    </a:lnTo>
                    <a:lnTo>
                      <a:pt x="349" y="945"/>
                    </a:lnTo>
                    <a:lnTo>
                      <a:pt x="320" y="935"/>
                    </a:lnTo>
                    <a:lnTo>
                      <a:pt x="294" y="924"/>
                    </a:lnTo>
                    <a:lnTo>
                      <a:pt x="269" y="910"/>
                    </a:lnTo>
                    <a:lnTo>
                      <a:pt x="245" y="896"/>
                    </a:lnTo>
                    <a:lnTo>
                      <a:pt x="223" y="882"/>
                    </a:lnTo>
                    <a:lnTo>
                      <a:pt x="201" y="866"/>
                    </a:lnTo>
                    <a:lnTo>
                      <a:pt x="181" y="850"/>
                    </a:lnTo>
                    <a:lnTo>
                      <a:pt x="163" y="833"/>
                    </a:lnTo>
                    <a:lnTo>
                      <a:pt x="144" y="815"/>
                    </a:lnTo>
                    <a:lnTo>
                      <a:pt x="128" y="796"/>
                    </a:lnTo>
                    <a:lnTo>
                      <a:pt x="113" y="778"/>
                    </a:lnTo>
                    <a:lnTo>
                      <a:pt x="99" y="759"/>
                    </a:lnTo>
                    <a:lnTo>
                      <a:pt x="85" y="739"/>
                    </a:lnTo>
                    <a:lnTo>
                      <a:pt x="74" y="720"/>
                    </a:lnTo>
                    <a:lnTo>
                      <a:pt x="63" y="700"/>
                    </a:lnTo>
                    <a:lnTo>
                      <a:pt x="53" y="682"/>
                    </a:lnTo>
                    <a:lnTo>
                      <a:pt x="44" y="663"/>
                    </a:lnTo>
                    <a:lnTo>
                      <a:pt x="35" y="644"/>
                    </a:lnTo>
                    <a:lnTo>
                      <a:pt x="28" y="625"/>
                    </a:lnTo>
                    <a:lnTo>
                      <a:pt x="17" y="590"/>
                    </a:lnTo>
                    <a:lnTo>
                      <a:pt x="9" y="558"/>
                    </a:lnTo>
                    <a:lnTo>
                      <a:pt x="3" y="528"/>
                    </a:lnTo>
                    <a:lnTo>
                      <a:pt x="2" y="504"/>
                    </a:lnTo>
                    <a:lnTo>
                      <a:pt x="0" y="484"/>
                    </a:lnTo>
                    <a:lnTo>
                      <a:pt x="0" y="463"/>
                    </a:lnTo>
                    <a:lnTo>
                      <a:pt x="2" y="443"/>
                    </a:lnTo>
                    <a:lnTo>
                      <a:pt x="4" y="422"/>
                    </a:lnTo>
                    <a:lnTo>
                      <a:pt x="7" y="401"/>
                    </a:lnTo>
                    <a:lnTo>
                      <a:pt x="10" y="379"/>
                    </a:lnTo>
                    <a:lnTo>
                      <a:pt x="17" y="358"/>
                    </a:lnTo>
                    <a:lnTo>
                      <a:pt x="23" y="337"/>
                    </a:lnTo>
                    <a:lnTo>
                      <a:pt x="29" y="317"/>
                    </a:lnTo>
                    <a:lnTo>
                      <a:pt x="38" y="296"/>
                    </a:lnTo>
                    <a:lnTo>
                      <a:pt x="47" y="276"/>
                    </a:lnTo>
                    <a:lnTo>
                      <a:pt x="58" y="255"/>
                    </a:lnTo>
                    <a:lnTo>
                      <a:pt x="69" y="235"/>
                    </a:lnTo>
                    <a:lnTo>
                      <a:pt x="82" y="216"/>
                    </a:lnTo>
                    <a:lnTo>
                      <a:pt x="94" y="196"/>
                    </a:lnTo>
                    <a:lnTo>
                      <a:pt x="109" y="177"/>
                    </a:lnTo>
                    <a:lnTo>
                      <a:pt x="124" y="160"/>
                    </a:lnTo>
                    <a:lnTo>
                      <a:pt x="140" y="142"/>
                    </a:lnTo>
                    <a:lnTo>
                      <a:pt x="158" y="126"/>
                    </a:lnTo>
                    <a:lnTo>
                      <a:pt x="176" y="110"/>
                    </a:lnTo>
                    <a:lnTo>
                      <a:pt x="195" y="95"/>
                    </a:lnTo>
                    <a:lnTo>
                      <a:pt x="216" y="80"/>
                    </a:lnTo>
                    <a:lnTo>
                      <a:pt x="237" y="67"/>
                    </a:lnTo>
                    <a:lnTo>
                      <a:pt x="260" y="55"/>
                    </a:lnTo>
                    <a:lnTo>
                      <a:pt x="282" y="44"/>
                    </a:lnTo>
                    <a:lnTo>
                      <a:pt x="307" y="34"/>
                    </a:lnTo>
                    <a:lnTo>
                      <a:pt x="332" y="25"/>
                    </a:lnTo>
                    <a:lnTo>
                      <a:pt x="360" y="18"/>
                    </a:lnTo>
                    <a:lnTo>
                      <a:pt x="387" y="11"/>
                    </a:lnTo>
                    <a:lnTo>
                      <a:pt x="416" y="5"/>
                    </a:lnTo>
                    <a:lnTo>
                      <a:pt x="445" y="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6" name="Freeform 439"/>
              <p:cNvSpPr>
                <a:spLocks/>
              </p:cNvSpPr>
              <p:nvPr/>
            </p:nvSpPr>
            <p:spPr bwMode="auto">
              <a:xfrm>
                <a:off x="2261" y="1991"/>
                <a:ext cx="173" cy="170"/>
              </a:xfrm>
              <a:custGeom>
                <a:avLst/>
                <a:gdLst>
                  <a:gd name="T0" fmla="*/ 0 w 862"/>
                  <a:gd name="T1" fmla="*/ 0 h 850"/>
                  <a:gd name="T2" fmla="*/ 0 w 862"/>
                  <a:gd name="T3" fmla="*/ 0 h 850"/>
                  <a:gd name="T4" fmla="*/ 0 w 862"/>
                  <a:gd name="T5" fmla="*/ 0 h 850"/>
                  <a:gd name="T6" fmla="*/ 0 w 862"/>
                  <a:gd name="T7" fmla="*/ 0 h 850"/>
                  <a:gd name="T8" fmla="*/ 0 w 862"/>
                  <a:gd name="T9" fmla="*/ 0 h 850"/>
                  <a:gd name="T10" fmla="*/ 0 w 862"/>
                  <a:gd name="T11" fmla="*/ 0 h 850"/>
                  <a:gd name="T12" fmla="*/ 0 w 862"/>
                  <a:gd name="T13" fmla="*/ 0 h 850"/>
                  <a:gd name="T14" fmla="*/ 0 w 862"/>
                  <a:gd name="T15" fmla="*/ 0 h 850"/>
                  <a:gd name="T16" fmla="*/ 0 w 862"/>
                  <a:gd name="T17" fmla="*/ 0 h 850"/>
                  <a:gd name="T18" fmla="*/ 0 w 862"/>
                  <a:gd name="T19" fmla="*/ 0 h 850"/>
                  <a:gd name="T20" fmla="*/ 0 w 862"/>
                  <a:gd name="T21" fmla="*/ 0 h 850"/>
                  <a:gd name="T22" fmla="*/ 0 w 862"/>
                  <a:gd name="T23" fmla="*/ 0 h 850"/>
                  <a:gd name="T24" fmla="*/ 0 w 862"/>
                  <a:gd name="T25" fmla="*/ 0 h 850"/>
                  <a:gd name="T26" fmla="*/ 0 w 862"/>
                  <a:gd name="T27" fmla="*/ 0 h 850"/>
                  <a:gd name="T28" fmla="*/ 0 w 862"/>
                  <a:gd name="T29" fmla="*/ 0 h 850"/>
                  <a:gd name="T30" fmla="*/ 0 w 862"/>
                  <a:gd name="T31" fmla="*/ 0 h 850"/>
                  <a:gd name="T32" fmla="*/ 0 w 862"/>
                  <a:gd name="T33" fmla="*/ 0 h 850"/>
                  <a:gd name="T34" fmla="*/ 0 w 862"/>
                  <a:gd name="T35" fmla="*/ 0 h 850"/>
                  <a:gd name="T36" fmla="*/ 0 w 862"/>
                  <a:gd name="T37" fmla="*/ 0 h 850"/>
                  <a:gd name="T38" fmla="*/ 0 w 862"/>
                  <a:gd name="T39" fmla="*/ 0 h 850"/>
                  <a:gd name="T40" fmla="*/ 0 w 862"/>
                  <a:gd name="T41" fmla="*/ 0 h 850"/>
                  <a:gd name="T42" fmla="*/ 0 w 862"/>
                  <a:gd name="T43" fmla="*/ 0 h 850"/>
                  <a:gd name="T44" fmla="*/ 0 w 862"/>
                  <a:gd name="T45" fmla="*/ 0 h 850"/>
                  <a:gd name="T46" fmla="*/ 0 w 862"/>
                  <a:gd name="T47" fmla="*/ 0 h 850"/>
                  <a:gd name="T48" fmla="*/ 0 w 862"/>
                  <a:gd name="T49" fmla="*/ 0 h 850"/>
                  <a:gd name="T50" fmla="*/ 0 w 862"/>
                  <a:gd name="T51" fmla="*/ 0 h 850"/>
                  <a:gd name="T52" fmla="*/ 0 w 862"/>
                  <a:gd name="T53" fmla="*/ 0 h 850"/>
                  <a:gd name="T54" fmla="*/ 0 w 862"/>
                  <a:gd name="T55" fmla="*/ 0 h 850"/>
                  <a:gd name="T56" fmla="*/ 0 w 862"/>
                  <a:gd name="T57" fmla="*/ 0 h 850"/>
                  <a:gd name="T58" fmla="*/ 0 w 862"/>
                  <a:gd name="T59" fmla="*/ 0 h 850"/>
                  <a:gd name="T60" fmla="*/ 0 w 862"/>
                  <a:gd name="T61" fmla="*/ 0 h 850"/>
                  <a:gd name="T62" fmla="*/ 0 w 862"/>
                  <a:gd name="T63" fmla="*/ 0 h 850"/>
                  <a:gd name="T64" fmla="*/ 0 w 862"/>
                  <a:gd name="T65" fmla="*/ 0 h 850"/>
                  <a:gd name="T66" fmla="*/ 0 w 862"/>
                  <a:gd name="T67" fmla="*/ 0 h 850"/>
                  <a:gd name="T68" fmla="*/ 0 w 862"/>
                  <a:gd name="T69" fmla="*/ 0 h 850"/>
                  <a:gd name="T70" fmla="*/ 0 w 862"/>
                  <a:gd name="T71" fmla="*/ 0 h 850"/>
                  <a:gd name="T72" fmla="*/ 0 w 862"/>
                  <a:gd name="T73" fmla="*/ 0 h 850"/>
                  <a:gd name="T74" fmla="*/ 0 w 862"/>
                  <a:gd name="T75" fmla="*/ 0 h 850"/>
                  <a:gd name="T76" fmla="*/ 0 w 862"/>
                  <a:gd name="T77" fmla="*/ 0 h 850"/>
                  <a:gd name="T78" fmla="*/ 0 w 862"/>
                  <a:gd name="T79" fmla="*/ 0 h 850"/>
                  <a:gd name="T80" fmla="*/ 0 w 862"/>
                  <a:gd name="T81" fmla="*/ 0 h 850"/>
                  <a:gd name="T82" fmla="*/ 0 w 862"/>
                  <a:gd name="T83" fmla="*/ 0 h 850"/>
                  <a:gd name="T84" fmla="*/ 0 w 862"/>
                  <a:gd name="T85" fmla="*/ 0 h 850"/>
                  <a:gd name="T86" fmla="*/ 0 w 862"/>
                  <a:gd name="T87" fmla="*/ 0 h 850"/>
                  <a:gd name="T88" fmla="*/ 0 w 862"/>
                  <a:gd name="T89" fmla="*/ 0 h 850"/>
                  <a:gd name="T90" fmla="*/ 0 w 862"/>
                  <a:gd name="T91" fmla="*/ 0 h 850"/>
                  <a:gd name="T92" fmla="*/ 0 w 862"/>
                  <a:gd name="T93" fmla="*/ 0 h 850"/>
                  <a:gd name="T94" fmla="*/ 0 w 862"/>
                  <a:gd name="T95" fmla="*/ 0 h 850"/>
                  <a:gd name="T96" fmla="*/ 0 w 862"/>
                  <a:gd name="T97" fmla="*/ 0 h 850"/>
                  <a:gd name="T98" fmla="*/ 0 w 862"/>
                  <a:gd name="T99" fmla="*/ 0 h 850"/>
                  <a:gd name="T100" fmla="*/ 0 w 862"/>
                  <a:gd name="T101" fmla="*/ 0 h 850"/>
                  <a:gd name="T102" fmla="*/ 0 w 862"/>
                  <a:gd name="T103" fmla="*/ 0 h 850"/>
                  <a:gd name="T104" fmla="*/ 0 w 862"/>
                  <a:gd name="T105" fmla="*/ 0 h 850"/>
                  <a:gd name="T106" fmla="*/ 0 w 862"/>
                  <a:gd name="T107" fmla="*/ 0 h 850"/>
                  <a:gd name="T108" fmla="*/ 0 w 862"/>
                  <a:gd name="T109" fmla="*/ 0 h 850"/>
                  <a:gd name="T110" fmla="*/ 0 w 862"/>
                  <a:gd name="T111" fmla="*/ 0 h 850"/>
                  <a:gd name="T112" fmla="*/ 0 w 862"/>
                  <a:gd name="T113" fmla="*/ 0 h 850"/>
                  <a:gd name="T114" fmla="*/ 0 w 862"/>
                  <a:gd name="T115" fmla="*/ 0 h 850"/>
                  <a:gd name="T116" fmla="*/ 0 w 862"/>
                  <a:gd name="T117" fmla="*/ 0 h 850"/>
                  <a:gd name="T118" fmla="*/ 0 w 862"/>
                  <a:gd name="T119" fmla="*/ 0 h 850"/>
                  <a:gd name="T120" fmla="*/ 0 w 862"/>
                  <a:gd name="T121" fmla="*/ 0 h 850"/>
                  <a:gd name="T122" fmla="*/ 0 w 862"/>
                  <a:gd name="T123" fmla="*/ 0 h 8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50"/>
                  <a:gd name="T188" fmla="*/ 862 w 862"/>
                  <a:gd name="T189" fmla="*/ 850 h 85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50">
                    <a:moveTo>
                      <a:pt x="417" y="0"/>
                    </a:moveTo>
                    <a:lnTo>
                      <a:pt x="434" y="0"/>
                    </a:lnTo>
                    <a:lnTo>
                      <a:pt x="453" y="0"/>
                    </a:lnTo>
                    <a:lnTo>
                      <a:pt x="472" y="3"/>
                    </a:lnTo>
                    <a:lnTo>
                      <a:pt x="490" y="5"/>
                    </a:lnTo>
                    <a:lnTo>
                      <a:pt x="508" y="9"/>
                    </a:lnTo>
                    <a:lnTo>
                      <a:pt x="527" y="14"/>
                    </a:lnTo>
                    <a:lnTo>
                      <a:pt x="545" y="19"/>
                    </a:lnTo>
                    <a:lnTo>
                      <a:pt x="564" y="25"/>
                    </a:lnTo>
                    <a:lnTo>
                      <a:pt x="583" y="31"/>
                    </a:lnTo>
                    <a:lnTo>
                      <a:pt x="600" y="39"/>
                    </a:lnTo>
                    <a:lnTo>
                      <a:pt x="619" y="47"/>
                    </a:lnTo>
                    <a:lnTo>
                      <a:pt x="636" y="56"/>
                    </a:lnTo>
                    <a:lnTo>
                      <a:pt x="654" y="66"/>
                    </a:lnTo>
                    <a:lnTo>
                      <a:pt x="671" y="77"/>
                    </a:lnTo>
                    <a:lnTo>
                      <a:pt x="688" y="89"/>
                    </a:lnTo>
                    <a:lnTo>
                      <a:pt x="704" y="100"/>
                    </a:lnTo>
                    <a:lnTo>
                      <a:pt x="719" y="112"/>
                    </a:lnTo>
                    <a:lnTo>
                      <a:pt x="734" y="126"/>
                    </a:lnTo>
                    <a:lnTo>
                      <a:pt x="749" y="140"/>
                    </a:lnTo>
                    <a:lnTo>
                      <a:pt x="762" y="154"/>
                    </a:lnTo>
                    <a:lnTo>
                      <a:pt x="775" y="169"/>
                    </a:lnTo>
                    <a:lnTo>
                      <a:pt x="787" y="183"/>
                    </a:lnTo>
                    <a:lnTo>
                      <a:pt x="800" y="200"/>
                    </a:lnTo>
                    <a:lnTo>
                      <a:pt x="810" y="216"/>
                    </a:lnTo>
                    <a:lnTo>
                      <a:pt x="820" y="232"/>
                    </a:lnTo>
                    <a:lnTo>
                      <a:pt x="829" y="250"/>
                    </a:lnTo>
                    <a:lnTo>
                      <a:pt x="837" y="267"/>
                    </a:lnTo>
                    <a:lnTo>
                      <a:pt x="844" y="285"/>
                    </a:lnTo>
                    <a:lnTo>
                      <a:pt x="850" y="303"/>
                    </a:lnTo>
                    <a:lnTo>
                      <a:pt x="855" y="322"/>
                    </a:lnTo>
                    <a:lnTo>
                      <a:pt x="859" y="341"/>
                    </a:lnTo>
                    <a:lnTo>
                      <a:pt x="861" y="361"/>
                    </a:lnTo>
                    <a:lnTo>
                      <a:pt x="862" y="381"/>
                    </a:lnTo>
                    <a:lnTo>
                      <a:pt x="862" y="401"/>
                    </a:lnTo>
                    <a:lnTo>
                      <a:pt x="862" y="422"/>
                    </a:lnTo>
                    <a:lnTo>
                      <a:pt x="861" y="443"/>
                    </a:lnTo>
                    <a:lnTo>
                      <a:pt x="859" y="464"/>
                    </a:lnTo>
                    <a:lnTo>
                      <a:pt x="856" y="486"/>
                    </a:lnTo>
                    <a:lnTo>
                      <a:pt x="852" y="507"/>
                    </a:lnTo>
                    <a:lnTo>
                      <a:pt x="847" y="528"/>
                    </a:lnTo>
                    <a:lnTo>
                      <a:pt x="842" y="549"/>
                    </a:lnTo>
                    <a:lnTo>
                      <a:pt x="836" y="570"/>
                    </a:lnTo>
                    <a:lnTo>
                      <a:pt x="829" y="590"/>
                    </a:lnTo>
                    <a:lnTo>
                      <a:pt x="821" y="612"/>
                    </a:lnTo>
                    <a:lnTo>
                      <a:pt x="812" y="632"/>
                    </a:lnTo>
                    <a:lnTo>
                      <a:pt x="802" y="650"/>
                    </a:lnTo>
                    <a:lnTo>
                      <a:pt x="791" y="670"/>
                    </a:lnTo>
                    <a:lnTo>
                      <a:pt x="780" y="688"/>
                    </a:lnTo>
                    <a:lnTo>
                      <a:pt x="766" y="706"/>
                    </a:lnTo>
                    <a:lnTo>
                      <a:pt x="752" y="723"/>
                    </a:lnTo>
                    <a:lnTo>
                      <a:pt x="737" y="740"/>
                    </a:lnTo>
                    <a:lnTo>
                      <a:pt x="723" y="755"/>
                    </a:lnTo>
                    <a:lnTo>
                      <a:pt x="705" y="770"/>
                    </a:lnTo>
                    <a:lnTo>
                      <a:pt x="688" y="784"/>
                    </a:lnTo>
                    <a:lnTo>
                      <a:pt x="669" y="796"/>
                    </a:lnTo>
                    <a:lnTo>
                      <a:pt x="649" y="808"/>
                    </a:lnTo>
                    <a:lnTo>
                      <a:pt x="628" y="818"/>
                    </a:lnTo>
                    <a:lnTo>
                      <a:pt x="605" y="826"/>
                    </a:lnTo>
                    <a:lnTo>
                      <a:pt x="582" y="834"/>
                    </a:lnTo>
                    <a:lnTo>
                      <a:pt x="557" y="840"/>
                    </a:lnTo>
                    <a:lnTo>
                      <a:pt x="530" y="845"/>
                    </a:lnTo>
                    <a:lnTo>
                      <a:pt x="504" y="847"/>
                    </a:lnTo>
                    <a:lnTo>
                      <a:pt x="475" y="850"/>
                    </a:lnTo>
                    <a:lnTo>
                      <a:pt x="445" y="850"/>
                    </a:lnTo>
                    <a:lnTo>
                      <a:pt x="416" y="847"/>
                    </a:lnTo>
                    <a:lnTo>
                      <a:pt x="386" y="844"/>
                    </a:lnTo>
                    <a:lnTo>
                      <a:pt x="357" y="839"/>
                    </a:lnTo>
                    <a:lnTo>
                      <a:pt x="331" y="833"/>
                    </a:lnTo>
                    <a:lnTo>
                      <a:pt x="304" y="824"/>
                    </a:lnTo>
                    <a:lnTo>
                      <a:pt x="281" y="815"/>
                    </a:lnTo>
                    <a:lnTo>
                      <a:pt x="257" y="805"/>
                    </a:lnTo>
                    <a:lnTo>
                      <a:pt x="236" y="794"/>
                    </a:lnTo>
                    <a:lnTo>
                      <a:pt x="215" y="781"/>
                    </a:lnTo>
                    <a:lnTo>
                      <a:pt x="195" y="769"/>
                    </a:lnTo>
                    <a:lnTo>
                      <a:pt x="176" y="755"/>
                    </a:lnTo>
                    <a:lnTo>
                      <a:pt x="158" y="740"/>
                    </a:lnTo>
                    <a:lnTo>
                      <a:pt x="142" y="725"/>
                    </a:lnTo>
                    <a:lnTo>
                      <a:pt x="127" y="710"/>
                    </a:lnTo>
                    <a:lnTo>
                      <a:pt x="112" y="694"/>
                    </a:lnTo>
                    <a:lnTo>
                      <a:pt x="100" y="678"/>
                    </a:lnTo>
                    <a:lnTo>
                      <a:pt x="87" y="662"/>
                    </a:lnTo>
                    <a:lnTo>
                      <a:pt x="76" y="644"/>
                    </a:lnTo>
                    <a:lnTo>
                      <a:pt x="65" y="628"/>
                    </a:lnTo>
                    <a:lnTo>
                      <a:pt x="55" y="610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2"/>
                    </a:lnTo>
                    <a:lnTo>
                      <a:pt x="25" y="545"/>
                    </a:lnTo>
                    <a:lnTo>
                      <a:pt x="15" y="514"/>
                    </a:lnTo>
                    <a:lnTo>
                      <a:pt x="8" y="487"/>
                    </a:lnTo>
                    <a:lnTo>
                      <a:pt x="4" y="461"/>
                    </a:lnTo>
                    <a:lnTo>
                      <a:pt x="1" y="439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1" y="386"/>
                    </a:lnTo>
                    <a:lnTo>
                      <a:pt x="3" y="367"/>
                    </a:lnTo>
                    <a:lnTo>
                      <a:pt x="5" y="348"/>
                    </a:lnTo>
                    <a:lnTo>
                      <a:pt x="9" y="331"/>
                    </a:lnTo>
                    <a:lnTo>
                      <a:pt x="14" y="312"/>
                    </a:lnTo>
                    <a:lnTo>
                      <a:pt x="19" y="293"/>
                    </a:lnTo>
                    <a:lnTo>
                      <a:pt x="25" y="276"/>
                    </a:lnTo>
                    <a:lnTo>
                      <a:pt x="32" y="257"/>
                    </a:lnTo>
                    <a:lnTo>
                      <a:pt x="40" y="240"/>
                    </a:lnTo>
                    <a:lnTo>
                      <a:pt x="49" y="222"/>
                    </a:lnTo>
                    <a:lnTo>
                      <a:pt x="59" y="205"/>
                    </a:lnTo>
                    <a:lnTo>
                      <a:pt x="70" y="187"/>
                    </a:lnTo>
                    <a:lnTo>
                      <a:pt x="81" y="171"/>
                    </a:lnTo>
                    <a:lnTo>
                      <a:pt x="94" y="155"/>
                    </a:lnTo>
                    <a:lnTo>
                      <a:pt x="107" y="139"/>
                    </a:lnTo>
                    <a:lnTo>
                      <a:pt x="121" y="124"/>
                    </a:lnTo>
                    <a:lnTo>
                      <a:pt x="137" y="110"/>
                    </a:lnTo>
                    <a:lnTo>
                      <a:pt x="154" y="96"/>
                    </a:lnTo>
                    <a:lnTo>
                      <a:pt x="170" y="82"/>
                    </a:lnTo>
                    <a:lnTo>
                      <a:pt x="187" y="70"/>
                    </a:lnTo>
                    <a:lnTo>
                      <a:pt x="207" y="59"/>
                    </a:lnTo>
                    <a:lnTo>
                      <a:pt x="226" y="49"/>
                    </a:lnTo>
                    <a:lnTo>
                      <a:pt x="247" y="39"/>
                    </a:lnTo>
                    <a:lnTo>
                      <a:pt x="268" y="30"/>
                    </a:lnTo>
                    <a:lnTo>
                      <a:pt x="291" y="21"/>
                    </a:lnTo>
                    <a:lnTo>
                      <a:pt x="314" y="15"/>
                    </a:lnTo>
                    <a:lnTo>
                      <a:pt x="338" y="9"/>
                    </a:lnTo>
                    <a:lnTo>
                      <a:pt x="363" y="5"/>
                    </a:lnTo>
                    <a:lnTo>
                      <a:pt x="389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7" name="Freeform 440"/>
              <p:cNvSpPr>
                <a:spLocks/>
              </p:cNvSpPr>
              <p:nvPr/>
            </p:nvSpPr>
            <p:spPr bwMode="auto">
              <a:xfrm>
                <a:off x="2275" y="1997"/>
                <a:ext cx="147" cy="144"/>
              </a:xfrm>
              <a:custGeom>
                <a:avLst/>
                <a:gdLst>
                  <a:gd name="T0" fmla="*/ 0 w 734"/>
                  <a:gd name="T1" fmla="*/ 0 h 722"/>
                  <a:gd name="T2" fmla="*/ 0 w 734"/>
                  <a:gd name="T3" fmla="*/ 0 h 722"/>
                  <a:gd name="T4" fmla="*/ 0 w 734"/>
                  <a:gd name="T5" fmla="*/ 0 h 722"/>
                  <a:gd name="T6" fmla="*/ 0 w 734"/>
                  <a:gd name="T7" fmla="*/ 0 h 722"/>
                  <a:gd name="T8" fmla="*/ 0 w 734"/>
                  <a:gd name="T9" fmla="*/ 0 h 722"/>
                  <a:gd name="T10" fmla="*/ 0 w 734"/>
                  <a:gd name="T11" fmla="*/ 0 h 722"/>
                  <a:gd name="T12" fmla="*/ 0 w 734"/>
                  <a:gd name="T13" fmla="*/ 0 h 722"/>
                  <a:gd name="T14" fmla="*/ 0 w 734"/>
                  <a:gd name="T15" fmla="*/ 0 h 722"/>
                  <a:gd name="T16" fmla="*/ 0 w 734"/>
                  <a:gd name="T17" fmla="*/ 0 h 722"/>
                  <a:gd name="T18" fmla="*/ 0 w 734"/>
                  <a:gd name="T19" fmla="*/ 0 h 722"/>
                  <a:gd name="T20" fmla="*/ 0 w 734"/>
                  <a:gd name="T21" fmla="*/ 0 h 722"/>
                  <a:gd name="T22" fmla="*/ 0 w 734"/>
                  <a:gd name="T23" fmla="*/ 0 h 722"/>
                  <a:gd name="T24" fmla="*/ 0 w 734"/>
                  <a:gd name="T25" fmla="*/ 0 h 722"/>
                  <a:gd name="T26" fmla="*/ 0 w 734"/>
                  <a:gd name="T27" fmla="*/ 0 h 722"/>
                  <a:gd name="T28" fmla="*/ 0 w 734"/>
                  <a:gd name="T29" fmla="*/ 0 h 722"/>
                  <a:gd name="T30" fmla="*/ 0 w 734"/>
                  <a:gd name="T31" fmla="*/ 0 h 722"/>
                  <a:gd name="T32" fmla="*/ 0 w 734"/>
                  <a:gd name="T33" fmla="*/ 0 h 722"/>
                  <a:gd name="T34" fmla="*/ 0 w 734"/>
                  <a:gd name="T35" fmla="*/ 0 h 722"/>
                  <a:gd name="T36" fmla="*/ 0 w 734"/>
                  <a:gd name="T37" fmla="*/ 0 h 722"/>
                  <a:gd name="T38" fmla="*/ 0 w 734"/>
                  <a:gd name="T39" fmla="*/ 0 h 722"/>
                  <a:gd name="T40" fmla="*/ 0 w 734"/>
                  <a:gd name="T41" fmla="*/ 0 h 722"/>
                  <a:gd name="T42" fmla="*/ 0 w 734"/>
                  <a:gd name="T43" fmla="*/ 0 h 722"/>
                  <a:gd name="T44" fmla="*/ 0 w 734"/>
                  <a:gd name="T45" fmla="*/ 0 h 722"/>
                  <a:gd name="T46" fmla="*/ 0 w 734"/>
                  <a:gd name="T47" fmla="*/ 0 h 722"/>
                  <a:gd name="T48" fmla="*/ 0 w 734"/>
                  <a:gd name="T49" fmla="*/ 0 h 722"/>
                  <a:gd name="T50" fmla="*/ 0 w 734"/>
                  <a:gd name="T51" fmla="*/ 0 h 722"/>
                  <a:gd name="T52" fmla="*/ 0 w 734"/>
                  <a:gd name="T53" fmla="*/ 0 h 722"/>
                  <a:gd name="T54" fmla="*/ 0 w 734"/>
                  <a:gd name="T55" fmla="*/ 0 h 722"/>
                  <a:gd name="T56" fmla="*/ 0 w 734"/>
                  <a:gd name="T57" fmla="*/ 0 h 722"/>
                  <a:gd name="T58" fmla="*/ 0 w 734"/>
                  <a:gd name="T59" fmla="*/ 0 h 722"/>
                  <a:gd name="T60" fmla="*/ 0 w 734"/>
                  <a:gd name="T61" fmla="*/ 0 h 722"/>
                  <a:gd name="T62" fmla="*/ 0 w 734"/>
                  <a:gd name="T63" fmla="*/ 0 h 722"/>
                  <a:gd name="T64" fmla="*/ 0 w 734"/>
                  <a:gd name="T65" fmla="*/ 0 h 722"/>
                  <a:gd name="T66" fmla="*/ 0 w 734"/>
                  <a:gd name="T67" fmla="*/ 0 h 722"/>
                  <a:gd name="T68" fmla="*/ 0 w 734"/>
                  <a:gd name="T69" fmla="*/ 0 h 722"/>
                  <a:gd name="T70" fmla="*/ 0 w 734"/>
                  <a:gd name="T71" fmla="*/ 0 h 722"/>
                  <a:gd name="T72" fmla="*/ 0 w 734"/>
                  <a:gd name="T73" fmla="*/ 0 h 722"/>
                  <a:gd name="T74" fmla="*/ 0 w 734"/>
                  <a:gd name="T75" fmla="*/ 0 h 722"/>
                  <a:gd name="T76" fmla="*/ 0 w 734"/>
                  <a:gd name="T77" fmla="*/ 0 h 722"/>
                  <a:gd name="T78" fmla="*/ 0 w 734"/>
                  <a:gd name="T79" fmla="*/ 0 h 722"/>
                  <a:gd name="T80" fmla="*/ 0 w 734"/>
                  <a:gd name="T81" fmla="*/ 0 h 722"/>
                  <a:gd name="T82" fmla="*/ 0 w 734"/>
                  <a:gd name="T83" fmla="*/ 0 h 722"/>
                  <a:gd name="T84" fmla="*/ 0 w 734"/>
                  <a:gd name="T85" fmla="*/ 0 h 722"/>
                  <a:gd name="T86" fmla="*/ 0 w 734"/>
                  <a:gd name="T87" fmla="*/ 0 h 722"/>
                  <a:gd name="T88" fmla="*/ 0 w 734"/>
                  <a:gd name="T89" fmla="*/ 0 h 722"/>
                  <a:gd name="T90" fmla="*/ 0 w 734"/>
                  <a:gd name="T91" fmla="*/ 0 h 722"/>
                  <a:gd name="T92" fmla="*/ 0 w 734"/>
                  <a:gd name="T93" fmla="*/ 0 h 722"/>
                  <a:gd name="T94" fmla="*/ 0 w 734"/>
                  <a:gd name="T95" fmla="*/ 0 h 722"/>
                  <a:gd name="T96" fmla="*/ 0 w 734"/>
                  <a:gd name="T97" fmla="*/ 0 h 722"/>
                  <a:gd name="T98" fmla="*/ 0 w 734"/>
                  <a:gd name="T99" fmla="*/ 0 h 722"/>
                  <a:gd name="T100" fmla="*/ 0 w 734"/>
                  <a:gd name="T101" fmla="*/ 0 h 722"/>
                  <a:gd name="T102" fmla="*/ 0 w 734"/>
                  <a:gd name="T103" fmla="*/ 0 h 722"/>
                  <a:gd name="T104" fmla="*/ 0 w 734"/>
                  <a:gd name="T105" fmla="*/ 0 h 722"/>
                  <a:gd name="T106" fmla="*/ 0 w 734"/>
                  <a:gd name="T107" fmla="*/ 0 h 722"/>
                  <a:gd name="T108" fmla="*/ 0 w 734"/>
                  <a:gd name="T109" fmla="*/ 0 h 722"/>
                  <a:gd name="T110" fmla="*/ 0 w 734"/>
                  <a:gd name="T111" fmla="*/ 0 h 722"/>
                  <a:gd name="T112" fmla="*/ 0 w 734"/>
                  <a:gd name="T113" fmla="*/ 0 h 722"/>
                  <a:gd name="T114" fmla="*/ 0 w 734"/>
                  <a:gd name="T115" fmla="*/ 0 h 722"/>
                  <a:gd name="T116" fmla="*/ 0 w 734"/>
                  <a:gd name="T117" fmla="*/ 0 h 722"/>
                  <a:gd name="T118" fmla="*/ 0 w 734"/>
                  <a:gd name="T119" fmla="*/ 0 h 722"/>
                  <a:gd name="T120" fmla="*/ 0 w 734"/>
                  <a:gd name="T121" fmla="*/ 0 h 7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4"/>
                  <a:gd name="T184" fmla="*/ 0 h 722"/>
                  <a:gd name="T185" fmla="*/ 734 w 734"/>
                  <a:gd name="T186" fmla="*/ 722 h 72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4" h="722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1"/>
                    </a:lnTo>
                    <a:lnTo>
                      <a:pt x="403" y="2"/>
                    </a:lnTo>
                    <a:lnTo>
                      <a:pt x="418" y="5"/>
                    </a:lnTo>
                    <a:lnTo>
                      <a:pt x="434" y="7"/>
                    </a:lnTo>
                    <a:lnTo>
                      <a:pt x="450" y="11"/>
                    </a:lnTo>
                    <a:lnTo>
                      <a:pt x="465" y="16"/>
                    </a:lnTo>
                    <a:lnTo>
                      <a:pt x="482" y="21"/>
                    </a:lnTo>
                    <a:lnTo>
                      <a:pt x="497" y="27"/>
                    </a:lnTo>
                    <a:lnTo>
                      <a:pt x="513" y="33"/>
                    </a:lnTo>
                    <a:lnTo>
                      <a:pt x="528" y="41"/>
                    </a:lnTo>
                    <a:lnTo>
                      <a:pt x="543" y="48"/>
                    </a:lnTo>
                    <a:lnTo>
                      <a:pt x="558" y="56"/>
                    </a:lnTo>
                    <a:lnTo>
                      <a:pt x="571" y="66"/>
                    </a:lnTo>
                    <a:lnTo>
                      <a:pt x="586" y="75"/>
                    </a:lnTo>
                    <a:lnTo>
                      <a:pt x="599" y="85"/>
                    </a:lnTo>
                    <a:lnTo>
                      <a:pt x="613" y="96"/>
                    </a:lnTo>
                    <a:lnTo>
                      <a:pt x="625" y="107"/>
                    </a:lnTo>
                    <a:lnTo>
                      <a:pt x="638" y="118"/>
                    </a:lnTo>
                    <a:lnTo>
                      <a:pt x="649" y="130"/>
                    </a:lnTo>
                    <a:lnTo>
                      <a:pt x="660" y="143"/>
                    </a:lnTo>
                    <a:lnTo>
                      <a:pt x="671" y="156"/>
                    </a:lnTo>
                    <a:lnTo>
                      <a:pt x="680" y="169"/>
                    </a:lnTo>
                    <a:lnTo>
                      <a:pt x="690" y="183"/>
                    </a:lnTo>
                    <a:lnTo>
                      <a:pt x="697" y="197"/>
                    </a:lnTo>
                    <a:lnTo>
                      <a:pt x="705" y="212"/>
                    </a:lnTo>
                    <a:lnTo>
                      <a:pt x="712" y="227"/>
                    </a:lnTo>
                    <a:lnTo>
                      <a:pt x="717" y="242"/>
                    </a:lnTo>
                    <a:lnTo>
                      <a:pt x="722" y="258"/>
                    </a:lnTo>
                    <a:lnTo>
                      <a:pt x="726" y="274"/>
                    </a:lnTo>
                    <a:lnTo>
                      <a:pt x="730" y="291"/>
                    </a:lnTo>
                    <a:lnTo>
                      <a:pt x="731" y="307"/>
                    </a:lnTo>
                    <a:lnTo>
                      <a:pt x="734" y="324"/>
                    </a:lnTo>
                    <a:lnTo>
                      <a:pt x="734" y="342"/>
                    </a:lnTo>
                    <a:lnTo>
                      <a:pt x="734" y="359"/>
                    </a:lnTo>
                    <a:lnTo>
                      <a:pt x="734" y="378"/>
                    </a:lnTo>
                    <a:lnTo>
                      <a:pt x="732" y="395"/>
                    </a:lnTo>
                    <a:lnTo>
                      <a:pt x="730" y="414"/>
                    </a:lnTo>
                    <a:lnTo>
                      <a:pt x="727" y="433"/>
                    </a:lnTo>
                    <a:lnTo>
                      <a:pt x="724" y="450"/>
                    </a:lnTo>
                    <a:lnTo>
                      <a:pt x="719" y="469"/>
                    </a:lnTo>
                    <a:lnTo>
                      <a:pt x="714" y="486"/>
                    </a:lnTo>
                    <a:lnTo>
                      <a:pt x="707" y="505"/>
                    </a:lnTo>
                    <a:lnTo>
                      <a:pt x="701" y="523"/>
                    </a:lnTo>
                    <a:lnTo>
                      <a:pt x="694" y="539"/>
                    </a:lnTo>
                    <a:lnTo>
                      <a:pt x="685" y="556"/>
                    </a:lnTo>
                    <a:lnTo>
                      <a:pt x="676" y="573"/>
                    </a:lnTo>
                    <a:lnTo>
                      <a:pt x="665" y="589"/>
                    </a:lnTo>
                    <a:lnTo>
                      <a:pt x="655" y="604"/>
                    </a:lnTo>
                    <a:lnTo>
                      <a:pt x="643" y="618"/>
                    </a:lnTo>
                    <a:lnTo>
                      <a:pt x="630" y="633"/>
                    </a:lnTo>
                    <a:lnTo>
                      <a:pt x="616" y="645"/>
                    </a:lnTo>
                    <a:lnTo>
                      <a:pt x="601" y="657"/>
                    </a:lnTo>
                    <a:lnTo>
                      <a:pt x="586" y="669"/>
                    </a:lnTo>
                    <a:lnTo>
                      <a:pt x="570" y="680"/>
                    </a:lnTo>
                    <a:lnTo>
                      <a:pt x="553" y="689"/>
                    </a:lnTo>
                    <a:lnTo>
                      <a:pt x="535" y="697"/>
                    </a:lnTo>
                    <a:lnTo>
                      <a:pt x="515" y="705"/>
                    </a:lnTo>
                    <a:lnTo>
                      <a:pt x="495" y="711"/>
                    </a:lnTo>
                    <a:lnTo>
                      <a:pt x="475" y="716"/>
                    </a:lnTo>
                    <a:lnTo>
                      <a:pt x="453" y="719"/>
                    </a:lnTo>
                    <a:lnTo>
                      <a:pt x="429" y="721"/>
                    </a:lnTo>
                    <a:lnTo>
                      <a:pt x="405" y="722"/>
                    </a:lnTo>
                    <a:lnTo>
                      <a:pt x="380" y="721"/>
                    </a:lnTo>
                    <a:lnTo>
                      <a:pt x="354" y="720"/>
                    </a:lnTo>
                    <a:lnTo>
                      <a:pt x="329" y="717"/>
                    </a:lnTo>
                    <a:lnTo>
                      <a:pt x="306" y="712"/>
                    </a:lnTo>
                    <a:lnTo>
                      <a:pt x="282" y="707"/>
                    </a:lnTo>
                    <a:lnTo>
                      <a:pt x="261" y="701"/>
                    </a:lnTo>
                    <a:lnTo>
                      <a:pt x="239" y="694"/>
                    </a:lnTo>
                    <a:lnTo>
                      <a:pt x="220" y="685"/>
                    </a:lnTo>
                    <a:lnTo>
                      <a:pt x="201" y="676"/>
                    </a:lnTo>
                    <a:lnTo>
                      <a:pt x="183" y="666"/>
                    </a:lnTo>
                    <a:lnTo>
                      <a:pt x="167" y="655"/>
                    </a:lnTo>
                    <a:lnTo>
                      <a:pt x="151" y="644"/>
                    </a:lnTo>
                    <a:lnTo>
                      <a:pt x="136" y="631"/>
                    </a:lnTo>
                    <a:lnTo>
                      <a:pt x="122" y="619"/>
                    </a:lnTo>
                    <a:lnTo>
                      <a:pt x="108" y="605"/>
                    </a:lnTo>
                    <a:lnTo>
                      <a:pt x="96" y="593"/>
                    </a:lnTo>
                    <a:lnTo>
                      <a:pt x="85" y="579"/>
                    </a:lnTo>
                    <a:lnTo>
                      <a:pt x="75" y="564"/>
                    </a:lnTo>
                    <a:lnTo>
                      <a:pt x="65" y="550"/>
                    </a:lnTo>
                    <a:lnTo>
                      <a:pt x="56" y="536"/>
                    </a:lnTo>
                    <a:lnTo>
                      <a:pt x="47" y="521"/>
                    </a:lnTo>
                    <a:lnTo>
                      <a:pt x="34" y="494"/>
                    </a:lnTo>
                    <a:lnTo>
                      <a:pt x="21" y="467"/>
                    </a:lnTo>
                    <a:lnTo>
                      <a:pt x="12" y="440"/>
                    </a:lnTo>
                    <a:lnTo>
                      <a:pt x="6" y="415"/>
                    </a:lnTo>
                    <a:lnTo>
                      <a:pt x="2" y="394"/>
                    </a:lnTo>
                    <a:lnTo>
                      <a:pt x="0" y="375"/>
                    </a:lnTo>
                    <a:lnTo>
                      <a:pt x="0" y="360"/>
                    </a:lnTo>
                    <a:lnTo>
                      <a:pt x="0" y="345"/>
                    </a:lnTo>
                    <a:lnTo>
                      <a:pt x="1" y="330"/>
                    </a:lnTo>
                    <a:lnTo>
                      <a:pt x="2" y="314"/>
                    </a:lnTo>
                    <a:lnTo>
                      <a:pt x="5" y="299"/>
                    </a:lnTo>
                    <a:lnTo>
                      <a:pt x="9" y="283"/>
                    </a:lnTo>
                    <a:lnTo>
                      <a:pt x="12" y="268"/>
                    </a:lnTo>
                    <a:lnTo>
                      <a:pt x="17" y="252"/>
                    </a:lnTo>
                    <a:lnTo>
                      <a:pt x="22" y="236"/>
                    </a:lnTo>
                    <a:lnTo>
                      <a:pt x="29" y="221"/>
                    </a:lnTo>
                    <a:lnTo>
                      <a:pt x="36" y="206"/>
                    </a:lnTo>
                    <a:lnTo>
                      <a:pt x="44" y="189"/>
                    </a:lnTo>
                    <a:lnTo>
                      <a:pt x="52" y="176"/>
                    </a:lnTo>
                    <a:lnTo>
                      <a:pt x="61" y="161"/>
                    </a:lnTo>
                    <a:lnTo>
                      <a:pt x="71" y="146"/>
                    </a:lnTo>
                    <a:lnTo>
                      <a:pt x="82" y="132"/>
                    </a:lnTo>
                    <a:lnTo>
                      <a:pt x="93" y="120"/>
                    </a:lnTo>
                    <a:lnTo>
                      <a:pt x="106" y="106"/>
                    </a:lnTo>
                    <a:lnTo>
                      <a:pt x="118" y="93"/>
                    </a:lnTo>
                    <a:lnTo>
                      <a:pt x="132" y="82"/>
                    </a:lnTo>
                    <a:lnTo>
                      <a:pt x="147" y="71"/>
                    </a:lnTo>
                    <a:lnTo>
                      <a:pt x="162" y="60"/>
                    </a:lnTo>
                    <a:lnTo>
                      <a:pt x="178" y="50"/>
                    </a:lnTo>
                    <a:lnTo>
                      <a:pt x="195" y="41"/>
                    </a:lnTo>
                    <a:lnTo>
                      <a:pt x="212" y="32"/>
                    </a:lnTo>
                    <a:lnTo>
                      <a:pt x="231" y="25"/>
                    </a:lnTo>
                    <a:lnTo>
                      <a:pt x="249" y="18"/>
                    </a:lnTo>
                    <a:lnTo>
                      <a:pt x="269" y="12"/>
                    </a:lnTo>
                    <a:lnTo>
                      <a:pt x="291" y="8"/>
                    </a:lnTo>
                    <a:lnTo>
                      <a:pt x="312" y="5"/>
                    </a:lnTo>
                    <a:lnTo>
                      <a:pt x="333" y="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8" name="Freeform 441"/>
              <p:cNvSpPr>
                <a:spLocks/>
              </p:cNvSpPr>
              <p:nvPr/>
            </p:nvSpPr>
            <p:spPr bwMode="auto">
              <a:xfrm>
                <a:off x="2289" y="2003"/>
                <a:ext cx="122" cy="120"/>
              </a:xfrm>
              <a:custGeom>
                <a:avLst/>
                <a:gdLst>
                  <a:gd name="T0" fmla="*/ 0 w 609"/>
                  <a:gd name="T1" fmla="*/ 0 h 599"/>
                  <a:gd name="T2" fmla="*/ 0 w 609"/>
                  <a:gd name="T3" fmla="*/ 0 h 599"/>
                  <a:gd name="T4" fmla="*/ 0 w 609"/>
                  <a:gd name="T5" fmla="*/ 0 h 599"/>
                  <a:gd name="T6" fmla="*/ 0 w 609"/>
                  <a:gd name="T7" fmla="*/ 0 h 599"/>
                  <a:gd name="T8" fmla="*/ 0 w 609"/>
                  <a:gd name="T9" fmla="*/ 0 h 599"/>
                  <a:gd name="T10" fmla="*/ 0 w 609"/>
                  <a:gd name="T11" fmla="*/ 0 h 599"/>
                  <a:gd name="T12" fmla="*/ 0 w 609"/>
                  <a:gd name="T13" fmla="*/ 0 h 599"/>
                  <a:gd name="T14" fmla="*/ 0 w 609"/>
                  <a:gd name="T15" fmla="*/ 0 h 599"/>
                  <a:gd name="T16" fmla="*/ 0 w 609"/>
                  <a:gd name="T17" fmla="*/ 0 h 599"/>
                  <a:gd name="T18" fmla="*/ 0 w 609"/>
                  <a:gd name="T19" fmla="*/ 0 h 599"/>
                  <a:gd name="T20" fmla="*/ 0 w 609"/>
                  <a:gd name="T21" fmla="*/ 0 h 599"/>
                  <a:gd name="T22" fmla="*/ 0 w 609"/>
                  <a:gd name="T23" fmla="*/ 0 h 599"/>
                  <a:gd name="T24" fmla="*/ 0 w 609"/>
                  <a:gd name="T25" fmla="*/ 0 h 599"/>
                  <a:gd name="T26" fmla="*/ 0 w 609"/>
                  <a:gd name="T27" fmla="*/ 0 h 599"/>
                  <a:gd name="T28" fmla="*/ 0 w 609"/>
                  <a:gd name="T29" fmla="*/ 0 h 599"/>
                  <a:gd name="T30" fmla="*/ 0 w 609"/>
                  <a:gd name="T31" fmla="*/ 0 h 599"/>
                  <a:gd name="T32" fmla="*/ 0 w 609"/>
                  <a:gd name="T33" fmla="*/ 0 h 599"/>
                  <a:gd name="T34" fmla="*/ 0 w 609"/>
                  <a:gd name="T35" fmla="*/ 0 h 599"/>
                  <a:gd name="T36" fmla="*/ 0 w 609"/>
                  <a:gd name="T37" fmla="*/ 0 h 599"/>
                  <a:gd name="T38" fmla="*/ 0 w 609"/>
                  <a:gd name="T39" fmla="*/ 0 h 599"/>
                  <a:gd name="T40" fmla="*/ 0 w 609"/>
                  <a:gd name="T41" fmla="*/ 0 h 599"/>
                  <a:gd name="T42" fmla="*/ 0 w 609"/>
                  <a:gd name="T43" fmla="*/ 0 h 599"/>
                  <a:gd name="T44" fmla="*/ 0 w 609"/>
                  <a:gd name="T45" fmla="*/ 0 h 599"/>
                  <a:gd name="T46" fmla="*/ 0 w 609"/>
                  <a:gd name="T47" fmla="*/ 0 h 599"/>
                  <a:gd name="T48" fmla="*/ 0 w 609"/>
                  <a:gd name="T49" fmla="*/ 0 h 599"/>
                  <a:gd name="T50" fmla="*/ 0 w 609"/>
                  <a:gd name="T51" fmla="*/ 0 h 599"/>
                  <a:gd name="T52" fmla="*/ 0 w 609"/>
                  <a:gd name="T53" fmla="*/ 0 h 599"/>
                  <a:gd name="T54" fmla="*/ 0 w 609"/>
                  <a:gd name="T55" fmla="*/ 0 h 599"/>
                  <a:gd name="T56" fmla="*/ 0 w 609"/>
                  <a:gd name="T57" fmla="*/ 0 h 599"/>
                  <a:gd name="T58" fmla="*/ 0 w 609"/>
                  <a:gd name="T59" fmla="*/ 0 h 599"/>
                  <a:gd name="T60" fmla="*/ 0 w 609"/>
                  <a:gd name="T61" fmla="*/ 0 h 599"/>
                  <a:gd name="T62" fmla="*/ 0 w 609"/>
                  <a:gd name="T63" fmla="*/ 0 h 599"/>
                  <a:gd name="T64" fmla="*/ 0 w 609"/>
                  <a:gd name="T65" fmla="*/ 0 h 599"/>
                  <a:gd name="T66" fmla="*/ 0 w 609"/>
                  <a:gd name="T67" fmla="*/ 0 h 599"/>
                  <a:gd name="T68" fmla="*/ 0 w 609"/>
                  <a:gd name="T69" fmla="*/ 0 h 599"/>
                  <a:gd name="T70" fmla="*/ 0 w 609"/>
                  <a:gd name="T71" fmla="*/ 0 h 599"/>
                  <a:gd name="T72" fmla="*/ 0 w 609"/>
                  <a:gd name="T73" fmla="*/ 0 h 599"/>
                  <a:gd name="T74" fmla="*/ 0 w 609"/>
                  <a:gd name="T75" fmla="*/ 0 h 599"/>
                  <a:gd name="T76" fmla="*/ 0 w 609"/>
                  <a:gd name="T77" fmla="*/ 0 h 599"/>
                  <a:gd name="T78" fmla="*/ 0 w 609"/>
                  <a:gd name="T79" fmla="*/ 0 h 599"/>
                  <a:gd name="T80" fmla="*/ 0 w 609"/>
                  <a:gd name="T81" fmla="*/ 0 h 599"/>
                  <a:gd name="T82" fmla="*/ 0 w 609"/>
                  <a:gd name="T83" fmla="*/ 0 h 599"/>
                  <a:gd name="T84" fmla="*/ 0 w 609"/>
                  <a:gd name="T85" fmla="*/ 0 h 599"/>
                  <a:gd name="T86" fmla="*/ 0 w 609"/>
                  <a:gd name="T87" fmla="*/ 0 h 599"/>
                  <a:gd name="T88" fmla="*/ 0 w 609"/>
                  <a:gd name="T89" fmla="*/ 0 h 599"/>
                  <a:gd name="T90" fmla="*/ 0 w 609"/>
                  <a:gd name="T91" fmla="*/ 0 h 599"/>
                  <a:gd name="T92" fmla="*/ 0 w 609"/>
                  <a:gd name="T93" fmla="*/ 0 h 599"/>
                  <a:gd name="T94" fmla="*/ 0 w 609"/>
                  <a:gd name="T95" fmla="*/ 0 h 599"/>
                  <a:gd name="T96" fmla="*/ 0 w 609"/>
                  <a:gd name="T97" fmla="*/ 0 h 599"/>
                  <a:gd name="T98" fmla="*/ 0 w 609"/>
                  <a:gd name="T99" fmla="*/ 0 h 599"/>
                  <a:gd name="T100" fmla="*/ 0 w 609"/>
                  <a:gd name="T101" fmla="*/ 0 h 5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9"/>
                  <a:gd name="T154" fmla="*/ 0 h 599"/>
                  <a:gd name="T155" fmla="*/ 609 w 609"/>
                  <a:gd name="T156" fmla="*/ 599 h 5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9" h="599">
                    <a:moveTo>
                      <a:pt x="296" y="0"/>
                    </a:moveTo>
                    <a:lnTo>
                      <a:pt x="308" y="0"/>
                    </a:lnTo>
                    <a:lnTo>
                      <a:pt x="322" y="0"/>
                    </a:lnTo>
                    <a:lnTo>
                      <a:pt x="334" y="1"/>
                    </a:lnTo>
                    <a:lnTo>
                      <a:pt x="347" y="3"/>
                    </a:lnTo>
                    <a:lnTo>
                      <a:pt x="373" y="8"/>
                    </a:lnTo>
                    <a:lnTo>
                      <a:pt x="399" y="17"/>
                    </a:lnTo>
                    <a:lnTo>
                      <a:pt x="425" y="27"/>
                    </a:lnTo>
                    <a:lnTo>
                      <a:pt x="450" y="40"/>
                    </a:lnTo>
                    <a:lnTo>
                      <a:pt x="475" y="55"/>
                    </a:lnTo>
                    <a:lnTo>
                      <a:pt x="498" y="71"/>
                    </a:lnTo>
                    <a:lnTo>
                      <a:pt x="520" y="90"/>
                    </a:lnTo>
                    <a:lnTo>
                      <a:pt x="540" y="110"/>
                    </a:lnTo>
                    <a:lnTo>
                      <a:pt x="549" y="120"/>
                    </a:lnTo>
                    <a:lnTo>
                      <a:pt x="558" y="131"/>
                    </a:lnTo>
                    <a:lnTo>
                      <a:pt x="566" y="142"/>
                    </a:lnTo>
                    <a:lnTo>
                      <a:pt x="574" y="153"/>
                    </a:lnTo>
                    <a:lnTo>
                      <a:pt x="580" y="166"/>
                    </a:lnTo>
                    <a:lnTo>
                      <a:pt x="586" y="178"/>
                    </a:lnTo>
                    <a:lnTo>
                      <a:pt x="591" y="191"/>
                    </a:lnTo>
                    <a:lnTo>
                      <a:pt x="596" y="203"/>
                    </a:lnTo>
                    <a:lnTo>
                      <a:pt x="600" y="216"/>
                    </a:lnTo>
                    <a:lnTo>
                      <a:pt x="604" y="229"/>
                    </a:lnTo>
                    <a:lnTo>
                      <a:pt x="606" y="243"/>
                    </a:lnTo>
                    <a:lnTo>
                      <a:pt x="607" y="257"/>
                    </a:lnTo>
                    <a:lnTo>
                      <a:pt x="609" y="286"/>
                    </a:lnTo>
                    <a:lnTo>
                      <a:pt x="607" y="314"/>
                    </a:lnTo>
                    <a:lnTo>
                      <a:pt x="605" y="344"/>
                    </a:lnTo>
                    <a:lnTo>
                      <a:pt x="599" y="374"/>
                    </a:lnTo>
                    <a:lnTo>
                      <a:pt x="595" y="389"/>
                    </a:lnTo>
                    <a:lnTo>
                      <a:pt x="590" y="404"/>
                    </a:lnTo>
                    <a:lnTo>
                      <a:pt x="585" y="419"/>
                    </a:lnTo>
                    <a:lnTo>
                      <a:pt x="579" y="434"/>
                    </a:lnTo>
                    <a:lnTo>
                      <a:pt x="573" y="448"/>
                    </a:lnTo>
                    <a:lnTo>
                      <a:pt x="565" y="461"/>
                    </a:lnTo>
                    <a:lnTo>
                      <a:pt x="558" y="475"/>
                    </a:lnTo>
                    <a:lnTo>
                      <a:pt x="549" y="489"/>
                    </a:lnTo>
                    <a:lnTo>
                      <a:pt x="539" y="501"/>
                    </a:lnTo>
                    <a:lnTo>
                      <a:pt x="529" y="513"/>
                    </a:lnTo>
                    <a:lnTo>
                      <a:pt x="519" y="525"/>
                    </a:lnTo>
                    <a:lnTo>
                      <a:pt x="508" y="535"/>
                    </a:lnTo>
                    <a:lnTo>
                      <a:pt x="495" y="545"/>
                    </a:lnTo>
                    <a:lnTo>
                      <a:pt x="483" y="555"/>
                    </a:lnTo>
                    <a:lnTo>
                      <a:pt x="469" y="564"/>
                    </a:lnTo>
                    <a:lnTo>
                      <a:pt x="455" y="571"/>
                    </a:lnTo>
                    <a:lnTo>
                      <a:pt x="440" y="579"/>
                    </a:lnTo>
                    <a:lnTo>
                      <a:pt x="424" y="585"/>
                    </a:lnTo>
                    <a:lnTo>
                      <a:pt x="408" y="590"/>
                    </a:lnTo>
                    <a:lnTo>
                      <a:pt x="392" y="594"/>
                    </a:lnTo>
                    <a:lnTo>
                      <a:pt x="374" y="596"/>
                    </a:lnTo>
                    <a:lnTo>
                      <a:pt x="355" y="598"/>
                    </a:lnTo>
                    <a:lnTo>
                      <a:pt x="335" y="599"/>
                    </a:lnTo>
                    <a:lnTo>
                      <a:pt x="315" y="598"/>
                    </a:lnTo>
                    <a:lnTo>
                      <a:pt x="294" y="596"/>
                    </a:lnTo>
                    <a:lnTo>
                      <a:pt x="273" y="593"/>
                    </a:lnTo>
                    <a:lnTo>
                      <a:pt x="253" y="589"/>
                    </a:lnTo>
                    <a:lnTo>
                      <a:pt x="234" y="584"/>
                    </a:lnTo>
                    <a:lnTo>
                      <a:pt x="216" y="579"/>
                    </a:lnTo>
                    <a:lnTo>
                      <a:pt x="199" y="573"/>
                    </a:lnTo>
                    <a:lnTo>
                      <a:pt x="182" y="565"/>
                    </a:lnTo>
                    <a:lnTo>
                      <a:pt x="167" y="558"/>
                    </a:lnTo>
                    <a:lnTo>
                      <a:pt x="152" y="549"/>
                    </a:lnTo>
                    <a:lnTo>
                      <a:pt x="138" y="540"/>
                    </a:lnTo>
                    <a:lnTo>
                      <a:pt x="125" y="530"/>
                    </a:lnTo>
                    <a:lnTo>
                      <a:pt x="113" y="520"/>
                    </a:lnTo>
                    <a:lnTo>
                      <a:pt x="101" y="510"/>
                    </a:lnTo>
                    <a:lnTo>
                      <a:pt x="91" y="499"/>
                    </a:lnTo>
                    <a:lnTo>
                      <a:pt x="80" y="488"/>
                    </a:lnTo>
                    <a:lnTo>
                      <a:pt x="71" y="476"/>
                    </a:lnTo>
                    <a:lnTo>
                      <a:pt x="53" y="454"/>
                    </a:lnTo>
                    <a:lnTo>
                      <a:pt x="40" y="430"/>
                    </a:lnTo>
                    <a:lnTo>
                      <a:pt x="27" y="408"/>
                    </a:lnTo>
                    <a:lnTo>
                      <a:pt x="17" y="385"/>
                    </a:lnTo>
                    <a:lnTo>
                      <a:pt x="10" y="364"/>
                    </a:lnTo>
                    <a:lnTo>
                      <a:pt x="5" y="344"/>
                    </a:lnTo>
                    <a:lnTo>
                      <a:pt x="1" y="327"/>
                    </a:lnTo>
                    <a:lnTo>
                      <a:pt x="0" y="312"/>
                    </a:lnTo>
                    <a:lnTo>
                      <a:pt x="0" y="286"/>
                    </a:lnTo>
                    <a:lnTo>
                      <a:pt x="2" y="259"/>
                    </a:lnTo>
                    <a:lnTo>
                      <a:pt x="7" y="234"/>
                    </a:lnTo>
                    <a:lnTo>
                      <a:pt x="15" y="208"/>
                    </a:lnTo>
                    <a:lnTo>
                      <a:pt x="25" y="182"/>
                    </a:lnTo>
                    <a:lnTo>
                      <a:pt x="36" y="157"/>
                    </a:lnTo>
                    <a:lnTo>
                      <a:pt x="43" y="144"/>
                    </a:lnTo>
                    <a:lnTo>
                      <a:pt x="51" y="132"/>
                    </a:lnTo>
                    <a:lnTo>
                      <a:pt x="60" y="121"/>
                    </a:lnTo>
                    <a:lnTo>
                      <a:pt x="68" y="110"/>
                    </a:lnTo>
                    <a:lnTo>
                      <a:pt x="77" y="98"/>
                    </a:lnTo>
                    <a:lnTo>
                      <a:pt x="87" y="87"/>
                    </a:lnTo>
                    <a:lnTo>
                      <a:pt x="98" y="77"/>
                    </a:lnTo>
                    <a:lnTo>
                      <a:pt x="110" y="67"/>
                    </a:lnTo>
                    <a:lnTo>
                      <a:pt x="122" y="58"/>
                    </a:lnTo>
                    <a:lnTo>
                      <a:pt x="135" y="50"/>
                    </a:lnTo>
                    <a:lnTo>
                      <a:pt x="147" y="41"/>
                    </a:lnTo>
                    <a:lnTo>
                      <a:pt x="162" y="33"/>
                    </a:lnTo>
                    <a:lnTo>
                      <a:pt x="176" y="27"/>
                    </a:lnTo>
                    <a:lnTo>
                      <a:pt x="191" y="21"/>
                    </a:lnTo>
                    <a:lnTo>
                      <a:pt x="207" y="16"/>
                    </a:lnTo>
                    <a:lnTo>
                      <a:pt x="223" y="11"/>
                    </a:lnTo>
                    <a:lnTo>
                      <a:pt x="241" y="7"/>
                    </a:lnTo>
                    <a:lnTo>
                      <a:pt x="258" y="3"/>
                    </a:lnTo>
                    <a:lnTo>
                      <a:pt x="277" y="1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59" name="Freeform 442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0" name="Freeform 443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1" name="Freeform 444"/>
              <p:cNvSpPr>
                <a:spLocks/>
              </p:cNvSpPr>
              <p:nvPr/>
            </p:nvSpPr>
            <p:spPr bwMode="auto">
              <a:xfrm>
                <a:off x="2619" y="1173"/>
                <a:ext cx="31" cy="108"/>
              </a:xfrm>
              <a:custGeom>
                <a:avLst/>
                <a:gdLst>
                  <a:gd name="T0" fmla="*/ 0 w 155"/>
                  <a:gd name="T1" fmla="*/ 0 h 539"/>
                  <a:gd name="T2" fmla="*/ 0 w 155"/>
                  <a:gd name="T3" fmla="*/ 0 h 539"/>
                  <a:gd name="T4" fmla="*/ 0 w 155"/>
                  <a:gd name="T5" fmla="*/ 0 h 539"/>
                  <a:gd name="T6" fmla="*/ 0 w 155"/>
                  <a:gd name="T7" fmla="*/ 0 h 539"/>
                  <a:gd name="T8" fmla="*/ 0 w 155"/>
                  <a:gd name="T9" fmla="*/ 0 h 539"/>
                  <a:gd name="T10" fmla="*/ 0 w 155"/>
                  <a:gd name="T11" fmla="*/ 0 h 539"/>
                  <a:gd name="T12" fmla="*/ 0 w 155"/>
                  <a:gd name="T13" fmla="*/ 0 h 539"/>
                  <a:gd name="T14" fmla="*/ 0 w 155"/>
                  <a:gd name="T15" fmla="*/ 0 h 539"/>
                  <a:gd name="T16" fmla="*/ 0 w 155"/>
                  <a:gd name="T17" fmla="*/ 0 h 539"/>
                  <a:gd name="T18" fmla="*/ 0 w 155"/>
                  <a:gd name="T19" fmla="*/ 0 h 539"/>
                  <a:gd name="T20" fmla="*/ 0 w 155"/>
                  <a:gd name="T21" fmla="*/ 0 h 539"/>
                  <a:gd name="T22" fmla="*/ 0 w 155"/>
                  <a:gd name="T23" fmla="*/ 0 h 539"/>
                  <a:gd name="T24" fmla="*/ 0 w 155"/>
                  <a:gd name="T25" fmla="*/ 0 h 539"/>
                  <a:gd name="T26" fmla="*/ 0 w 155"/>
                  <a:gd name="T27" fmla="*/ 0 h 539"/>
                  <a:gd name="T28" fmla="*/ 0 w 155"/>
                  <a:gd name="T29" fmla="*/ 0 h 539"/>
                  <a:gd name="T30" fmla="*/ 0 w 155"/>
                  <a:gd name="T31" fmla="*/ 0 h 539"/>
                  <a:gd name="T32" fmla="*/ 0 w 155"/>
                  <a:gd name="T33" fmla="*/ 0 h 539"/>
                  <a:gd name="T34" fmla="*/ 0 w 155"/>
                  <a:gd name="T35" fmla="*/ 0 h 539"/>
                  <a:gd name="T36" fmla="*/ 0 w 155"/>
                  <a:gd name="T37" fmla="*/ 0 h 539"/>
                  <a:gd name="T38" fmla="*/ 0 w 155"/>
                  <a:gd name="T39" fmla="*/ 0 h 539"/>
                  <a:gd name="T40" fmla="*/ 0 w 155"/>
                  <a:gd name="T41" fmla="*/ 0 h 539"/>
                  <a:gd name="T42" fmla="*/ 0 w 155"/>
                  <a:gd name="T43" fmla="*/ 0 h 539"/>
                  <a:gd name="T44" fmla="*/ 0 w 155"/>
                  <a:gd name="T45" fmla="*/ 0 h 539"/>
                  <a:gd name="T46" fmla="*/ 0 w 155"/>
                  <a:gd name="T47" fmla="*/ 0 h 539"/>
                  <a:gd name="T48" fmla="*/ 0 w 155"/>
                  <a:gd name="T49" fmla="*/ 0 h 539"/>
                  <a:gd name="T50" fmla="*/ 0 w 155"/>
                  <a:gd name="T51" fmla="*/ 0 h 539"/>
                  <a:gd name="T52" fmla="*/ 0 w 155"/>
                  <a:gd name="T53" fmla="*/ 0 h 539"/>
                  <a:gd name="T54" fmla="*/ 0 w 155"/>
                  <a:gd name="T55" fmla="*/ 0 h 539"/>
                  <a:gd name="T56" fmla="*/ 0 w 155"/>
                  <a:gd name="T57" fmla="*/ 0 h 539"/>
                  <a:gd name="T58" fmla="*/ 0 w 155"/>
                  <a:gd name="T59" fmla="*/ 0 h 539"/>
                  <a:gd name="T60" fmla="*/ 0 w 155"/>
                  <a:gd name="T61" fmla="*/ 0 h 539"/>
                  <a:gd name="T62" fmla="*/ 0 w 155"/>
                  <a:gd name="T63" fmla="*/ 0 h 539"/>
                  <a:gd name="T64" fmla="*/ 0 w 155"/>
                  <a:gd name="T65" fmla="*/ 0 h 539"/>
                  <a:gd name="T66" fmla="*/ 0 w 155"/>
                  <a:gd name="T67" fmla="*/ 0 h 539"/>
                  <a:gd name="T68" fmla="*/ 0 w 155"/>
                  <a:gd name="T69" fmla="*/ 0 h 539"/>
                  <a:gd name="T70" fmla="*/ 0 w 155"/>
                  <a:gd name="T71" fmla="*/ 0 h 539"/>
                  <a:gd name="T72" fmla="*/ 0 w 155"/>
                  <a:gd name="T73" fmla="*/ 0 h 539"/>
                  <a:gd name="T74" fmla="*/ 0 w 155"/>
                  <a:gd name="T75" fmla="*/ 0 h 539"/>
                  <a:gd name="T76" fmla="*/ 0 w 155"/>
                  <a:gd name="T77" fmla="*/ 0 h 539"/>
                  <a:gd name="T78" fmla="*/ 0 w 155"/>
                  <a:gd name="T79" fmla="*/ 0 h 539"/>
                  <a:gd name="T80" fmla="*/ 0 w 155"/>
                  <a:gd name="T81" fmla="*/ 0 h 539"/>
                  <a:gd name="T82" fmla="*/ 0 w 155"/>
                  <a:gd name="T83" fmla="*/ 0 h 539"/>
                  <a:gd name="T84" fmla="*/ 0 w 155"/>
                  <a:gd name="T85" fmla="*/ 0 h 539"/>
                  <a:gd name="T86" fmla="*/ 0 w 155"/>
                  <a:gd name="T87" fmla="*/ 0 h 539"/>
                  <a:gd name="T88" fmla="*/ 0 w 155"/>
                  <a:gd name="T89" fmla="*/ 0 h 539"/>
                  <a:gd name="T90" fmla="*/ 0 w 155"/>
                  <a:gd name="T91" fmla="*/ 0 h 539"/>
                  <a:gd name="T92" fmla="*/ 0 w 155"/>
                  <a:gd name="T93" fmla="*/ 0 h 539"/>
                  <a:gd name="T94" fmla="*/ 0 w 155"/>
                  <a:gd name="T95" fmla="*/ 0 h 539"/>
                  <a:gd name="T96" fmla="*/ 0 w 155"/>
                  <a:gd name="T97" fmla="*/ 0 h 539"/>
                  <a:gd name="T98" fmla="*/ 0 w 155"/>
                  <a:gd name="T99" fmla="*/ 0 h 539"/>
                  <a:gd name="T100" fmla="*/ 0 w 155"/>
                  <a:gd name="T101" fmla="*/ 0 h 539"/>
                  <a:gd name="T102" fmla="*/ 0 w 155"/>
                  <a:gd name="T103" fmla="*/ 0 h 539"/>
                  <a:gd name="T104" fmla="*/ 0 w 155"/>
                  <a:gd name="T105" fmla="*/ 0 h 5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5"/>
                  <a:gd name="T160" fmla="*/ 0 h 539"/>
                  <a:gd name="T161" fmla="*/ 155 w 155"/>
                  <a:gd name="T162" fmla="*/ 539 h 53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5" h="539">
                    <a:moveTo>
                      <a:pt x="131" y="513"/>
                    </a:moveTo>
                    <a:lnTo>
                      <a:pt x="130" y="508"/>
                    </a:lnTo>
                    <a:lnTo>
                      <a:pt x="127" y="495"/>
                    </a:lnTo>
                    <a:lnTo>
                      <a:pt x="125" y="473"/>
                    </a:lnTo>
                    <a:lnTo>
                      <a:pt x="121" y="444"/>
                    </a:lnTo>
                    <a:lnTo>
                      <a:pt x="120" y="408"/>
                    </a:lnTo>
                    <a:lnTo>
                      <a:pt x="118" y="364"/>
                    </a:lnTo>
                    <a:lnTo>
                      <a:pt x="120" y="340"/>
                    </a:lnTo>
                    <a:lnTo>
                      <a:pt x="121" y="315"/>
                    </a:lnTo>
                    <a:lnTo>
                      <a:pt x="123" y="288"/>
                    </a:lnTo>
                    <a:lnTo>
                      <a:pt x="126" y="261"/>
                    </a:lnTo>
                    <a:lnTo>
                      <a:pt x="133" y="198"/>
                    </a:lnTo>
                    <a:lnTo>
                      <a:pt x="142" y="133"/>
                    </a:lnTo>
                    <a:lnTo>
                      <a:pt x="148" y="75"/>
                    </a:lnTo>
                    <a:lnTo>
                      <a:pt x="153" y="28"/>
                    </a:lnTo>
                    <a:lnTo>
                      <a:pt x="155" y="12"/>
                    </a:lnTo>
                    <a:lnTo>
                      <a:pt x="155" y="2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1"/>
                    </a:lnTo>
                    <a:lnTo>
                      <a:pt x="152" y="5"/>
                    </a:lnTo>
                    <a:lnTo>
                      <a:pt x="145" y="42"/>
                    </a:lnTo>
                    <a:lnTo>
                      <a:pt x="131" y="122"/>
                    </a:lnTo>
                    <a:lnTo>
                      <a:pt x="117" y="207"/>
                    </a:lnTo>
                    <a:lnTo>
                      <a:pt x="102" y="279"/>
                    </a:lnTo>
                    <a:lnTo>
                      <a:pt x="95" y="310"/>
                    </a:lnTo>
                    <a:lnTo>
                      <a:pt x="87" y="339"/>
                    </a:lnTo>
                    <a:lnTo>
                      <a:pt x="81" y="364"/>
                    </a:lnTo>
                    <a:lnTo>
                      <a:pt x="74" y="388"/>
                    </a:lnTo>
                    <a:lnTo>
                      <a:pt x="66" y="409"/>
                    </a:lnTo>
                    <a:lnTo>
                      <a:pt x="59" y="428"/>
                    </a:lnTo>
                    <a:lnTo>
                      <a:pt x="50" y="445"/>
                    </a:lnTo>
                    <a:lnTo>
                      <a:pt x="42" y="461"/>
                    </a:lnTo>
                    <a:lnTo>
                      <a:pt x="34" y="475"/>
                    </a:lnTo>
                    <a:lnTo>
                      <a:pt x="26" y="489"/>
                    </a:lnTo>
                    <a:lnTo>
                      <a:pt x="17" y="501"/>
                    </a:lnTo>
                    <a:lnTo>
                      <a:pt x="7" y="513"/>
                    </a:lnTo>
                    <a:lnTo>
                      <a:pt x="4" y="518"/>
                    </a:lnTo>
                    <a:lnTo>
                      <a:pt x="1" y="523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1" y="533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9" y="538"/>
                    </a:lnTo>
                    <a:lnTo>
                      <a:pt x="16" y="539"/>
                    </a:lnTo>
                    <a:lnTo>
                      <a:pt x="27" y="539"/>
                    </a:lnTo>
                    <a:lnTo>
                      <a:pt x="40" y="538"/>
                    </a:lnTo>
                    <a:lnTo>
                      <a:pt x="52" y="535"/>
                    </a:lnTo>
                    <a:lnTo>
                      <a:pt x="81" y="528"/>
                    </a:lnTo>
                    <a:lnTo>
                      <a:pt x="106" y="521"/>
                    </a:lnTo>
                    <a:lnTo>
                      <a:pt x="125" y="515"/>
                    </a:lnTo>
                    <a:lnTo>
                      <a:pt x="131" y="5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2" name="Freeform 445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3" name="Freeform 446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4" name="Freeform 447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5" name="Freeform 448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6" name="Freeform 449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7" name="Freeform 450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8" name="Freeform 451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69" name="Freeform 452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0" name="Freeform 453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1" name="Freeform 454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2" name="Freeform 455"/>
              <p:cNvSpPr>
                <a:spLocks/>
              </p:cNvSpPr>
              <p:nvPr/>
            </p:nvSpPr>
            <p:spPr bwMode="auto">
              <a:xfrm>
                <a:off x="2454" y="1387"/>
                <a:ext cx="112" cy="80"/>
              </a:xfrm>
              <a:custGeom>
                <a:avLst/>
                <a:gdLst>
                  <a:gd name="T0" fmla="*/ 0 w 557"/>
                  <a:gd name="T1" fmla="*/ 0 h 398"/>
                  <a:gd name="T2" fmla="*/ 0 w 557"/>
                  <a:gd name="T3" fmla="*/ 0 h 398"/>
                  <a:gd name="T4" fmla="*/ 0 w 557"/>
                  <a:gd name="T5" fmla="*/ 0 h 398"/>
                  <a:gd name="T6" fmla="*/ 0 w 557"/>
                  <a:gd name="T7" fmla="*/ 0 h 398"/>
                  <a:gd name="T8" fmla="*/ 0 w 557"/>
                  <a:gd name="T9" fmla="*/ 0 h 398"/>
                  <a:gd name="T10" fmla="*/ 0 w 557"/>
                  <a:gd name="T11" fmla="*/ 0 h 398"/>
                  <a:gd name="T12" fmla="*/ 0 w 557"/>
                  <a:gd name="T13" fmla="*/ 0 h 398"/>
                  <a:gd name="T14" fmla="*/ 0 w 557"/>
                  <a:gd name="T15" fmla="*/ 0 h 398"/>
                  <a:gd name="T16" fmla="*/ 0 w 557"/>
                  <a:gd name="T17" fmla="*/ 0 h 398"/>
                  <a:gd name="T18" fmla="*/ 0 w 557"/>
                  <a:gd name="T19" fmla="*/ 0 h 398"/>
                  <a:gd name="T20" fmla="*/ 0 w 557"/>
                  <a:gd name="T21" fmla="*/ 0 h 398"/>
                  <a:gd name="T22" fmla="*/ 0 w 557"/>
                  <a:gd name="T23" fmla="*/ 0 h 398"/>
                  <a:gd name="T24" fmla="*/ 0 w 557"/>
                  <a:gd name="T25" fmla="*/ 0 h 398"/>
                  <a:gd name="T26" fmla="*/ 0 w 557"/>
                  <a:gd name="T27" fmla="*/ 0 h 398"/>
                  <a:gd name="T28" fmla="*/ 0 w 557"/>
                  <a:gd name="T29" fmla="*/ 0 h 398"/>
                  <a:gd name="T30" fmla="*/ 0 w 557"/>
                  <a:gd name="T31" fmla="*/ 0 h 398"/>
                  <a:gd name="T32" fmla="*/ 0 w 557"/>
                  <a:gd name="T33" fmla="*/ 0 h 398"/>
                  <a:gd name="T34" fmla="*/ 0 w 557"/>
                  <a:gd name="T35" fmla="*/ 0 h 398"/>
                  <a:gd name="T36" fmla="*/ 0 w 557"/>
                  <a:gd name="T37" fmla="*/ 0 h 398"/>
                  <a:gd name="T38" fmla="*/ 0 w 557"/>
                  <a:gd name="T39" fmla="*/ 0 h 398"/>
                  <a:gd name="T40" fmla="*/ 0 w 557"/>
                  <a:gd name="T41" fmla="*/ 0 h 398"/>
                  <a:gd name="T42" fmla="*/ 0 w 557"/>
                  <a:gd name="T43" fmla="*/ 0 h 398"/>
                  <a:gd name="T44" fmla="*/ 0 w 557"/>
                  <a:gd name="T45" fmla="*/ 0 h 398"/>
                  <a:gd name="T46" fmla="*/ 0 w 557"/>
                  <a:gd name="T47" fmla="*/ 0 h 398"/>
                  <a:gd name="T48" fmla="*/ 0 w 557"/>
                  <a:gd name="T49" fmla="*/ 0 h 398"/>
                  <a:gd name="T50" fmla="*/ 0 w 557"/>
                  <a:gd name="T51" fmla="*/ 0 h 398"/>
                  <a:gd name="T52" fmla="*/ 0 w 557"/>
                  <a:gd name="T53" fmla="*/ 0 h 398"/>
                  <a:gd name="T54" fmla="*/ 0 w 557"/>
                  <a:gd name="T55" fmla="*/ 0 h 398"/>
                  <a:gd name="T56" fmla="*/ 0 w 557"/>
                  <a:gd name="T57" fmla="*/ 0 h 398"/>
                  <a:gd name="T58" fmla="*/ 0 w 557"/>
                  <a:gd name="T59" fmla="*/ 0 h 398"/>
                  <a:gd name="T60" fmla="*/ 0 w 557"/>
                  <a:gd name="T61" fmla="*/ 0 h 398"/>
                  <a:gd name="T62" fmla="*/ 0 w 557"/>
                  <a:gd name="T63" fmla="*/ 0 h 398"/>
                  <a:gd name="T64" fmla="*/ 0 w 557"/>
                  <a:gd name="T65" fmla="*/ 0 h 398"/>
                  <a:gd name="T66" fmla="*/ 0 w 557"/>
                  <a:gd name="T67" fmla="*/ 0 h 398"/>
                  <a:gd name="T68" fmla="*/ 0 w 557"/>
                  <a:gd name="T69" fmla="*/ 0 h 398"/>
                  <a:gd name="T70" fmla="*/ 0 w 557"/>
                  <a:gd name="T71" fmla="*/ 0 h 398"/>
                  <a:gd name="T72" fmla="*/ 0 w 557"/>
                  <a:gd name="T73" fmla="*/ 0 h 398"/>
                  <a:gd name="T74" fmla="*/ 0 w 557"/>
                  <a:gd name="T75" fmla="*/ 0 h 398"/>
                  <a:gd name="T76" fmla="*/ 0 w 557"/>
                  <a:gd name="T77" fmla="*/ 0 h 398"/>
                  <a:gd name="T78" fmla="*/ 0 w 557"/>
                  <a:gd name="T79" fmla="*/ 0 h 398"/>
                  <a:gd name="T80" fmla="*/ 0 w 557"/>
                  <a:gd name="T81" fmla="*/ 0 h 398"/>
                  <a:gd name="T82" fmla="*/ 0 w 557"/>
                  <a:gd name="T83" fmla="*/ 0 h 398"/>
                  <a:gd name="T84" fmla="*/ 0 w 557"/>
                  <a:gd name="T85" fmla="*/ 0 h 398"/>
                  <a:gd name="T86" fmla="*/ 0 w 557"/>
                  <a:gd name="T87" fmla="*/ 0 h 398"/>
                  <a:gd name="T88" fmla="*/ 0 w 557"/>
                  <a:gd name="T89" fmla="*/ 0 h 398"/>
                  <a:gd name="T90" fmla="*/ 0 w 557"/>
                  <a:gd name="T91" fmla="*/ 0 h 398"/>
                  <a:gd name="T92" fmla="*/ 0 w 557"/>
                  <a:gd name="T93" fmla="*/ 0 h 398"/>
                  <a:gd name="T94" fmla="*/ 0 w 557"/>
                  <a:gd name="T95" fmla="*/ 0 h 398"/>
                  <a:gd name="T96" fmla="*/ 0 w 557"/>
                  <a:gd name="T97" fmla="*/ 0 h 398"/>
                  <a:gd name="T98" fmla="*/ 0 w 557"/>
                  <a:gd name="T99" fmla="*/ 0 h 398"/>
                  <a:gd name="T100" fmla="*/ 0 w 557"/>
                  <a:gd name="T101" fmla="*/ 0 h 398"/>
                  <a:gd name="T102" fmla="*/ 0 w 557"/>
                  <a:gd name="T103" fmla="*/ 0 h 398"/>
                  <a:gd name="T104" fmla="*/ 0 w 557"/>
                  <a:gd name="T105" fmla="*/ 0 h 3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57"/>
                  <a:gd name="T160" fmla="*/ 0 h 398"/>
                  <a:gd name="T161" fmla="*/ 557 w 557"/>
                  <a:gd name="T162" fmla="*/ 398 h 3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57" h="398">
                    <a:moveTo>
                      <a:pt x="499" y="0"/>
                    </a:moveTo>
                    <a:lnTo>
                      <a:pt x="496" y="8"/>
                    </a:lnTo>
                    <a:lnTo>
                      <a:pt x="492" y="18"/>
                    </a:lnTo>
                    <a:lnTo>
                      <a:pt x="486" y="28"/>
                    </a:lnTo>
                    <a:lnTo>
                      <a:pt x="479" y="39"/>
                    </a:lnTo>
                    <a:lnTo>
                      <a:pt x="469" y="51"/>
                    </a:lnTo>
                    <a:lnTo>
                      <a:pt x="458" y="63"/>
                    </a:lnTo>
                    <a:lnTo>
                      <a:pt x="445" y="76"/>
                    </a:lnTo>
                    <a:lnTo>
                      <a:pt x="431" y="88"/>
                    </a:lnTo>
                    <a:lnTo>
                      <a:pt x="400" y="116"/>
                    </a:lnTo>
                    <a:lnTo>
                      <a:pt x="365" y="143"/>
                    </a:lnTo>
                    <a:lnTo>
                      <a:pt x="328" y="172"/>
                    </a:lnTo>
                    <a:lnTo>
                      <a:pt x="288" y="201"/>
                    </a:lnTo>
                    <a:lnTo>
                      <a:pt x="207" y="257"/>
                    </a:lnTo>
                    <a:lnTo>
                      <a:pt x="131" y="307"/>
                    </a:lnTo>
                    <a:lnTo>
                      <a:pt x="67" y="348"/>
                    </a:lnTo>
                    <a:lnTo>
                      <a:pt x="25" y="375"/>
                    </a:lnTo>
                    <a:lnTo>
                      <a:pt x="12" y="385"/>
                    </a:lnTo>
                    <a:lnTo>
                      <a:pt x="3" y="391"/>
                    </a:lnTo>
                    <a:lnTo>
                      <a:pt x="0" y="396"/>
                    </a:lnTo>
                    <a:lnTo>
                      <a:pt x="0" y="398"/>
                    </a:lnTo>
                    <a:lnTo>
                      <a:pt x="10" y="394"/>
                    </a:lnTo>
                    <a:lnTo>
                      <a:pt x="31" y="384"/>
                    </a:lnTo>
                    <a:lnTo>
                      <a:pt x="62" y="367"/>
                    </a:lnTo>
                    <a:lnTo>
                      <a:pt x="98" y="344"/>
                    </a:lnTo>
                    <a:lnTo>
                      <a:pt x="139" y="319"/>
                    </a:lnTo>
                    <a:lnTo>
                      <a:pt x="183" y="292"/>
                    </a:lnTo>
                    <a:lnTo>
                      <a:pt x="227" y="264"/>
                    </a:lnTo>
                    <a:lnTo>
                      <a:pt x="274" y="234"/>
                    </a:lnTo>
                    <a:lnTo>
                      <a:pt x="323" y="203"/>
                    </a:lnTo>
                    <a:lnTo>
                      <a:pt x="371" y="173"/>
                    </a:lnTo>
                    <a:lnTo>
                      <a:pt x="395" y="159"/>
                    </a:lnTo>
                    <a:lnTo>
                      <a:pt x="419" y="147"/>
                    </a:lnTo>
                    <a:lnTo>
                      <a:pt x="441" y="136"/>
                    </a:lnTo>
                    <a:lnTo>
                      <a:pt x="464" y="126"/>
                    </a:lnTo>
                    <a:lnTo>
                      <a:pt x="484" y="117"/>
                    </a:lnTo>
                    <a:lnTo>
                      <a:pt x="504" y="111"/>
                    </a:lnTo>
                    <a:lnTo>
                      <a:pt x="521" y="106"/>
                    </a:lnTo>
                    <a:lnTo>
                      <a:pt x="539" y="103"/>
                    </a:lnTo>
                    <a:lnTo>
                      <a:pt x="544" y="103"/>
                    </a:lnTo>
                    <a:lnTo>
                      <a:pt x="547" y="102"/>
                    </a:lnTo>
                    <a:lnTo>
                      <a:pt x="551" y="99"/>
                    </a:lnTo>
                    <a:lnTo>
                      <a:pt x="554" y="98"/>
                    </a:lnTo>
                    <a:lnTo>
                      <a:pt x="555" y="96"/>
                    </a:lnTo>
                    <a:lnTo>
                      <a:pt x="556" y="92"/>
                    </a:lnTo>
                    <a:lnTo>
                      <a:pt x="557" y="89"/>
                    </a:lnTo>
                    <a:lnTo>
                      <a:pt x="557" y="86"/>
                    </a:lnTo>
                    <a:lnTo>
                      <a:pt x="555" y="77"/>
                    </a:lnTo>
                    <a:lnTo>
                      <a:pt x="551" y="68"/>
                    </a:lnTo>
                    <a:lnTo>
                      <a:pt x="546" y="59"/>
                    </a:lnTo>
                    <a:lnTo>
                      <a:pt x="541" y="49"/>
                    </a:lnTo>
                    <a:lnTo>
                      <a:pt x="514" y="16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3" name="Freeform 456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4" name="Freeform 457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5" name="Freeform 458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6" name="Freeform 459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7" name="Freeform 460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8" name="Freeform 461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79" name="Freeform 462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0" name="Freeform 463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1" name="Freeform 464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2" name="Freeform 465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3" name="Freeform 466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4" name="Freeform 467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5" name="Freeform 468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6" name="Freeform 469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7" name="Freeform 470"/>
              <p:cNvSpPr>
                <a:spLocks/>
              </p:cNvSpPr>
              <p:nvPr/>
            </p:nvSpPr>
            <p:spPr bwMode="auto">
              <a:xfrm>
                <a:off x="2693" y="1244"/>
                <a:ext cx="113" cy="66"/>
              </a:xfrm>
              <a:custGeom>
                <a:avLst/>
                <a:gdLst>
                  <a:gd name="T0" fmla="*/ 0 w 566"/>
                  <a:gd name="T1" fmla="*/ 0 h 331"/>
                  <a:gd name="T2" fmla="*/ 0 w 566"/>
                  <a:gd name="T3" fmla="*/ 0 h 331"/>
                  <a:gd name="T4" fmla="*/ 0 w 566"/>
                  <a:gd name="T5" fmla="*/ 0 h 331"/>
                  <a:gd name="T6" fmla="*/ 0 w 566"/>
                  <a:gd name="T7" fmla="*/ 0 h 331"/>
                  <a:gd name="T8" fmla="*/ 0 w 566"/>
                  <a:gd name="T9" fmla="*/ 0 h 331"/>
                  <a:gd name="T10" fmla="*/ 0 w 566"/>
                  <a:gd name="T11" fmla="*/ 0 h 331"/>
                  <a:gd name="T12" fmla="*/ 0 w 566"/>
                  <a:gd name="T13" fmla="*/ 0 h 331"/>
                  <a:gd name="T14" fmla="*/ 0 w 566"/>
                  <a:gd name="T15" fmla="*/ 0 h 331"/>
                  <a:gd name="T16" fmla="*/ 0 w 566"/>
                  <a:gd name="T17" fmla="*/ 0 h 331"/>
                  <a:gd name="T18" fmla="*/ 0 w 566"/>
                  <a:gd name="T19" fmla="*/ 0 h 331"/>
                  <a:gd name="T20" fmla="*/ 0 w 566"/>
                  <a:gd name="T21" fmla="*/ 0 h 331"/>
                  <a:gd name="T22" fmla="*/ 0 w 566"/>
                  <a:gd name="T23" fmla="*/ 0 h 331"/>
                  <a:gd name="T24" fmla="*/ 0 w 566"/>
                  <a:gd name="T25" fmla="*/ 0 h 331"/>
                  <a:gd name="T26" fmla="*/ 0 w 566"/>
                  <a:gd name="T27" fmla="*/ 0 h 331"/>
                  <a:gd name="T28" fmla="*/ 0 w 566"/>
                  <a:gd name="T29" fmla="*/ 0 h 331"/>
                  <a:gd name="T30" fmla="*/ 0 w 566"/>
                  <a:gd name="T31" fmla="*/ 0 h 331"/>
                  <a:gd name="T32" fmla="*/ 0 w 566"/>
                  <a:gd name="T33" fmla="*/ 0 h 331"/>
                  <a:gd name="T34" fmla="*/ 0 w 566"/>
                  <a:gd name="T35" fmla="*/ 0 h 331"/>
                  <a:gd name="T36" fmla="*/ 0 w 566"/>
                  <a:gd name="T37" fmla="*/ 0 h 331"/>
                  <a:gd name="T38" fmla="*/ 0 w 566"/>
                  <a:gd name="T39" fmla="*/ 0 h 331"/>
                  <a:gd name="T40" fmla="*/ 0 w 566"/>
                  <a:gd name="T41" fmla="*/ 0 h 331"/>
                  <a:gd name="T42" fmla="*/ 0 w 566"/>
                  <a:gd name="T43" fmla="*/ 0 h 331"/>
                  <a:gd name="T44" fmla="*/ 0 w 566"/>
                  <a:gd name="T45" fmla="*/ 0 h 331"/>
                  <a:gd name="T46" fmla="*/ 0 w 566"/>
                  <a:gd name="T47" fmla="*/ 0 h 331"/>
                  <a:gd name="T48" fmla="*/ 0 w 566"/>
                  <a:gd name="T49" fmla="*/ 0 h 331"/>
                  <a:gd name="T50" fmla="*/ 0 w 566"/>
                  <a:gd name="T51" fmla="*/ 0 h 331"/>
                  <a:gd name="T52" fmla="*/ 0 w 566"/>
                  <a:gd name="T53" fmla="*/ 0 h 331"/>
                  <a:gd name="T54" fmla="*/ 0 w 566"/>
                  <a:gd name="T55" fmla="*/ 0 h 331"/>
                  <a:gd name="T56" fmla="*/ 0 w 566"/>
                  <a:gd name="T57" fmla="*/ 0 h 331"/>
                  <a:gd name="T58" fmla="*/ 0 w 566"/>
                  <a:gd name="T59" fmla="*/ 0 h 331"/>
                  <a:gd name="T60" fmla="*/ 0 w 566"/>
                  <a:gd name="T61" fmla="*/ 0 h 331"/>
                  <a:gd name="T62" fmla="*/ 0 w 566"/>
                  <a:gd name="T63" fmla="*/ 0 h 331"/>
                  <a:gd name="T64" fmla="*/ 0 w 566"/>
                  <a:gd name="T65" fmla="*/ 0 h 331"/>
                  <a:gd name="T66" fmla="*/ 0 w 566"/>
                  <a:gd name="T67" fmla="*/ 0 h 331"/>
                  <a:gd name="T68" fmla="*/ 0 w 566"/>
                  <a:gd name="T69" fmla="*/ 0 h 331"/>
                  <a:gd name="T70" fmla="*/ 0 w 566"/>
                  <a:gd name="T71" fmla="*/ 0 h 331"/>
                  <a:gd name="T72" fmla="*/ 0 w 566"/>
                  <a:gd name="T73" fmla="*/ 0 h 331"/>
                  <a:gd name="T74" fmla="*/ 0 w 566"/>
                  <a:gd name="T75" fmla="*/ 0 h 331"/>
                  <a:gd name="T76" fmla="*/ 0 w 566"/>
                  <a:gd name="T77" fmla="*/ 0 h 331"/>
                  <a:gd name="T78" fmla="*/ 0 w 566"/>
                  <a:gd name="T79" fmla="*/ 0 h 331"/>
                  <a:gd name="T80" fmla="*/ 0 w 566"/>
                  <a:gd name="T81" fmla="*/ 0 h 331"/>
                  <a:gd name="T82" fmla="*/ 0 w 566"/>
                  <a:gd name="T83" fmla="*/ 0 h 331"/>
                  <a:gd name="T84" fmla="*/ 0 w 566"/>
                  <a:gd name="T85" fmla="*/ 0 h 331"/>
                  <a:gd name="T86" fmla="*/ 0 w 566"/>
                  <a:gd name="T87" fmla="*/ 0 h 331"/>
                  <a:gd name="T88" fmla="*/ 0 w 566"/>
                  <a:gd name="T89" fmla="*/ 0 h 331"/>
                  <a:gd name="T90" fmla="*/ 0 w 566"/>
                  <a:gd name="T91" fmla="*/ 0 h 331"/>
                  <a:gd name="T92" fmla="*/ 0 w 566"/>
                  <a:gd name="T93" fmla="*/ 0 h 331"/>
                  <a:gd name="T94" fmla="*/ 0 w 566"/>
                  <a:gd name="T95" fmla="*/ 0 h 331"/>
                  <a:gd name="T96" fmla="*/ 0 w 566"/>
                  <a:gd name="T97" fmla="*/ 0 h 331"/>
                  <a:gd name="T98" fmla="*/ 0 w 566"/>
                  <a:gd name="T99" fmla="*/ 0 h 331"/>
                  <a:gd name="T100" fmla="*/ 0 w 566"/>
                  <a:gd name="T101" fmla="*/ 0 h 331"/>
                  <a:gd name="T102" fmla="*/ 0 w 566"/>
                  <a:gd name="T103" fmla="*/ 0 h 331"/>
                  <a:gd name="T104" fmla="*/ 0 w 566"/>
                  <a:gd name="T105" fmla="*/ 0 h 3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66"/>
                  <a:gd name="T160" fmla="*/ 0 h 331"/>
                  <a:gd name="T161" fmla="*/ 566 w 566"/>
                  <a:gd name="T162" fmla="*/ 331 h 33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66" h="331">
                    <a:moveTo>
                      <a:pt x="82" y="331"/>
                    </a:moveTo>
                    <a:lnTo>
                      <a:pt x="86" y="327"/>
                    </a:lnTo>
                    <a:lnTo>
                      <a:pt x="96" y="317"/>
                    </a:lnTo>
                    <a:lnTo>
                      <a:pt x="114" y="300"/>
                    </a:lnTo>
                    <a:lnTo>
                      <a:pt x="141" y="278"/>
                    </a:lnTo>
                    <a:lnTo>
                      <a:pt x="173" y="252"/>
                    </a:lnTo>
                    <a:lnTo>
                      <a:pt x="213" y="224"/>
                    </a:lnTo>
                    <a:lnTo>
                      <a:pt x="235" y="207"/>
                    </a:lnTo>
                    <a:lnTo>
                      <a:pt x="259" y="191"/>
                    </a:lnTo>
                    <a:lnTo>
                      <a:pt x="285" y="175"/>
                    </a:lnTo>
                    <a:lnTo>
                      <a:pt x="314" y="159"/>
                    </a:lnTo>
                    <a:lnTo>
                      <a:pt x="374" y="121"/>
                    </a:lnTo>
                    <a:lnTo>
                      <a:pt x="437" y="83"/>
                    </a:lnTo>
                    <a:lnTo>
                      <a:pt x="495" y="48"/>
                    </a:lnTo>
                    <a:lnTo>
                      <a:pt x="539" y="19"/>
                    </a:lnTo>
                    <a:lnTo>
                      <a:pt x="555" y="9"/>
                    </a:lnTo>
                    <a:lnTo>
                      <a:pt x="564" y="3"/>
                    </a:lnTo>
                    <a:lnTo>
                      <a:pt x="566" y="0"/>
                    </a:lnTo>
                    <a:lnTo>
                      <a:pt x="564" y="0"/>
                    </a:lnTo>
                    <a:lnTo>
                      <a:pt x="560" y="1"/>
                    </a:lnTo>
                    <a:lnTo>
                      <a:pt x="522" y="21"/>
                    </a:lnTo>
                    <a:lnTo>
                      <a:pt x="442" y="65"/>
                    </a:lnTo>
                    <a:lnTo>
                      <a:pt x="356" y="114"/>
                    </a:lnTo>
                    <a:lnTo>
                      <a:pt x="283" y="152"/>
                    </a:lnTo>
                    <a:lnTo>
                      <a:pt x="250" y="169"/>
                    </a:lnTo>
                    <a:lnTo>
                      <a:pt x="220" y="182"/>
                    </a:lnTo>
                    <a:lnTo>
                      <a:pt x="193" y="195"/>
                    </a:lnTo>
                    <a:lnTo>
                      <a:pt x="167" y="205"/>
                    </a:lnTo>
                    <a:lnTo>
                      <a:pt x="144" y="215"/>
                    </a:lnTo>
                    <a:lnTo>
                      <a:pt x="122" y="222"/>
                    </a:lnTo>
                    <a:lnTo>
                      <a:pt x="103" y="229"/>
                    </a:lnTo>
                    <a:lnTo>
                      <a:pt x="84" y="232"/>
                    </a:lnTo>
                    <a:lnTo>
                      <a:pt x="67" y="236"/>
                    </a:lnTo>
                    <a:lnTo>
                      <a:pt x="51" y="240"/>
                    </a:lnTo>
                    <a:lnTo>
                      <a:pt x="36" y="241"/>
                    </a:lnTo>
                    <a:lnTo>
                      <a:pt x="22" y="242"/>
                    </a:lnTo>
                    <a:lnTo>
                      <a:pt x="16" y="244"/>
                    </a:lnTo>
                    <a:lnTo>
                      <a:pt x="11" y="245"/>
                    </a:lnTo>
                    <a:lnTo>
                      <a:pt x="7" y="246"/>
                    </a:lnTo>
                    <a:lnTo>
                      <a:pt x="3" y="247"/>
                    </a:lnTo>
                    <a:lnTo>
                      <a:pt x="1" y="250"/>
                    </a:lnTo>
                    <a:lnTo>
                      <a:pt x="0" y="252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3" y="265"/>
                    </a:lnTo>
                    <a:lnTo>
                      <a:pt x="8" y="272"/>
                    </a:lnTo>
                    <a:lnTo>
                      <a:pt x="16" y="281"/>
                    </a:lnTo>
                    <a:lnTo>
                      <a:pt x="24" y="288"/>
                    </a:lnTo>
                    <a:lnTo>
                      <a:pt x="43" y="305"/>
                    </a:lnTo>
                    <a:lnTo>
                      <a:pt x="62" y="318"/>
                    </a:lnTo>
                    <a:lnTo>
                      <a:pt x="76" y="328"/>
                    </a:lnTo>
                    <a:lnTo>
                      <a:pt x="82" y="3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8" name="Freeform 471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89" name="Freeform 472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0" name="Freeform 473"/>
              <p:cNvSpPr>
                <a:spLocks/>
              </p:cNvSpPr>
              <p:nvPr/>
            </p:nvSpPr>
            <p:spPr bwMode="auto">
              <a:xfrm>
                <a:off x="2659" y="1192"/>
                <a:ext cx="80" cy="95"/>
              </a:xfrm>
              <a:custGeom>
                <a:avLst/>
                <a:gdLst>
                  <a:gd name="T0" fmla="*/ 0 w 401"/>
                  <a:gd name="T1" fmla="*/ 0 h 475"/>
                  <a:gd name="T2" fmla="*/ 0 w 401"/>
                  <a:gd name="T3" fmla="*/ 0 h 475"/>
                  <a:gd name="T4" fmla="*/ 0 w 401"/>
                  <a:gd name="T5" fmla="*/ 0 h 475"/>
                  <a:gd name="T6" fmla="*/ 0 w 401"/>
                  <a:gd name="T7" fmla="*/ 0 h 475"/>
                  <a:gd name="T8" fmla="*/ 0 w 401"/>
                  <a:gd name="T9" fmla="*/ 0 h 475"/>
                  <a:gd name="T10" fmla="*/ 0 w 401"/>
                  <a:gd name="T11" fmla="*/ 0 h 475"/>
                  <a:gd name="T12" fmla="*/ 0 w 401"/>
                  <a:gd name="T13" fmla="*/ 0 h 475"/>
                  <a:gd name="T14" fmla="*/ 0 w 401"/>
                  <a:gd name="T15" fmla="*/ 0 h 475"/>
                  <a:gd name="T16" fmla="*/ 0 w 401"/>
                  <a:gd name="T17" fmla="*/ 0 h 475"/>
                  <a:gd name="T18" fmla="*/ 0 w 401"/>
                  <a:gd name="T19" fmla="*/ 0 h 475"/>
                  <a:gd name="T20" fmla="*/ 0 w 401"/>
                  <a:gd name="T21" fmla="*/ 0 h 475"/>
                  <a:gd name="T22" fmla="*/ 0 w 401"/>
                  <a:gd name="T23" fmla="*/ 0 h 475"/>
                  <a:gd name="T24" fmla="*/ 0 w 401"/>
                  <a:gd name="T25" fmla="*/ 0 h 475"/>
                  <a:gd name="T26" fmla="*/ 0 w 401"/>
                  <a:gd name="T27" fmla="*/ 0 h 475"/>
                  <a:gd name="T28" fmla="*/ 0 w 401"/>
                  <a:gd name="T29" fmla="*/ 0 h 475"/>
                  <a:gd name="T30" fmla="*/ 0 w 401"/>
                  <a:gd name="T31" fmla="*/ 0 h 475"/>
                  <a:gd name="T32" fmla="*/ 0 w 401"/>
                  <a:gd name="T33" fmla="*/ 0 h 475"/>
                  <a:gd name="T34" fmla="*/ 0 w 401"/>
                  <a:gd name="T35" fmla="*/ 0 h 475"/>
                  <a:gd name="T36" fmla="*/ 0 w 401"/>
                  <a:gd name="T37" fmla="*/ 0 h 475"/>
                  <a:gd name="T38" fmla="*/ 0 w 401"/>
                  <a:gd name="T39" fmla="*/ 0 h 475"/>
                  <a:gd name="T40" fmla="*/ 0 w 401"/>
                  <a:gd name="T41" fmla="*/ 0 h 475"/>
                  <a:gd name="T42" fmla="*/ 0 w 401"/>
                  <a:gd name="T43" fmla="*/ 0 h 475"/>
                  <a:gd name="T44" fmla="*/ 0 w 401"/>
                  <a:gd name="T45" fmla="*/ 0 h 475"/>
                  <a:gd name="T46" fmla="*/ 0 w 401"/>
                  <a:gd name="T47" fmla="*/ 0 h 475"/>
                  <a:gd name="T48" fmla="*/ 0 w 401"/>
                  <a:gd name="T49" fmla="*/ 0 h 475"/>
                  <a:gd name="T50" fmla="*/ 0 w 401"/>
                  <a:gd name="T51" fmla="*/ 0 h 475"/>
                  <a:gd name="T52" fmla="*/ 0 w 401"/>
                  <a:gd name="T53" fmla="*/ 0 h 475"/>
                  <a:gd name="T54" fmla="*/ 0 w 401"/>
                  <a:gd name="T55" fmla="*/ 0 h 475"/>
                  <a:gd name="T56" fmla="*/ 0 w 401"/>
                  <a:gd name="T57" fmla="*/ 0 h 475"/>
                  <a:gd name="T58" fmla="*/ 0 w 401"/>
                  <a:gd name="T59" fmla="*/ 0 h 475"/>
                  <a:gd name="T60" fmla="*/ 0 w 401"/>
                  <a:gd name="T61" fmla="*/ 0 h 475"/>
                  <a:gd name="T62" fmla="*/ 0 w 401"/>
                  <a:gd name="T63" fmla="*/ 0 h 475"/>
                  <a:gd name="T64" fmla="*/ 0 w 401"/>
                  <a:gd name="T65" fmla="*/ 0 h 475"/>
                  <a:gd name="T66" fmla="*/ 0 w 401"/>
                  <a:gd name="T67" fmla="*/ 0 h 475"/>
                  <a:gd name="T68" fmla="*/ 0 w 401"/>
                  <a:gd name="T69" fmla="*/ 0 h 475"/>
                  <a:gd name="T70" fmla="*/ 0 w 401"/>
                  <a:gd name="T71" fmla="*/ 0 h 475"/>
                  <a:gd name="T72" fmla="*/ 0 w 401"/>
                  <a:gd name="T73" fmla="*/ 0 h 475"/>
                  <a:gd name="T74" fmla="*/ 0 w 401"/>
                  <a:gd name="T75" fmla="*/ 0 h 475"/>
                  <a:gd name="T76" fmla="*/ 0 w 401"/>
                  <a:gd name="T77" fmla="*/ 0 h 475"/>
                  <a:gd name="T78" fmla="*/ 0 w 401"/>
                  <a:gd name="T79" fmla="*/ 0 h 475"/>
                  <a:gd name="T80" fmla="*/ 0 w 401"/>
                  <a:gd name="T81" fmla="*/ 0 h 475"/>
                  <a:gd name="T82" fmla="*/ 0 w 401"/>
                  <a:gd name="T83" fmla="*/ 0 h 475"/>
                  <a:gd name="T84" fmla="*/ 0 w 401"/>
                  <a:gd name="T85" fmla="*/ 0 h 475"/>
                  <a:gd name="T86" fmla="*/ 0 w 401"/>
                  <a:gd name="T87" fmla="*/ 0 h 475"/>
                  <a:gd name="T88" fmla="*/ 0 w 401"/>
                  <a:gd name="T89" fmla="*/ 0 h 475"/>
                  <a:gd name="T90" fmla="*/ 0 w 401"/>
                  <a:gd name="T91" fmla="*/ 0 h 475"/>
                  <a:gd name="T92" fmla="*/ 0 w 401"/>
                  <a:gd name="T93" fmla="*/ 0 h 475"/>
                  <a:gd name="T94" fmla="*/ 0 w 401"/>
                  <a:gd name="T95" fmla="*/ 0 h 475"/>
                  <a:gd name="T96" fmla="*/ 0 w 401"/>
                  <a:gd name="T97" fmla="*/ 0 h 475"/>
                  <a:gd name="T98" fmla="*/ 0 w 401"/>
                  <a:gd name="T99" fmla="*/ 0 h 475"/>
                  <a:gd name="T100" fmla="*/ 0 w 401"/>
                  <a:gd name="T101" fmla="*/ 0 h 475"/>
                  <a:gd name="T102" fmla="*/ 0 w 401"/>
                  <a:gd name="T103" fmla="*/ 0 h 475"/>
                  <a:gd name="T104" fmla="*/ 0 w 401"/>
                  <a:gd name="T105" fmla="*/ 0 h 4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1"/>
                  <a:gd name="T160" fmla="*/ 0 h 475"/>
                  <a:gd name="T161" fmla="*/ 401 w 401"/>
                  <a:gd name="T162" fmla="*/ 475 h 4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1" h="475">
                    <a:moveTo>
                      <a:pt x="119" y="475"/>
                    </a:moveTo>
                    <a:lnTo>
                      <a:pt x="121" y="472"/>
                    </a:lnTo>
                    <a:lnTo>
                      <a:pt x="126" y="458"/>
                    </a:lnTo>
                    <a:lnTo>
                      <a:pt x="133" y="435"/>
                    </a:lnTo>
                    <a:lnTo>
                      <a:pt x="146" y="407"/>
                    </a:lnTo>
                    <a:lnTo>
                      <a:pt x="162" y="372"/>
                    </a:lnTo>
                    <a:lnTo>
                      <a:pt x="183" y="329"/>
                    </a:lnTo>
                    <a:lnTo>
                      <a:pt x="197" y="307"/>
                    </a:lnTo>
                    <a:lnTo>
                      <a:pt x="210" y="284"/>
                    </a:lnTo>
                    <a:lnTo>
                      <a:pt x="225" y="259"/>
                    </a:lnTo>
                    <a:lnTo>
                      <a:pt x="243" y="233"/>
                    </a:lnTo>
                    <a:lnTo>
                      <a:pt x="282" y="178"/>
                    </a:lnTo>
                    <a:lnTo>
                      <a:pt x="321" y="121"/>
                    </a:lnTo>
                    <a:lnTo>
                      <a:pt x="358" y="68"/>
                    </a:lnTo>
                    <a:lnTo>
                      <a:pt x="386" y="27"/>
                    </a:lnTo>
                    <a:lnTo>
                      <a:pt x="395" y="12"/>
                    </a:lnTo>
                    <a:lnTo>
                      <a:pt x="401" y="4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400" y="1"/>
                    </a:lnTo>
                    <a:lnTo>
                      <a:pt x="398" y="4"/>
                    </a:lnTo>
                    <a:lnTo>
                      <a:pt x="373" y="36"/>
                    </a:lnTo>
                    <a:lnTo>
                      <a:pt x="321" y="105"/>
                    </a:lnTo>
                    <a:lnTo>
                      <a:pt x="264" y="180"/>
                    </a:lnTo>
                    <a:lnTo>
                      <a:pt x="214" y="242"/>
                    </a:lnTo>
                    <a:lnTo>
                      <a:pt x="192" y="268"/>
                    </a:lnTo>
                    <a:lnTo>
                      <a:pt x="172" y="292"/>
                    </a:lnTo>
                    <a:lnTo>
                      <a:pt x="152" y="313"/>
                    </a:lnTo>
                    <a:lnTo>
                      <a:pt x="133" y="332"/>
                    </a:lnTo>
                    <a:lnTo>
                      <a:pt x="116" y="349"/>
                    </a:lnTo>
                    <a:lnTo>
                      <a:pt x="99" y="363"/>
                    </a:lnTo>
                    <a:lnTo>
                      <a:pt x="84" y="377"/>
                    </a:lnTo>
                    <a:lnTo>
                      <a:pt x="69" y="388"/>
                    </a:lnTo>
                    <a:lnTo>
                      <a:pt x="56" y="398"/>
                    </a:lnTo>
                    <a:lnTo>
                      <a:pt x="42" y="407"/>
                    </a:lnTo>
                    <a:lnTo>
                      <a:pt x="28" y="414"/>
                    </a:lnTo>
                    <a:lnTo>
                      <a:pt x="16" y="422"/>
                    </a:lnTo>
                    <a:lnTo>
                      <a:pt x="10" y="424"/>
                    </a:lnTo>
                    <a:lnTo>
                      <a:pt x="5" y="428"/>
                    </a:lnTo>
                    <a:lnTo>
                      <a:pt x="2" y="430"/>
                    </a:lnTo>
                    <a:lnTo>
                      <a:pt x="0" y="434"/>
                    </a:lnTo>
                    <a:lnTo>
                      <a:pt x="0" y="437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4"/>
                    </a:lnTo>
                    <a:lnTo>
                      <a:pt x="8" y="449"/>
                    </a:lnTo>
                    <a:lnTo>
                      <a:pt x="18" y="454"/>
                    </a:lnTo>
                    <a:lnTo>
                      <a:pt x="28" y="458"/>
                    </a:lnTo>
                    <a:lnTo>
                      <a:pt x="41" y="462"/>
                    </a:lnTo>
                    <a:lnTo>
                      <a:pt x="68" y="468"/>
                    </a:lnTo>
                    <a:lnTo>
                      <a:pt x="93" y="472"/>
                    </a:lnTo>
                    <a:lnTo>
                      <a:pt x="112" y="475"/>
                    </a:lnTo>
                    <a:lnTo>
                      <a:pt x="119" y="47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1" name="Freeform 474"/>
              <p:cNvSpPr>
                <a:spLocks/>
              </p:cNvSpPr>
              <p:nvPr/>
            </p:nvSpPr>
            <p:spPr bwMode="auto">
              <a:xfrm>
                <a:off x="2559" y="1202"/>
                <a:ext cx="49" cy="93"/>
              </a:xfrm>
              <a:custGeom>
                <a:avLst/>
                <a:gdLst>
                  <a:gd name="T0" fmla="*/ 0 w 247"/>
                  <a:gd name="T1" fmla="*/ 0 h 466"/>
                  <a:gd name="T2" fmla="*/ 0 w 247"/>
                  <a:gd name="T3" fmla="*/ 0 h 466"/>
                  <a:gd name="T4" fmla="*/ 0 w 247"/>
                  <a:gd name="T5" fmla="*/ 0 h 466"/>
                  <a:gd name="T6" fmla="*/ 0 w 247"/>
                  <a:gd name="T7" fmla="*/ 0 h 466"/>
                  <a:gd name="T8" fmla="*/ 0 w 247"/>
                  <a:gd name="T9" fmla="*/ 0 h 466"/>
                  <a:gd name="T10" fmla="*/ 0 w 247"/>
                  <a:gd name="T11" fmla="*/ 0 h 466"/>
                  <a:gd name="T12" fmla="*/ 0 w 247"/>
                  <a:gd name="T13" fmla="*/ 0 h 466"/>
                  <a:gd name="T14" fmla="*/ 0 w 247"/>
                  <a:gd name="T15" fmla="*/ 0 h 466"/>
                  <a:gd name="T16" fmla="*/ 0 w 247"/>
                  <a:gd name="T17" fmla="*/ 0 h 466"/>
                  <a:gd name="T18" fmla="*/ 0 w 247"/>
                  <a:gd name="T19" fmla="*/ 0 h 466"/>
                  <a:gd name="T20" fmla="*/ 0 w 247"/>
                  <a:gd name="T21" fmla="*/ 0 h 466"/>
                  <a:gd name="T22" fmla="*/ 0 w 247"/>
                  <a:gd name="T23" fmla="*/ 0 h 466"/>
                  <a:gd name="T24" fmla="*/ 0 w 247"/>
                  <a:gd name="T25" fmla="*/ 0 h 466"/>
                  <a:gd name="T26" fmla="*/ 0 w 247"/>
                  <a:gd name="T27" fmla="*/ 0 h 466"/>
                  <a:gd name="T28" fmla="*/ 0 w 247"/>
                  <a:gd name="T29" fmla="*/ 0 h 466"/>
                  <a:gd name="T30" fmla="*/ 0 w 247"/>
                  <a:gd name="T31" fmla="*/ 0 h 466"/>
                  <a:gd name="T32" fmla="*/ 0 w 247"/>
                  <a:gd name="T33" fmla="*/ 0 h 466"/>
                  <a:gd name="T34" fmla="*/ 0 w 247"/>
                  <a:gd name="T35" fmla="*/ 0 h 466"/>
                  <a:gd name="T36" fmla="*/ 0 w 247"/>
                  <a:gd name="T37" fmla="*/ 0 h 466"/>
                  <a:gd name="T38" fmla="*/ 0 w 247"/>
                  <a:gd name="T39" fmla="*/ 0 h 466"/>
                  <a:gd name="T40" fmla="*/ 0 w 247"/>
                  <a:gd name="T41" fmla="*/ 0 h 466"/>
                  <a:gd name="T42" fmla="*/ 0 w 247"/>
                  <a:gd name="T43" fmla="*/ 0 h 466"/>
                  <a:gd name="T44" fmla="*/ 0 w 247"/>
                  <a:gd name="T45" fmla="*/ 0 h 466"/>
                  <a:gd name="T46" fmla="*/ 0 w 247"/>
                  <a:gd name="T47" fmla="*/ 0 h 466"/>
                  <a:gd name="T48" fmla="*/ 0 w 247"/>
                  <a:gd name="T49" fmla="*/ 0 h 466"/>
                  <a:gd name="T50" fmla="*/ 0 w 247"/>
                  <a:gd name="T51" fmla="*/ 0 h 466"/>
                  <a:gd name="T52" fmla="*/ 0 w 247"/>
                  <a:gd name="T53" fmla="*/ 0 h 466"/>
                  <a:gd name="T54" fmla="*/ 0 w 247"/>
                  <a:gd name="T55" fmla="*/ 0 h 466"/>
                  <a:gd name="T56" fmla="*/ 0 w 247"/>
                  <a:gd name="T57" fmla="*/ 0 h 466"/>
                  <a:gd name="T58" fmla="*/ 0 w 247"/>
                  <a:gd name="T59" fmla="*/ 0 h 466"/>
                  <a:gd name="T60" fmla="*/ 0 w 247"/>
                  <a:gd name="T61" fmla="*/ 0 h 466"/>
                  <a:gd name="T62" fmla="*/ 0 w 247"/>
                  <a:gd name="T63" fmla="*/ 0 h 466"/>
                  <a:gd name="T64" fmla="*/ 0 w 247"/>
                  <a:gd name="T65" fmla="*/ 0 h 466"/>
                  <a:gd name="T66" fmla="*/ 0 w 247"/>
                  <a:gd name="T67" fmla="*/ 0 h 466"/>
                  <a:gd name="T68" fmla="*/ 0 w 247"/>
                  <a:gd name="T69" fmla="*/ 0 h 466"/>
                  <a:gd name="T70" fmla="*/ 0 w 247"/>
                  <a:gd name="T71" fmla="*/ 0 h 466"/>
                  <a:gd name="T72" fmla="*/ 0 w 247"/>
                  <a:gd name="T73" fmla="*/ 0 h 466"/>
                  <a:gd name="T74" fmla="*/ 0 w 247"/>
                  <a:gd name="T75" fmla="*/ 0 h 466"/>
                  <a:gd name="T76" fmla="*/ 0 w 247"/>
                  <a:gd name="T77" fmla="*/ 0 h 466"/>
                  <a:gd name="T78" fmla="*/ 0 w 247"/>
                  <a:gd name="T79" fmla="*/ 0 h 466"/>
                  <a:gd name="T80" fmla="*/ 0 w 247"/>
                  <a:gd name="T81" fmla="*/ 0 h 466"/>
                  <a:gd name="T82" fmla="*/ 0 w 247"/>
                  <a:gd name="T83" fmla="*/ 0 h 466"/>
                  <a:gd name="T84" fmla="*/ 0 w 247"/>
                  <a:gd name="T85" fmla="*/ 0 h 466"/>
                  <a:gd name="T86" fmla="*/ 0 w 247"/>
                  <a:gd name="T87" fmla="*/ 0 h 466"/>
                  <a:gd name="T88" fmla="*/ 0 w 247"/>
                  <a:gd name="T89" fmla="*/ 0 h 466"/>
                  <a:gd name="T90" fmla="*/ 0 w 247"/>
                  <a:gd name="T91" fmla="*/ 0 h 466"/>
                  <a:gd name="T92" fmla="*/ 0 w 247"/>
                  <a:gd name="T93" fmla="*/ 0 h 466"/>
                  <a:gd name="T94" fmla="*/ 0 w 247"/>
                  <a:gd name="T95" fmla="*/ 0 h 466"/>
                  <a:gd name="T96" fmla="*/ 0 w 247"/>
                  <a:gd name="T97" fmla="*/ 0 h 466"/>
                  <a:gd name="T98" fmla="*/ 0 w 247"/>
                  <a:gd name="T99" fmla="*/ 0 h 466"/>
                  <a:gd name="T100" fmla="*/ 0 w 247"/>
                  <a:gd name="T101" fmla="*/ 0 h 466"/>
                  <a:gd name="T102" fmla="*/ 0 w 247"/>
                  <a:gd name="T103" fmla="*/ 0 h 466"/>
                  <a:gd name="T104" fmla="*/ 0 w 247"/>
                  <a:gd name="T105" fmla="*/ 0 h 466"/>
                  <a:gd name="T106" fmla="*/ 0 w 247"/>
                  <a:gd name="T107" fmla="*/ 0 h 466"/>
                  <a:gd name="T108" fmla="*/ 0 w 247"/>
                  <a:gd name="T109" fmla="*/ 0 h 466"/>
                  <a:gd name="T110" fmla="*/ 0 w 247"/>
                  <a:gd name="T111" fmla="*/ 0 h 466"/>
                  <a:gd name="T112" fmla="*/ 0 w 247"/>
                  <a:gd name="T113" fmla="*/ 0 h 4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7"/>
                  <a:gd name="T172" fmla="*/ 0 h 466"/>
                  <a:gd name="T173" fmla="*/ 247 w 247"/>
                  <a:gd name="T174" fmla="*/ 466 h 4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7" h="466">
                    <a:moveTo>
                      <a:pt x="247" y="387"/>
                    </a:moveTo>
                    <a:lnTo>
                      <a:pt x="232" y="380"/>
                    </a:lnTo>
                    <a:lnTo>
                      <a:pt x="218" y="372"/>
                    </a:lnTo>
                    <a:lnTo>
                      <a:pt x="203" y="362"/>
                    </a:lnTo>
                    <a:lnTo>
                      <a:pt x="191" y="350"/>
                    </a:lnTo>
                    <a:lnTo>
                      <a:pt x="177" y="337"/>
                    </a:lnTo>
                    <a:lnTo>
                      <a:pt x="166" y="322"/>
                    </a:lnTo>
                    <a:lnTo>
                      <a:pt x="153" y="305"/>
                    </a:lnTo>
                    <a:lnTo>
                      <a:pt x="142" y="289"/>
                    </a:lnTo>
                    <a:lnTo>
                      <a:pt x="132" y="272"/>
                    </a:lnTo>
                    <a:lnTo>
                      <a:pt x="122" y="253"/>
                    </a:lnTo>
                    <a:lnTo>
                      <a:pt x="112" y="236"/>
                    </a:lnTo>
                    <a:lnTo>
                      <a:pt x="104" y="218"/>
                    </a:lnTo>
                    <a:lnTo>
                      <a:pt x="90" y="184"/>
                    </a:lnTo>
                    <a:lnTo>
                      <a:pt x="78" y="154"/>
                    </a:lnTo>
                    <a:lnTo>
                      <a:pt x="66" y="125"/>
                    </a:lnTo>
                    <a:lnTo>
                      <a:pt x="51" y="93"/>
                    </a:lnTo>
                    <a:lnTo>
                      <a:pt x="36" y="62"/>
                    </a:lnTo>
                    <a:lnTo>
                      <a:pt x="21" y="35"/>
                    </a:lnTo>
                    <a:lnTo>
                      <a:pt x="10" y="1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6"/>
                    </a:lnTo>
                    <a:lnTo>
                      <a:pt x="16" y="42"/>
                    </a:lnTo>
                    <a:lnTo>
                      <a:pt x="31" y="77"/>
                    </a:lnTo>
                    <a:lnTo>
                      <a:pt x="48" y="120"/>
                    </a:lnTo>
                    <a:lnTo>
                      <a:pt x="66" y="164"/>
                    </a:lnTo>
                    <a:lnTo>
                      <a:pt x="82" y="209"/>
                    </a:lnTo>
                    <a:lnTo>
                      <a:pt x="96" y="253"/>
                    </a:lnTo>
                    <a:lnTo>
                      <a:pt x="101" y="272"/>
                    </a:lnTo>
                    <a:lnTo>
                      <a:pt x="104" y="289"/>
                    </a:lnTo>
                    <a:lnTo>
                      <a:pt x="107" y="304"/>
                    </a:lnTo>
                    <a:lnTo>
                      <a:pt x="108" y="317"/>
                    </a:lnTo>
                    <a:lnTo>
                      <a:pt x="107" y="342"/>
                    </a:lnTo>
                    <a:lnTo>
                      <a:pt x="106" y="369"/>
                    </a:lnTo>
                    <a:lnTo>
                      <a:pt x="104" y="398"/>
                    </a:lnTo>
                    <a:lnTo>
                      <a:pt x="104" y="424"/>
                    </a:lnTo>
                    <a:lnTo>
                      <a:pt x="106" y="435"/>
                    </a:lnTo>
                    <a:lnTo>
                      <a:pt x="107" y="445"/>
                    </a:lnTo>
                    <a:lnTo>
                      <a:pt x="109" y="454"/>
                    </a:lnTo>
                    <a:lnTo>
                      <a:pt x="112" y="462"/>
                    </a:lnTo>
                    <a:lnTo>
                      <a:pt x="114" y="463"/>
                    </a:lnTo>
                    <a:lnTo>
                      <a:pt x="117" y="465"/>
                    </a:lnTo>
                    <a:lnTo>
                      <a:pt x="119" y="466"/>
                    </a:lnTo>
                    <a:lnTo>
                      <a:pt x="122" y="466"/>
                    </a:lnTo>
                    <a:lnTo>
                      <a:pt x="126" y="466"/>
                    </a:lnTo>
                    <a:lnTo>
                      <a:pt x="129" y="465"/>
                    </a:lnTo>
                    <a:lnTo>
                      <a:pt x="133" y="463"/>
                    </a:lnTo>
                    <a:lnTo>
                      <a:pt x="138" y="460"/>
                    </a:lnTo>
                    <a:lnTo>
                      <a:pt x="176" y="434"/>
                    </a:lnTo>
                    <a:lnTo>
                      <a:pt x="211" y="410"/>
                    </a:lnTo>
                    <a:lnTo>
                      <a:pt x="237" y="393"/>
                    </a:lnTo>
                    <a:lnTo>
                      <a:pt x="247" y="38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2" name="Freeform 475"/>
              <p:cNvSpPr>
                <a:spLocks/>
              </p:cNvSpPr>
              <p:nvPr/>
            </p:nvSpPr>
            <p:spPr bwMode="auto">
              <a:xfrm>
                <a:off x="2488" y="1252"/>
                <a:ext cx="90" cy="69"/>
              </a:xfrm>
              <a:custGeom>
                <a:avLst/>
                <a:gdLst>
                  <a:gd name="T0" fmla="*/ 0 w 450"/>
                  <a:gd name="T1" fmla="*/ 0 h 344"/>
                  <a:gd name="T2" fmla="*/ 0 w 450"/>
                  <a:gd name="T3" fmla="*/ 0 h 344"/>
                  <a:gd name="T4" fmla="*/ 0 w 450"/>
                  <a:gd name="T5" fmla="*/ 0 h 344"/>
                  <a:gd name="T6" fmla="*/ 0 w 450"/>
                  <a:gd name="T7" fmla="*/ 0 h 344"/>
                  <a:gd name="T8" fmla="*/ 0 w 450"/>
                  <a:gd name="T9" fmla="*/ 0 h 344"/>
                  <a:gd name="T10" fmla="*/ 0 w 450"/>
                  <a:gd name="T11" fmla="*/ 0 h 344"/>
                  <a:gd name="T12" fmla="*/ 0 w 450"/>
                  <a:gd name="T13" fmla="*/ 0 h 344"/>
                  <a:gd name="T14" fmla="*/ 0 w 450"/>
                  <a:gd name="T15" fmla="*/ 0 h 344"/>
                  <a:gd name="T16" fmla="*/ 0 w 450"/>
                  <a:gd name="T17" fmla="*/ 0 h 344"/>
                  <a:gd name="T18" fmla="*/ 0 w 450"/>
                  <a:gd name="T19" fmla="*/ 0 h 344"/>
                  <a:gd name="T20" fmla="*/ 0 w 450"/>
                  <a:gd name="T21" fmla="*/ 0 h 344"/>
                  <a:gd name="T22" fmla="*/ 0 w 450"/>
                  <a:gd name="T23" fmla="*/ 0 h 344"/>
                  <a:gd name="T24" fmla="*/ 0 w 450"/>
                  <a:gd name="T25" fmla="*/ 0 h 344"/>
                  <a:gd name="T26" fmla="*/ 0 w 450"/>
                  <a:gd name="T27" fmla="*/ 0 h 344"/>
                  <a:gd name="T28" fmla="*/ 0 w 450"/>
                  <a:gd name="T29" fmla="*/ 0 h 344"/>
                  <a:gd name="T30" fmla="*/ 0 w 450"/>
                  <a:gd name="T31" fmla="*/ 0 h 344"/>
                  <a:gd name="T32" fmla="*/ 0 w 450"/>
                  <a:gd name="T33" fmla="*/ 0 h 344"/>
                  <a:gd name="T34" fmla="*/ 0 w 450"/>
                  <a:gd name="T35" fmla="*/ 0 h 344"/>
                  <a:gd name="T36" fmla="*/ 0 w 450"/>
                  <a:gd name="T37" fmla="*/ 0 h 344"/>
                  <a:gd name="T38" fmla="*/ 0 w 450"/>
                  <a:gd name="T39" fmla="*/ 0 h 344"/>
                  <a:gd name="T40" fmla="*/ 0 w 450"/>
                  <a:gd name="T41" fmla="*/ 0 h 344"/>
                  <a:gd name="T42" fmla="*/ 0 w 450"/>
                  <a:gd name="T43" fmla="*/ 0 h 344"/>
                  <a:gd name="T44" fmla="*/ 0 w 450"/>
                  <a:gd name="T45" fmla="*/ 0 h 344"/>
                  <a:gd name="T46" fmla="*/ 0 w 450"/>
                  <a:gd name="T47" fmla="*/ 0 h 344"/>
                  <a:gd name="T48" fmla="*/ 0 w 450"/>
                  <a:gd name="T49" fmla="*/ 0 h 344"/>
                  <a:gd name="T50" fmla="*/ 0 w 450"/>
                  <a:gd name="T51" fmla="*/ 0 h 344"/>
                  <a:gd name="T52" fmla="*/ 0 w 450"/>
                  <a:gd name="T53" fmla="*/ 0 h 344"/>
                  <a:gd name="T54" fmla="*/ 0 w 450"/>
                  <a:gd name="T55" fmla="*/ 0 h 344"/>
                  <a:gd name="T56" fmla="*/ 0 w 450"/>
                  <a:gd name="T57" fmla="*/ 0 h 344"/>
                  <a:gd name="T58" fmla="*/ 0 w 450"/>
                  <a:gd name="T59" fmla="*/ 0 h 344"/>
                  <a:gd name="T60" fmla="*/ 0 w 450"/>
                  <a:gd name="T61" fmla="*/ 0 h 344"/>
                  <a:gd name="T62" fmla="*/ 0 w 450"/>
                  <a:gd name="T63" fmla="*/ 0 h 344"/>
                  <a:gd name="T64" fmla="*/ 0 w 450"/>
                  <a:gd name="T65" fmla="*/ 0 h 344"/>
                  <a:gd name="T66" fmla="*/ 0 w 450"/>
                  <a:gd name="T67" fmla="*/ 0 h 344"/>
                  <a:gd name="T68" fmla="*/ 0 w 450"/>
                  <a:gd name="T69" fmla="*/ 0 h 344"/>
                  <a:gd name="T70" fmla="*/ 0 w 450"/>
                  <a:gd name="T71" fmla="*/ 0 h 344"/>
                  <a:gd name="T72" fmla="*/ 0 w 450"/>
                  <a:gd name="T73" fmla="*/ 0 h 344"/>
                  <a:gd name="T74" fmla="*/ 0 w 450"/>
                  <a:gd name="T75" fmla="*/ 0 h 344"/>
                  <a:gd name="T76" fmla="*/ 0 w 450"/>
                  <a:gd name="T77" fmla="*/ 0 h 344"/>
                  <a:gd name="T78" fmla="*/ 0 w 450"/>
                  <a:gd name="T79" fmla="*/ 0 h 344"/>
                  <a:gd name="T80" fmla="*/ 0 w 450"/>
                  <a:gd name="T81" fmla="*/ 0 h 344"/>
                  <a:gd name="T82" fmla="*/ 0 w 450"/>
                  <a:gd name="T83" fmla="*/ 0 h 344"/>
                  <a:gd name="T84" fmla="*/ 0 w 450"/>
                  <a:gd name="T85" fmla="*/ 0 h 344"/>
                  <a:gd name="T86" fmla="*/ 0 w 450"/>
                  <a:gd name="T87" fmla="*/ 0 h 344"/>
                  <a:gd name="T88" fmla="*/ 0 w 450"/>
                  <a:gd name="T89" fmla="*/ 0 h 344"/>
                  <a:gd name="T90" fmla="*/ 0 w 450"/>
                  <a:gd name="T91" fmla="*/ 0 h 344"/>
                  <a:gd name="T92" fmla="*/ 0 w 450"/>
                  <a:gd name="T93" fmla="*/ 0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50"/>
                  <a:gd name="T142" fmla="*/ 0 h 344"/>
                  <a:gd name="T143" fmla="*/ 450 w 450"/>
                  <a:gd name="T144" fmla="*/ 344 h 3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50" h="344">
                    <a:moveTo>
                      <a:pt x="450" y="208"/>
                    </a:moveTo>
                    <a:lnTo>
                      <a:pt x="434" y="205"/>
                    </a:lnTo>
                    <a:lnTo>
                      <a:pt x="392" y="193"/>
                    </a:lnTo>
                    <a:lnTo>
                      <a:pt x="364" y="185"/>
                    </a:lnTo>
                    <a:lnTo>
                      <a:pt x="335" y="173"/>
                    </a:lnTo>
                    <a:lnTo>
                      <a:pt x="306" y="160"/>
                    </a:lnTo>
                    <a:lnTo>
                      <a:pt x="277" y="145"/>
                    </a:lnTo>
                    <a:lnTo>
                      <a:pt x="243" y="122"/>
                    </a:lnTo>
                    <a:lnTo>
                      <a:pt x="196" y="96"/>
                    </a:lnTo>
                    <a:lnTo>
                      <a:pt x="142" y="67"/>
                    </a:lnTo>
                    <a:lnTo>
                      <a:pt x="88" y="40"/>
                    </a:lnTo>
                    <a:lnTo>
                      <a:pt x="43" y="19"/>
                    </a:lnTo>
                    <a:lnTo>
                      <a:pt x="11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" y="11"/>
                    </a:lnTo>
                    <a:lnTo>
                      <a:pt x="56" y="37"/>
                    </a:lnTo>
                    <a:lnTo>
                      <a:pt x="110" y="75"/>
                    </a:lnTo>
                    <a:lnTo>
                      <a:pt x="171" y="121"/>
                    </a:lnTo>
                    <a:lnTo>
                      <a:pt x="234" y="171"/>
                    </a:lnTo>
                    <a:lnTo>
                      <a:pt x="264" y="197"/>
                    </a:lnTo>
                    <a:lnTo>
                      <a:pt x="293" y="222"/>
                    </a:lnTo>
                    <a:lnTo>
                      <a:pt x="319" y="246"/>
                    </a:lnTo>
                    <a:lnTo>
                      <a:pt x="342" y="268"/>
                    </a:lnTo>
                    <a:lnTo>
                      <a:pt x="360" y="288"/>
                    </a:lnTo>
                    <a:lnTo>
                      <a:pt x="375" y="306"/>
                    </a:lnTo>
                    <a:lnTo>
                      <a:pt x="380" y="314"/>
                    </a:lnTo>
                    <a:lnTo>
                      <a:pt x="384" y="321"/>
                    </a:lnTo>
                    <a:lnTo>
                      <a:pt x="385" y="327"/>
                    </a:lnTo>
                    <a:lnTo>
                      <a:pt x="387" y="332"/>
                    </a:lnTo>
                    <a:lnTo>
                      <a:pt x="384" y="339"/>
                    </a:lnTo>
                    <a:lnTo>
                      <a:pt x="382" y="343"/>
                    </a:lnTo>
                    <a:lnTo>
                      <a:pt x="379" y="344"/>
                    </a:lnTo>
                    <a:lnTo>
                      <a:pt x="375" y="343"/>
                    </a:lnTo>
                    <a:lnTo>
                      <a:pt x="374" y="341"/>
                    </a:lnTo>
                    <a:lnTo>
                      <a:pt x="372" y="334"/>
                    </a:lnTo>
                    <a:lnTo>
                      <a:pt x="372" y="327"/>
                    </a:lnTo>
                    <a:lnTo>
                      <a:pt x="372" y="318"/>
                    </a:lnTo>
                    <a:lnTo>
                      <a:pt x="374" y="308"/>
                    </a:lnTo>
                    <a:lnTo>
                      <a:pt x="378" y="296"/>
                    </a:lnTo>
                    <a:lnTo>
                      <a:pt x="383" y="283"/>
                    </a:lnTo>
                    <a:lnTo>
                      <a:pt x="390" y="269"/>
                    </a:lnTo>
                    <a:lnTo>
                      <a:pt x="402" y="254"/>
                    </a:lnTo>
                    <a:lnTo>
                      <a:pt x="414" y="239"/>
                    </a:lnTo>
                    <a:lnTo>
                      <a:pt x="430" y="224"/>
                    </a:lnTo>
                    <a:lnTo>
                      <a:pt x="450" y="20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3" name="Freeform 476"/>
              <p:cNvSpPr>
                <a:spLocks/>
              </p:cNvSpPr>
              <p:nvPr/>
            </p:nvSpPr>
            <p:spPr bwMode="auto">
              <a:xfrm>
                <a:off x="2433" y="1316"/>
                <a:ext cx="127" cy="32"/>
              </a:xfrm>
              <a:custGeom>
                <a:avLst/>
                <a:gdLst>
                  <a:gd name="T0" fmla="*/ 0 w 639"/>
                  <a:gd name="T1" fmla="*/ 0 h 160"/>
                  <a:gd name="T2" fmla="*/ 0 w 639"/>
                  <a:gd name="T3" fmla="*/ 0 h 160"/>
                  <a:gd name="T4" fmla="*/ 0 w 639"/>
                  <a:gd name="T5" fmla="*/ 0 h 160"/>
                  <a:gd name="T6" fmla="*/ 0 w 639"/>
                  <a:gd name="T7" fmla="*/ 0 h 160"/>
                  <a:gd name="T8" fmla="*/ 0 w 639"/>
                  <a:gd name="T9" fmla="*/ 0 h 160"/>
                  <a:gd name="T10" fmla="*/ 0 w 639"/>
                  <a:gd name="T11" fmla="*/ 0 h 160"/>
                  <a:gd name="T12" fmla="*/ 0 w 639"/>
                  <a:gd name="T13" fmla="*/ 0 h 160"/>
                  <a:gd name="T14" fmla="*/ 0 w 639"/>
                  <a:gd name="T15" fmla="*/ 0 h 160"/>
                  <a:gd name="T16" fmla="*/ 0 w 639"/>
                  <a:gd name="T17" fmla="*/ 0 h 160"/>
                  <a:gd name="T18" fmla="*/ 0 w 639"/>
                  <a:gd name="T19" fmla="*/ 0 h 160"/>
                  <a:gd name="T20" fmla="*/ 0 w 639"/>
                  <a:gd name="T21" fmla="*/ 0 h 160"/>
                  <a:gd name="T22" fmla="*/ 0 w 639"/>
                  <a:gd name="T23" fmla="*/ 0 h 160"/>
                  <a:gd name="T24" fmla="*/ 0 w 639"/>
                  <a:gd name="T25" fmla="*/ 0 h 160"/>
                  <a:gd name="T26" fmla="*/ 0 w 639"/>
                  <a:gd name="T27" fmla="*/ 0 h 160"/>
                  <a:gd name="T28" fmla="*/ 0 w 639"/>
                  <a:gd name="T29" fmla="*/ 0 h 160"/>
                  <a:gd name="T30" fmla="*/ 0 w 639"/>
                  <a:gd name="T31" fmla="*/ 0 h 160"/>
                  <a:gd name="T32" fmla="*/ 0 w 639"/>
                  <a:gd name="T33" fmla="*/ 0 h 160"/>
                  <a:gd name="T34" fmla="*/ 0 w 639"/>
                  <a:gd name="T35" fmla="*/ 0 h 160"/>
                  <a:gd name="T36" fmla="*/ 0 w 639"/>
                  <a:gd name="T37" fmla="*/ 0 h 160"/>
                  <a:gd name="T38" fmla="*/ 0 w 639"/>
                  <a:gd name="T39" fmla="*/ 0 h 160"/>
                  <a:gd name="T40" fmla="*/ 0 w 639"/>
                  <a:gd name="T41" fmla="*/ 0 h 160"/>
                  <a:gd name="T42" fmla="*/ 0 w 639"/>
                  <a:gd name="T43" fmla="*/ 0 h 160"/>
                  <a:gd name="T44" fmla="*/ 0 w 639"/>
                  <a:gd name="T45" fmla="*/ 0 h 160"/>
                  <a:gd name="T46" fmla="*/ 0 w 639"/>
                  <a:gd name="T47" fmla="*/ 0 h 160"/>
                  <a:gd name="T48" fmla="*/ 0 w 639"/>
                  <a:gd name="T49" fmla="*/ 0 h 160"/>
                  <a:gd name="T50" fmla="*/ 0 w 639"/>
                  <a:gd name="T51" fmla="*/ 0 h 160"/>
                  <a:gd name="T52" fmla="*/ 0 w 639"/>
                  <a:gd name="T53" fmla="*/ 0 h 160"/>
                  <a:gd name="T54" fmla="*/ 0 w 639"/>
                  <a:gd name="T55" fmla="*/ 0 h 160"/>
                  <a:gd name="T56" fmla="*/ 0 w 639"/>
                  <a:gd name="T57" fmla="*/ 0 h 160"/>
                  <a:gd name="T58" fmla="*/ 0 w 639"/>
                  <a:gd name="T59" fmla="*/ 0 h 160"/>
                  <a:gd name="T60" fmla="*/ 0 w 639"/>
                  <a:gd name="T61" fmla="*/ 0 h 160"/>
                  <a:gd name="T62" fmla="*/ 0 w 639"/>
                  <a:gd name="T63" fmla="*/ 0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9"/>
                  <a:gd name="T97" fmla="*/ 0 h 160"/>
                  <a:gd name="T98" fmla="*/ 639 w 639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9" h="160">
                    <a:moveTo>
                      <a:pt x="632" y="33"/>
                    </a:moveTo>
                    <a:lnTo>
                      <a:pt x="624" y="38"/>
                    </a:lnTo>
                    <a:lnTo>
                      <a:pt x="614" y="43"/>
                    </a:lnTo>
                    <a:lnTo>
                      <a:pt x="604" y="47"/>
                    </a:lnTo>
                    <a:lnTo>
                      <a:pt x="593" y="49"/>
                    </a:lnTo>
                    <a:lnTo>
                      <a:pt x="581" y="52"/>
                    </a:lnTo>
                    <a:lnTo>
                      <a:pt x="567" y="54"/>
                    </a:lnTo>
                    <a:lnTo>
                      <a:pt x="552" y="55"/>
                    </a:lnTo>
                    <a:lnTo>
                      <a:pt x="537" y="57"/>
                    </a:lnTo>
                    <a:lnTo>
                      <a:pt x="503" y="58"/>
                    </a:lnTo>
                    <a:lnTo>
                      <a:pt x="467" y="57"/>
                    </a:lnTo>
                    <a:lnTo>
                      <a:pt x="430" y="54"/>
                    </a:lnTo>
                    <a:lnTo>
                      <a:pt x="391" y="50"/>
                    </a:lnTo>
                    <a:lnTo>
                      <a:pt x="312" y="40"/>
                    </a:lnTo>
                    <a:lnTo>
                      <a:pt x="237" y="29"/>
                    </a:lnTo>
                    <a:lnTo>
                      <a:pt x="171" y="17"/>
                    </a:lnTo>
                    <a:lnTo>
                      <a:pt x="118" y="8"/>
                    </a:lnTo>
                    <a:lnTo>
                      <a:pt x="75" y="3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10" y="12"/>
                    </a:lnTo>
                    <a:lnTo>
                      <a:pt x="21" y="15"/>
                    </a:lnTo>
                    <a:lnTo>
                      <a:pt x="36" y="19"/>
                    </a:lnTo>
                    <a:lnTo>
                      <a:pt x="56" y="24"/>
                    </a:lnTo>
                    <a:lnTo>
                      <a:pt x="81" y="28"/>
                    </a:lnTo>
                    <a:lnTo>
                      <a:pt x="113" y="33"/>
                    </a:lnTo>
                    <a:lnTo>
                      <a:pt x="185" y="42"/>
                    </a:lnTo>
                    <a:lnTo>
                      <a:pt x="265" y="53"/>
                    </a:lnTo>
                    <a:lnTo>
                      <a:pt x="346" y="65"/>
                    </a:lnTo>
                    <a:lnTo>
                      <a:pt x="426" y="80"/>
                    </a:lnTo>
                    <a:lnTo>
                      <a:pt x="463" y="88"/>
                    </a:lnTo>
                    <a:lnTo>
                      <a:pt x="497" y="95"/>
                    </a:lnTo>
                    <a:lnTo>
                      <a:pt x="529" y="103"/>
                    </a:lnTo>
                    <a:lnTo>
                      <a:pt x="557" y="110"/>
                    </a:lnTo>
                    <a:lnTo>
                      <a:pt x="579" y="119"/>
                    </a:lnTo>
                    <a:lnTo>
                      <a:pt x="598" y="126"/>
                    </a:lnTo>
                    <a:lnTo>
                      <a:pt x="605" y="130"/>
                    </a:lnTo>
                    <a:lnTo>
                      <a:pt x="610" y="134"/>
                    </a:lnTo>
                    <a:lnTo>
                      <a:pt x="614" y="138"/>
                    </a:lnTo>
                    <a:lnTo>
                      <a:pt x="617" y="141"/>
                    </a:lnTo>
                    <a:lnTo>
                      <a:pt x="620" y="154"/>
                    </a:lnTo>
                    <a:lnTo>
                      <a:pt x="619" y="159"/>
                    </a:lnTo>
                    <a:lnTo>
                      <a:pt x="618" y="160"/>
                    </a:lnTo>
                    <a:lnTo>
                      <a:pt x="617" y="159"/>
                    </a:lnTo>
                    <a:lnTo>
                      <a:pt x="614" y="158"/>
                    </a:lnTo>
                    <a:lnTo>
                      <a:pt x="612" y="155"/>
                    </a:lnTo>
                    <a:lnTo>
                      <a:pt x="602" y="144"/>
                    </a:lnTo>
                    <a:lnTo>
                      <a:pt x="597" y="136"/>
                    </a:lnTo>
                    <a:lnTo>
                      <a:pt x="607" y="118"/>
                    </a:lnTo>
                    <a:lnTo>
                      <a:pt x="625" y="78"/>
                    </a:lnTo>
                    <a:lnTo>
                      <a:pt x="633" y="57"/>
                    </a:lnTo>
                    <a:lnTo>
                      <a:pt x="638" y="40"/>
                    </a:lnTo>
                    <a:lnTo>
                      <a:pt x="639" y="35"/>
                    </a:lnTo>
                    <a:lnTo>
                      <a:pt x="638" y="32"/>
                    </a:lnTo>
                    <a:lnTo>
                      <a:pt x="638" y="30"/>
                    </a:lnTo>
                    <a:lnTo>
                      <a:pt x="635" y="30"/>
                    </a:lnTo>
                    <a:lnTo>
                      <a:pt x="634" y="32"/>
                    </a:lnTo>
                    <a:lnTo>
                      <a:pt x="632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4" name="Freeform 477"/>
              <p:cNvSpPr>
                <a:spLocks/>
              </p:cNvSpPr>
              <p:nvPr/>
            </p:nvSpPr>
            <p:spPr bwMode="auto">
              <a:xfrm>
                <a:off x="2420" y="1356"/>
                <a:ext cx="132" cy="39"/>
              </a:xfrm>
              <a:custGeom>
                <a:avLst/>
                <a:gdLst>
                  <a:gd name="T0" fmla="*/ 0 w 664"/>
                  <a:gd name="T1" fmla="*/ 0 h 191"/>
                  <a:gd name="T2" fmla="*/ 0 w 664"/>
                  <a:gd name="T3" fmla="*/ 0 h 191"/>
                  <a:gd name="T4" fmla="*/ 0 w 664"/>
                  <a:gd name="T5" fmla="*/ 0 h 191"/>
                  <a:gd name="T6" fmla="*/ 0 w 664"/>
                  <a:gd name="T7" fmla="*/ 0 h 191"/>
                  <a:gd name="T8" fmla="*/ 0 w 664"/>
                  <a:gd name="T9" fmla="*/ 0 h 191"/>
                  <a:gd name="T10" fmla="*/ 0 w 664"/>
                  <a:gd name="T11" fmla="*/ 0 h 191"/>
                  <a:gd name="T12" fmla="*/ 0 w 664"/>
                  <a:gd name="T13" fmla="*/ 0 h 191"/>
                  <a:gd name="T14" fmla="*/ 0 w 664"/>
                  <a:gd name="T15" fmla="*/ 0 h 191"/>
                  <a:gd name="T16" fmla="*/ 0 w 664"/>
                  <a:gd name="T17" fmla="*/ 0 h 191"/>
                  <a:gd name="T18" fmla="*/ 0 w 664"/>
                  <a:gd name="T19" fmla="*/ 0 h 191"/>
                  <a:gd name="T20" fmla="*/ 0 w 664"/>
                  <a:gd name="T21" fmla="*/ 0 h 191"/>
                  <a:gd name="T22" fmla="*/ 0 w 664"/>
                  <a:gd name="T23" fmla="*/ 0 h 191"/>
                  <a:gd name="T24" fmla="*/ 0 w 664"/>
                  <a:gd name="T25" fmla="*/ 0 h 191"/>
                  <a:gd name="T26" fmla="*/ 0 w 664"/>
                  <a:gd name="T27" fmla="*/ 0 h 191"/>
                  <a:gd name="T28" fmla="*/ 0 w 664"/>
                  <a:gd name="T29" fmla="*/ 0 h 191"/>
                  <a:gd name="T30" fmla="*/ 0 w 664"/>
                  <a:gd name="T31" fmla="*/ 0 h 191"/>
                  <a:gd name="T32" fmla="*/ 0 w 664"/>
                  <a:gd name="T33" fmla="*/ 0 h 191"/>
                  <a:gd name="T34" fmla="*/ 0 w 664"/>
                  <a:gd name="T35" fmla="*/ 0 h 191"/>
                  <a:gd name="T36" fmla="*/ 0 w 664"/>
                  <a:gd name="T37" fmla="*/ 0 h 191"/>
                  <a:gd name="T38" fmla="*/ 0 w 664"/>
                  <a:gd name="T39" fmla="*/ 0 h 191"/>
                  <a:gd name="T40" fmla="*/ 0 w 664"/>
                  <a:gd name="T41" fmla="*/ 0 h 191"/>
                  <a:gd name="T42" fmla="*/ 0 w 664"/>
                  <a:gd name="T43" fmla="*/ 0 h 191"/>
                  <a:gd name="T44" fmla="*/ 0 w 664"/>
                  <a:gd name="T45" fmla="*/ 0 h 191"/>
                  <a:gd name="T46" fmla="*/ 0 w 664"/>
                  <a:gd name="T47" fmla="*/ 0 h 191"/>
                  <a:gd name="T48" fmla="*/ 0 w 664"/>
                  <a:gd name="T49" fmla="*/ 0 h 191"/>
                  <a:gd name="T50" fmla="*/ 0 w 664"/>
                  <a:gd name="T51" fmla="*/ 0 h 191"/>
                  <a:gd name="T52" fmla="*/ 0 w 664"/>
                  <a:gd name="T53" fmla="*/ 0 h 191"/>
                  <a:gd name="T54" fmla="*/ 0 w 664"/>
                  <a:gd name="T55" fmla="*/ 0 h 191"/>
                  <a:gd name="T56" fmla="*/ 0 w 664"/>
                  <a:gd name="T57" fmla="*/ 0 h 191"/>
                  <a:gd name="T58" fmla="*/ 0 w 664"/>
                  <a:gd name="T59" fmla="*/ 0 h 191"/>
                  <a:gd name="T60" fmla="*/ 0 w 664"/>
                  <a:gd name="T61" fmla="*/ 0 h 191"/>
                  <a:gd name="T62" fmla="*/ 0 w 664"/>
                  <a:gd name="T63" fmla="*/ 0 h 191"/>
                  <a:gd name="T64" fmla="*/ 0 w 664"/>
                  <a:gd name="T65" fmla="*/ 0 h 191"/>
                  <a:gd name="T66" fmla="*/ 0 w 664"/>
                  <a:gd name="T67" fmla="*/ 0 h 191"/>
                  <a:gd name="T68" fmla="*/ 0 w 664"/>
                  <a:gd name="T69" fmla="*/ 0 h 191"/>
                  <a:gd name="T70" fmla="*/ 0 w 664"/>
                  <a:gd name="T71" fmla="*/ 0 h 191"/>
                  <a:gd name="T72" fmla="*/ 0 w 664"/>
                  <a:gd name="T73" fmla="*/ 0 h 191"/>
                  <a:gd name="T74" fmla="*/ 0 w 664"/>
                  <a:gd name="T75" fmla="*/ 0 h 191"/>
                  <a:gd name="T76" fmla="*/ 0 w 664"/>
                  <a:gd name="T77" fmla="*/ 0 h 191"/>
                  <a:gd name="T78" fmla="*/ 0 w 664"/>
                  <a:gd name="T79" fmla="*/ 0 h 191"/>
                  <a:gd name="T80" fmla="*/ 0 w 664"/>
                  <a:gd name="T81" fmla="*/ 0 h 191"/>
                  <a:gd name="T82" fmla="*/ 0 w 664"/>
                  <a:gd name="T83" fmla="*/ 0 h 191"/>
                  <a:gd name="T84" fmla="*/ 0 w 664"/>
                  <a:gd name="T85" fmla="*/ 0 h 191"/>
                  <a:gd name="T86" fmla="*/ 0 w 664"/>
                  <a:gd name="T87" fmla="*/ 0 h 191"/>
                  <a:gd name="T88" fmla="*/ 0 w 664"/>
                  <a:gd name="T89" fmla="*/ 0 h 191"/>
                  <a:gd name="T90" fmla="*/ 0 w 664"/>
                  <a:gd name="T91" fmla="*/ 0 h 191"/>
                  <a:gd name="T92" fmla="*/ 0 w 664"/>
                  <a:gd name="T93" fmla="*/ 0 h 191"/>
                  <a:gd name="T94" fmla="*/ 0 w 664"/>
                  <a:gd name="T95" fmla="*/ 0 h 191"/>
                  <a:gd name="T96" fmla="*/ 0 w 664"/>
                  <a:gd name="T97" fmla="*/ 0 h 191"/>
                  <a:gd name="T98" fmla="*/ 0 w 664"/>
                  <a:gd name="T99" fmla="*/ 0 h 191"/>
                  <a:gd name="T100" fmla="*/ 0 w 664"/>
                  <a:gd name="T101" fmla="*/ 0 h 191"/>
                  <a:gd name="T102" fmla="*/ 0 w 664"/>
                  <a:gd name="T103" fmla="*/ 0 h 191"/>
                  <a:gd name="T104" fmla="*/ 0 w 664"/>
                  <a:gd name="T105" fmla="*/ 0 h 191"/>
                  <a:gd name="T106" fmla="*/ 0 w 664"/>
                  <a:gd name="T107" fmla="*/ 0 h 191"/>
                  <a:gd name="T108" fmla="*/ 0 w 664"/>
                  <a:gd name="T109" fmla="*/ 0 h 191"/>
                  <a:gd name="T110" fmla="*/ 0 w 664"/>
                  <a:gd name="T111" fmla="*/ 0 h 191"/>
                  <a:gd name="T112" fmla="*/ 0 w 664"/>
                  <a:gd name="T113" fmla="*/ 0 h 191"/>
                  <a:gd name="T114" fmla="*/ 0 w 664"/>
                  <a:gd name="T115" fmla="*/ 0 h 191"/>
                  <a:gd name="T116" fmla="*/ 0 w 664"/>
                  <a:gd name="T117" fmla="*/ 0 h 191"/>
                  <a:gd name="T118" fmla="*/ 0 w 664"/>
                  <a:gd name="T119" fmla="*/ 0 h 191"/>
                  <a:gd name="T120" fmla="*/ 0 w 664"/>
                  <a:gd name="T121" fmla="*/ 0 h 1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64"/>
                  <a:gd name="T184" fmla="*/ 0 h 191"/>
                  <a:gd name="T185" fmla="*/ 664 w 664"/>
                  <a:gd name="T186" fmla="*/ 191 h 1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64" h="191">
                    <a:moveTo>
                      <a:pt x="622" y="0"/>
                    </a:moveTo>
                    <a:lnTo>
                      <a:pt x="616" y="7"/>
                    </a:lnTo>
                    <a:lnTo>
                      <a:pt x="608" y="13"/>
                    </a:lnTo>
                    <a:lnTo>
                      <a:pt x="599" y="19"/>
                    </a:lnTo>
                    <a:lnTo>
                      <a:pt x="589" y="25"/>
                    </a:lnTo>
                    <a:lnTo>
                      <a:pt x="568" y="36"/>
                    </a:lnTo>
                    <a:lnTo>
                      <a:pt x="543" y="48"/>
                    </a:lnTo>
                    <a:lnTo>
                      <a:pt x="514" y="56"/>
                    </a:lnTo>
                    <a:lnTo>
                      <a:pt x="485" y="66"/>
                    </a:lnTo>
                    <a:lnTo>
                      <a:pt x="452" y="75"/>
                    </a:lnTo>
                    <a:lnTo>
                      <a:pt x="417" y="83"/>
                    </a:lnTo>
                    <a:lnTo>
                      <a:pt x="345" y="99"/>
                    </a:lnTo>
                    <a:lnTo>
                      <a:pt x="270" y="114"/>
                    </a:lnTo>
                    <a:lnTo>
                      <a:pt x="195" y="130"/>
                    </a:lnTo>
                    <a:lnTo>
                      <a:pt x="123" y="148"/>
                    </a:lnTo>
                    <a:lnTo>
                      <a:pt x="65" y="165"/>
                    </a:lnTo>
                    <a:lnTo>
                      <a:pt x="25" y="178"/>
                    </a:lnTo>
                    <a:lnTo>
                      <a:pt x="13" y="181"/>
                    </a:lnTo>
                    <a:lnTo>
                      <a:pt x="4" y="185"/>
                    </a:lnTo>
                    <a:lnTo>
                      <a:pt x="2" y="188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5" y="191"/>
                    </a:lnTo>
                    <a:lnTo>
                      <a:pt x="14" y="191"/>
                    </a:lnTo>
                    <a:lnTo>
                      <a:pt x="25" y="190"/>
                    </a:lnTo>
                    <a:lnTo>
                      <a:pt x="42" y="189"/>
                    </a:lnTo>
                    <a:lnTo>
                      <a:pt x="83" y="183"/>
                    </a:lnTo>
                    <a:lnTo>
                      <a:pt x="138" y="173"/>
                    </a:lnTo>
                    <a:lnTo>
                      <a:pt x="201" y="159"/>
                    </a:lnTo>
                    <a:lnTo>
                      <a:pt x="262" y="145"/>
                    </a:lnTo>
                    <a:lnTo>
                      <a:pt x="324" y="131"/>
                    </a:lnTo>
                    <a:lnTo>
                      <a:pt x="383" y="119"/>
                    </a:lnTo>
                    <a:lnTo>
                      <a:pt x="413" y="114"/>
                    </a:lnTo>
                    <a:lnTo>
                      <a:pt x="442" y="109"/>
                    </a:lnTo>
                    <a:lnTo>
                      <a:pt x="471" y="104"/>
                    </a:lnTo>
                    <a:lnTo>
                      <a:pt x="500" y="101"/>
                    </a:lnTo>
                    <a:lnTo>
                      <a:pt x="527" y="99"/>
                    </a:lnTo>
                    <a:lnTo>
                      <a:pt x="554" y="98"/>
                    </a:lnTo>
                    <a:lnTo>
                      <a:pt x="581" y="98"/>
                    </a:lnTo>
                    <a:lnTo>
                      <a:pt x="608" y="99"/>
                    </a:lnTo>
                    <a:lnTo>
                      <a:pt x="618" y="99"/>
                    </a:lnTo>
                    <a:lnTo>
                      <a:pt x="627" y="99"/>
                    </a:lnTo>
                    <a:lnTo>
                      <a:pt x="636" y="98"/>
                    </a:lnTo>
                    <a:lnTo>
                      <a:pt x="642" y="95"/>
                    </a:lnTo>
                    <a:lnTo>
                      <a:pt x="648" y="94"/>
                    </a:lnTo>
                    <a:lnTo>
                      <a:pt x="653" y="91"/>
                    </a:lnTo>
                    <a:lnTo>
                      <a:pt x="657" y="89"/>
                    </a:lnTo>
                    <a:lnTo>
                      <a:pt x="659" y="85"/>
                    </a:lnTo>
                    <a:lnTo>
                      <a:pt x="662" y="81"/>
                    </a:lnTo>
                    <a:lnTo>
                      <a:pt x="663" y="78"/>
                    </a:lnTo>
                    <a:lnTo>
                      <a:pt x="664" y="74"/>
                    </a:lnTo>
                    <a:lnTo>
                      <a:pt x="664" y="69"/>
                    </a:lnTo>
                    <a:lnTo>
                      <a:pt x="663" y="60"/>
                    </a:lnTo>
                    <a:lnTo>
                      <a:pt x="659" y="51"/>
                    </a:lnTo>
                    <a:lnTo>
                      <a:pt x="654" y="41"/>
                    </a:lnTo>
                    <a:lnTo>
                      <a:pt x="649" y="33"/>
                    </a:lnTo>
                    <a:lnTo>
                      <a:pt x="643" y="24"/>
                    </a:lnTo>
                    <a:lnTo>
                      <a:pt x="637" y="17"/>
                    </a:lnTo>
                    <a:lnTo>
                      <a:pt x="627" y="4"/>
                    </a:lnTo>
                    <a:lnTo>
                      <a:pt x="62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5" name="Freeform 478"/>
              <p:cNvSpPr>
                <a:spLocks/>
              </p:cNvSpPr>
              <p:nvPr/>
            </p:nvSpPr>
            <p:spPr bwMode="auto">
              <a:xfrm>
                <a:off x="2516" y="1410"/>
                <a:ext cx="87" cy="107"/>
              </a:xfrm>
              <a:custGeom>
                <a:avLst/>
                <a:gdLst>
                  <a:gd name="T0" fmla="*/ 0 w 434"/>
                  <a:gd name="T1" fmla="*/ 0 h 536"/>
                  <a:gd name="T2" fmla="*/ 0 w 434"/>
                  <a:gd name="T3" fmla="*/ 0 h 536"/>
                  <a:gd name="T4" fmla="*/ 0 w 434"/>
                  <a:gd name="T5" fmla="*/ 0 h 536"/>
                  <a:gd name="T6" fmla="*/ 0 w 434"/>
                  <a:gd name="T7" fmla="*/ 0 h 536"/>
                  <a:gd name="T8" fmla="*/ 0 w 434"/>
                  <a:gd name="T9" fmla="*/ 0 h 536"/>
                  <a:gd name="T10" fmla="*/ 0 w 434"/>
                  <a:gd name="T11" fmla="*/ 0 h 536"/>
                  <a:gd name="T12" fmla="*/ 0 w 434"/>
                  <a:gd name="T13" fmla="*/ 0 h 536"/>
                  <a:gd name="T14" fmla="*/ 0 w 434"/>
                  <a:gd name="T15" fmla="*/ 0 h 536"/>
                  <a:gd name="T16" fmla="*/ 0 w 434"/>
                  <a:gd name="T17" fmla="*/ 0 h 536"/>
                  <a:gd name="T18" fmla="*/ 0 w 434"/>
                  <a:gd name="T19" fmla="*/ 0 h 536"/>
                  <a:gd name="T20" fmla="*/ 0 w 434"/>
                  <a:gd name="T21" fmla="*/ 0 h 536"/>
                  <a:gd name="T22" fmla="*/ 0 w 434"/>
                  <a:gd name="T23" fmla="*/ 0 h 536"/>
                  <a:gd name="T24" fmla="*/ 0 w 434"/>
                  <a:gd name="T25" fmla="*/ 0 h 536"/>
                  <a:gd name="T26" fmla="*/ 0 w 434"/>
                  <a:gd name="T27" fmla="*/ 0 h 536"/>
                  <a:gd name="T28" fmla="*/ 0 w 434"/>
                  <a:gd name="T29" fmla="*/ 0 h 536"/>
                  <a:gd name="T30" fmla="*/ 0 w 434"/>
                  <a:gd name="T31" fmla="*/ 0 h 536"/>
                  <a:gd name="T32" fmla="*/ 0 w 434"/>
                  <a:gd name="T33" fmla="*/ 0 h 536"/>
                  <a:gd name="T34" fmla="*/ 0 w 434"/>
                  <a:gd name="T35" fmla="*/ 0 h 536"/>
                  <a:gd name="T36" fmla="*/ 0 w 434"/>
                  <a:gd name="T37" fmla="*/ 0 h 536"/>
                  <a:gd name="T38" fmla="*/ 0 w 434"/>
                  <a:gd name="T39" fmla="*/ 0 h 536"/>
                  <a:gd name="T40" fmla="*/ 0 w 434"/>
                  <a:gd name="T41" fmla="*/ 0 h 536"/>
                  <a:gd name="T42" fmla="*/ 0 w 434"/>
                  <a:gd name="T43" fmla="*/ 0 h 536"/>
                  <a:gd name="T44" fmla="*/ 0 w 434"/>
                  <a:gd name="T45" fmla="*/ 0 h 536"/>
                  <a:gd name="T46" fmla="*/ 0 w 434"/>
                  <a:gd name="T47" fmla="*/ 0 h 536"/>
                  <a:gd name="T48" fmla="*/ 0 w 434"/>
                  <a:gd name="T49" fmla="*/ 0 h 536"/>
                  <a:gd name="T50" fmla="*/ 0 w 434"/>
                  <a:gd name="T51" fmla="*/ 0 h 536"/>
                  <a:gd name="T52" fmla="*/ 0 w 434"/>
                  <a:gd name="T53" fmla="*/ 0 h 536"/>
                  <a:gd name="T54" fmla="*/ 0 w 434"/>
                  <a:gd name="T55" fmla="*/ 0 h 536"/>
                  <a:gd name="T56" fmla="*/ 0 w 434"/>
                  <a:gd name="T57" fmla="*/ 0 h 536"/>
                  <a:gd name="T58" fmla="*/ 0 w 434"/>
                  <a:gd name="T59" fmla="*/ 0 h 536"/>
                  <a:gd name="T60" fmla="*/ 0 w 434"/>
                  <a:gd name="T61" fmla="*/ 0 h 536"/>
                  <a:gd name="T62" fmla="*/ 0 w 434"/>
                  <a:gd name="T63" fmla="*/ 0 h 536"/>
                  <a:gd name="T64" fmla="*/ 0 w 434"/>
                  <a:gd name="T65" fmla="*/ 0 h 536"/>
                  <a:gd name="T66" fmla="*/ 0 w 434"/>
                  <a:gd name="T67" fmla="*/ 0 h 536"/>
                  <a:gd name="T68" fmla="*/ 0 w 434"/>
                  <a:gd name="T69" fmla="*/ 0 h 536"/>
                  <a:gd name="T70" fmla="*/ 0 w 434"/>
                  <a:gd name="T71" fmla="*/ 0 h 536"/>
                  <a:gd name="T72" fmla="*/ 0 w 434"/>
                  <a:gd name="T73" fmla="*/ 0 h 536"/>
                  <a:gd name="T74" fmla="*/ 0 w 434"/>
                  <a:gd name="T75" fmla="*/ 0 h 536"/>
                  <a:gd name="T76" fmla="*/ 0 w 434"/>
                  <a:gd name="T77" fmla="*/ 0 h 536"/>
                  <a:gd name="T78" fmla="*/ 0 w 434"/>
                  <a:gd name="T79" fmla="*/ 0 h 536"/>
                  <a:gd name="T80" fmla="*/ 0 w 434"/>
                  <a:gd name="T81" fmla="*/ 0 h 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34"/>
                  <a:gd name="T124" fmla="*/ 0 h 536"/>
                  <a:gd name="T125" fmla="*/ 434 w 434"/>
                  <a:gd name="T126" fmla="*/ 536 h 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34" h="536">
                    <a:moveTo>
                      <a:pt x="269" y="27"/>
                    </a:moveTo>
                    <a:lnTo>
                      <a:pt x="271" y="33"/>
                    </a:lnTo>
                    <a:lnTo>
                      <a:pt x="272" y="40"/>
                    </a:lnTo>
                    <a:lnTo>
                      <a:pt x="272" y="47"/>
                    </a:lnTo>
                    <a:lnTo>
                      <a:pt x="271" y="55"/>
                    </a:lnTo>
                    <a:lnTo>
                      <a:pt x="267" y="73"/>
                    </a:lnTo>
                    <a:lnTo>
                      <a:pt x="261" y="94"/>
                    </a:lnTo>
                    <a:lnTo>
                      <a:pt x="252" y="118"/>
                    </a:lnTo>
                    <a:lnTo>
                      <a:pt x="241" y="144"/>
                    </a:lnTo>
                    <a:lnTo>
                      <a:pt x="227" y="172"/>
                    </a:lnTo>
                    <a:lnTo>
                      <a:pt x="212" y="201"/>
                    </a:lnTo>
                    <a:lnTo>
                      <a:pt x="196" y="231"/>
                    </a:lnTo>
                    <a:lnTo>
                      <a:pt x="178" y="262"/>
                    </a:lnTo>
                    <a:lnTo>
                      <a:pt x="161" y="292"/>
                    </a:lnTo>
                    <a:lnTo>
                      <a:pt x="141" y="323"/>
                    </a:lnTo>
                    <a:lnTo>
                      <a:pt x="122" y="353"/>
                    </a:lnTo>
                    <a:lnTo>
                      <a:pt x="102" y="383"/>
                    </a:lnTo>
                    <a:lnTo>
                      <a:pt x="82" y="410"/>
                    </a:lnTo>
                    <a:lnTo>
                      <a:pt x="62" y="438"/>
                    </a:lnTo>
                    <a:lnTo>
                      <a:pt x="45" y="461"/>
                    </a:lnTo>
                    <a:lnTo>
                      <a:pt x="30" y="481"/>
                    </a:lnTo>
                    <a:lnTo>
                      <a:pt x="19" y="498"/>
                    </a:lnTo>
                    <a:lnTo>
                      <a:pt x="10" y="511"/>
                    </a:lnTo>
                    <a:lnTo>
                      <a:pt x="4" y="523"/>
                    </a:lnTo>
                    <a:lnTo>
                      <a:pt x="1" y="530"/>
                    </a:lnTo>
                    <a:lnTo>
                      <a:pt x="0" y="533"/>
                    </a:lnTo>
                    <a:lnTo>
                      <a:pt x="0" y="535"/>
                    </a:lnTo>
                    <a:lnTo>
                      <a:pt x="1" y="536"/>
                    </a:lnTo>
                    <a:lnTo>
                      <a:pt x="2" y="536"/>
                    </a:lnTo>
                    <a:lnTo>
                      <a:pt x="6" y="535"/>
                    </a:lnTo>
                    <a:lnTo>
                      <a:pt x="11" y="530"/>
                    </a:lnTo>
                    <a:lnTo>
                      <a:pt x="20" y="523"/>
                    </a:lnTo>
                    <a:lnTo>
                      <a:pt x="29" y="513"/>
                    </a:lnTo>
                    <a:lnTo>
                      <a:pt x="40" y="499"/>
                    </a:lnTo>
                    <a:lnTo>
                      <a:pt x="52" y="483"/>
                    </a:lnTo>
                    <a:lnTo>
                      <a:pt x="67" y="464"/>
                    </a:lnTo>
                    <a:lnTo>
                      <a:pt x="82" y="443"/>
                    </a:lnTo>
                    <a:lnTo>
                      <a:pt x="105" y="408"/>
                    </a:lnTo>
                    <a:lnTo>
                      <a:pt x="138" y="358"/>
                    </a:lnTo>
                    <a:lnTo>
                      <a:pt x="179" y="299"/>
                    </a:lnTo>
                    <a:lnTo>
                      <a:pt x="227" y="238"/>
                    </a:lnTo>
                    <a:lnTo>
                      <a:pt x="251" y="208"/>
                    </a:lnTo>
                    <a:lnTo>
                      <a:pt x="276" y="179"/>
                    </a:lnTo>
                    <a:lnTo>
                      <a:pt x="299" y="153"/>
                    </a:lnTo>
                    <a:lnTo>
                      <a:pt x="324" y="131"/>
                    </a:lnTo>
                    <a:lnTo>
                      <a:pt x="335" y="121"/>
                    </a:lnTo>
                    <a:lnTo>
                      <a:pt x="347" y="111"/>
                    </a:lnTo>
                    <a:lnTo>
                      <a:pt x="358" y="103"/>
                    </a:lnTo>
                    <a:lnTo>
                      <a:pt x="369" y="96"/>
                    </a:lnTo>
                    <a:lnTo>
                      <a:pt x="379" y="89"/>
                    </a:lnTo>
                    <a:lnTo>
                      <a:pt x="389" y="86"/>
                    </a:lnTo>
                    <a:lnTo>
                      <a:pt x="399" y="83"/>
                    </a:lnTo>
                    <a:lnTo>
                      <a:pt x="408" y="82"/>
                    </a:lnTo>
                    <a:lnTo>
                      <a:pt x="415" y="81"/>
                    </a:lnTo>
                    <a:lnTo>
                      <a:pt x="422" y="80"/>
                    </a:lnTo>
                    <a:lnTo>
                      <a:pt x="427" y="77"/>
                    </a:lnTo>
                    <a:lnTo>
                      <a:pt x="430" y="75"/>
                    </a:lnTo>
                    <a:lnTo>
                      <a:pt x="433" y="71"/>
                    </a:lnTo>
                    <a:lnTo>
                      <a:pt x="434" y="67"/>
                    </a:lnTo>
                    <a:lnTo>
                      <a:pt x="434" y="63"/>
                    </a:lnTo>
                    <a:lnTo>
                      <a:pt x="433" y="58"/>
                    </a:lnTo>
                    <a:lnTo>
                      <a:pt x="430" y="55"/>
                    </a:lnTo>
                    <a:lnTo>
                      <a:pt x="428" y="50"/>
                    </a:lnTo>
                    <a:lnTo>
                      <a:pt x="424" y="45"/>
                    </a:lnTo>
                    <a:lnTo>
                      <a:pt x="419" y="40"/>
                    </a:lnTo>
                    <a:lnTo>
                      <a:pt x="408" y="30"/>
                    </a:lnTo>
                    <a:lnTo>
                      <a:pt x="394" y="20"/>
                    </a:lnTo>
                    <a:lnTo>
                      <a:pt x="378" y="12"/>
                    </a:lnTo>
                    <a:lnTo>
                      <a:pt x="360" y="6"/>
                    </a:lnTo>
                    <a:lnTo>
                      <a:pt x="352" y="3"/>
                    </a:lnTo>
                    <a:lnTo>
                      <a:pt x="342" y="1"/>
                    </a:lnTo>
                    <a:lnTo>
                      <a:pt x="332" y="0"/>
                    </a:lnTo>
                    <a:lnTo>
                      <a:pt x="323" y="0"/>
                    </a:lnTo>
                    <a:lnTo>
                      <a:pt x="313" y="0"/>
                    </a:lnTo>
                    <a:lnTo>
                      <a:pt x="303" y="1"/>
                    </a:lnTo>
                    <a:lnTo>
                      <a:pt x="294" y="3"/>
                    </a:lnTo>
                    <a:lnTo>
                      <a:pt x="284" y="7"/>
                    </a:lnTo>
                    <a:lnTo>
                      <a:pt x="276" y="12"/>
                    </a:lnTo>
                    <a:lnTo>
                      <a:pt x="267" y="17"/>
                    </a:lnTo>
                    <a:lnTo>
                      <a:pt x="258" y="25"/>
                    </a:lnTo>
                    <a:lnTo>
                      <a:pt x="249" y="32"/>
                    </a:lnTo>
                    <a:lnTo>
                      <a:pt x="269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6" name="Freeform 479"/>
              <p:cNvSpPr>
                <a:spLocks/>
              </p:cNvSpPr>
              <p:nvPr/>
            </p:nvSpPr>
            <p:spPr bwMode="auto">
              <a:xfrm>
                <a:off x="2606" y="1423"/>
                <a:ext cx="33" cy="113"/>
              </a:xfrm>
              <a:custGeom>
                <a:avLst/>
                <a:gdLst>
                  <a:gd name="T0" fmla="*/ 0 w 167"/>
                  <a:gd name="T1" fmla="*/ 0 h 565"/>
                  <a:gd name="T2" fmla="*/ 0 w 167"/>
                  <a:gd name="T3" fmla="*/ 0 h 565"/>
                  <a:gd name="T4" fmla="*/ 0 w 167"/>
                  <a:gd name="T5" fmla="*/ 0 h 565"/>
                  <a:gd name="T6" fmla="*/ 0 w 167"/>
                  <a:gd name="T7" fmla="*/ 0 h 565"/>
                  <a:gd name="T8" fmla="*/ 0 w 167"/>
                  <a:gd name="T9" fmla="*/ 0 h 565"/>
                  <a:gd name="T10" fmla="*/ 0 w 167"/>
                  <a:gd name="T11" fmla="*/ 0 h 565"/>
                  <a:gd name="T12" fmla="*/ 0 w 167"/>
                  <a:gd name="T13" fmla="*/ 0 h 565"/>
                  <a:gd name="T14" fmla="*/ 0 w 167"/>
                  <a:gd name="T15" fmla="*/ 0 h 565"/>
                  <a:gd name="T16" fmla="*/ 0 w 167"/>
                  <a:gd name="T17" fmla="*/ 0 h 565"/>
                  <a:gd name="T18" fmla="*/ 0 w 167"/>
                  <a:gd name="T19" fmla="*/ 0 h 565"/>
                  <a:gd name="T20" fmla="*/ 0 w 167"/>
                  <a:gd name="T21" fmla="*/ 0 h 565"/>
                  <a:gd name="T22" fmla="*/ 0 w 167"/>
                  <a:gd name="T23" fmla="*/ 0 h 565"/>
                  <a:gd name="T24" fmla="*/ 0 w 167"/>
                  <a:gd name="T25" fmla="*/ 0 h 565"/>
                  <a:gd name="T26" fmla="*/ 0 w 167"/>
                  <a:gd name="T27" fmla="*/ 0 h 565"/>
                  <a:gd name="T28" fmla="*/ 0 w 167"/>
                  <a:gd name="T29" fmla="*/ 0 h 565"/>
                  <a:gd name="T30" fmla="*/ 0 w 167"/>
                  <a:gd name="T31" fmla="*/ 0 h 565"/>
                  <a:gd name="T32" fmla="*/ 0 w 167"/>
                  <a:gd name="T33" fmla="*/ 0 h 565"/>
                  <a:gd name="T34" fmla="*/ 0 w 167"/>
                  <a:gd name="T35" fmla="*/ 0 h 565"/>
                  <a:gd name="T36" fmla="*/ 0 w 167"/>
                  <a:gd name="T37" fmla="*/ 0 h 565"/>
                  <a:gd name="T38" fmla="*/ 0 w 167"/>
                  <a:gd name="T39" fmla="*/ 0 h 565"/>
                  <a:gd name="T40" fmla="*/ 0 w 167"/>
                  <a:gd name="T41" fmla="*/ 0 h 565"/>
                  <a:gd name="T42" fmla="*/ 0 w 167"/>
                  <a:gd name="T43" fmla="*/ 0 h 565"/>
                  <a:gd name="T44" fmla="*/ 0 w 167"/>
                  <a:gd name="T45" fmla="*/ 0 h 565"/>
                  <a:gd name="T46" fmla="*/ 0 w 167"/>
                  <a:gd name="T47" fmla="*/ 0 h 565"/>
                  <a:gd name="T48" fmla="*/ 0 w 167"/>
                  <a:gd name="T49" fmla="*/ 0 h 565"/>
                  <a:gd name="T50" fmla="*/ 0 w 167"/>
                  <a:gd name="T51" fmla="*/ 0 h 565"/>
                  <a:gd name="T52" fmla="*/ 0 w 167"/>
                  <a:gd name="T53" fmla="*/ 0 h 565"/>
                  <a:gd name="T54" fmla="*/ 0 w 167"/>
                  <a:gd name="T55" fmla="*/ 0 h 565"/>
                  <a:gd name="T56" fmla="*/ 0 w 167"/>
                  <a:gd name="T57" fmla="*/ 0 h 565"/>
                  <a:gd name="T58" fmla="*/ 0 w 167"/>
                  <a:gd name="T59" fmla="*/ 0 h 565"/>
                  <a:gd name="T60" fmla="*/ 0 w 167"/>
                  <a:gd name="T61" fmla="*/ 0 h 565"/>
                  <a:gd name="T62" fmla="*/ 0 w 167"/>
                  <a:gd name="T63" fmla="*/ 0 h 565"/>
                  <a:gd name="T64" fmla="*/ 0 w 167"/>
                  <a:gd name="T65" fmla="*/ 0 h 565"/>
                  <a:gd name="T66" fmla="*/ 0 w 167"/>
                  <a:gd name="T67" fmla="*/ 0 h 565"/>
                  <a:gd name="T68" fmla="*/ 0 w 167"/>
                  <a:gd name="T69" fmla="*/ 0 h 565"/>
                  <a:gd name="T70" fmla="*/ 0 w 167"/>
                  <a:gd name="T71" fmla="*/ 0 h 565"/>
                  <a:gd name="T72" fmla="*/ 0 w 167"/>
                  <a:gd name="T73" fmla="*/ 0 h 565"/>
                  <a:gd name="T74" fmla="*/ 0 w 167"/>
                  <a:gd name="T75" fmla="*/ 0 h 565"/>
                  <a:gd name="T76" fmla="*/ 0 w 167"/>
                  <a:gd name="T77" fmla="*/ 0 h 565"/>
                  <a:gd name="T78" fmla="*/ 0 w 167"/>
                  <a:gd name="T79" fmla="*/ 0 h 565"/>
                  <a:gd name="T80" fmla="*/ 0 w 167"/>
                  <a:gd name="T81" fmla="*/ 0 h 565"/>
                  <a:gd name="T82" fmla="*/ 0 w 167"/>
                  <a:gd name="T83" fmla="*/ 0 h 565"/>
                  <a:gd name="T84" fmla="*/ 0 w 167"/>
                  <a:gd name="T85" fmla="*/ 0 h 565"/>
                  <a:gd name="T86" fmla="*/ 0 w 167"/>
                  <a:gd name="T87" fmla="*/ 0 h 565"/>
                  <a:gd name="T88" fmla="*/ 0 w 167"/>
                  <a:gd name="T89" fmla="*/ 0 h 565"/>
                  <a:gd name="T90" fmla="*/ 0 w 167"/>
                  <a:gd name="T91" fmla="*/ 0 h 565"/>
                  <a:gd name="T92" fmla="*/ 0 w 167"/>
                  <a:gd name="T93" fmla="*/ 0 h 565"/>
                  <a:gd name="T94" fmla="*/ 0 w 167"/>
                  <a:gd name="T95" fmla="*/ 0 h 565"/>
                  <a:gd name="T96" fmla="*/ 0 w 167"/>
                  <a:gd name="T97" fmla="*/ 0 h 565"/>
                  <a:gd name="T98" fmla="*/ 0 w 167"/>
                  <a:gd name="T99" fmla="*/ 0 h 565"/>
                  <a:gd name="T100" fmla="*/ 0 w 167"/>
                  <a:gd name="T101" fmla="*/ 0 h 5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7"/>
                  <a:gd name="T154" fmla="*/ 0 h 565"/>
                  <a:gd name="T155" fmla="*/ 167 w 167"/>
                  <a:gd name="T156" fmla="*/ 565 h 5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7" h="565">
                    <a:moveTo>
                      <a:pt x="29" y="31"/>
                    </a:moveTo>
                    <a:lnTo>
                      <a:pt x="32" y="47"/>
                    </a:lnTo>
                    <a:lnTo>
                      <a:pt x="35" y="65"/>
                    </a:lnTo>
                    <a:lnTo>
                      <a:pt x="37" y="86"/>
                    </a:lnTo>
                    <a:lnTo>
                      <a:pt x="39" y="108"/>
                    </a:lnTo>
                    <a:lnTo>
                      <a:pt x="39" y="157"/>
                    </a:lnTo>
                    <a:lnTo>
                      <a:pt x="36" y="209"/>
                    </a:lnTo>
                    <a:lnTo>
                      <a:pt x="32" y="261"/>
                    </a:lnTo>
                    <a:lnTo>
                      <a:pt x="27" y="311"/>
                    </a:lnTo>
                    <a:lnTo>
                      <a:pt x="22" y="354"/>
                    </a:lnTo>
                    <a:lnTo>
                      <a:pt x="19" y="392"/>
                    </a:lnTo>
                    <a:lnTo>
                      <a:pt x="14" y="430"/>
                    </a:lnTo>
                    <a:lnTo>
                      <a:pt x="9" y="478"/>
                    </a:lnTo>
                    <a:lnTo>
                      <a:pt x="4" y="521"/>
                    </a:lnTo>
                    <a:lnTo>
                      <a:pt x="0" y="554"/>
                    </a:lnTo>
                    <a:lnTo>
                      <a:pt x="0" y="563"/>
                    </a:lnTo>
                    <a:lnTo>
                      <a:pt x="1" y="565"/>
                    </a:lnTo>
                    <a:lnTo>
                      <a:pt x="3" y="561"/>
                    </a:lnTo>
                    <a:lnTo>
                      <a:pt x="6" y="548"/>
                    </a:lnTo>
                    <a:lnTo>
                      <a:pt x="19" y="490"/>
                    </a:lnTo>
                    <a:lnTo>
                      <a:pt x="39" y="387"/>
                    </a:lnTo>
                    <a:lnTo>
                      <a:pt x="41" y="373"/>
                    </a:lnTo>
                    <a:lnTo>
                      <a:pt x="49" y="338"/>
                    </a:lnTo>
                    <a:lnTo>
                      <a:pt x="61" y="287"/>
                    </a:lnTo>
                    <a:lnTo>
                      <a:pt x="77" y="226"/>
                    </a:lnTo>
                    <a:lnTo>
                      <a:pt x="86" y="194"/>
                    </a:lnTo>
                    <a:lnTo>
                      <a:pt x="95" y="163"/>
                    </a:lnTo>
                    <a:lnTo>
                      <a:pt x="105" y="133"/>
                    </a:lnTo>
                    <a:lnTo>
                      <a:pt x="115" y="105"/>
                    </a:lnTo>
                    <a:lnTo>
                      <a:pt x="126" y="78"/>
                    </a:lnTo>
                    <a:lnTo>
                      <a:pt x="136" y="57"/>
                    </a:lnTo>
                    <a:lnTo>
                      <a:pt x="141" y="47"/>
                    </a:lnTo>
                    <a:lnTo>
                      <a:pt x="146" y="38"/>
                    </a:lnTo>
                    <a:lnTo>
                      <a:pt x="151" y="31"/>
                    </a:lnTo>
                    <a:lnTo>
                      <a:pt x="157" y="26"/>
                    </a:lnTo>
                    <a:lnTo>
                      <a:pt x="161" y="20"/>
                    </a:lnTo>
                    <a:lnTo>
                      <a:pt x="165" y="16"/>
                    </a:lnTo>
                    <a:lnTo>
                      <a:pt x="166" y="12"/>
                    </a:lnTo>
                    <a:lnTo>
                      <a:pt x="167" y="9"/>
                    </a:lnTo>
                    <a:lnTo>
                      <a:pt x="166" y="6"/>
                    </a:lnTo>
                    <a:lnTo>
                      <a:pt x="165" y="4"/>
                    </a:lnTo>
                    <a:lnTo>
                      <a:pt x="162" y="2"/>
                    </a:lnTo>
                    <a:lnTo>
                      <a:pt x="160" y="1"/>
                    </a:lnTo>
                    <a:lnTo>
                      <a:pt x="151" y="0"/>
                    </a:lnTo>
                    <a:lnTo>
                      <a:pt x="140" y="1"/>
                    </a:lnTo>
                    <a:lnTo>
                      <a:pt x="127" y="4"/>
                    </a:lnTo>
                    <a:lnTo>
                      <a:pt x="112" y="6"/>
                    </a:lnTo>
                    <a:lnTo>
                      <a:pt x="84" y="14"/>
                    </a:lnTo>
                    <a:lnTo>
                      <a:pt x="56" y="21"/>
                    </a:lnTo>
                    <a:lnTo>
                      <a:pt x="36" y="27"/>
                    </a:lnTo>
                    <a:lnTo>
                      <a:pt x="29" y="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7" name="Freeform 480"/>
              <p:cNvSpPr>
                <a:spLocks/>
              </p:cNvSpPr>
              <p:nvPr/>
            </p:nvSpPr>
            <p:spPr bwMode="auto">
              <a:xfrm>
                <a:off x="2650" y="1403"/>
                <a:ext cx="40" cy="101"/>
              </a:xfrm>
              <a:custGeom>
                <a:avLst/>
                <a:gdLst>
                  <a:gd name="T0" fmla="*/ 0 w 202"/>
                  <a:gd name="T1" fmla="*/ 0 h 506"/>
                  <a:gd name="T2" fmla="*/ 0 w 202"/>
                  <a:gd name="T3" fmla="*/ 0 h 506"/>
                  <a:gd name="T4" fmla="*/ 0 w 202"/>
                  <a:gd name="T5" fmla="*/ 0 h 506"/>
                  <a:gd name="T6" fmla="*/ 0 w 202"/>
                  <a:gd name="T7" fmla="*/ 0 h 506"/>
                  <a:gd name="T8" fmla="*/ 0 w 202"/>
                  <a:gd name="T9" fmla="*/ 0 h 506"/>
                  <a:gd name="T10" fmla="*/ 0 w 202"/>
                  <a:gd name="T11" fmla="*/ 0 h 506"/>
                  <a:gd name="T12" fmla="*/ 0 w 202"/>
                  <a:gd name="T13" fmla="*/ 0 h 506"/>
                  <a:gd name="T14" fmla="*/ 0 w 202"/>
                  <a:gd name="T15" fmla="*/ 0 h 506"/>
                  <a:gd name="T16" fmla="*/ 0 w 202"/>
                  <a:gd name="T17" fmla="*/ 0 h 506"/>
                  <a:gd name="T18" fmla="*/ 0 w 202"/>
                  <a:gd name="T19" fmla="*/ 0 h 506"/>
                  <a:gd name="T20" fmla="*/ 0 w 202"/>
                  <a:gd name="T21" fmla="*/ 0 h 506"/>
                  <a:gd name="T22" fmla="*/ 0 w 202"/>
                  <a:gd name="T23" fmla="*/ 0 h 506"/>
                  <a:gd name="T24" fmla="*/ 0 w 202"/>
                  <a:gd name="T25" fmla="*/ 0 h 506"/>
                  <a:gd name="T26" fmla="*/ 0 w 202"/>
                  <a:gd name="T27" fmla="*/ 0 h 506"/>
                  <a:gd name="T28" fmla="*/ 0 w 202"/>
                  <a:gd name="T29" fmla="*/ 0 h 506"/>
                  <a:gd name="T30" fmla="*/ 0 w 202"/>
                  <a:gd name="T31" fmla="*/ 0 h 506"/>
                  <a:gd name="T32" fmla="*/ 0 w 202"/>
                  <a:gd name="T33" fmla="*/ 0 h 506"/>
                  <a:gd name="T34" fmla="*/ 0 w 202"/>
                  <a:gd name="T35" fmla="*/ 0 h 506"/>
                  <a:gd name="T36" fmla="*/ 0 w 202"/>
                  <a:gd name="T37" fmla="*/ 0 h 506"/>
                  <a:gd name="T38" fmla="*/ 0 w 202"/>
                  <a:gd name="T39" fmla="*/ 0 h 506"/>
                  <a:gd name="T40" fmla="*/ 0 w 202"/>
                  <a:gd name="T41" fmla="*/ 0 h 506"/>
                  <a:gd name="T42" fmla="*/ 0 w 202"/>
                  <a:gd name="T43" fmla="*/ 0 h 506"/>
                  <a:gd name="T44" fmla="*/ 0 w 202"/>
                  <a:gd name="T45" fmla="*/ 0 h 506"/>
                  <a:gd name="T46" fmla="*/ 0 w 202"/>
                  <a:gd name="T47" fmla="*/ 0 h 506"/>
                  <a:gd name="T48" fmla="*/ 0 w 202"/>
                  <a:gd name="T49" fmla="*/ 0 h 506"/>
                  <a:gd name="T50" fmla="*/ 0 w 202"/>
                  <a:gd name="T51" fmla="*/ 0 h 506"/>
                  <a:gd name="T52" fmla="*/ 0 w 202"/>
                  <a:gd name="T53" fmla="*/ 0 h 506"/>
                  <a:gd name="T54" fmla="*/ 0 w 202"/>
                  <a:gd name="T55" fmla="*/ 0 h 506"/>
                  <a:gd name="T56" fmla="*/ 0 w 202"/>
                  <a:gd name="T57" fmla="*/ 0 h 506"/>
                  <a:gd name="T58" fmla="*/ 0 w 202"/>
                  <a:gd name="T59" fmla="*/ 0 h 506"/>
                  <a:gd name="T60" fmla="*/ 0 w 202"/>
                  <a:gd name="T61" fmla="*/ 0 h 506"/>
                  <a:gd name="T62" fmla="*/ 0 w 202"/>
                  <a:gd name="T63" fmla="*/ 0 h 506"/>
                  <a:gd name="T64" fmla="*/ 0 w 202"/>
                  <a:gd name="T65" fmla="*/ 0 h 506"/>
                  <a:gd name="T66" fmla="*/ 0 w 202"/>
                  <a:gd name="T67" fmla="*/ 0 h 5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2"/>
                  <a:gd name="T103" fmla="*/ 0 h 506"/>
                  <a:gd name="T104" fmla="*/ 202 w 202"/>
                  <a:gd name="T105" fmla="*/ 506 h 50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2" h="506">
                    <a:moveTo>
                      <a:pt x="0" y="79"/>
                    </a:moveTo>
                    <a:lnTo>
                      <a:pt x="20" y="113"/>
                    </a:lnTo>
                    <a:lnTo>
                      <a:pt x="40" y="155"/>
                    </a:lnTo>
                    <a:lnTo>
                      <a:pt x="62" y="200"/>
                    </a:lnTo>
                    <a:lnTo>
                      <a:pt x="82" y="248"/>
                    </a:lnTo>
                    <a:lnTo>
                      <a:pt x="102" y="294"/>
                    </a:lnTo>
                    <a:lnTo>
                      <a:pt x="120" y="334"/>
                    </a:lnTo>
                    <a:lnTo>
                      <a:pt x="133" y="367"/>
                    </a:lnTo>
                    <a:lnTo>
                      <a:pt x="143" y="390"/>
                    </a:lnTo>
                    <a:lnTo>
                      <a:pt x="148" y="401"/>
                    </a:lnTo>
                    <a:lnTo>
                      <a:pt x="160" y="426"/>
                    </a:lnTo>
                    <a:lnTo>
                      <a:pt x="175" y="457"/>
                    </a:lnTo>
                    <a:lnTo>
                      <a:pt x="188" y="486"/>
                    </a:lnTo>
                    <a:lnTo>
                      <a:pt x="195" y="497"/>
                    </a:lnTo>
                    <a:lnTo>
                      <a:pt x="200" y="503"/>
                    </a:lnTo>
                    <a:lnTo>
                      <a:pt x="201" y="505"/>
                    </a:lnTo>
                    <a:lnTo>
                      <a:pt x="202" y="506"/>
                    </a:lnTo>
                    <a:lnTo>
                      <a:pt x="202" y="503"/>
                    </a:lnTo>
                    <a:lnTo>
                      <a:pt x="202" y="501"/>
                    </a:lnTo>
                    <a:lnTo>
                      <a:pt x="198" y="490"/>
                    </a:lnTo>
                    <a:lnTo>
                      <a:pt x="192" y="470"/>
                    </a:lnTo>
                    <a:lnTo>
                      <a:pt x="182" y="440"/>
                    </a:lnTo>
                    <a:lnTo>
                      <a:pt x="168" y="400"/>
                    </a:lnTo>
                    <a:lnTo>
                      <a:pt x="153" y="361"/>
                    </a:lnTo>
                    <a:lnTo>
                      <a:pt x="132" y="311"/>
                    </a:lnTo>
                    <a:lnTo>
                      <a:pt x="108" y="254"/>
                    </a:lnTo>
                    <a:lnTo>
                      <a:pt x="83" y="193"/>
                    </a:lnTo>
                    <a:lnTo>
                      <a:pt x="61" y="133"/>
                    </a:lnTo>
                    <a:lnTo>
                      <a:pt x="42" y="78"/>
                    </a:lnTo>
                    <a:lnTo>
                      <a:pt x="36" y="54"/>
                    </a:lnTo>
                    <a:lnTo>
                      <a:pt x="31" y="32"/>
                    </a:lnTo>
                    <a:lnTo>
                      <a:pt x="29" y="14"/>
                    </a:lnTo>
                    <a:lnTo>
                      <a:pt x="3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8" name="Freeform 481"/>
              <p:cNvSpPr>
                <a:spLocks/>
              </p:cNvSpPr>
              <p:nvPr/>
            </p:nvSpPr>
            <p:spPr bwMode="auto">
              <a:xfrm>
                <a:off x="2693" y="1389"/>
                <a:ext cx="79" cy="76"/>
              </a:xfrm>
              <a:custGeom>
                <a:avLst/>
                <a:gdLst>
                  <a:gd name="T0" fmla="*/ 0 w 392"/>
                  <a:gd name="T1" fmla="*/ 0 h 379"/>
                  <a:gd name="T2" fmla="*/ 0 w 392"/>
                  <a:gd name="T3" fmla="*/ 0 h 379"/>
                  <a:gd name="T4" fmla="*/ 0 w 392"/>
                  <a:gd name="T5" fmla="*/ 0 h 379"/>
                  <a:gd name="T6" fmla="*/ 0 w 392"/>
                  <a:gd name="T7" fmla="*/ 0 h 379"/>
                  <a:gd name="T8" fmla="*/ 0 w 392"/>
                  <a:gd name="T9" fmla="*/ 0 h 379"/>
                  <a:gd name="T10" fmla="*/ 0 w 392"/>
                  <a:gd name="T11" fmla="*/ 0 h 379"/>
                  <a:gd name="T12" fmla="*/ 0 w 392"/>
                  <a:gd name="T13" fmla="*/ 0 h 379"/>
                  <a:gd name="T14" fmla="*/ 0 w 392"/>
                  <a:gd name="T15" fmla="*/ 0 h 379"/>
                  <a:gd name="T16" fmla="*/ 0 w 392"/>
                  <a:gd name="T17" fmla="*/ 0 h 379"/>
                  <a:gd name="T18" fmla="*/ 0 w 392"/>
                  <a:gd name="T19" fmla="*/ 0 h 379"/>
                  <a:gd name="T20" fmla="*/ 0 w 392"/>
                  <a:gd name="T21" fmla="*/ 0 h 379"/>
                  <a:gd name="T22" fmla="*/ 0 w 392"/>
                  <a:gd name="T23" fmla="*/ 0 h 379"/>
                  <a:gd name="T24" fmla="*/ 0 w 392"/>
                  <a:gd name="T25" fmla="*/ 0 h 379"/>
                  <a:gd name="T26" fmla="*/ 0 w 392"/>
                  <a:gd name="T27" fmla="*/ 0 h 379"/>
                  <a:gd name="T28" fmla="*/ 0 w 392"/>
                  <a:gd name="T29" fmla="*/ 0 h 379"/>
                  <a:gd name="T30" fmla="*/ 0 w 392"/>
                  <a:gd name="T31" fmla="*/ 0 h 379"/>
                  <a:gd name="T32" fmla="*/ 0 w 392"/>
                  <a:gd name="T33" fmla="*/ 0 h 379"/>
                  <a:gd name="T34" fmla="*/ 0 w 392"/>
                  <a:gd name="T35" fmla="*/ 0 h 379"/>
                  <a:gd name="T36" fmla="*/ 0 w 392"/>
                  <a:gd name="T37" fmla="*/ 0 h 379"/>
                  <a:gd name="T38" fmla="*/ 0 w 392"/>
                  <a:gd name="T39" fmla="*/ 0 h 379"/>
                  <a:gd name="T40" fmla="*/ 0 w 392"/>
                  <a:gd name="T41" fmla="*/ 0 h 379"/>
                  <a:gd name="T42" fmla="*/ 0 w 392"/>
                  <a:gd name="T43" fmla="*/ 0 h 379"/>
                  <a:gd name="T44" fmla="*/ 0 w 392"/>
                  <a:gd name="T45" fmla="*/ 0 h 379"/>
                  <a:gd name="T46" fmla="*/ 0 w 392"/>
                  <a:gd name="T47" fmla="*/ 0 h 379"/>
                  <a:gd name="T48" fmla="*/ 0 w 392"/>
                  <a:gd name="T49" fmla="*/ 0 h 379"/>
                  <a:gd name="T50" fmla="*/ 0 w 392"/>
                  <a:gd name="T51" fmla="*/ 0 h 379"/>
                  <a:gd name="T52" fmla="*/ 0 w 392"/>
                  <a:gd name="T53" fmla="*/ 0 h 379"/>
                  <a:gd name="T54" fmla="*/ 0 w 392"/>
                  <a:gd name="T55" fmla="*/ 0 h 379"/>
                  <a:gd name="T56" fmla="*/ 0 w 392"/>
                  <a:gd name="T57" fmla="*/ 0 h 379"/>
                  <a:gd name="T58" fmla="*/ 0 w 392"/>
                  <a:gd name="T59" fmla="*/ 0 h 379"/>
                  <a:gd name="T60" fmla="*/ 0 w 392"/>
                  <a:gd name="T61" fmla="*/ 0 h 379"/>
                  <a:gd name="T62" fmla="*/ 0 w 392"/>
                  <a:gd name="T63" fmla="*/ 0 h 379"/>
                  <a:gd name="T64" fmla="*/ 0 w 392"/>
                  <a:gd name="T65" fmla="*/ 0 h 379"/>
                  <a:gd name="T66" fmla="*/ 0 w 392"/>
                  <a:gd name="T67" fmla="*/ 0 h 3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92"/>
                  <a:gd name="T103" fmla="*/ 0 h 379"/>
                  <a:gd name="T104" fmla="*/ 392 w 392"/>
                  <a:gd name="T105" fmla="*/ 379 h 3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92" h="379">
                    <a:moveTo>
                      <a:pt x="5" y="74"/>
                    </a:moveTo>
                    <a:lnTo>
                      <a:pt x="40" y="98"/>
                    </a:lnTo>
                    <a:lnTo>
                      <a:pt x="79" y="128"/>
                    </a:lnTo>
                    <a:lnTo>
                      <a:pt x="120" y="161"/>
                    </a:lnTo>
                    <a:lnTo>
                      <a:pt x="160" y="195"/>
                    </a:lnTo>
                    <a:lnTo>
                      <a:pt x="200" y="228"/>
                    </a:lnTo>
                    <a:lnTo>
                      <a:pt x="233" y="259"/>
                    </a:lnTo>
                    <a:lnTo>
                      <a:pt x="262" y="284"/>
                    </a:lnTo>
                    <a:lnTo>
                      <a:pt x="282" y="302"/>
                    </a:lnTo>
                    <a:lnTo>
                      <a:pt x="291" y="309"/>
                    </a:lnTo>
                    <a:lnTo>
                      <a:pt x="314" y="327"/>
                    </a:lnTo>
                    <a:lnTo>
                      <a:pt x="343" y="348"/>
                    </a:lnTo>
                    <a:lnTo>
                      <a:pt x="371" y="368"/>
                    </a:lnTo>
                    <a:lnTo>
                      <a:pt x="382" y="374"/>
                    </a:lnTo>
                    <a:lnTo>
                      <a:pt x="389" y="378"/>
                    </a:lnTo>
                    <a:lnTo>
                      <a:pt x="392" y="379"/>
                    </a:lnTo>
                    <a:lnTo>
                      <a:pt x="392" y="376"/>
                    </a:lnTo>
                    <a:lnTo>
                      <a:pt x="391" y="374"/>
                    </a:lnTo>
                    <a:lnTo>
                      <a:pt x="382" y="365"/>
                    </a:lnTo>
                    <a:lnTo>
                      <a:pt x="367" y="349"/>
                    </a:lnTo>
                    <a:lnTo>
                      <a:pt x="344" y="327"/>
                    </a:lnTo>
                    <a:lnTo>
                      <a:pt x="312" y="297"/>
                    </a:lnTo>
                    <a:lnTo>
                      <a:pt x="280" y="269"/>
                    </a:lnTo>
                    <a:lnTo>
                      <a:pt x="237" y="233"/>
                    </a:lnTo>
                    <a:lnTo>
                      <a:pt x="188" y="192"/>
                    </a:lnTo>
                    <a:lnTo>
                      <a:pt x="137" y="148"/>
                    </a:lnTo>
                    <a:lnTo>
                      <a:pt x="90" y="104"/>
                    </a:lnTo>
                    <a:lnTo>
                      <a:pt x="47" y="63"/>
                    </a:lnTo>
                    <a:lnTo>
                      <a:pt x="30" y="44"/>
                    </a:lnTo>
                    <a:lnTo>
                      <a:pt x="16" y="27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99" name="Freeform 482"/>
              <p:cNvSpPr>
                <a:spLocks/>
              </p:cNvSpPr>
              <p:nvPr/>
            </p:nvSpPr>
            <p:spPr bwMode="auto">
              <a:xfrm>
                <a:off x="2711" y="1321"/>
                <a:ext cx="104" cy="24"/>
              </a:xfrm>
              <a:custGeom>
                <a:avLst/>
                <a:gdLst>
                  <a:gd name="T0" fmla="*/ 0 w 519"/>
                  <a:gd name="T1" fmla="*/ 0 h 121"/>
                  <a:gd name="T2" fmla="*/ 0 w 519"/>
                  <a:gd name="T3" fmla="*/ 0 h 121"/>
                  <a:gd name="T4" fmla="*/ 0 w 519"/>
                  <a:gd name="T5" fmla="*/ 0 h 121"/>
                  <a:gd name="T6" fmla="*/ 0 w 519"/>
                  <a:gd name="T7" fmla="*/ 0 h 121"/>
                  <a:gd name="T8" fmla="*/ 0 w 519"/>
                  <a:gd name="T9" fmla="*/ 0 h 121"/>
                  <a:gd name="T10" fmla="*/ 0 w 519"/>
                  <a:gd name="T11" fmla="*/ 0 h 121"/>
                  <a:gd name="T12" fmla="*/ 0 w 519"/>
                  <a:gd name="T13" fmla="*/ 0 h 121"/>
                  <a:gd name="T14" fmla="*/ 0 w 519"/>
                  <a:gd name="T15" fmla="*/ 0 h 121"/>
                  <a:gd name="T16" fmla="*/ 0 w 519"/>
                  <a:gd name="T17" fmla="*/ 0 h 121"/>
                  <a:gd name="T18" fmla="*/ 0 w 519"/>
                  <a:gd name="T19" fmla="*/ 0 h 121"/>
                  <a:gd name="T20" fmla="*/ 0 w 519"/>
                  <a:gd name="T21" fmla="*/ 0 h 121"/>
                  <a:gd name="T22" fmla="*/ 0 w 519"/>
                  <a:gd name="T23" fmla="*/ 0 h 121"/>
                  <a:gd name="T24" fmla="*/ 0 w 519"/>
                  <a:gd name="T25" fmla="*/ 0 h 121"/>
                  <a:gd name="T26" fmla="*/ 0 w 519"/>
                  <a:gd name="T27" fmla="*/ 0 h 121"/>
                  <a:gd name="T28" fmla="*/ 0 w 519"/>
                  <a:gd name="T29" fmla="*/ 0 h 121"/>
                  <a:gd name="T30" fmla="*/ 0 w 519"/>
                  <a:gd name="T31" fmla="*/ 0 h 121"/>
                  <a:gd name="T32" fmla="*/ 0 w 519"/>
                  <a:gd name="T33" fmla="*/ 0 h 121"/>
                  <a:gd name="T34" fmla="*/ 0 w 519"/>
                  <a:gd name="T35" fmla="*/ 0 h 121"/>
                  <a:gd name="T36" fmla="*/ 0 w 519"/>
                  <a:gd name="T37" fmla="*/ 0 h 121"/>
                  <a:gd name="T38" fmla="*/ 0 w 519"/>
                  <a:gd name="T39" fmla="*/ 0 h 121"/>
                  <a:gd name="T40" fmla="*/ 0 w 519"/>
                  <a:gd name="T41" fmla="*/ 0 h 121"/>
                  <a:gd name="T42" fmla="*/ 0 w 519"/>
                  <a:gd name="T43" fmla="*/ 0 h 121"/>
                  <a:gd name="T44" fmla="*/ 0 w 519"/>
                  <a:gd name="T45" fmla="*/ 0 h 121"/>
                  <a:gd name="T46" fmla="*/ 0 w 519"/>
                  <a:gd name="T47" fmla="*/ 0 h 121"/>
                  <a:gd name="T48" fmla="*/ 0 w 519"/>
                  <a:gd name="T49" fmla="*/ 0 h 121"/>
                  <a:gd name="T50" fmla="*/ 0 w 519"/>
                  <a:gd name="T51" fmla="*/ 0 h 121"/>
                  <a:gd name="T52" fmla="*/ 0 w 519"/>
                  <a:gd name="T53" fmla="*/ 0 h 121"/>
                  <a:gd name="T54" fmla="*/ 0 w 519"/>
                  <a:gd name="T55" fmla="*/ 0 h 121"/>
                  <a:gd name="T56" fmla="*/ 0 w 519"/>
                  <a:gd name="T57" fmla="*/ 0 h 121"/>
                  <a:gd name="T58" fmla="*/ 0 w 519"/>
                  <a:gd name="T59" fmla="*/ 0 h 121"/>
                  <a:gd name="T60" fmla="*/ 0 w 519"/>
                  <a:gd name="T61" fmla="*/ 0 h 121"/>
                  <a:gd name="T62" fmla="*/ 0 w 519"/>
                  <a:gd name="T63" fmla="*/ 0 h 121"/>
                  <a:gd name="T64" fmla="*/ 0 w 519"/>
                  <a:gd name="T65" fmla="*/ 0 h 121"/>
                  <a:gd name="T66" fmla="*/ 0 w 519"/>
                  <a:gd name="T67" fmla="*/ 0 h 121"/>
                  <a:gd name="T68" fmla="*/ 0 w 519"/>
                  <a:gd name="T69" fmla="*/ 0 h 121"/>
                  <a:gd name="T70" fmla="*/ 0 w 519"/>
                  <a:gd name="T71" fmla="*/ 0 h 121"/>
                  <a:gd name="T72" fmla="*/ 0 w 519"/>
                  <a:gd name="T73" fmla="*/ 0 h 121"/>
                  <a:gd name="T74" fmla="*/ 0 w 519"/>
                  <a:gd name="T75" fmla="*/ 0 h 121"/>
                  <a:gd name="T76" fmla="*/ 0 w 519"/>
                  <a:gd name="T77" fmla="*/ 0 h 121"/>
                  <a:gd name="T78" fmla="*/ 0 w 519"/>
                  <a:gd name="T79" fmla="*/ 0 h 121"/>
                  <a:gd name="T80" fmla="*/ 0 w 519"/>
                  <a:gd name="T81" fmla="*/ 0 h 121"/>
                  <a:gd name="T82" fmla="*/ 0 w 519"/>
                  <a:gd name="T83" fmla="*/ 0 h 121"/>
                  <a:gd name="T84" fmla="*/ 0 w 519"/>
                  <a:gd name="T85" fmla="*/ 0 h 121"/>
                  <a:gd name="T86" fmla="*/ 0 w 519"/>
                  <a:gd name="T87" fmla="*/ 0 h 121"/>
                  <a:gd name="T88" fmla="*/ 0 w 519"/>
                  <a:gd name="T89" fmla="*/ 0 h 121"/>
                  <a:gd name="T90" fmla="*/ 0 w 519"/>
                  <a:gd name="T91" fmla="*/ 0 h 121"/>
                  <a:gd name="T92" fmla="*/ 0 w 519"/>
                  <a:gd name="T93" fmla="*/ 0 h 121"/>
                  <a:gd name="T94" fmla="*/ 0 w 519"/>
                  <a:gd name="T95" fmla="*/ 0 h 121"/>
                  <a:gd name="T96" fmla="*/ 0 w 519"/>
                  <a:gd name="T97" fmla="*/ 0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19"/>
                  <a:gd name="T148" fmla="*/ 0 h 121"/>
                  <a:gd name="T149" fmla="*/ 519 w 519"/>
                  <a:gd name="T150" fmla="*/ 121 h 1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19" h="121">
                    <a:moveTo>
                      <a:pt x="38" y="121"/>
                    </a:moveTo>
                    <a:lnTo>
                      <a:pt x="43" y="119"/>
                    </a:lnTo>
                    <a:lnTo>
                      <a:pt x="54" y="114"/>
                    </a:lnTo>
                    <a:lnTo>
                      <a:pt x="74" y="104"/>
                    </a:lnTo>
                    <a:lnTo>
                      <a:pt x="101" y="94"/>
                    </a:lnTo>
                    <a:lnTo>
                      <a:pt x="135" y="81"/>
                    </a:lnTo>
                    <a:lnTo>
                      <a:pt x="175" y="69"/>
                    </a:lnTo>
                    <a:lnTo>
                      <a:pt x="198" y="63"/>
                    </a:lnTo>
                    <a:lnTo>
                      <a:pt x="222" y="58"/>
                    </a:lnTo>
                    <a:lnTo>
                      <a:pt x="248" y="53"/>
                    </a:lnTo>
                    <a:lnTo>
                      <a:pt x="275" y="48"/>
                    </a:lnTo>
                    <a:lnTo>
                      <a:pt x="333" y="38"/>
                    </a:lnTo>
                    <a:lnTo>
                      <a:pt x="394" y="27"/>
                    </a:lnTo>
                    <a:lnTo>
                      <a:pt x="449" y="17"/>
                    </a:lnTo>
                    <a:lnTo>
                      <a:pt x="493" y="8"/>
                    </a:lnTo>
                    <a:lnTo>
                      <a:pt x="508" y="4"/>
                    </a:lnTo>
                    <a:lnTo>
                      <a:pt x="517" y="2"/>
                    </a:lnTo>
                    <a:lnTo>
                      <a:pt x="519" y="2"/>
                    </a:lnTo>
                    <a:lnTo>
                      <a:pt x="519" y="0"/>
                    </a:lnTo>
                    <a:lnTo>
                      <a:pt x="518" y="0"/>
                    </a:lnTo>
                    <a:lnTo>
                      <a:pt x="514" y="0"/>
                    </a:lnTo>
                    <a:lnTo>
                      <a:pt x="479" y="3"/>
                    </a:lnTo>
                    <a:lnTo>
                      <a:pt x="403" y="13"/>
                    </a:lnTo>
                    <a:lnTo>
                      <a:pt x="321" y="24"/>
                    </a:lnTo>
                    <a:lnTo>
                      <a:pt x="252" y="30"/>
                    </a:lnTo>
                    <a:lnTo>
                      <a:pt x="222" y="33"/>
                    </a:lnTo>
                    <a:lnTo>
                      <a:pt x="195" y="35"/>
                    </a:lnTo>
                    <a:lnTo>
                      <a:pt x="170" y="35"/>
                    </a:lnTo>
                    <a:lnTo>
                      <a:pt x="146" y="35"/>
                    </a:lnTo>
                    <a:lnTo>
                      <a:pt x="126" y="35"/>
                    </a:lnTo>
                    <a:lnTo>
                      <a:pt x="107" y="34"/>
                    </a:lnTo>
                    <a:lnTo>
                      <a:pt x="90" y="33"/>
                    </a:lnTo>
                    <a:lnTo>
                      <a:pt x="74" y="30"/>
                    </a:lnTo>
                    <a:lnTo>
                      <a:pt x="46" y="24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4" y="15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28" y="101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0" name="Freeform 483"/>
              <p:cNvSpPr>
                <a:spLocks/>
              </p:cNvSpPr>
              <p:nvPr/>
            </p:nvSpPr>
            <p:spPr bwMode="auto">
              <a:xfrm>
                <a:off x="2712" y="1351"/>
                <a:ext cx="111" cy="45"/>
              </a:xfrm>
              <a:custGeom>
                <a:avLst/>
                <a:gdLst>
                  <a:gd name="T0" fmla="*/ 0 w 554"/>
                  <a:gd name="T1" fmla="*/ 0 h 222"/>
                  <a:gd name="T2" fmla="*/ 0 w 554"/>
                  <a:gd name="T3" fmla="*/ 0 h 222"/>
                  <a:gd name="T4" fmla="*/ 0 w 554"/>
                  <a:gd name="T5" fmla="*/ 0 h 222"/>
                  <a:gd name="T6" fmla="*/ 0 w 554"/>
                  <a:gd name="T7" fmla="*/ 0 h 222"/>
                  <a:gd name="T8" fmla="*/ 0 w 554"/>
                  <a:gd name="T9" fmla="*/ 0 h 222"/>
                  <a:gd name="T10" fmla="*/ 0 w 554"/>
                  <a:gd name="T11" fmla="*/ 0 h 222"/>
                  <a:gd name="T12" fmla="*/ 0 w 554"/>
                  <a:gd name="T13" fmla="*/ 0 h 222"/>
                  <a:gd name="T14" fmla="*/ 0 w 554"/>
                  <a:gd name="T15" fmla="*/ 0 h 222"/>
                  <a:gd name="T16" fmla="*/ 0 w 554"/>
                  <a:gd name="T17" fmla="*/ 0 h 222"/>
                  <a:gd name="T18" fmla="*/ 0 w 554"/>
                  <a:gd name="T19" fmla="*/ 0 h 222"/>
                  <a:gd name="T20" fmla="*/ 0 w 554"/>
                  <a:gd name="T21" fmla="*/ 0 h 222"/>
                  <a:gd name="T22" fmla="*/ 0 w 554"/>
                  <a:gd name="T23" fmla="*/ 0 h 222"/>
                  <a:gd name="T24" fmla="*/ 0 w 554"/>
                  <a:gd name="T25" fmla="*/ 0 h 222"/>
                  <a:gd name="T26" fmla="*/ 0 w 554"/>
                  <a:gd name="T27" fmla="*/ 0 h 222"/>
                  <a:gd name="T28" fmla="*/ 0 w 554"/>
                  <a:gd name="T29" fmla="*/ 0 h 222"/>
                  <a:gd name="T30" fmla="*/ 0 w 554"/>
                  <a:gd name="T31" fmla="*/ 0 h 222"/>
                  <a:gd name="T32" fmla="*/ 0 w 554"/>
                  <a:gd name="T33" fmla="*/ 0 h 222"/>
                  <a:gd name="T34" fmla="*/ 0 w 554"/>
                  <a:gd name="T35" fmla="*/ 0 h 222"/>
                  <a:gd name="T36" fmla="*/ 0 w 554"/>
                  <a:gd name="T37" fmla="*/ 0 h 222"/>
                  <a:gd name="T38" fmla="*/ 0 w 554"/>
                  <a:gd name="T39" fmla="*/ 0 h 222"/>
                  <a:gd name="T40" fmla="*/ 0 w 554"/>
                  <a:gd name="T41" fmla="*/ 0 h 222"/>
                  <a:gd name="T42" fmla="*/ 0 w 554"/>
                  <a:gd name="T43" fmla="*/ 0 h 222"/>
                  <a:gd name="T44" fmla="*/ 0 w 554"/>
                  <a:gd name="T45" fmla="*/ 0 h 222"/>
                  <a:gd name="T46" fmla="*/ 0 w 554"/>
                  <a:gd name="T47" fmla="*/ 0 h 222"/>
                  <a:gd name="T48" fmla="*/ 0 w 554"/>
                  <a:gd name="T49" fmla="*/ 0 h 222"/>
                  <a:gd name="T50" fmla="*/ 0 w 554"/>
                  <a:gd name="T51" fmla="*/ 0 h 222"/>
                  <a:gd name="T52" fmla="*/ 0 w 554"/>
                  <a:gd name="T53" fmla="*/ 0 h 222"/>
                  <a:gd name="T54" fmla="*/ 0 w 554"/>
                  <a:gd name="T55" fmla="*/ 0 h 222"/>
                  <a:gd name="T56" fmla="*/ 0 w 554"/>
                  <a:gd name="T57" fmla="*/ 0 h 222"/>
                  <a:gd name="T58" fmla="*/ 0 w 554"/>
                  <a:gd name="T59" fmla="*/ 0 h 222"/>
                  <a:gd name="T60" fmla="*/ 0 w 554"/>
                  <a:gd name="T61" fmla="*/ 0 h 222"/>
                  <a:gd name="T62" fmla="*/ 0 w 554"/>
                  <a:gd name="T63" fmla="*/ 0 h 222"/>
                  <a:gd name="T64" fmla="*/ 0 w 554"/>
                  <a:gd name="T65" fmla="*/ 0 h 222"/>
                  <a:gd name="T66" fmla="*/ 0 w 554"/>
                  <a:gd name="T67" fmla="*/ 0 h 222"/>
                  <a:gd name="T68" fmla="*/ 0 w 554"/>
                  <a:gd name="T69" fmla="*/ 0 h 222"/>
                  <a:gd name="T70" fmla="*/ 0 w 554"/>
                  <a:gd name="T71" fmla="*/ 0 h 222"/>
                  <a:gd name="T72" fmla="*/ 0 w 554"/>
                  <a:gd name="T73" fmla="*/ 0 h 222"/>
                  <a:gd name="T74" fmla="*/ 0 w 554"/>
                  <a:gd name="T75" fmla="*/ 0 h 222"/>
                  <a:gd name="T76" fmla="*/ 0 w 554"/>
                  <a:gd name="T77" fmla="*/ 0 h 222"/>
                  <a:gd name="T78" fmla="*/ 0 w 554"/>
                  <a:gd name="T79" fmla="*/ 0 h 222"/>
                  <a:gd name="T80" fmla="*/ 0 w 554"/>
                  <a:gd name="T81" fmla="*/ 0 h 222"/>
                  <a:gd name="T82" fmla="*/ 0 w 554"/>
                  <a:gd name="T83" fmla="*/ 0 h 222"/>
                  <a:gd name="T84" fmla="*/ 0 w 554"/>
                  <a:gd name="T85" fmla="*/ 0 h 222"/>
                  <a:gd name="T86" fmla="*/ 0 w 554"/>
                  <a:gd name="T87" fmla="*/ 0 h 222"/>
                  <a:gd name="T88" fmla="*/ 0 w 554"/>
                  <a:gd name="T89" fmla="*/ 0 h 222"/>
                  <a:gd name="T90" fmla="*/ 0 w 554"/>
                  <a:gd name="T91" fmla="*/ 0 h 222"/>
                  <a:gd name="T92" fmla="*/ 0 w 554"/>
                  <a:gd name="T93" fmla="*/ 0 h 222"/>
                  <a:gd name="T94" fmla="*/ 0 w 554"/>
                  <a:gd name="T95" fmla="*/ 0 h 222"/>
                  <a:gd name="T96" fmla="*/ 0 w 554"/>
                  <a:gd name="T97" fmla="*/ 0 h 222"/>
                  <a:gd name="T98" fmla="*/ 0 w 554"/>
                  <a:gd name="T99" fmla="*/ 0 h 222"/>
                  <a:gd name="T100" fmla="*/ 0 w 554"/>
                  <a:gd name="T101" fmla="*/ 0 h 222"/>
                  <a:gd name="T102" fmla="*/ 0 w 554"/>
                  <a:gd name="T103" fmla="*/ 0 h 222"/>
                  <a:gd name="T104" fmla="*/ 0 w 554"/>
                  <a:gd name="T105" fmla="*/ 0 h 222"/>
                  <a:gd name="T106" fmla="*/ 0 w 554"/>
                  <a:gd name="T107" fmla="*/ 0 h 222"/>
                  <a:gd name="T108" fmla="*/ 0 w 554"/>
                  <a:gd name="T109" fmla="*/ 0 h 2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54"/>
                  <a:gd name="T166" fmla="*/ 0 h 222"/>
                  <a:gd name="T167" fmla="*/ 554 w 554"/>
                  <a:gd name="T168" fmla="*/ 222 h 2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54" h="222">
                    <a:moveTo>
                      <a:pt x="0" y="119"/>
                    </a:moveTo>
                    <a:lnTo>
                      <a:pt x="5" y="119"/>
                    </a:lnTo>
                    <a:lnTo>
                      <a:pt x="20" y="118"/>
                    </a:lnTo>
                    <a:lnTo>
                      <a:pt x="44" y="118"/>
                    </a:lnTo>
                    <a:lnTo>
                      <a:pt x="76" y="119"/>
                    </a:lnTo>
                    <a:lnTo>
                      <a:pt x="117" y="123"/>
                    </a:lnTo>
                    <a:lnTo>
                      <a:pt x="163" y="129"/>
                    </a:lnTo>
                    <a:lnTo>
                      <a:pt x="190" y="134"/>
                    </a:lnTo>
                    <a:lnTo>
                      <a:pt x="217" y="139"/>
                    </a:lnTo>
                    <a:lnTo>
                      <a:pt x="246" y="145"/>
                    </a:lnTo>
                    <a:lnTo>
                      <a:pt x="276" y="154"/>
                    </a:lnTo>
                    <a:lnTo>
                      <a:pt x="340" y="171"/>
                    </a:lnTo>
                    <a:lnTo>
                      <a:pt x="409" y="189"/>
                    </a:lnTo>
                    <a:lnTo>
                      <a:pt x="472" y="204"/>
                    </a:lnTo>
                    <a:lnTo>
                      <a:pt x="521" y="216"/>
                    </a:lnTo>
                    <a:lnTo>
                      <a:pt x="539" y="220"/>
                    </a:lnTo>
                    <a:lnTo>
                      <a:pt x="550" y="222"/>
                    </a:lnTo>
                    <a:lnTo>
                      <a:pt x="553" y="222"/>
                    </a:lnTo>
                    <a:lnTo>
                      <a:pt x="554" y="222"/>
                    </a:lnTo>
                    <a:lnTo>
                      <a:pt x="553" y="221"/>
                    </a:lnTo>
                    <a:lnTo>
                      <a:pt x="549" y="220"/>
                    </a:lnTo>
                    <a:lnTo>
                      <a:pt x="511" y="208"/>
                    </a:lnTo>
                    <a:lnTo>
                      <a:pt x="429" y="183"/>
                    </a:lnTo>
                    <a:lnTo>
                      <a:pt x="383" y="169"/>
                    </a:lnTo>
                    <a:lnTo>
                      <a:pt x="340" y="156"/>
                    </a:lnTo>
                    <a:lnTo>
                      <a:pt x="302" y="144"/>
                    </a:lnTo>
                    <a:lnTo>
                      <a:pt x="267" y="131"/>
                    </a:lnTo>
                    <a:lnTo>
                      <a:pt x="234" y="120"/>
                    </a:lnTo>
                    <a:lnTo>
                      <a:pt x="206" y="109"/>
                    </a:lnTo>
                    <a:lnTo>
                      <a:pt x="180" y="98"/>
                    </a:lnTo>
                    <a:lnTo>
                      <a:pt x="157" y="88"/>
                    </a:lnTo>
                    <a:lnTo>
                      <a:pt x="136" y="76"/>
                    </a:lnTo>
                    <a:lnTo>
                      <a:pt x="117" y="66"/>
                    </a:lnTo>
                    <a:lnTo>
                      <a:pt x="101" y="56"/>
                    </a:lnTo>
                    <a:lnTo>
                      <a:pt x="86" y="48"/>
                    </a:lnTo>
                    <a:lnTo>
                      <a:pt x="73" y="38"/>
                    </a:lnTo>
                    <a:lnTo>
                      <a:pt x="62" y="29"/>
                    </a:lnTo>
                    <a:lnTo>
                      <a:pt x="52" y="19"/>
                    </a:lnTo>
                    <a:lnTo>
                      <a:pt x="44" y="10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1" y="7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1" name="Freeform 484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2" name="Freeform 485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3" name="Freeform 486"/>
              <p:cNvSpPr>
                <a:spLocks/>
              </p:cNvSpPr>
              <p:nvPr/>
            </p:nvSpPr>
            <p:spPr bwMode="auto">
              <a:xfrm>
                <a:off x="2547" y="1278"/>
                <a:ext cx="168" cy="147"/>
              </a:xfrm>
              <a:custGeom>
                <a:avLst/>
                <a:gdLst>
                  <a:gd name="T0" fmla="*/ 0 w 840"/>
                  <a:gd name="T1" fmla="*/ 0 h 731"/>
                  <a:gd name="T2" fmla="*/ 0 w 840"/>
                  <a:gd name="T3" fmla="*/ 0 h 731"/>
                  <a:gd name="T4" fmla="*/ 0 w 840"/>
                  <a:gd name="T5" fmla="*/ 0 h 731"/>
                  <a:gd name="T6" fmla="*/ 0 w 840"/>
                  <a:gd name="T7" fmla="*/ 0 h 731"/>
                  <a:gd name="T8" fmla="*/ 0 w 840"/>
                  <a:gd name="T9" fmla="*/ 0 h 731"/>
                  <a:gd name="T10" fmla="*/ 0 w 840"/>
                  <a:gd name="T11" fmla="*/ 0 h 731"/>
                  <a:gd name="T12" fmla="*/ 0 w 840"/>
                  <a:gd name="T13" fmla="*/ 0 h 731"/>
                  <a:gd name="T14" fmla="*/ 0 w 840"/>
                  <a:gd name="T15" fmla="*/ 0 h 731"/>
                  <a:gd name="T16" fmla="*/ 0 w 840"/>
                  <a:gd name="T17" fmla="*/ 0 h 731"/>
                  <a:gd name="T18" fmla="*/ 0 w 840"/>
                  <a:gd name="T19" fmla="*/ 0 h 731"/>
                  <a:gd name="T20" fmla="*/ 0 w 840"/>
                  <a:gd name="T21" fmla="*/ 0 h 731"/>
                  <a:gd name="T22" fmla="*/ 0 w 840"/>
                  <a:gd name="T23" fmla="*/ 0 h 731"/>
                  <a:gd name="T24" fmla="*/ 0 w 840"/>
                  <a:gd name="T25" fmla="*/ 0 h 731"/>
                  <a:gd name="T26" fmla="*/ 0 w 840"/>
                  <a:gd name="T27" fmla="*/ 0 h 731"/>
                  <a:gd name="T28" fmla="*/ 0 w 840"/>
                  <a:gd name="T29" fmla="*/ 0 h 731"/>
                  <a:gd name="T30" fmla="*/ 0 w 840"/>
                  <a:gd name="T31" fmla="*/ 0 h 731"/>
                  <a:gd name="T32" fmla="*/ 0 w 840"/>
                  <a:gd name="T33" fmla="*/ 0 h 731"/>
                  <a:gd name="T34" fmla="*/ 0 w 840"/>
                  <a:gd name="T35" fmla="*/ 0 h 731"/>
                  <a:gd name="T36" fmla="*/ 0 w 840"/>
                  <a:gd name="T37" fmla="*/ 0 h 731"/>
                  <a:gd name="T38" fmla="*/ 0 w 840"/>
                  <a:gd name="T39" fmla="*/ 0 h 731"/>
                  <a:gd name="T40" fmla="*/ 0 w 840"/>
                  <a:gd name="T41" fmla="*/ 0 h 731"/>
                  <a:gd name="T42" fmla="*/ 0 w 840"/>
                  <a:gd name="T43" fmla="*/ 0 h 731"/>
                  <a:gd name="T44" fmla="*/ 0 w 840"/>
                  <a:gd name="T45" fmla="*/ 0 h 731"/>
                  <a:gd name="T46" fmla="*/ 0 w 840"/>
                  <a:gd name="T47" fmla="*/ 0 h 731"/>
                  <a:gd name="T48" fmla="*/ 0 w 840"/>
                  <a:gd name="T49" fmla="*/ 0 h 731"/>
                  <a:gd name="T50" fmla="*/ 0 w 840"/>
                  <a:gd name="T51" fmla="*/ 0 h 731"/>
                  <a:gd name="T52" fmla="*/ 0 w 840"/>
                  <a:gd name="T53" fmla="*/ 0 h 731"/>
                  <a:gd name="T54" fmla="*/ 0 w 840"/>
                  <a:gd name="T55" fmla="*/ 0 h 731"/>
                  <a:gd name="T56" fmla="*/ 0 w 840"/>
                  <a:gd name="T57" fmla="*/ 0 h 731"/>
                  <a:gd name="T58" fmla="*/ 0 w 840"/>
                  <a:gd name="T59" fmla="*/ 0 h 731"/>
                  <a:gd name="T60" fmla="*/ 0 w 840"/>
                  <a:gd name="T61" fmla="*/ 0 h 731"/>
                  <a:gd name="T62" fmla="*/ 0 w 840"/>
                  <a:gd name="T63" fmla="*/ 0 h 731"/>
                  <a:gd name="T64" fmla="*/ 0 w 840"/>
                  <a:gd name="T65" fmla="*/ 0 h 731"/>
                  <a:gd name="T66" fmla="*/ 0 w 840"/>
                  <a:gd name="T67" fmla="*/ 0 h 731"/>
                  <a:gd name="T68" fmla="*/ 0 w 840"/>
                  <a:gd name="T69" fmla="*/ 0 h 731"/>
                  <a:gd name="T70" fmla="*/ 0 w 840"/>
                  <a:gd name="T71" fmla="*/ 0 h 731"/>
                  <a:gd name="T72" fmla="*/ 0 w 840"/>
                  <a:gd name="T73" fmla="*/ 0 h 731"/>
                  <a:gd name="T74" fmla="*/ 0 w 840"/>
                  <a:gd name="T75" fmla="*/ 0 h 731"/>
                  <a:gd name="T76" fmla="*/ 0 w 840"/>
                  <a:gd name="T77" fmla="*/ 0 h 731"/>
                  <a:gd name="T78" fmla="*/ 0 w 840"/>
                  <a:gd name="T79" fmla="*/ 0 h 731"/>
                  <a:gd name="T80" fmla="*/ 0 w 840"/>
                  <a:gd name="T81" fmla="*/ 0 h 731"/>
                  <a:gd name="T82" fmla="*/ 0 w 840"/>
                  <a:gd name="T83" fmla="*/ 0 h 731"/>
                  <a:gd name="T84" fmla="*/ 0 w 840"/>
                  <a:gd name="T85" fmla="*/ 0 h 731"/>
                  <a:gd name="T86" fmla="*/ 0 w 840"/>
                  <a:gd name="T87" fmla="*/ 0 h 731"/>
                  <a:gd name="T88" fmla="*/ 0 w 840"/>
                  <a:gd name="T89" fmla="*/ 0 h 731"/>
                  <a:gd name="T90" fmla="*/ 0 w 840"/>
                  <a:gd name="T91" fmla="*/ 0 h 731"/>
                  <a:gd name="T92" fmla="*/ 0 w 840"/>
                  <a:gd name="T93" fmla="*/ 0 h 731"/>
                  <a:gd name="T94" fmla="*/ 0 w 840"/>
                  <a:gd name="T95" fmla="*/ 0 h 731"/>
                  <a:gd name="T96" fmla="*/ 0 w 840"/>
                  <a:gd name="T97" fmla="*/ 0 h 731"/>
                  <a:gd name="T98" fmla="*/ 0 w 840"/>
                  <a:gd name="T99" fmla="*/ 0 h 731"/>
                  <a:gd name="T100" fmla="*/ 0 w 840"/>
                  <a:gd name="T101" fmla="*/ 0 h 731"/>
                  <a:gd name="T102" fmla="*/ 0 w 840"/>
                  <a:gd name="T103" fmla="*/ 0 h 731"/>
                  <a:gd name="T104" fmla="*/ 0 w 840"/>
                  <a:gd name="T105" fmla="*/ 0 h 731"/>
                  <a:gd name="T106" fmla="*/ 0 w 840"/>
                  <a:gd name="T107" fmla="*/ 0 h 731"/>
                  <a:gd name="T108" fmla="*/ 0 w 840"/>
                  <a:gd name="T109" fmla="*/ 0 h 731"/>
                  <a:gd name="T110" fmla="*/ 0 w 840"/>
                  <a:gd name="T111" fmla="*/ 0 h 731"/>
                  <a:gd name="T112" fmla="*/ 0 w 840"/>
                  <a:gd name="T113" fmla="*/ 0 h 731"/>
                  <a:gd name="T114" fmla="*/ 0 w 840"/>
                  <a:gd name="T115" fmla="*/ 0 h 731"/>
                  <a:gd name="T116" fmla="*/ 0 w 840"/>
                  <a:gd name="T117" fmla="*/ 0 h 731"/>
                  <a:gd name="T118" fmla="*/ 0 w 840"/>
                  <a:gd name="T119" fmla="*/ 0 h 731"/>
                  <a:gd name="T120" fmla="*/ 0 w 840"/>
                  <a:gd name="T121" fmla="*/ 0 h 731"/>
                  <a:gd name="T122" fmla="*/ 0 w 840"/>
                  <a:gd name="T123" fmla="*/ 0 h 7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0"/>
                  <a:gd name="T187" fmla="*/ 0 h 731"/>
                  <a:gd name="T188" fmla="*/ 840 w 840"/>
                  <a:gd name="T189" fmla="*/ 731 h 73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0" h="731">
                    <a:moveTo>
                      <a:pt x="450" y="0"/>
                    </a:moveTo>
                    <a:lnTo>
                      <a:pt x="468" y="0"/>
                    </a:lnTo>
                    <a:lnTo>
                      <a:pt x="485" y="0"/>
                    </a:lnTo>
                    <a:lnTo>
                      <a:pt x="503" y="2"/>
                    </a:lnTo>
                    <a:lnTo>
                      <a:pt x="520" y="5"/>
                    </a:lnTo>
                    <a:lnTo>
                      <a:pt x="539" y="7"/>
                    </a:lnTo>
                    <a:lnTo>
                      <a:pt x="556" y="11"/>
                    </a:lnTo>
                    <a:lnTo>
                      <a:pt x="574" y="16"/>
                    </a:lnTo>
                    <a:lnTo>
                      <a:pt x="590" y="22"/>
                    </a:lnTo>
                    <a:lnTo>
                      <a:pt x="607" y="28"/>
                    </a:lnTo>
                    <a:lnTo>
                      <a:pt x="625" y="35"/>
                    </a:lnTo>
                    <a:lnTo>
                      <a:pt x="641" y="42"/>
                    </a:lnTo>
                    <a:lnTo>
                      <a:pt x="657" y="51"/>
                    </a:lnTo>
                    <a:lnTo>
                      <a:pt x="672" y="60"/>
                    </a:lnTo>
                    <a:lnTo>
                      <a:pt x="689" y="68"/>
                    </a:lnTo>
                    <a:lnTo>
                      <a:pt x="702" y="80"/>
                    </a:lnTo>
                    <a:lnTo>
                      <a:pt x="717" y="89"/>
                    </a:lnTo>
                    <a:lnTo>
                      <a:pt x="731" y="101"/>
                    </a:lnTo>
                    <a:lnTo>
                      <a:pt x="743" y="112"/>
                    </a:lnTo>
                    <a:lnTo>
                      <a:pt x="756" y="124"/>
                    </a:lnTo>
                    <a:lnTo>
                      <a:pt x="768" y="137"/>
                    </a:lnTo>
                    <a:lnTo>
                      <a:pt x="780" y="151"/>
                    </a:lnTo>
                    <a:lnTo>
                      <a:pt x="790" y="164"/>
                    </a:lnTo>
                    <a:lnTo>
                      <a:pt x="798" y="178"/>
                    </a:lnTo>
                    <a:lnTo>
                      <a:pt x="807" y="193"/>
                    </a:lnTo>
                    <a:lnTo>
                      <a:pt x="815" y="207"/>
                    </a:lnTo>
                    <a:lnTo>
                      <a:pt x="822" y="223"/>
                    </a:lnTo>
                    <a:lnTo>
                      <a:pt x="827" y="238"/>
                    </a:lnTo>
                    <a:lnTo>
                      <a:pt x="832" y="254"/>
                    </a:lnTo>
                    <a:lnTo>
                      <a:pt x="836" y="270"/>
                    </a:lnTo>
                    <a:lnTo>
                      <a:pt x="838" y="287"/>
                    </a:lnTo>
                    <a:lnTo>
                      <a:pt x="840" y="303"/>
                    </a:lnTo>
                    <a:lnTo>
                      <a:pt x="840" y="320"/>
                    </a:lnTo>
                    <a:lnTo>
                      <a:pt x="840" y="338"/>
                    </a:lnTo>
                    <a:lnTo>
                      <a:pt x="837" y="354"/>
                    </a:lnTo>
                    <a:lnTo>
                      <a:pt x="836" y="372"/>
                    </a:lnTo>
                    <a:lnTo>
                      <a:pt x="832" y="390"/>
                    </a:lnTo>
                    <a:lnTo>
                      <a:pt x="828" y="408"/>
                    </a:lnTo>
                    <a:lnTo>
                      <a:pt x="823" y="425"/>
                    </a:lnTo>
                    <a:lnTo>
                      <a:pt x="818" y="444"/>
                    </a:lnTo>
                    <a:lnTo>
                      <a:pt x="812" y="461"/>
                    </a:lnTo>
                    <a:lnTo>
                      <a:pt x="805" y="480"/>
                    </a:lnTo>
                    <a:lnTo>
                      <a:pt x="797" y="498"/>
                    </a:lnTo>
                    <a:lnTo>
                      <a:pt x="788" y="515"/>
                    </a:lnTo>
                    <a:lnTo>
                      <a:pt x="778" y="533"/>
                    </a:lnTo>
                    <a:lnTo>
                      <a:pt x="768" y="550"/>
                    </a:lnTo>
                    <a:lnTo>
                      <a:pt x="757" y="566"/>
                    </a:lnTo>
                    <a:lnTo>
                      <a:pt x="745" y="582"/>
                    </a:lnTo>
                    <a:lnTo>
                      <a:pt x="731" y="597"/>
                    </a:lnTo>
                    <a:lnTo>
                      <a:pt x="717" y="612"/>
                    </a:lnTo>
                    <a:lnTo>
                      <a:pt x="702" y="627"/>
                    </a:lnTo>
                    <a:lnTo>
                      <a:pt x="686" y="641"/>
                    </a:lnTo>
                    <a:lnTo>
                      <a:pt x="669" y="655"/>
                    </a:lnTo>
                    <a:lnTo>
                      <a:pt x="651" y="666"/>
                    </a:lnTo>
                    <a:lnTo>
                      <a:pt x="632" y="679"/>
                    </a:lnTo>
                    <a:lnTo>
                      <a:pt x="612" y="689"/>
                    </a:lnTo>
                    <a:lnTo>
                      <a:pt x="591" y="697"/>
                    </a:lnTo>
                    <a:lnTo>
                      <a:pt x="569" y="706"/>
                    </a:lnTo>
                    <a:lnTo>
                      <a:pt x="546" y="714"/>
                    </a:lnTo>
                    <a:lnTo>
                      <a:pt x="523" y="720"/>
                    </a:lnTo>
                    <a:lnTo>
                      <a:pt x="496" y="725"/>
                    </a:lnTo>
                    <a:lnTo>
                      <a:pt x="470" y="729"/>
                    </a:lnTo>
                    <a:lnTo>
                      <a:pt x="444" y="731"/>
                    </a:lnTo>
                    <a:lnTo>
                      <a:pt x="415" y="731"/>
                    </a:lnTo>
                    <a:lnTo>
                      <a:pt x="385" y="731"/>
                    </a:lnTo>
                    <a:lnTo>
                      <a:pt x="355" y="729"/>
                    </a:lnTo>
                    <a:lnTo>
                      <a:pt x="328" y="726"/>
                    </a:lnTo>
                    <a:lnTo>
                      <a:pt x="301" y="722"/>
                    </a:lnTo>
                    <a:lnTo>
                      <a:pt x="276" y="716"/>
                    </a:lnTo>
                    <a:lnTo>
                      <a:pt x="251" y="710"/>
                    </a:lnTo>
                    <a:lnTo>
                      <a:pt x="228" y="701"/>
                    </a:lnTo>
                    <a:lnTo>
                      <a:pt x="207" y="692"/>
                    </a:lnTo>
                    <a:lnTo>
                      <a:pt x="187" y="682"/>
                    </a:lnTo>
                    <a:lnTo>
                      <a:pt x="168" y="672"/>
                    </a:lnTo>
                    <a:lnTo>
                      <a:pt x="151" y="661"/>
                    </a:lnTo>
                    <a:lnTo>
                      <a:pt x="135" y="649"/>
                    </a:lnTo>
                    <a:lnTo>
                      <a:pt x="118" y="636"/>
                    </a:lnTo>
                    <a:lnTo>
                      <a:pt x="105" y="622"/>
                    </a:lnTo>
                    <a:lnTo>
                      <a:pt x="92" y="609"/>
                    </a:lnTo>
                    <a:lnTo>
                      <a:pt x="80" y="595"/>
                    </a:lnTo>
                    <a:lnTo>
                      <a:pt x="68" y="580"/>
                    </a:lnTo>
                    <a:lnTo>
                      <a:pt x="58" y="565"/>
                    </a:lnTo>
                    <a:lnTo>
                      <a:pt x="50" y="550"/>
                    </a:lnTo>
                    <a:lnTo>
                      <a:pt x="41" y="535"/>
                    </a:lnTo>
                    <a:lnTo>
                      <a:pt x="33" y="520"/>
                    </a:lnTo>
                    <a:lnTo>
                      <a:pt x="27" y="506"/>
                    </a:lnTo>
                    <a:lnTo>
                      <a:pt x="21" y="491"/>
                    </a:lnTo>
                    <a:lnTo>
                      <a:pt x="16" y="476"/>
                    </a:lnTo>
                    <a:lnTo>
                      <a:pt x="12" y="463"/>
                    </a:lnTo>
                    <a:lnTo>
                      <a:pt x="6" y="435"/>
                    </a:lnTo>
                    <a:lnTo>
                      <a:pt x="2" y="410"/>
                    </a:lnTo>
                    <a:lnTo>
                      <a:pt x="0" y="389"/>
                    </a:lnTo>
                    <a:lnTo>
                      <a:pt x="0" y="370"/>
                    </a:lnTo>
                    <a:lnTo>
                      <a:pt x="1" y="355"/>
                    </a:lnTo>
                    <a:lnTo>
                      <a:pt x="4" y="340"/>
                    </a:lnTo>
                    <a:lnTo>
                      <a:pt x="7" y="324"/>
                    </a:lnTo>
                    <a:lnTo>
                      <a:pt x="11" y="309"/>
                    </a:lnTo>
                    <a:lnTo>
                      <a:pt x="16" y="293"/>
                    </a:lnTo>
                    <a:lnTo>
                      <a:pt x="21" y="278"/>
                    </a:lnTo>
                    <a:lnTo>
                      <a:pt x="28" y="262"/>
                    </a:lnTo>
                    <a:lnTo>
                      <a:pt x="36" y="246"/>
                    </a:lnTo>
                    <a:lnTo>
                      <a:pt x="43" y="231"/>
                    </a:lnTo>
                    <a:lnTo>
                      <a:pt x="53" y="216"/>
                    </a:lnTo>
                    <a:lnTo>
                      <a:pt x="63" y="199"/>
                    </a:lnTo>
                    <a:lnTo>
                      <a:pt x="73" y="184"/>
                    </a:lnTo>
                    <a:lnTo>
                      <a:pt x="86" y="169"/>
                    </a:lnTo>
                    <a:lnTo>
                      <a:pt x="97" y="156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4"/>
                    </a:lnTo>
                    <a:lnTo>
                      <a:pt x="155" y="101"/>
                    </a:lnTo>
                    <a:lnTo>
                      <a:pt x="172" y="88"/>
                    </a:lnTo>
                    <a:lnTo>
                      <a:pt x="188" y="77"/>
                    </a:lnTo>
                    <a:lnTo>
                      <a:pt x="206" y="66"/>
                    </a:lnTo>
                    <a:lnTo>
                      <a:pt x="224" y="56"/>
                    </a:lnTo>
                    <a:lnTo>
                      <a:pt x="244" y="46"/>
                    </a:lnTo>
                    <a:lnTo>
                      <a:pt x="264" y="37"/>
                    </a:lnTo>
                    <a:lnTo>
                      <a:pt x="284" y="30"/>
                    </a:lnTo>
                    <a:lnTo>
                      <a:pt x="307" y="22"/>
                    </a:lnTo>
                    <a:lnTo>
                      <a:pt x="328" y="16"/>
                    </a:lnTo>
                    <a:lnTo>
                      <a:pt x="352" y="10"/>
                    </a:lnTo>
                    <a:lnTo>
                      <a:pt x="375" y="6"/>
                    </a:lnTo>
                    <a:lnTo>
                      <a:pt x="399" y="2"/>
                    </a:lnTo>
                    <a:lnTo>
                      <a:pt x="424" y="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4" name="Freeform 487"/>
              <p:cNvSpPr>
                <a:spLocks/>
              </p:cNvSpPr>
              <p:nvPr/>
            </p:nvSpPr>
            <p:spPr bwMode="auto">
              <a:xfrm>
                <a:off x="2558" y="1282"/>
                <a:ext cx="149" cy="131"/>
              </a:xfrm>
              <a:custGeom>
                <a:avLst/>
                <a:gdLst>
                  <a:gd name="T0" fmla="*/ 0 w 746"/>
                  <a:gd name="T1" fmla="*/ 0 h 651"/>
                  <a:gd name="T2" fmla="*/ 0 w 746"/>
                  <a:gd name="T3" fmla="*/ 0 h 651"/>
                  <a:gd name="T4" fmla="*/ 0 w 746"/>
                  <a:gd name="T5" fmla="*/ 0 h 651"/>
                  <a:gd name="T6" fmla="*/ 0 w 746"/>
                  <a:gd name="T7" fmla="*/ 0 h 651"/>
                  <a:gd name="T8" fmla="*/ 0 w 746"/>
                  <a:gd name="T9" fmla="*/ 0 h 651"/>
                  <a:gd name="T10" fmla="*/ 0 w 746"/>
                  <a:gd name="T11" fmla="*/ 0 h 651"/>
                  <a:gd name="T12" fmla="*/ 0 w 746"/>
                  <a:gd name="T13" fmla="*/ 0 h 651"/>
                  <a:gd name="T14" fmla="*/ 0 w 746"/>
                  <a:gd name="T15" fmla="*/ 0 h 651"/>
                  <a:gd name="T16" fmla="*/ 0 w 746"/>
                  <a:gd name="T17" fmla="*/ 0 h 651"/>
                  <a:gd name="T18" fmla="*/ 0 w 746"/>
                  <a:gd name="T19" fmla="*/ 0 h 651"/>
                  <a:gd name="T20" fmla="*/ 0 w 746"/>
                  <a:gd name="T21" fmla="*/ 0 h 651"/>
                  <a:gd name="T22" fmla="*/ 0 w 746"/>
                  <a:gd name="T23" fmla="*/ 0 h 651"/>
                  <a:gd name="T24" fmla="*/ 0 w 746"/>
                  <a:gd name="T25" fmla="*/ 0 h 651"/>
                  <a:gd name="T26" fmla="*/ 0 w 746"/>
                  <a:gd name="T27" fmla="*/ 0 h 651"/>
                  <a:gd name="T28" fmla="*/ 0 w 746"/>
                  <a:gd name="T29" fmla="*/ 0 h 651"/>
                  <a:gd name="T30" fmla="*/ 0 w 746"/>
                  <a:gd name="T31" fmla="*/ 0 h 651"/>
                  <a:gd name="T32" fmla="*/ 0 w 746"/>
                  <a:gd name="T33" fmla="*/ 0 h 651"/>
                  <a:gd name="T34" fmla="*/ 0 w 746"/>
                  <a:gd name="T35" fmla="*/ 0 h 651"/>
                  <a:gd name="T36" fmla="*/ 0 w 746"/>
                  <a:gd name="T37" fmla="*/ 0 h 651"/>
                  <a:gd name="T38" fmla="*/ 0 w 746"/>
                  <a:gd name="T39" fmla="*/ 0 h 651"/>
                  <a:gd name="T40" fmla="*/ 0 w 746"/>
                  <a:gd name="T41" fmla="*/ 0 h 651"/>
                  <a:gd name="T42" fmla="*/ 0 w 746"/>
                  <a:gd name="T43" fmla="*/ 0 h 651"/>
                  <a:gd name="T44" fmla="*/ 0 w 746"/>
                  <a:gd name="T45" fmla="*/ 0 h 651"/>
                  <a:gd name="T46" fmla="*/ 0 w 746"/>
                  <a:gd name="T47" fmla="*/ 0 h 651"/>
                  <a:gd name="T48" fmla="*/ 0 w 746"/>
                  <a:gd name="T49" fmla="*/ 0 h 651"/>
                  <a:gd name="T50" fmla="*/ 0 w 746"/>
                  <a:gd name="T51" fmla="*/ 0 h 651"/>
                  <a:gd name="T52" fmla="*/ 0 w 746"/>
                  <a:gd name="T53" fmla="*/ 0 h 651"/>
                  <a:gd name="T54" fmla="*/ 0 w 746"/>
                  <a:gd name="T55" fmla="*/ 0 h 651"/>
                  <a:gd name="T56" fmla="*/ 0 w 746"/>
                  <a:gd name="T57" fmla="*/ 0 h 651"/>
                  <a:gd name="T58" fmla="*/ 0 w 746"/>
                  <a:gd name="T59" fmla="*/ 0 h 651"/>
                  <a:gd name="T60" fmla="*/ 0 w 746"/>
                  <a:gd name="T61" fmla="*/ 0 h 651"/>
                  <a:gd name="T62" fmla="*/ 0 w 746"/>
                  <a:gd name="T63" fmla="*/ 0 h 651"/>
                  <a:gd name="T64" fmla="*/ 0 w 746"/>
                  <a:gd name="T65" fmla="*/ 0 h 651"/>
                  <a:gd name="T66" fmla="*/ 0 w 746"/>
                  <a:gd name="T67" fmla="*/ 0 h 651"/>
                  <a:gd name="T68" fmla="*/ 0 w 746"/>
                  <a:gd name="T69" fmla="*/ 0 h 651"/>
                  <a:gd name="T70" fmla="*/ 0 w 746"/>
                  <a:gd name="T71" fmla="*/ 0 h 651"/>
                  <a:gd name="T72" fmla="*/ 0 w 746"/>
                  <a:gd name="T73" fmla="*/ 0 h 651"/>
                  <a:gd name="T74" fmla="*/ 0 w 746"/>
                  <a:gd name="T75" fmla="*/ 0 h 651"/>
                  <a:gd name="T76" fmla="*/ 0 w 746"/>
                  <a:gd name="T77" fmla="*/ 0 h 651"/>
                  <a:gd name="T78" fmla="*/ 0 w 746"/>
                  <a:gd name="T79" fmla="*/ 0 h 651"/>
                  <a:gd name="T80" fmla="*/ 0 w 746"/>
                  <a:gd name="T81" fmla="*/ 0 h 651"/>
                  <a:gd name="T82" fmla="*/ 0 w 746"/>
                  <a:gd name="T83" fmla="*/ 0 h 651"/>
                  <a:gd name="T84" fmla="*/ 0 w 746"/>
                  <a:gd name="T85" fmla="*/ 0 h 651"/>
                  <a:gd name="T86" fmla="*/ 0 w 746"/>
                  <a:gd name="T87" fmla="*/ 0 h 651"/>
                  <a:gd name="T88" fmla="*/ 0 w 746"/>
                  <a:gd name="T89" fmla="*/ 0 h 651"/>
                  <a:gd name="T90" fmla="*/ 0 w 746"/>
                  <a:gd name="T91" fmla="*/ 0 h 651"/>
                  <a:gd name="T92" fmla="*/ 0 w 746"/>
                  <a:gd name="T93" fmla="*/ 0 h 651"/>
                  <a:gd name="T94" fmla="*/ 0 w 746"/>
                  <a:gd name="T95" fmla="*/ 0 h 651"/>
                  <a:gd name="T96" fmla="*/ 0 w 746"/>
                  <a:gd name="T97" fmla="*/ 0 h 651"/>
                  <a:gd name="T98" fmla="*/ 0 w 746"/>
                  <a:gd name="T99" fmla="*/ 0 h 651"/>
                  <a:gd name="T100" fmla="*/ 0 w 746"/>
                  <a:gd name="T101" fmla="*/ 0 h 651"/>
                  <a:gd name="T102" fmla="*/ 0 w 746"/>
                  <a:gd name="T103" fmla="*/ 0 h 651"/>
                  <a:gd name="T104" fmla="*/ 0 w 746"/>
                  <a:gd name="T105" fmla="*/ 0 h 651"/>
                  <a:gd name="T106" fmla="*/ 0 w 746"/>
                  <a:gd name="T107" fmla="*/ 0 h 651"/>
                  <a:gd name="T108" fmla="*/ 0 w 746"/>
                  <a:gd name="T109" fmla="*/ 0 h 651"/>
                  <a:gd name="T110" fmla="*/ 0 w 746"/>
                  <a:gd name="T111" fmla="*/ 0 h 651"/>
                  <a:gd name="T112" fmla="*/ 0 w 746"/>
                  <a:gd name="T113" fmla="*/ 0 h 651"/>
                  <a:gd name="T114" fmla="*/ 0 w 746"/>
                  <a:gd name="T115" fmla="*/ 0 h 651"/>
                  <a:gd name="T116" fmla="*/ 0 w 746"/>
                  <a:gd name="T117" fmla="*/ 0 h 651"/>
                  <a:gd name="T118" fmla="*/ 0 w 746"/>
                  <a:gd name="T119" fmla="*/ 0 h 6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46"/>
                  <a:gd name="T181" fmla="*/ 0 h 651"/>
                  <a:gd name="T182" fmla="*/ 746 w 746"/>
                  <a:gd name="T183" fmla="*/ 651 h 6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46" h="651">
                    <a:moveTo>
                      <a:pt x="400" y="0"/>
                    </a:moveTo>
                    <a:lnTo>
                      <a:pt x="415" y="0"/>
                    </a:lnTo>
                    <a:lnTo>
                      <a:pt x="431" y="1"/>
                    </a:lnTo>
                    <a:lnTo>
                      <a:pt x="448" y="2"/>
                    </a:lnTo>
                    <a:lnTo>
                      <a:pt x="463" y="5"/>
                    </a:lnTo>
                    <a:lnTo>
                      <a:pt x="479" y="8"/>
                    </a:lnTo>
                    <a:lnTo>
                      <a:pt x="494" y="12"/>
                    </a:lnTo>
                    <a:lnTo>
                      <a:pt x="510" y="16"/>
                    </a:lnTo>
                    <a:lnTo>
                      <a:pt x="525" y="21"/>
                    </a:lnTo>
                    <a:lnTo>
                      <a:pt x="555" y="32"/>
                    </a:lnTo>
                    <a:lnTo>
                      <a:pt x="584" y="47"/>
                    </a:lnTo>
                    <a:lnTo>
                      <a:pt x="599" y="55"/>
                    </a:lnTo>
                    <a:lnTo>
                      <a:pt x="611" y="62"/>
                    </a:lnTo>
                    <a:lnTo>
                      <a:pt x="625" y="72"/>
                    </a:lnTo>
                    <a:lnTo>
                      <a:pt x="637" y="81"/>
                    </a:lnTo>
                    <a:lnTo>
                      <a:pt x="650" y="91"/>
                    </a:lnTo>
                    <a:lnTo>
                      <a:pt x="661" y="101"/>
                    </a:lnTo>
                    <a:lnTo>
                      <a:pt x="672" y="111"/>
                    </a:lnTo>
                    <a:lnTo>
                      <a:pt x="682" y="122"/>
                    </a:lnTo>
                    <a:lnTo>
                      <a:pt x="692" y="133"/>
                    </a:lnTo>
                    <a:lnTo>
                      <a:pt x="701" y="146"/>
                    </a:lnTo>
                    <a:lnTo>
                      <a:pt x="710" y="158"/>
                    </a:lnTo>
                    <a:lnTo>
                      <a:pt x="717" y="171"/>
                    </a:lnTo>
                    <a:lnTo>
                      <a:pt x="723" y="183"/>
                    </a:lnTo>
                    <a:lnTo>
                      <a:pt x="730" y="196"/>
                    </a:lnTo>
                    <a:lnTo>
                      <a:pt x="735" y="209"/>
                    </a:lnTo>
                    <a:lnTo>
                      <a:pt x="738" y="223"/>
                    </a:lnTo>
                    <a:lnTo>
                      <a:pt x="742" y="237"/>
                    </a:lnTo>
                    <a:lnTo>
                      <a:pt x="745" y="252"/>
                    </a:lnTo>
                    <a:lnTo>
                      <a:pt x="746" y="267"/>
                    </a:lnTo>
                    <a:lnTo>
                      <a:pt x="746" y="280"/>
                    </a:lnTo>
                    <a:lnTo>
                      <a:pt x="745" y="297"/>
                    </a:lnTo>
                    <a:lnTo>
                      <a:pt x="743" y="312"/>
                    </a:lnTo>
                    <a:lnTo>
                      <a:pt x="741" y="328"/>
                    </a:lnTo>
                    <a:lnTo>
                      <a:pt x="738" y="344"/>
                    </a:lnTo>
                    <a:lnTo>
                      <a:pt x="735" y="360"/>
                    </a:lnTo>
                    <a:lnTo>
                      <a:pt x="731" y="377"/>
                    </a:lnTo>
                    <a:lnTo>
                      <a:pt x="726" y="393"/>
                    </a:lnTo>
                    <a:lnTo>
                      <a:pt x="720" y="409"/>
                    </a:lnTo>
                    <a:lnTo>
                      <a:pt x="713" y="425"/>
                    </a:lnTo>
                    <a:lnTo>
                      <a:pt x="706" y="441"/>
                    </a:lnTo>
                    <a:lnTo>
                      <a:pt x="698" y="456"/>
                    </a:lnTo>
                    <a:lnTo>
                      <a:pt x="690" y="473"/>
                    </a:lnTo>
                    <a:lnTo>
                      <a:pt x="680" y="488"/>
                    </a:lnTo>
                    <a:lnTo>
                      <a:pt x="670" y="503"/>
                    </a:lnTo>
                    <a:lnTo>
                      <a:pt x="659" y="518"/>
                    </a:lnTo>
                    <a:lnTo>
                      <a:pt x="646" y="531"/>
                    </a:lnTo>
                    <a:lnTo>
                      <a:pt x="634" y="545"/>
                    </a:lnTo>
                    <a:lnTo>
                      <a:pt x="621" y="558"/>
                    </a:lnTo>
                    <a:lnTo>
                      <a:pt x="606" y="570"/>
                    </a:lnTo>
                    <a:lnTo>
                      <a:pt x="591" y="581"/>
                    </a:lnTo>
                    <a:lnTo>
                      <a:pt x="575" y="592"/>
                    </a:lnTo>
                    <a:lnTo>
                      <a:pt x="559" y="602"/>
                    </a:lnTo>
                    <a:lnTo>
                      <a:pt x="540" y="612"/>
                    </a:lnTo>
                    <a:lnTo>
                      <a:pt x="521" y="621"/>
                    </a:lnTo>
                    <a:lnTo>
                      <a:pt x="503" y="629"/>
                    </a:lnTo>
                    <a:lnTo>
                      <a:pt x="481" y="635"/>
                    </a:lnTo>
                    <a:lnTo>
                      <a:pt x="460" y="641"/>
                    </a:lnTo>
                    <a:lnTo>
                      <a:pt x="439" y="645"/>
                    </a:lnTo>
                    <a:lnTo>
                      <a:pt x="415" y="649"/>
                    </a:lnTo>
                    <a:lnTo>
                      <a:pt x="391" y="651"/>
                    </a:lnTo>
                    <a:lnTo>
                      <a:pt x="367" y="651"/>
                    </a:lnTo>
                    <a:lnTo>
                      <a:pt x="340" y="651"/>
                    </a:lnTo>
                    <a:lnTo>
                      <a:pt x="314" y="650"/>
                    </a:lnTo>
                    <a:lnTo>
                      <a:pt x="289" y="646"/>
                    </a:lnTo>
                    <a:lnTo>
                      <a:pt x="265" y="642"/>
                    </a:lnTo>
                    <a:lnTo>
                      <a:pt x="243" y="636"/>
                    </a:lnTo>
                    <a:lnTo>
                      <a:pt x="222" y="630"/>
                    </a:lnTo>
                    <a:lnTo>
                      <a:pt x="203" y="624"/>
                    </a:lnTo>
                    <a:lnTo>
                      <a:pt x="184" y="615"/>
                    </a:lnTo>
                    <a:lnTo>
                      <a:pt x="166" y="606"/>
                    </a:lnTo>
                    <a:lnTo>
                      <a:pt x="149" y="596"/>
                    </a:lnTo>
                    <a:lnTo>
                      <a:pt x="134" y="586"/>
                    </a:lnTo>
                    <a:lnTo>
                      <a:pt x="119" y="575"/>
                    </a:lnTo>
                    <a:lnTo>
                      <a:pt x="107" y="564"/>
                    </a:lnTo>
                    <a:lnTo>
                      <a:pt x="95" y="553"/>
                    </a:lnTo>
                    <a:lnTo>
                      <a:pt x="83" y="540"/>
                    </a:lnTo>
                    <a:lnTo>
                      <a:pt x="72" y="528"/>
                    </a:lnTo>
                    <a:lnTo>
                      <a:pt x="62" y="515"/>
                    </a:lnTo>
                    <a:lnTo>
                      <a:pt x="53" y="503"/>
                    </a:lnTo>
                    <a:lnTo>
                      <a:pt x="46" y="489"/>
                    </a:lnTo>
                    <a:lnTo>
                      <a:pt x="38" y="476"/>
                    </a:lnTo>
                    <a:lnTo>
                      <a:pt x="32" y="463"/>
                    </a:lnTo>
                    <a:lnTo>
                      <a:pt x="21" y="436"/>
                    </a:lnTo>
                    <a:lnTo>
                      <a:pt x="12" y="411"/>
                    </a:lnTo>
                    <a:lnTo>
                      <a:pt x="6" y="388"/>
                    </a:lnTo>
                    <a:lnTo>
                      <a:pt x="2" y="367"/>
                    </a:lnTo>
                    <a:lnTo>
                      <a:pt x="0" y="347"/>
                    </a:lnTo>
                    <a:lnTo>
                      <a:pt x="0" y="330"/>
                    </a:lnTo>
                    <a:lnTo>
                      <a:pt x="1" y="317"/>
                    </a:lnTo>
                    <a:lnTo>
                      <a:pt x="3" y="303"/>
                    </a:lnTo>
                    <a:lnTo>
                      <a:pt x="6" y="289"/>
                    </a:lnTo>
                    <a:lnTo>
                      <a:pt x="10" y="275"/>
                    </a:lnTo>
                    <a:lnTo>
                      <a:pt x="13" y="260"/>
                    </a:lnTo>
                    <a:lnTo>
                      <a:pt x="18" y="247"/>
                    </a:lnTo>
                    <a:lnTo>
                      <a:pt x="25" y="233"/>
                    </a:lnTo>
                    <a:lnTo>
                      <a:pt x="31" y="219"/>
                    </a:lnTo>
                    <a:lnTo>
                      <a:pt x="38" y="204"/>
                    </a:lnTo>
                    <a:lnTo>
                      <a:pt x="47" y="191"/>
                    </a:lnTo>
                    <a:lnTo>
                      <a:pt x="56" y="177"/>
                    </a:lnTo>
                    <a:lnTo>
                      <a:pt x="66" y="164"/>
                    </a:lnTo>
                    <a:lnTo>
                      <a:pt x="76" y="151"/>
                    </a:lnTo>
                    <a:lnTo>
                      <a:pt x="87" y="138"/>
                    </a:lnTo>
                    <a:lnTo>
                      <a:pt x="98" y="124"/>
                    </a:lnTo>
                    <a:lnTo>
                      <a:pt x="111" y="113"/>
                    </a:lnTo>
                    <a:lnTo>
                      <a:pt x="123" y="101"/>
                    </a:lnTo>
                    <a:lnTo>
                      <a:pt x="137" y="89"/>
                    </a:lnTo>
                    <a:lnTo>
                      <a:pt x="152" y="78"/>
                    </a:lnTo>
                    <a:lnTo>
                      <a:pt x="167" y="68"/>
                    </a:lnTo>
                    <a:lnTo>
                      <a:pt x="183" y="58"/>
                    </a:lnTo>
                    <a:lnTo>
                      <a:pt x="199" y="50"/>
                    </a:lnTo>
                    <a:lnTo>
                      <a:pt x="217" y="41"/>
                    </a:lnTo>
                    <a:lnTo>
                      <a:pt x="234" y="33"/>
                    </a:lnTo>
                    <a:lnTo>
                      <a:pt x="253" y="26"/>
                    </a:lnTo>
                    <a:lnTo>
                      <a:pt x="272" y="20"/>
                    </a:lnTo>
                    <a:lnTo>
                      <a:pt x="292" y="13"/>
                    </a:lnTo>
                    <a:lnTo>
                      <a:pt x="312" y="8"/>
                    </a:lnTo>
                    <a:lnTo>
                      <a:pt x="333" y="5"/>
                    </a:lnTo>
                    <a:lnTo>
                      <a:pt x="354" y="2"/>
                    </a:lnTo>
                    <a:lnTo>
                      <a:pt x="377" y="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5" name="Freeform 488"/>
              <p:cNvSpPr>
                <a:spLocks/>
              </p:cNvSpPr>
              <p:nvPr/>
            </p:nvSpPr>
            <p:spPr bwMode="auto">
              <a:xfrm>
                <a:off x="2570" y="1286"/>
                <a:ext cx="129" cy="114"/>
              </a:xfrm>
              <a:custGeom>
                <a:avLst/>
                <a:gdLst>
                  <a:gd name="T0" fmla="*/ 0 w 648"/>
                  <a:gd name="T1" fmla="*/ 0 h 569"/>
                  <a:gd name="T2" fmla="*/ 0 w 648"/>
                  <a:gd name="T3" fmla="*/ 0 h 569"/>
                  <a:gd name="T4" fmla="*/ 0 w 648"/>
                  <a:gd name="T5" fmla="*/ 0 h 569"/>
                  <a:gd name="T6" fmla="*/ 0 w 648"/>
                  <a:gd name="T7" fmla="*/ 0 h 569"/>
                  <a:gd name="T8" fmla="*/ 0 w 648"/>
                  <a:gd name="T9" fmla="*/ 0 h 569"/>
                  <a:gd name="T10" fmla="*/ 0 w 648"/>
                  <a:gd name="T11" fmla="*/ 0 h 569"/>
                  <a:gd name="T12" fmla="*/ 0 w 648"/>
                  <a:gd name="T13" fmla="*/ 0 h 569"/>
                  <a:gd name="T14" fmla="*/ 0 w 648"/>
                  <a:gd name="T15" fmla="*/ 0 h 569"/>
                  <a:gd name="T16" fmla="*/ 0 w 648"/>
                  <a:gd name="T17" fmla="*/ 0 h 569"/>
                  <a:gd name="T18" fmla="*/ 0 w 648"/>
                  <a:gd name="T19" fmla="*/ 0 h 569"/>
                  <a:gd name="T20" fmla="*/ 0 w 648"/>
                  <a:gd name="T21" fmla="*/ 0 h 569"/>
                  <a:gd name="T22" fmla="*/ 0 w 648"/>
                  <a:gd name="T23" fmla="*/ 0 h 569"/>
                  <a:gd name="T24" fmla="*/ 0 w 648"/>
                  <a:gd name="T25" fmla="*/ 0 h 569"/>
                  <a:gd name="T26" fmla="*/ 0 w 648"/>
                  <a:gd name="T27" fmla="*/ 0 h 569"/>
                  <a:gd name="T28" fmla="*/ 0 w 648"/>
                  <a:gd name="T29" fmla="*/ 0 h 569"/>
                  <a:gd name="T30" fmla="*/ 0 w 648"/>
                  <a:gd name="T31" fmla="*/ 0 h 569"/>
                  <a:gd name="T32" fmla="*/ 0 w 648"/>
                  <a:gd name="T33" fmla="*/ 0 h 569"/>
                  <a:gd name="T34" fmla="*/ 0 w 648"/>
                  <a:gd name="T35" fmla="*/ 0 h 569"/>
                  <a:gd name="T36" fmla="*/ 0 w 648"/>
                  <a:gd name="T37" fmla="*/ 0 h 569"/>
                  <a:gd name="T38" fmla="*/ 0 w 648"/>
                  <a:gd name="T39" fmla="*/ 0 h 569"/>
                  <a:gd name="T40" fmla="*/ 0 w 648"/>
                  <a:gd name="T41" fmla="*/ 0 h 569"/>
                  <a:gd name="T42" fmla="*/ 0 w 648"/>
                  <a:gd name="T43" fmla="*/ 0 h 569"/>
                  <a:gd name="T44" fmla="*/ 0 w 648"/>
                  <a:gd name="T45" fmla="*/ 0 h 569"/>
                  <a:gd name="T46" fmla="*/ 0 w 648"/>
                  <a:gd name="T47" fmla="*/ 0 h 569"/>
                  <a:gd name="T48" fmla="*/ 0 w 648"/>
                  <a:gd name="T49" fmla="*/ 0 h 569"/>
                  <a:gd name="T50" fmla="*/ 0 w 648"/>
                  <a:gd name="T51" fmla="*/ 0 h 569"/>
                  <a:gd name="T52" fmla="*/ 0 w 648"/>
                  <a:gd name="T53" fmla="*/ 0 h 569"/>
                  <a:gd name="T54" fmla="*/ 0 w 648"/>
                  <a:gd name="T55" fmla="*/ 0 h 569"/>
                  <a:gd name="T56" fmla="*/ 0 w 648"/>
                  <a:gd name="T57" fmla="*/ 0 h 569"/>
                  <a:gd name="T58" fmla="*/ 0 w 648"/>
                  <a:gd name="T59" fmla="*/ 0 h 569"/>
                  <a:gd name="T60" fmla="*/ 0 w 648"/>
                  <a:gd name="T61" fmla="*/ 0 h 569"/>
                  <a:gd name="T62" fmla="*/ 0 w 648"/>
                  <a:gd name="T63" fmla="*/ 0 h 569"/>
                  <a:gd name="T64" fmla="*/ 0 w 648"/>
                  <a:gd name="T65" fmla="*/ 0 h 569"/>
                  <a:gd name="T66" fmla="*/ 0 w 648"/>
                  <a:gd name="T67" fmla="*/ 0 h 569"/>
                  <a:gd name="T68" fmla="*/ 0 w 648"/>
                  <a:gd name="T69" fmla="*/ 0 h 569"/>
                  <a:gd name="T70" fmla="*/ 0 w 648"/>
                  <a:gd name="T71" fmla="*/ 0 h 569"/>
                  <a:gd name="T72" fmla="*/ 0 w 648"/>
                  <a:gd name="T73" fmla="*/ 0 h 569"/>
                  <a:gd name="T74" fmla="*/ 0 w 648"/>
                  <a:gd name="T75" fmla="*/ 0 h 569"/>
                  <a:gd name="T76" fmla="*/ 0 w 648"/>
                  <a:gd name="T77" fmla="*/ 0 h 569"/>
                  <a:gd name="T78" fmla="*/ 0 w 648"/>
                  <a:gd name="T79" fmla="*/ 0 h 569"/>
                  <a:gd name="T80" fmla="*/ 0 w 648"/>
                  <a:gd name="T81" fmla="*/ 0 h 569"/>
                  <a:gd name="T82" fmla="*/ 0 w 648"/>
                  <a:gd name="T83" fmla="*/ 0 h 569"/>
                  <a:gd name="T84" fmla="*/ 0 w 648"/>
                  <a:gd name="T85" fmla="*/ 0 h 569"/>
                  <a:gd name="T86" fmla="*/ 0 w 648"/>
                  <a:gd name="T87" fmla="*/ 0 h 569"/>
                  <a:gd name="T88" fmla="*/ 0 w 648"/>
                  <a:gd name="T89" fmla="*/ 0 h 569"/>
                  <a:gd name="T90" fmla="*/ 0 w 648"/>
                  <a:gd name="T91" fmla="*/ 0 h 569"/>
                  <a:gd name="T92" fmla="*/ 0 w 648"/>
                  <a:gd name="T93" fmla="*/ 0 h 569"/>
                  <a:gd name="T94" fmla="*/ 0 w 648"/>
                  <a:gd name="T95" fmla="*/ 0 h 569"/>
                  <a:gd name="T96" fmla="*/ 0 w 648"/>
                  <a:gd name="T97" fmla="*/ 0 h 569"/>
                  <a:gd name="T98" fmla="*/ 0 w 648"/>
                  <a:gd name="T99" fmla="*/ 0 h 569"/>
                  <a:gd name="T100" fmla="*/ 0 w 648"/>
                  <a:gd name="T101" fmla="*/ 0 h 569"/>
                  <a:gd name="T102" fmla="*/ 0 w 648"/>
                  <a:gd name="T103" fmla="*/ 0 h 569"/>
                  <a:gd name="T104" fmla="*/ 0 w 648"/>
                  <a:gd name="T105" fmla="*/ 0 h 569"/>
                  <a:gd name="T106" fmla="*/ 0 w 648"/>
                  <a:gd name="T107" fmla="*/ 0 h 56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8"/>
                  <a:gd name="T163" fmla="*/ 0 h 569"/>
                  <a:gd name="T164" fmla="*/ 648 w 648"/>
                  <a:gd name="T165" fmla="*/ 569 h 56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8" h="569">
                    <a:moveTo>
                      <a:pt x="347" y="0"/>
                    </a:moveTo>
                    <a:lnTo>
                      <a:pt x="373" y="2"/>
                    </a:lnTo>
                    <a:lnTo>
                      <a:pt x="401" y="5"/>
                    </a:lnTo>
                    <a:lnTo>
                      <a:pt x="428" y="12"/>
                    </a:lnTo>
                    <a:lnTo>
                      <a:pt x="455" y="20"/>
                    </a:lnTo>
                    <a:lnTo>
                      <a:pt x="481" y="30"/>
                    </a:lnTo>
                    <a:lnTo>
                      <a:pt x="506" y="43"/>
                    </a:lnTo>
                    <a:lnTo>
                      <a:pt x="531" y="56"/>
                    </a:lnTo>
                    <a:lnTo>
                      <a:pt x="553" y="73"/>
                    </a:lnTo>
                    <a:lnTo>
                      <a:pt x="574" y="90"/>
                    </a:lnTo>
                    <a:lnTo>
                      <a:pt x="593" y="109"/>
                    </a:lnTo>
                    <a:lnTo>
                      <a:pt x="601" y="119"/>
                    </a:lnTo>
                    <a:lnTo>
                      <a:pt x="609" y="129"/>
                    </a:lnTo>
                    <a:lnTo>
                      <a:pt x="617" y="140"/>
                    </a:lnTo>
                    <a:lnTo>
                      <a:pt x="623" y="151"/>
                    </a:lnTo>
                    <a:lnTo>
                      <a:pt x="629" y="163"/>
                    </a:lnTo>
                    <a:lnTo>
                      <a:pt x="634" y="174"/>
                    </a:lnTo>
                    <a:lnTo>
                      <a:pt x="639" y="185"/>
                    </a:lnTo>
                    <a:lnTo>
                      <a:pt x="642" y="198"/>
                    </a:lnTo>
                    <a:lnTo>
                      <a:pt x="645" y="210"/>
                    </a:lnTo>
                    <a:lnTo>
                      <a:pt x="647" y="222"/>
                    </a:lnTo>
                    <a:lnTo>
                      <a:pt x="648" y="235"/>
                    </a:lnTo>
                    <a:lnTo>
                      <a:pt x="648" y="247"/>
                    </a:lnTo>
                    <a:lnTo>
                      <a:pt x="645" y="275"/>
                    </a:lnTo>
                    <a:lnTo>
                      <a:pt x="642" y="304"/>
                    </a:lnTo>
                    <a:lnTo>
                      <a:pt x="634" y="332"/>
                    </a:lnTo>
                    <a:lnTo>
                      <a:pt x="625" y="360"/>
                    </a:lnTo>
                    <a:lnTo>
                      <a:pt x="619" y="374"/>
                    </a:lnTo>
                    <a:lnTo>
                      <a:pt x="613" y="388"/>
                    </a:lnTo>
                    <a:lnTo>
                      <a:pt x="607" y="402"/>
                    </a:lnTo>
                    <a:lnTo>
                      <a:pt x="598" y="415"/>
                    </a:lnTo>
                    <a:lnTo>
                      <a:pt x="591" y="428"/>
                    </a:lnTo>
                    <a:lnTo>
                      <a:pt x="582" y="441"/>
                    </a:lnTo>
                    <a:lnTo>
                      <a:pt x="572" y="453"/>
                    </a:lnTo>
                    <a:lnTo>
                      <a:pt x="562" y="466"/>
                    </a:lnTo>
                    <a:lnTo>
                      <a:pt x="551" y="478"/>
                    </a:lnTo>
                    <a:lnTo>
                      <a:pt x="539" y="488"/>
                    </a:lnTo>
                    <a:lnTo>
                      <a:pt x="527" y="500"/>
                    </a:lnTo>
                    <a:lnTo>
                      <a:pt x="513" y="510"/>
                    </a:lnTo>
                    <a:lnTo>
                      <a:pt x="499" y="520"/>
                    </a:lnTo>
                    <a:lnTo>
                      <a:pt x="484" y="528"/>
                    </a:lnTo>
                    <a:lnTo>
                      <a:pt x="470" y="536"/>
                    </a:lnTo>
                    <a:lnTo>
                      <a:pt x="453" y="543"/>
                    </a:lnTo>
                    <a:lnTo>
                      <a:pt x="437" y="549"/>
                    </a:lnTo>
                    <a:lnTo>
                      <a:pt x="420" y="556"/>
                    </a:lnTo>
                    <a:lnTo>
                      <a:pt x="401" y="561"/>
                    </a:lnTo>
                    <a:lnTo>
                      <a:pt x="382" y="564"/>
                    </a:lnTo>
                    <a:lnTo>
                      <a:pt x="362" y="567"/>
                    </a:lnTo>
                    <a:lnTo>
                      <a:pt x="341" y="568"/>
                    </a:lnTo>
                    <a:lnTo>
                      <a:pt x="320" y="569"/>
                    </a:lnTo>
                    <a:lnTo>
                      <a:pt x="297" y="569"/>
                    </a:lnTo>
                    <a:lnTo>
                      <a:pt x="274" y="567"/>
                    </a:lnTo>
                    <a:lnTo>
                      <a:pt x="252" y="564"/>
                    </a:lnTo>
                    <a:lnTo>
                      <a:pt x="231" y="561"/>
                    </a:lnTo>
                    <a:lnTo>
                      <a:pt x="212" y="556"/>
                    </a:lnTo>
                    <a:lnTo>
                      <a:pt x="194" y="549"/>
                    </a:lnTo>
                    <a:lnTo>
                      <a:pt x="176" y="543"/>
                    </a:lnTo>
                    <a:lnTo>
                      <a:pt x="159" y="537"/>
                    </a:lnTo>
                    <a:lnTo>
                      <a:pt x="144" y="528"/>
                    </a:lnTo>
                    <a:lnTo>
                      <a:pt x="129" y="521"/>
                    </a:lnTo>
                    <a:lnTo>
                      <a:pt x="116" y="511"/>
                    </a:lnTo>
                    <a:lnTo>
                      <a:pt x="103" y="502"/>
                    </a:lnTo>
                    <a:lnTo>
                      <a:pt x="91" y="492"/>
                    </a:lnTo>
                    <a:lnTo>
                      <a:pt x="80" y="482"/>
                    </a:lnTo>
                    <a:lnTo>
                      <a:pt x="70" y="471"/>
                    </a:lnTo>
                    <a:lnTo>
                      <a:pt x="61" y="460"/>
                    </a:lnTo>
                    <a:lnTo>
                      <a:pt x="53" y="448"/>
                    </a:lnTo>
                    <a:lnTo>
                      <a:pt x="45" y="437"/>
                    </a:lnTo>
                    <a:lnTo>
                      <a:pt x="38" y="426"/>
                    </a:lnTo>
                    <a:lnTo>
                      <a:pt x="32" y="415"/>
                    </a:lnTo>
                    <a:lnTo>
                      <a:pt x="27" y="403"/>
                    </a:lnTo>
                    <a:lnTo>
                      <a:pt x="17" y="381"/>
                    </a:lnTo>
                    <a:lnTo>
                      <a:pt x="9" y="359"/>
                    </a:lnTo>
                    <a:lnTo>
                      <a:pt x="4" y="337"/>
                    </a:lnTo>
                    <a:lnTo>
                      <a:pt x="2" y="319"/>
                    </a:lnTo>
                    <a:lnTo>
                      <a:pt x="0" y="302"/>
                    </a:lnTo>
                    <a:lnTo>
                      <a:pt x="0" y="287"/>
                    </a:lnTo>
                    <a:lnTo>
                      <a:pt x="2" y="276"/>
                    </a:lnTo>
                    <a:lnTo>
                      <a:pt x="3" y="264"/>
                    </a:lnTo>
                    <a:lnTo>
                      <a:pt x="5" y="252"/>
                    </a:lnTo>
                    <a:lnTo>
                      <a:pt x="8" y="240"/>
                    </a:lnTo>
                    <a:lnTo>
                      <a:pt x="12" y="227"/>
                    </a:lnTo>
                    <a:lnTo>
                      <a:pt x="15" y="215"/>
                    </a:lnTo>
                    <a:lnTo>
                      <a:pt x="20" y="204"/>
                    </a:lnTo>
                    <a:lnTo>
                      <a:pt x="27" y="191"/>
                    </a:lnTo>
                    <a:lnTo>
                      <a:pt x="33" y="179"/>
                    </a:lnTo>
                    <a:lnTo>
                      <a:pt x="39" y="168"/>
                    </a:lnTo>
                    <a:lnTo>
                      <a:pt x="47" y="155"/>
                    </a:lnTo>
                    <a:lnTo>
                      <a:pt x="55" y="144"/>
                    </a:lnTo>
                    <a:lnTo>
                      <a:pt x="64" y="133"/>
                    </a:lnTo>
                    <a:lnTo>
                      <a:pt x="73" y="121"/>
                    </a:lnTo>
                    <a:lnTo>
                      <a:pt x="83" y="110"/>
                    </a:lnTo>
                    <a:lnTo>
                      <a:pt x="94" y="100"/>
                    </a:lnTo>
                    <a:lnTo>
                      <a:pt x="105" y="89"/>
                    </a:lnTo>
                    <a:lnTo>
                      <a:pt x="118" y="80"/>
                    </a:lnTo>
                    <a:lnTo>
                      <a:pt x="130" y="70"/>
                    </a:lnTo>
                    <a:lnTo>
                      <a:pt x="143" y="61"/>
                    </a:lnTo>
                    <a:lnTo>
                      <a:pt x="156" y="53"/>
                    </a:lnTo>
                    <a:lnTo>
                      <a:pt x="171" y="45"/>
                    </a:lnTo>
                    <a:lnTo>
                      <a:pt x="186" y="38"/>
                    </a:lnTo>
                    <a:lnTo>
                      <a:pt x="201" y="30"/>
                    </a:lnTo>
                    <a:lnTo>
                      <a:pt x="217" y="24"/>
                    </a:lnTo>
                    <a:lnTo>
                      <a:pt x="235" y="19"/>
                    </a:lnTo>
                    <a:lnTo>
                      <a:pt x="251" y="14"/>
                    </a:lnTo>
                    <a:lnTo>
                      <a:pt x="270" y="9"/>
                    </a:lnTo>
                    <a:lnTo>
                      <a:pt x="287" y="7"/>
                    </a:lnTo>
                    <a:lnTo>
                      <a:pt x="307" y="4"/>
                    </a:lnTo>
                    <a:lnTo>
                      <a:pt x="326" y="2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6" name="Freeform 489"/>
              <p:cNvSpPr>
                <a:spLocks/>
              </p:cNvSpPr>
              <p:nvPr/>
            </p:nvSpPr>
            <p:spPr bwMode="auto">
              <a:xfrm>
                <a:off x="2581" y="1290"/>
                <a:ext cx="110" cy="97"/>
              </a:xfrm>
              <a:custGeom>
                <a:avLst/>
                <a:gdLst>
                  <a:gd name="T0" fmla="*/ 0 w 553"/>
                  <a:gd name="T1" fmla="*/ 0 h 486"/>
                  <a:gd name="T2" fmla="*/ 0 w 553"/>
                  <a:gd name="T3" fmla="*/ 0 h 486"/>
                  <a:gd name="T4" fmla="*/ 0 w 553"/>
                  <a:gd name="T5" fmla="*/ 0 h 486"/>
                  <a:gd name="T6" fmla="*/ 0 w 553"/>
                  <a:gd name="T7" fmla="*/ 0 h 486"/>
                  <a:gd name="T8" fmla="*/ 0 w 553"/>
                  <a:gd name="T9" fmla="*/ 0 h 486"/>
                  <a:gd name="T10" fmla="*/ 0 w 553"/>
                  <a:gd name="T11" fmla="*/ 0 h 486"/>
                  <a:gd name="T12" fmla="*/ 0 w 553"/>
                  <a:gd name="T13" fmla="*/ 0 h 486"/>
                  <a:gd name="T14" fmla="*/ 0 w 553"/>
                  <a:gd name="T15" fmla="*/ 0 h 486"/>
                  <a:gd name="T16" fmla="*/ 0 w 553"/>
                  <a:gd name="T17" fmla="*/ 0 h 486"/>
                  <a:gd name="T18" fmla="*/ 0 w 553"/>
                  <a:gd name="T19" fmla="*/ 0 h 486"/>
                  <a:gd name="T20" fmla="*/ 0 w 553"/>
                  <a:gd name="T21" fmla="*/ 0 h 486"/>
                  <a:gd name="T22" fmla="*/ 0 w 553"/>
                  <a:gd name="T23" fmla="*/ 0 h 486"/>
                  <a:gd name="T24" fmla="*/ 0 w 553"/>
                  <a:gd name="T25" fmla="*/ 0 h 486"/>
                  <a:gd name="T26" fmla="*/ 0 w 553"/>
                  <a:gd name="T27" fmla="*/ 0 h 486"/>
                  <a:gd name="T28" fmla="*/ 0 w 553"/>
                  <a:gd name="T29" fmla="*/ 0 h 486"/>
                  <a:gd name="T30" fmla="*/ 0 w 553"/>
                  <a:gd name="T31" fmla="*/ 0 h 486"/>
                  <a:gd name="T32" fmla="*/ 0 w 553"/>
                  <a:gd name="T33" fmla="*/ 0 h 486"/>
                  <a:gd name="T34" fmla="*/ 0 w 553"/>
                  <a:gd name="T35" fmla="*/ 0 h 486"/>
                  <a:gd name="T36" fmla="*/ 0 w 553"/>
                  <a:gd name="T37" fmla="*/ 0 h 486"/>
                  <a:gd name="T38" fmla="*/ 0 w 553"/>
                  <a:gd name="T39" fmla="*/ 0 h 486"/>
                  <a:gd name="T40" fmla="*/ 0 w 553"/>
                  <a:gd name="T41" fmla="*/ 0 h 486"/>
                  <a:gd name="T42" fmla="*/ 0 w 553"/>
                  <a:gd name="T43" fmla="*/ 0 h 486"/>
                  <a:gd name="T44" fmla="*/ 0 w 553"/>
                  <a:gd name="T45" fmla="*/ 0 h 486"/>
                  <a:gd name="T46" fmla="*/ 0 w 553"/>
                  <a:gd name="T47" fmla="*/ 0 h 486"/>
                  <a:gd name="T48" fmla="*/ 0 w 553"/>
                  <a:gd name="T49" fmla="*/ 0 h 486"/>
                  <a:gd name="T50" fmla="*/ 0 w 553"/>
                  <a:gd name="T51" fmla="*/ 0 h 486"/>
                  <a:gd name="T52" fmla="*/ 0 w 553"/>
                  <a:gd name="T53" fmla="*/ 0 h 486"/>
                  <a:gd name="T54" fmla="*/ 0 w 553"/>
                  <a:gd name="T55" fmla="*/ 0 h 486"/>
                  <a:gd name="T56" fmla="*/ 0 w 553"/>
                  <a:gd name="T57" fmla="*/ 0 h 486"/>
                  <a:gd name="T58" fmla="*/ 0 w 553"/>
                  <a:gd name="T59" fmla="*/ 0 h 486"/>
                  <a:gd name="T60" fmla="*/ 0 w 553"/>
                  <a:gd name="T61" fmla="*/ 0 h 486"/>
                  <a:gd name="T62" fmla="*/ 0 w 553"/>
                  <a:gd name="T63" fmla="*/ 0 h 486"/>
                  <a:gd name="T64" fmla="*/ 0 w 553"/>
                  <a:gd name="T65" fmla="*/ 0 h 486"/>
                  <a:gd name="T66" fmla="*/ 0 w 553"/>
                  <a:gd name="T67" fmla="*/ 0 h 486"/>
                  <a:gd name="T68" fmla="*/ 0 w 553"/>
                  <a:gd name="T69" fmla="*/ 0 h 486"/>
                  <a:gd name="T70" fmla="*/ 0 w 553"/>
                  <a:gd name="T71" fmla="*/ 0 h 486"/>
                  <a:gd name="T72" fmla="*/ 0 w 553"/>
                  <a:gd name="T73" fmla="*/ 0 h 486"/>
                  <a:gd name="T74" fmla="*/ 0 w 553"/>
                  <a:gd name="T75" fmla="*/ 0 h 486"/>
                  <a:gd name="T76" fmla="*/ 0 w 553"/>
                  <a:gd name="T77" fmla="*/ 0 h 486"/>
                  <a:gd name="T78" fmla="*/ 0 w 553"/>
                  <a:gd name="T79" fmla="*/ 0 h 486"/>
                  <a:gd name="T80" fmla="*/ 0 w 553"/>
                  <a:gd name="T81" fmla="*/ 0 h 486"/>
                  <a:gd name="T82" fmla="*/ 0 w 553"/>
                  <a:gd name="T83" fmla="*/ 0 h 486"/>
                  <a:gd name="T84" fmla="*/ 0 w 553"/>
                  <a:gd name="T85" fmla="*/ 0 h 486"/>
                  <a:gd name="T86" fmla="*/ 0 w 553"/>
                  <a:gd name="T87" fmla="*/ 0 h 486"/>
                  <a:gd name="T88" fmla="*/ 0 w 553"/>
                  <a:gd name="T89" fmla="*/ 0 h 486"/>
                  <a:gd name="T90" fmla="*/ 0 w 553"/>
                  <a:gd name="T91" fmla="*/ 0 h 4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3"/>
                  <a:gd name="T139" fmla="*/ 0 h 486"/>
                  <a:gd name="T140" fmla="*/ 553 w 553"/>
                  <a:gd name="T141" fmla="*/ 486 h 4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3" h="486">
                    <a:moveTo>
                      <a:pt x="296" y="0"/>
                    </a:moveTo>
                    <a:lnTo>
                      <a:pt x="320" y="2"/>
                    </a:lnTo>
                    <a:lnTo>
                      <a:pt x="343" y="5"/>
                    </a:lnTo>
                    <a:lnTo>
                      <a:pt x="367" y="10"/>
                    </a:lnTo>
                    <a:lnTo>
                      <a:pt x="390" y="18"/>
                    </a:lnTo>
                    <a:lnTo>
                      <a:pt x="412" y="26"/>
                    </a:lnTo>
                    <a:lnTo>
                      <a:pt x="433" y="36"/>
                    </a:lnTo>
                    <a:lnTo>
                      <a:pt x="454" y="49"/>
                    </a:lnTo>
                    <a:lnTo>
                      <a:pt x="473" y="63"/>
                    </a:lnTo>
                    <a:lnTo>
                      <a:pt x="491" y="78"/>
                    </a:lnTo>
                    <a:lnTo>
                      <a:pt x="507" y="94"/>
                    </a:lnTo>
                    <a:lnTo>
                      <a:pt x="521" y="111"/>
                    </a:lnTo>
                    <a:lnTo>
                      <a:pt x="533" y="130"/>
                    </a:lnTo>
                    <a:lnTo>
                      <a:pt x="538" y="140"/>
                    </a:lnTo>
                    <a:lnTo>
                      <a:pt x="542" y="150"/>
                    </a:lnTo>
                    <a:lnTo>
                      <a:pt x="546" y="160"/>
                    </a:lnTo>
                    <a:lnTo>
                      <a:pt x="549" y="170"/>
                    </a:lnTo>
                    <a:lnTo>
                      <a:pt x="552" y="180"/>
                    </a:lnTo>
                    <a:lnTo>
                      <a:pt x="553" y="191"/>
                    </a:lnTo>
                    <a:lnTo>
                      <a:pt x="553" y="202"/>
                    </a:lnTo>
                    <a:lnTo>
                      <a:pt x="553" y="214"/>
                    </a:lnTo>
                    <a:lnTo>
                      <a:pt x="552" y="236"/>
                    </a:lnTo>
                    <a:lnTo>
                      <a:pt x="547" y="260"/>
                    </a:lnTo>
                    <a:lnTo>
                      <a:pt x="541" y="284"/>
                    </a:lnTo>
                    <a:lnTo>
                      <a:pt x="533" y="307"/>
                    </a:lnTo>
                    <a:lnTo>
                      <a:pt x="522" y="331"/>
                    </a:lnTo>
                    <a:lnTo>
                      <a:pt x="509" y="354"/>
                    </a:lnTo>
                    <a:lnTo>
                      <a:pt x="502" y="365"/>
                    </a:lnTo>
                    <a:lnTo>
                      <a:pt x="494" y="376"/>
                    </a:lnTo>
                    <a:lnTo>
                      <a:pt x="486" y="387"/>
                    </a:lnTo>
                    <a:lnTo>
                      <a:pt x="477" y="397"/>
                    </a:lnTo>
                    <a:lnTo>
                      <a:pt x="467" y="407"/>
                    </a:lnTo>
                    <a:lnTo>
                      <a:pt x="457" y="417"/>
                    </a:lnTo>
                    <a:lnTo>
                      <a:pt x="447" y="426"/>
                    </a:lnTo>
                    <a:lnTo>
                      <a:pt x="436" y="435"/>
                    </a:lnTo>
                    <a:lnTo>
                      <a:pt x="423" y="442"/>
                    </a:lnTo>
                    <a:lnTo>
                      <a:pt x="411" y="450"/>
                    </a:lnTo>
                    <a:lnTo>
                      <a:pt x="397" y="457"/>
                    </a:lnTo>
                    <a:lnTo>
                      <a:pt x="383" y="463"/>
                    </a:lnTo>
                    <a:lnTo>
                      <a:pt x="370" y="468"/>
                    </a:lnTo>
                    <a:lnTo>
                      <a:pt x="355" y="473"/>
                    </a:lnTo>
                    <a:lnTo>
                      <a:pt x="340" y="478"/>
                    </a:lnTo>
                    <a:lnTo>
                      <a:pt x="323" y="481"/>
                    </a:lnTo>
                    <a:lnTo>
                      <a:pt x="306" y="483"/>
                    </a:lnTo>
                    <a:lnTo>
                      <a:pt x="288" y="485"/>
                    </a:lnTo>
                    <a:lnTo>
                      <a:pt x="271" y="486"/>
                    </a:lnTo>
                    <a:lnTo>
                      <a:pt x="252" y="485"/>
                    </a:lnTo>
                    <a:lnTo>
                      <a:pt x="232" y="483"/>
                    </a:lnTo>
                    <a:lnTo>
                      <a:pt x="214" y="481"/>
                    </a:lnTo>
                    <a:lnTo>
                      <a:pt x="196" y="477"/>
                    </a:lnTo>
                    <a:lnTo>
                      <a:pt x="180" y="473"/>
                    </a:lnTo>
                    <a:lnTo>
                      <a:pt x="164" y="468"/>
                    </a:lnTo>
                    <a:lnTo>
                      <a:pt x="150" y="462"/>
                    </a:lnTo>
                    <a:lnTo>
                      <a:pt x="135" y="457"/>
                    </a:lnTo>
                    <a:lnTo>
                      <a:pt x="123" y="450"/>
                    </a:lnTo>
                    <a:lnTo>
                      <a:pt x="110" y="443"/>
                    </a:lnTo>
                    <a:lnTo>
                      <a:pt x="99" y="436"/>
                    </a:lnTo>
                    <a:lnTo>
                      <a:pt x="88" y="427"/>
                    </a:lnTo>
                    <a:lnTo>
                      <a:pt x="78" y="418"/>
                    </a:lnTo>
                    <a:lnTo>
                      <a:pt x="69" y="411"/>
                    </a:lnTo>
                    <a:lnTo>
                      <a:pt x="60" y="401"/>
                    </a:lnTo>
                    <a:lnTo>
                      <a:pt x="51" y="392"/>
                    </a:lnTo>
                    <a:lnTo>
                      <a:pt x="45" y="383"/>
                    </a:lnTo>
                    <a:lnTo>
                      <a:pt x="31" y="363"/>
                    </a:lnTo>
                    <a:lnTo>
                      <a:pt x="21" y="345"/>
                    </a:lnTo>
                    <a:lnTo>
                      <a:pt x="14" y="326"/>
                    </a:lnTo>
                    <a:lnTo>
                      <a:pt x="8" y="307"/>
                    </a:lnTo>
                    <a:lnTo>
                      <a:pt x="3" y="290"/>
                    </a:lnTo>
                    <a:lnTo>
                      <a:pt x="0" y="275"/>
                    </a:lnTo>
                    <a:lnTo>
                      <a:pt x="0" y="260"/>
                    </a:lnTo>
                    <a:lnTo>
                      <a:pt x="0" y="247"/>
                    </a:lnTo>
                    <a:lnTo>
                      <a:pt x="3" y="227"/>
                    </a:lnTo>
                    <a:lnTo>
                      <a:pt x="6" y="206"/>
                    </a:lnTo>
                    <a:lnTo>
                      <a:pt x="14" y="185"/>
                    </a:lnTo>
                    <a:lnTo>
                      <a:pt x="23" y="164"/>
                    </a:lnTo>
                    <a:lnTo>
                      <a:pt x="34" y="144"/>
                    </a:lnTo>
                    <a:lnTo>
                      <a:pt x="48" y="123"/>
                    </a:lnTo>
                    <a:lnTo>
                      <a:pt x="64" y="104"/>
                    </a:lnTo>
                    <a:lnTo>
                      <a:pt x="81" y="85"/>
                    </a:lnTo>
                    <a:lnTo>
                      <a:pt x="101" y="68"/>
                    </a:lnTo>
                    <a:lnTo>
                      <a:pt x="124" y="53"/>
                    </a:lnTo>
                    <a:lnTo>
                      <a:pt x="135" y="45"/>
                    </a:lnTo>
                    <a:lnTo>
                      <a:pt x="147" y="38"/>
                    </a:lnTo>
                    <a:lnTo>
                      <a:pt x="160" y="31"/>
                    </a:lnTo>
                    <a:lnTo>
                      <a:pt x="174" y="26"/>
                    </a:lnTo>
                    <a:lnTo>
                      <a:pt x="187" y="20"/>
                    </a:lnTo>
                    <a:lnTo>
                      <a:pt x="201" y="17"/>
                    </a:lnTo>
                    <a:lnTo>
                      <a:pt x="216" y="12"/>
                    </a:lnTo>
                    <a:lnTo>
                      <a:pt x="231" y="8"/>
                    </a:lnTo>
                    <a:lnTo>
                      <a:pt x="247" y="5"/>
                    </a:lnTo>
                    <a:lnTo>
                      <a:pt x="264" y="3"/>
                    </a:lnTo>
                    <a:lnTo>
                      <a:pt x="280" y="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7" name="Freeform 490"/>
              <p:cNvSpPr>
                <a:spLocks/>
              </p:cNvSpPr>
              <p:nvPr/>
            </p:nvSpPr>
            <p:spPr bwMode="auto">
              <a:xfrm>
                <a:off x="2591" y="1294"/>
                <a:ext cx="92" cy="80"/>
              </a:xfrm>
              <a:custGeom>
                <a:avLst/>
                <a:gdLst>
                  <a:gd name="T0" fmla="*/ 0 w 460"/>
                  <a:gd name="T1" fmla="*/ 0 h 402"/>
                  <a:gd name="T2" fmla="*/ 0 w 460"/>
                  <a:gd name="T3" fmla="*/ 0 h 402"/>
                  <a:gd name="T4" fmla="*/ 0 w 460"/>
                  <a:gd name="T5" fmla="*/ 0 h 402"/>
                  <a:gd name="T6" fmla="*/ 0 w 460"/>
                  <a:gd name="T7" fmla="*/ 0 h 402"/>
                  <a:gd name="T8" fmla="*/ 0 w 460"/>
                  <a:gd name="T9" fmla="*/ 0 h 402"/>
                  <a:gd name="T10" fmla="*/ 0 w 460"/>
                  <a:gd name="T11" fmla="*/ 0 h 402"/>
                  <a:gd name="T12" fmla="*/ 0 w 460"/>
                  <a:gd name="T13" fmla="*/ 0 h 402"/>
                  <a:gd name="T14" fmla="*/ 0 w 460"/>
                  <a:gd name="T15" fmla="*/ 0 h 402"/>
                  <a:gd name="T16" fmla="*/ 0 w 460"/>
                  <a:gd name="T17" fmla="*/ 0 h 402"/>
                  <a:gd name="T18" fmla="*/ 0 w 460"/>
                  <a:gd name="T19" fmla="*/ 0 h 402"/>
                  <a:gd name="T20" fmla="*/ 0 w 460"/>
                  <a:gd name="T21" fmla="*/ 0 h 402"/>
                  <a:gd name="T22" fmla="*/ 0 w 460"/>
                  <a:gd name="T23" fmla="*/ 0 h 402"/>
                  <a:gd name="T24" fmla="*/ 0 w 460"/>
                  <a:gd name="T25" fmla="*/ 0 h 402"/>
                  <a:gd name="T26" fmla="*/ 0 w 460"/>
                  <a:gd name="T27" fmla="*/ 0 h 402"/>
                  <a:gd name="T28" fmla="*/ 0 w 460"/>
                  <a:gd name="T29" fmla="*/ 0 h 402"/>
                  <a:gd name="T30" fmla="*/ 0 w 460"/>
                  <a:gd name="T31" fmla="*/ 0 h 402"/>
                  <a:gd name="T32" fmla="*/ 0 w 460"/>
                  <a:gd name="T33" fmla="*/ 0 h 402"/>
                  <a:gd name="T34" fmla="*/ 0 w 460"/>
                  <a:gd name="T35" fmla="*/ 0 h 402"/>
                  <a:gd name="T36" fmla="*/ 0 w 460"/>
                  <a:gd name="T37" fmla="*/ 0 h 402"/>
                  <a:gd name="T38" fmla="*/ 0 w 460"/>
                  <a:gd name="T39" fmla="*/ 0 h 402"/>
                  <a:gd name="T40" fmla="*/ 0 w 460"/>
                  <a:gd name="T41" fmla="*/ 0 h 402"/>
                  <a:gd name="T42" fmla="*/ 0 w 460"/>
                  <a:gd name="T43" fmla="*/ 0 h 402"/>
                  <a:gd name="T44" fmla="*/ 0 w 460"/>
                  <a:gd name="T45" fmla="*/ 0 h 402"/>
                  <a:gd name="T46" fmla="*/ 0 w 460"/>
                  <a:gd name="T47" fmla="*/ 0 h 402"/>
                  <a:gd name="T48" fmla="*/ 0 w 460"/>
                  <a:gd name="T49" fmla="*/ 0 h 402"/>
                  <a:gd name="T50" fmla="*/ 0 w 460"/>
                  <a:gd name="T51" fmla="*/ 0 h 402"/>
                  <a:gd name="T52" fmla="*/ 0 w 460"/>
                  <a:gd name="T53" fmla="*/ 0 h 402"/>
                  <a:gd name="T54" fmla="*/ 0 w 460"/>
                  <a:gd name="T55" fmla="*/ 0 h 402"/>
                  <a:gd name="T56" fmla="*/ 0 w 460"/>
                  <a:gd name="T57" fmla="*/ 0 h 402"/>
                  <a:gd name="T58" fmla="*/ 0 w 460"/>
                  <a:gd name="T59" fmla="*/ 0 h 402"/>
                  <a:gd name="T60" fmla="*/ 0 w 460"/>
                  <a:gd name="T61" fmla="*/ 0 h 402"/>
                  <a:gd name="T62" fmla="*/ 0 w 460"/>
                  <a:gd name="T63" fmla="*/ 0 h 402"/>
                  <a:gd name="T64" fmla="*/ 0 w 460"/>
                  <a:gd name="T65" fmla="*/ 0 h 402"/>
                  <a:gd name="T66" fmla="*/ 0 w 460"/>
                  <a:gd name="T67" fmla="*/ 0 h 402"/>
                  <a:gd name="T68" fmla="*/ 0 w 460"/>
                  <a:gd name="T69" fmla="*/ 0 h 402"/>
                  <a:gd name="T70" fmla="*/ 0 w 460"/>
                  <a:gd name="T71" fmla="*/ 0 h 402"/>
                  <a:gd name="T72" fmla="*/ 0 w 460"/>
                  <a:gd name="T73" fmla="*/ 0 h 402"/>
                  <a:gd name="T74" fmla="*/ 0 w 460"/>
                  <a:gd name="T75" fmla="*/ 0 h 402"/>
                  <a:gd name="T76" fmla="*/ 0 w 460"/>
                  <a:gd name="T77" fmla="*/ 0 h 402"/>
                  <a:gd name="T78" fmla="*/ 0 w 460"/>
                  <a:gd name="T79" fmla="*/ 0 h 4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402"/>
                  <a:gd name="T122" fmla="*/ 460 w 460"/>
                  <a:gd name="T123" fmla="*/ 402 h 4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402">
                    <a:moveTo>
                      <a:pt x="247" y="0"/>
                    </a:moveTo>
                    <a:lnTo>
                      <a:pt x="267" y="2"/>
                    </a:lnTo>
                    <a:lnTo>
                      <a:pt x="287" y="4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44" y="20"/>
                    </a:lnTo>
                    <a:lnTo>
                      <a:pt x="362" y="29"/>
                    </a:lnTo>
                    <a:lnTo>
                      <a:pt x="378" y="39"/>
                    </a:lnTo>
                    <a:lnTo>
                      <a:pt x="394" y="50"/>
                    </a:lnTo>
                    <a:lnTo>
                      <a:pt x="409" y="63"/>
                    </a:lnTo>
                    <a:lnTo>
                      <a:pt x="422" y="76"/>
                    </a:lnTo>
                    <a:lnTo>
                      <a:pt x="434" y="91"/>
                    </a:lnTo>
                    <a:lnTo>
                      <a:pt x="443" y="106"/>
                    </a:lnTo>
                    <a:lnTo>
                      <a:pt x="452" y="124"/>
                    </a:lnTo>
                    <a:lnTo>
                      <a:pt x="457" y="141"/>
                    </a:lnTo>
                    <a:lnTo>
                      <a:pt x="458" y="150"/>
                    </a:lnTo>
                    <a:lnTo>
                      <a:pt x="459" y="159"/>
                    </a:lnTo>
                    <a:lnTo>
                      <a:pt x="460" y="169"/>
                    </a:lnTo>
                    <a:lnTo>
                      <a:pt x="460" y="179"/>
                    </a:lnTo>
                    <a:lnTo>
                      <a:pt x="458" y="197"/>
                    </a:lnTo>
                    <a:lnTo>
                      <a:pt x="454" y="217"/>
                    </a:lnTo>
                    <a:lnTo>
                      <a:pt x="449" y="237"/>
                    </a:lnTo>
                    <a:lnTo>
                      <a:pt x="442" y="257"/>
                    </a:lnTo>
                    <a:lnTo>
                      <a:pt x="433" y="276"/>
                    </a:lnTo>
                    <a:lnTo>
                      <a:pt x="422" y="296"/>
                    </a:lnTo>
                    <a:lnTo>
                      <a:pt x="408" y="315"/>
                    </a:lnTo>
                    <a:lnTo>
                      <a:pt x="394" y="332"/>
                    </a:lnTo>
                    <a:lnTo>
                      <a:pt x="378" y="348"/>
                    </a:lnTo>
                    <a:lnTo>
                      <a:pt x="359" y="363"/>
                    </a:lnTo>
                    <a:lnTo>
                      <a:pt x="349" y="370"/>
                    </a:lnTo>
                    <a:lnTo>
                      <a:pt x="339" y="376"/>
                    </a:lnTo>
                    <a:lnTo>
                      <a:pt x="328" y="381"/>
                    </a:lnTo>
                    <a:lnTo>
                      <a:pt x="318" y="386"/>
                    </a:lnTo>
                    <a:lnTo>
                      <a:pt x="306" y="391"/>
                    </a:lnTo>
                    <a:lnTo>
                      <a:pt x="294" y="395"/>
                    </a:lnTo>
                    <a:lnTo>
                      <a:pt x="282" y="397"/>
                    </a:lnTo>
                    <a:lnTo>
                      <a:pt x="268" y="400"/>
                    </a:lnTo>
                    <a:lnTo>
                      <a:pt x="256" y="401"/>
                    </a:lnTo>
                    <a:lnTo>
                      <a:pt x="242" y="402"/>
                    </a:lnTo>
                    <a:lnTo>
                      <a:pt x="227" y="402"/>
                    </a:lnTo>
                    <a:lnTo>
                      <a:pt x="213" y="401"/>
                    </a:lnTo>
                    <a:lnTo>
                      <a:pt x="197" y="400"/>
                    </a:lnTo>
                    <a:lnTo>
                      <a:pt x="181" y="397"/>
                    </a:lnTo>
                    <a:lnTo>
                      <a:pt x="167" y="395"/>
                    </a:lnTo>
                    <a:lnTo>
                      <a:pt x="152" y="391"/>
                    </a:lnTo>
                    <a:lnTo>
                      <a:pt x="140" y="387"/>
                    </a:lnTo>
                    <a:lnTo>
                      <a:pt x="127" y="383"/>
                    </a:lnTo>
                    <a:lnTo>
                      <a:pt x="116" y="378"/>
                    </a:lnTo>
                    <a:lnTo>
                      <a:pt x="105" y="372"/>
                    </a:lnTo>
                    <a:lnTo>
                      <a:pt x="95" y="367"/>
                    </a:lnTo>
                    <a:lnTo>
                      <a:pt x="85" y="361"/>
                    </a:lnTo>
                    <a:lnTo>
                      <a:pt x="76" y="353"/>
                    </a:lnTo>
                    <a:lnTo>
                      <a:pt x="67" y="347"/>
                    </a:lnTo>
                    <a:lnTo>
                      <a:pt x="52" y="332"/>
                    </a:lnTo>
                    <a:lnTo>
                      <a:pt x="40" y="317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9"/>
                    </a:lnTo>
                    <a:lnTo>
                      <a:pt x="9" y="254"/>
                    </a:lnTo>
                    <a:lnTo>
                      <a:pt x="5" y="239"/>
                    </a:lnTo>
                    <a:lnTo>
                      <a:pt x="2" y="225"/>
                    </a:lnTo>
                    <a:lnTo>
                      <a:pt x="1" y="214"/>
                    </a:lnTo>
                    <a:lnTo>
                      <a:pt x="0" y="202"/>
                    </a:lnTo>
                    <a:lnTo>
                      <a:pt x="2" y="187"/>
                    </a:lnTo>
                    <a:lnTo>
                      <a:pt x="6" y="170"/>
                    </a:lnTo>
                    <a:lnTo>
                      <a:pt x="12" y="154"/>
                    </a:lnTo>
                    <a:lnTo>
                      <a:pt x="20" y="136"/>
                    </a:lnTo>
                    <a:lnTo>
                      <a:pt x="29" y="120"/>
                    </a:lnTo>
                    <a:lnTo>
                      <a:pt x="40" y="104"/>
                    </a:lnTo>
                    <a:lnTo>
                      <a:pt x="54" y="88"/>
                    </a:lnTo>
                    <a:lnTo>
                      <a:pt x="69" y="73"/>
                    </a:lnTo>
                    <a:lnTo>
                      <a:pt x="85" y="58"/>
                    </a:lnTo>
                    <a:lnTo>
                      <a:pt x="103" y="44"/>
                    </a:lnTo>
                    <a:lnTo>
                      <a:pt x="123" y="33"/>
                    </a:lnTo>
                    <a:lnTo>
                      <a:pt x="145" y="23"/>
                    </a:lnTo>
                    <a:lnTo>
                      <a:pt x="168" y="14"/>
                    </a:lnTo>
                    <a:lnTo>
                      <a:pt x="193" y="6"/>
                    </a:lnTo>
                    <a:lnTo>
                      <a:pt x="206" y="4"/>
                    </a:lnTo>
                    <a:lnTo>
                      <a:pt x="220" y="3"/>
                    </a:lnTo>
                    <a:lnTo>
                      <a:pt x="233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8" name="Freeform 491"/>
              <p:cNvSpPr>
                <a:spLocks/>
              </p:cNvSpPr>
              <p:nvPr/>
            </p:nvSpPr>
            <p:spPr bwMode="auto">
              <a:xfrm>
                <a:off x="1633" y="2445"/>
                <a:ext cx="92" cy="144"/>
              </a:xfrm>
              <a:custGeom>
                <a:avLst/>
                <a:gdLst>
                  <a:gd name="T0" fmla="*/ 0 w 462"/>
                  <a:gd name="T1" fmla="*/ 0 h 719"/>
                  <a:gd name="T2" fmla="*/ 0 w 462"/>
                  <a:gd name="T3" fmla="*/ 0 h 719"/>
                  <a:gd name="T4" fmla="*/ 0 w 462"/>
                  <a:gd name="T5" fmla="*/ 0 h 719"/>
                  <a:gd name="T6" fmla="*/ 0 w 462"/>
                  <a:gd name="T7" fmla="*/ 0 h 719"/>
                  <a:gd name="T8" fmla="*/ 0 w 462"/>
                  <a:gd name="T9" fmla="*/ 0 h 719"/>
                  <a:gd name="T10" fmla="*/ 0 w 462"/>
                  <a:gd name="T11" fmla="*/ 0 h 719"/>
                  <a:gd name="T12" fmla="*/ 0 w 462"/>
                  <a:gd name="T13" fmla="*/ 0 h 719"/>
                  <a:gd name="T14" fmla="*/ 0 w 462"/>
                  <a:gd name="T15" fmla="*/ 0 h 719"/>
                  <a:gd name="T16" fmla="*/ 0 w 462"/>
                  <a:gd name="T17" fmla="*/ 0 h 719"/>
                  <a:gd name="T18" fmla="*/ 0 w 462"/>
                  <a:gd name="T19" fmla="*/ 0 h 719"/>
                  <a:gd name="T20" fmla="*/ 0 w 462"/>
                  <a:gd name="T21" fmla="*/ 0 h 719"/>
                  <a:gd name="T22" fmla="*/ 0 w 462"/>
                  <a:gd name="T23" fmla="*/ 0 h 719"/>
                  <a:gd name="T24" fmla="*/ 0 w 462"/>
                  <a:gd name="T25" fmla="*/ 0 h 719"/>
                  <a:gd name="T26" fmla="*/ 0 w 462"/>
                  <a:gd name="T27" fmla="*/ 0 h 719"/>
                  <a:gd name="T28" fmla="*/ 0 w 462"/>
                  <a:gd name="T29" fmla="*/ 0 h 719"/>
                  <a:gd name="T30" fmla="*/ 0 w 462"/>
                  <a:gd name="T31" fmla="*/ 0 h 719"/>
                  <a:gd name="T32" fmla="*/ 0 w 462"/>
                  <a:gd name="T33" fmla="*/ 0 h 719"/>
                  <a:gd name="T34" fmla="*/ 0 w 462"/>
                  <a:gd name="T35" fmla="*/ 0 h 719"/>
                  <a:gd name="T36" fmla="*/ 0 w 462"/>
                  <a:gd name="T37" fmla="*/ 0 h 719"/>
                  <a:gd name="T38" fmla="*/ 0 w 462"/>
                  <a:gd name="T39" fmla="*/ 0 h 719"/>
                  <a:gd name="T40" fmla="*/ 0 w 462"/>
                  <a:gd name="T41" fmla="*/ 0 h 719"/>
                  <a:gd name="T42" fmla="*/ 0 w 462"/>
                  <a:gd name="T43" fmla="*/ 0 h 719"/>
                  <a:gd name="T44" fmla="*/ 0 w 462"/>
                  <a:gd name="T45" fmla="*/ 0 h 719"/>
                  <a:gd name="T46" fmla="*/ 0 w 462"/>
                  <a:gd name="T47" fmla="*/ 0 h 719"/>
                  <a:gd name="T48" fmla="*/ 0 w 462"/>
                  <a:gd name="T49" fmla="*/ 0 h 719"/>
                  <a:gd name="T50" fmla="*/ 0 w 462"/>
                  <a:gd name="T51" fmla="*/ 0 h 719"/>
                  <a:gd name="T52" fmla="*/ 0 w 462"/>
                  <a:gd name="T53" fmla="*/ 0 h 719"/>
                  <a:gd name="T54" fmla="*/ 0 w 462"/>
                  <a:gd name="T55" fmla="*/ 0 h 719"/>
                  <a:gd name="T56" fmla="*/ 0 w 462"/>
                  <a:gd name="T57" fmla="*/ 0 h 719"/>
                  <a:gd name="T58" fmla="*/ 0 w 462"/>
                  <a:gd name="T59" fmla="*/ 0 h 719"/>
                  <a:gd name="T60" fmla="*/ 0 w 462"/>
                  <a:gd name="T61" fmla="*/ 0 h 719"/>
                  <a:gd name="T62" fmla="*/ 0 w 462"/>
                  <a:gd name="T63" fmla="*/ 0 h 719"/>
                  <a:gd name="T64" fmla="*/ 0 w 462"/>
                  <a:gd name="T65" fmla="*/ 0 h 719"/>
                  <a:gd name="T66" fmla="*/ 0 w 462"/>
                  <a:gd name="T67" fmla="*/ 0 h 719"/>
                  <a:gd name="T68" fmla="*/ 0 w 462"/>
                  <a:gd name="T69" fmla="*/ 0 h 719"/>
                  <a:gd name="T70" fmla="*/ 0 w 462"/>
                  <a:gd name="T71" fmla="*/ 0 h 719"/>
                  <a:gd name="T72" fmla="*/ 0 w 462"/>
                  <a:gd name="T73" fmla="*/ 0 h 719"/>
                  <a:gd name="T74" fmla="*/ 0 w 462"/>
                  <a:gd name="T75" fmla="*/ 0 h 719"/>
                  <a:gd name="T76" fmla="*/ 0 w 462"/>
                  <a:gd name="T77" fmla="*/ 0 h 719"/>
                  <a:gd name="T78" fmla="*/ 0 w 462"/>
                  <a:gd name="T79" fmla="*/ 0 h 719"/>
                  <a:gd name="T80" fmla="*/ 0 w 462"/>
                  <a:gd name="T81" fmla="*/ 0 h 719"/>
                  <a:gd name="T82" fmla="*/ 0 w 462"/>
                  <a:gd name="T83" fmla="*/ 0 h 7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2"/>
                  <a:gd name="T127" fmla="*/ 0 h 719"/>
                  <a:gd name="T128" fmla="*/ 462 w 462"/>
                  <a:gd name="T129" fmla="*/ 719 h 71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2" h="719">
                    <a:moveTo>
                      <a:pt x="436" y="43"/>
                    </a:moveTo>
                    <a:lnTo>
                      <a:pt x="419" y="58"/>
                    </a:lnTo>
                    <a:lnTo>
                      <a:pt x="403" y="74"/>
                    </a:lnTo>
                    <a:lnTo>
                      <a:pt x="387" y="91"/>
                    </a:lnTo>
                    <a:lnTo>
                      <a:pt x="372" y="110"/>
                    </a:lnTo>
                    <a:lnTo>
                      <a:pt x="357" y="130"/>
                    </a:lnTo>
                    <a:lnTo>
                      <a:pt x="343" y="150"/>
                    </a:lnTo>
                    <a:lnTo>
                      <a:pt x="328" y="171"/>
                    </a:lnTo>
                    <a:lnTo>
                      <a:pt x="314" y="193"/>
                    </a:lnTo>
                    <a:lnTo>
                      <a:pt x="290" y="238"/>
                    </a:lnTo>
                    <a:lnTo>
                      <a:pt x="265" y="282"/>
                    </a:lnTo>
                    <a:lnTo>
                      <a:pt x="242" y="329"/>
                    </a:lnTo>
                    <a:lnTo>
                      <a:pt x="222" y="374"/>
                    </a:lnTo>
                    <a:lnTo>
                      <a:pt x="203" y="417"/>
                    </a:lnTo>
                    <a:lnTo>
                      <a:pt x="187" y="460"/>
                    </a:lnTo>
                    <a:lnTo>
                      <a:pt x="172" y="500"/>
                    </a:lnTo>
                    <a:lnTo>
                      <a:pt x="161" y="536"/>
                    </a:lnTo>
                    <a:lnTo>
                      <a:pt x="151" y="568"/>
                    </a:lnTo>
                    <a:lnTo>
                      <a:pt x="142" y="594"/>
                    </a:lnTo>
                    <a:lnTo>
                      <a:pt x="137" y="616"/>
                    </a:lnTo>
                    <a:lnTo>
                      <a:pt x="135" y="631"/>
                    </a:lnTo>
                    <a:lnTo>
                      <a:pt x="134" y="637"/>
                    </a:lnTo>
                    <a:lnTo>
                      <a:pt x="131" y="643"/>
                    </a:lnTo>
                    <a:lnTo>
                      <a:pt x="127" y="649"/>
                    </a:lnTo>
                    <a:lnTo>
                      <a:pt x="124" y="656"/>
                    </a:lnTo>
                    <a:lnTo>
                      <a:pt x="114" y="668"/>
                    </a:lnTo>
                    <a:lnTo>
                      <a:pt x="102" y="681"/>
                    </a:lnTo>
                    <a:lnTo>
                      <a:pt x="89" y="693"/>
                    </a:lnTo>
                    <a:lnTo>
                      <a:pt x="74" y="703"/>
                    </a:lnTo>
                    <a:lnTo>
                      <a:pt x="60" y="711"/>
                    </a:lnTo>
                    <a:lnTo>
                      <a:pt x="45" y="717"/>
                    </a:lnTo>
                    <a:lnTo>
                      <a:pt x="39" y="718"/>
                    </a:lnTo>
                    <a:lnTo>
                      <a:pt x="32" y="719"/>
                    </a:lnTo>
                    <a:lnTo>
                      <a:pt x="26" y="719"/>
                    </a:lnTo>
                    <a:lnTo>
                      <a:pt x="20" y="719"/>
                    </a:lnTo>
                    <a:lnTo>
                      <a:pt x="15" y="717"/>
                    </a:lnTo>
                    <a:lnTo>
                      <a:pt x="10" y="714"/>
                    </a:lnTo>
                    <a:lnTo>
                      <a:pt x="6" y="711"/>
                    </a:lnTo>
                    <a:lnTo>
                      <a:pt x="4" y="707"/>
                    </a:lnTo>
                    <a:lnTo>
                      <a:pt x="1" y="701"/>
                    </a:lnTo>
                    <a:lnTo>
                      <a:pt x="0" y="693"/>
                    </a:lnTo>
                    <a:lnTo>
                      <a:pt x="0" y="684"/>
                    </a:lnTo>
                    <a:lnTo>
                      <a:pt x="0" y="674"/>
                    </a:lnTo>
                    <a:lnTo>
                      <a:pt x="3" y="663"/>
                    </a:lnTo>
                    <a:lnTo>
                      <a:pt x="5" y="651"/>
                    </a:lnTo>
                    <a:lnTo>
                      <a:pt x="10" y="637"/>
                    </a:lnTo>
                    <a:lnTo>
                      <a:pt x="16" y="621"/>
                    </a:lnTo>
                    <a:lnTo>
                      <a:pt x="27" y="588"/>
                    </a:lnTo>
                    <a:lnTo>
                      <a:pt x="39" y="556"/>
                    </a:lnTo>
                    <a:lnTo>
                      <a:pt x="47" y="522"/>
                    </a:lnTo>
                    <a:lnTo>
                      <a:pt x="56" y="490"/>
                    </a:lnTo>
                    <a:lnTo>
                      <a:pt x="74" y="423"/>
                    </a:lnTo>
                    <a:lnTo>
                      <a:pt x="91" y="359"/>
                    </a:lnTo>
                    <a:lnTo>
                      <a:pt x="102" y="326"/>
                    </a:lnTo>
                    <a:lnTo>
                      <a:pt x="115" y="295"/>
                    </a:lnTo>
                    <a:lnTo>
                      <a:pt x="129" y="264"/>
                    </a:lnTo>
                    <a:lnTo>
                      <a:pt x="145" y="234"/>
                    </a:lnTo>
                    <a:lnTo>
                      <a:pt x="153" y="219"/>
                    </a:lnTo>
                    <a:lnTo>
                      <a:pt x="163" y="204"/>
                    </a:lnTo>
                    <a:lnTo>
                      <a:pt x="173" y="190"/>
                    </a:lnTo>
                    <a:lnTo>
                      <a:pt x="185" y="175"/>
                    </a:lnTo>
                    <a:lnTo>
                      <a:pt x="197" y="161"/>
                    </a:lnTo>
                    <a:lnTo>
                      <a:pt x="210" y="148"/>
                    </a:lnTo>
                    <a:lnTo>
                      <a:pt x="223" y="135"/>
                    </a:lnTo>
                    <a:lnTo>
                      <a:pt x="238" y="121"/>
                    </a:lnTo>
                    <a:lnTo>
                      <a:pt x="268" y="96"/>
                    </a:lnTo>
                    <a:lnTo>
                      <a:pt x="297" y="75"/>
                    </a:lnTo>
                    <a:lnTo>
                      <a:pt x="323" y="57"/>
                    </a:lnTo>
                    <a:lnTo>
                      <a:pt x="349" y="42"/>
                    </a:lnTo>
                    <a:lnTo>
                      <a:pt x="372" y="28"/>
                    </a:lnTo>
                    <a:lnTo>
                      <a:pt x="393" y="18"/>
                    </a:lnTo>
                    <a:lnTo>
                      <a:pt x="412" y="9"/>
                    </a:lnTo>
                    <a:lnTo>
                      <a:pt x="428" y="4"/>
                    </a:lnTo>
                    <a:lnTo>
                      <a:pt x="440" y="2"/>
                    </a:lnTo>
                    <a:lnTo>
                      <a:pt x="450" y="0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60" y="4"/>
                    </a:lnTo>
                    <a:lnTo>
                      <a:pt x="462" y="7"/>
                    </a:lnTo>
                    <a:lnTo>
                      <a:pt x="462" y="9"/>
                    </a:lnTo>
                    <a:lnTo>
                      <a:pt x="460" y="12"/>
                    </a:lnTo>
                    <a:lnTo>
                      <a:pt x="459" y="15"/>
                    </a:lnTo>
                    <a:lnTo>
                      <a:pt x="457" y="20"/>
                    </a:lnTo>
                    <a:lnTo>
                      <a:pt x="448" y="30"/>
                    </a:lnTo>
                    <a:lnTo>
                      <a:pt x="436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09" name="Freeform 492"/>
              <p:cNvSpPr>
                <a:spLocks/>
              </p:cNvSpPr>
              <p:nvPr/>
            </p:nvSpPr>
            <p:spPr bwMode="auto">
              <a:xfrm>
                <a:off x="1542" y="2480"/>
                <a:ext cx="93" cy="144"/>
              </a:xfrm>
              <a:custGeom>
                <a:avLst/>
                <a:gdLst>
                  <a:gd name="T0" fmla="*/ 0 w 465"/>
                  <a:gd name="T1" fmla="*/ 0 h 720"/>
                  <a:gd name="T2" fmla="*/ 0 w 465"/>
                  <a:gd name="T3" fmla="*/ 0 h 720"/>
                  <a:gd name="T4" fmla="*/ 0 w 465"/>
                  <a:gd name="T5" fmla="*/ 0 h 720"/>
                  <a:gd name="T6" fmla="*/ 0 w 465"/>
                  <a:gd name="T7" fmla="*/ 0 h 720"/>
                  <a:gd name="T8" fmla="*/ 0 w 465"/>
                  <a:gd name="T9" fmla="*/ 0 h 720"/>
                  <a:gd name="T10" fmla="*/ 0 w 465"/>
                  <a:gd name="T11" fmla="*/ 0 h 720"/>
                  <a:gd name="T12" fmla="*/ 0 w 465"/>
                  <a:gd name="T13" fmla="*/ 0 h 720"/>
                  <a:gd name="T14" fmla="*/ 0 w 465"/>
                  <a:gd name="T15" fmla="*/ 0 h 720"/>
                  <a:gd name="T16" fmla="*/ 0 w 465"/>
                  <a:gd name="T17" fmla="*/ 0 h 720"/>
                  <a:gd name="T18" fmla="*/ 0 w 465"/>
                  <a:gd name="T19" fmla="*/ 0 h 720"/>
                  <a:gd name="T20" fmla="*/ 0 w 465"/>
                  <a:gd name="T21" fmla="*/ 0 h 720"/>
                  <a:gd name="T22" fmla="*/ 0 w 465"/>
                  <a:gd name="T23" fmla="*/ 0 h 720"/>
                  <a:gd name="T24" fmla="*/ 0 w 465"/>
                  <a:gd name="T25" fmla="*/ 0 h 720"/>
                  <a:gd name="T26" fmla="*/ 0 w 465"/>
                  <a:gd name="T27" fmla="*/ 0 h 720"/>
                  <a:gd name="T28" fmla="*/ 0 w 465"/>
                  <a:gd name="T29" fmla="*/ 0 h 720"/>
                  <a:gd name="T30" fmla="*/ 0 w 465"/>
                  <a:gd name="T31" fmla="*/ 0 h 720"/>
                  <a:gd name="T32" fmla="*/ 0 w 465"/>
                  <a:gd name="T33" fmla="*/ 0 h 720"/>
                  <a:gd name="T34" fmla="*/ 0 w 465"/>
                  <a:gd name="T35" fmla="*/ 0 h 720"/>
                  <a:gd name="T36" fmla="*/ 0 w 465"/>
                  <a:gd name="T37" fmla="*/ 0 h 720"/>
                  <a:gd name="T38" fmla="*/ 0 w 465"/>
                  <a:gd name="T39" fmla="*/ 0 h 720"/>
                  <a:gd name="T40" fmla="*/ 0 w 465"/>
                  <a:gd name="T41" fmla="*/ 0 h 720"/>
                  <a:gd name="T42" fmla="*/ 0 w 465"/>
                  <a:gd name="T43" fmla="*/ 0 h 720"/>
                  <a:gd name="T44" fmla="*/ 0 w 465"/>
                  <a:gd name="T45" fmla="*/ 0 h 720"/>
                  <a:gd name="T46" fmla="*/ 0 w 465"/>
                  <a:gd name="T47" fmla="*/ 0 h 720"/>
                  <a:gd name="T48" fmla="*/ 0 w 465"/>
                  <a:gd name="T49" fmla="*/ 0 h 720"/>
                  <a:gd name="T50" fmla="*/ 0 w 465"/>
                  <a:gd name="T51" fmla="*/ 0 h 720"/>
                  <a:gd name="T52" fmla="*/ 0 w 465"/>
                  <a:gd name="T53" fmla="*/ 0 h 720"/>
                  <a:gd name="T54" fmla="*/ 0 w 465"/>
                  <a:gd name="T55" fmla="*/ 0 h 720"/>
                  <a:gd name="T56" fmla="*/ 0 w 465"/>
                  <a:gd name="T57" fmla="*/ 0 h 720"/>
                  <a:gd name="T58" fmla="*/ 0 w 465"/>
                  <a:gd name="T59" fmla="*/ 0 h 720"/>
                  <a:gd name="T60" fmla="*/ 0 w 465"/>
                  <a:gd name="T61" fmla="*/ 0 h 720"/>
                  <a:gd name="T62" fmla="*/ 0 w 465"/>
                  <a:gd name="T63" fmla="*/ 0 h 720"/>
                  <a:gd name="T64" fmla="*/ 0 w 465"/>
                  <a:gd name="T65" fmla="*/ 0 h 720"/>
                  <a:gd name="T66" fmla="*/ 0 w 465"/>
                  <a:gd name="T67" fmla="*/ 0 h 720"/>
                  <a:gd name="T68" fmla="*/ 0 w 465"/>
                  <a:gd name="T69" fmla="*/ 0 h 720"/>
                  <a:gd name="T70" fmla="*/ 0 w 465"/>
                  <a:gd name="T71" fmla="*/ 0 h 720"/>
                  <a:gd name="T72" fmla="*/ 0 w 465"/>
                  <a:gd name="T73" fmla="*/ 0 h 720"/>
                  <a:gd name="T74" fmla="*/ 0 w 465"/>
                  <a:gd name="T75" fmla="*/ 0 h 720"/>
                  <a:gd name="T76" fmla="*/ 0 w 465"/>
                  <a:gd name="T77" fmla="*/ 0 h 720"/>
                  <a:gd name="T78" fmla="*/ 0 w 465"/>
                  <a:gd name="T79" fmla="*/ 0 h 720"/>
                  <a:gd name="T80" fmla="*/ 0 w 465"/>
                  <a:gd name="T81" fmla="*/ 0 h 720"/>
                  <a:gd name="T82" fmla="*/ 0 w 465"/>
                  <a:gd name="T83" fmla="*/ 0 h 7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5"/>
                  <a:gd name="T127" fmla="*/ 0 h 720"/>
                  <a:gd name="T128" fmla="*/ 465 w 465"/>
                  <a:gd name="T129" fmla="*/ 720 h 7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5" h="720">
                    <a:moveTo>
                      <a:pt x="440" y="41"/>
                    </a:moveTo>
                    <a:lnTo>
                      <a:pt x="424" y="57"/>
                    </a:lnTo>
                    <a:lnTo>
                      <a:pt x="408" y="73"/>
                    </a:lnTo>
                    <a:lnTo>
                      <a:pt x="392" y="91"/>
                    </a:lnTo>
                    <a:lnTo>
                      <a:pt x="377" y="110"/>
                    </a:lnTo>
                    <a:lnTo>
                      <a:pt x="362" y="130"/>
                    </a:lnTo>
                    <a:lnTo>
                      <a:pt x="347" y="150"/>
                    </a:lnTo>
                    <a:lnTo>
                      <a:pt x="333" y="170"/>
                    </a:lnTo>
                    <a:lnTo>
                      <a:pt x="319" y="192"/>
                    </a:lnTo>
                    <a:lnTo>
                      <a:pt x="293" y="236"/>
                    </a:lnTo>
                    <a:lnTo>
                      <a:pt x="269" y="281"/>
                    </a:lnTo>
                    <a:lnTo>
                      <a:pt x="247" y="327"/>
                    </a:lnTo>
                    <a:lnTo>
                      <a:pt x="227" y="373"/>
                    </a:lnTo>
                    <a:lnTo>
                      <a:pt x="208" y="417"/>
                    </a:lnTo>
                    <a:lnTo>
                      <a:pt x="192" y="459"/>
                    </a:lnTo>
                    <a:lnTo>
                      <a:pt x="177" y="499"/>
                    </a:lnTo>
                    <a:lnTo>
                      <a:pt x="165" y="535"/>
                    </a:lnTo>
                    <a:lnTo>
                      <a:pt x="155" y="566"/>
                    </a:lnTo>
                    <a:lnTo>
                      <a:pt x="147" y="594"/>
                    </a:lnTo>
                    <a:lnTo>
                      <a:pt x="142" y="615"/>
                    </a:lnTo>
                    <a:lnTo>
                      <a:pt x="138" y="629"/>
                    </a:lnTo>
                    <a:lnTo>
                      <a:pt x="137" y="635"/>
                    </a:lnTo>
                    <a:lnTo>
                      <a:pt x="135" y="641"/>
                    </a:lnTo>
                    <a:lnTo>
                      <a:pt x="132" y="649"/>
                    </a:lnTo>
                    <a:lnTo>
                      <a:pt x="128" y="655"/>
                    </a:lnTo>
                    <a:lnTo>
                      <a:pt x="117" y="668"/>
                    </a:lnTo>
                    <a:lnTo>
                      <a:pt x="106" y="680"/>
                    </a:lnTo>
                    <a:lnTo>
                      <a:pt x="92" y="691"/>
                    </a:lnTo>
                    <a:lnTo>
                      <a:pt x="77" y="701"/>
                    </a:lnTo>
                    <a:lnTo>
                      <a:pt x="62" y="710"/>
                    </a:lnTo>
                    <a:lnTo>
                      <a:pt x="47" y="716"/>
                    </a:lnTo>
                    <a:lnTo>
                      <a:pt x="40" y="718"/>
                    </a:lnTo>
                    <a:lnTo>
                      <a:pt x="34" y="719"/>
                    </a:lnTo>
                    <a:lnTo>
                      <a:pt x="27" y="720"/>
                    </a:lnTo>
                    <a:lnTo>
                      <a:pt x="21" y="719"/>
                    </a:lnTo>
                    <a:lnTo>
                      <a:pt x="16" y="718"/>
                    </a:lnTo>
                    <a:lnTo>
                      <a:pt x="11" y="715"/>
                    </a:lnTo>
                    <a:lnTo>
                      <a:pt x="7" y="711"/>
                    </a:lnTo>
                    <a:lnTo>
                      <a:pt x="4" y="708"/>
                    </a:lnTo>
                    <a:lnTo>
                      <a:pt x="1" y="701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8"/>
                    </a:lnTo>
                    <a:lnTo>
                      <a:pt x="2" y="666"/>
                    </a:lnTo>
                    <a:lnTo>
                      <a:pt x="5" y="654"/>
                    </a:lnTo>
                    <a:lnTo>
                      <a:pt x="10" y="640"/>
                    </a:lnTo>
                    <a:lnTo>
                      <a:pt x="15" y="624"/>
                    </a:lnTo>
                    <a:lnTo>
                      <a:pt x="27" y="591"/>
                    </a:lnTo>
                    <a:lnTo>
                      <a:pt x="38" y="558"/>
                    </a:lnTo>
                    <a:lnTo>
                      <a:pt x="48" y="524"/>
                    </a:lnTo>
                    <a:lnTo>
                      <a:pt x="57" y="490"/>
                    </a:lnTo>
                    <a:lnTo>
                      <a:pt x="75" y="423"/>
                    </a:lnTo>
                    <a:lnTo>
                      <a:pt x="93" y="358"/>
                    </a:lnTo>
                    <a:lnTo>
                      <a:pt x="105" y="326"/>
                    </a:lnTo>
                    <a:lnTo>
                      <a:pt x="117" y="294"/>
                    </a:lnTo>
                    <a:lnTo>
                      <a:pt x="131" y="263"/>
                    </a:lnTo>
                    <a:lnTo>
                      <a:pt x="148" y="232"/>
                    </a:lnTo>
                    <a:lnTo>
                      <a:pt x="157" y="218"/>
                    </a:lnTo>
                    <a:lnTo>
                      <a:pt x="167" y="203"/>
                    </a:lnTo>
                    <a:lnTo>
                      <a:pt x="177" y="188"/>
                    </a:lnTo>
                    <a:lnTo>
                      <a:pt x="188" y="175"/>
                    </a:lnTo>
                    <a:lnTo>
                      <a:pt x="201" y="161"/>
                    </a:lnTo>
                    <a:lnTo>
                      <a:pt x="213" y="147"/>
                    </a:lnTo>
                    <a:lnTo>
                      <a:pt x="228" y="133"/>
                    </a:lnTo>
                    <a:lnTo>
                      <a:pt x="242" y="121"/>
                    </a:lnTo>
                    <a:lnTo>
                      <a:pt x="272" y="96"/>
                    </a:lnTo>
                    <a:lnTo>
                      <a:pt x="301" y="75"/>
                    </a:lnTo>
                    <a:lnTo>
                      <a:pt x="328" y="56"/>
                    </a:lnTo>
                    <a:lnTo>
                      <a:pt x="353" y="40"/>
                    </a:lnTo>
                    <a:lnTo>
                      <a:pt x="377" y="27"/>
                    </a:lnTo>
                    <a:lnTo>
                      <a:pt x="398" y="16"/>
                    </a:lnTo>
                    <a:lnTo>
                      <a:pt x="417" y="9"/>
                    </a:lnTo>
                    <a:lnTo>
                      <a:pt x="432" y="4"/>
                    </a:lnTo>
                    <a:lnTo>
                      <a:pt x="445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2" y="1"/>
                    </a:lnTo>
                    <a:lnTo>
                      <a:pt x="464" y="2"/>
                    </a:lnTo>
                    <a:lnTo>
                      <a:pt x="465" y="5"/>
                    </a:lnTo>
                    <a:lnTo>
                      <a:pt x="465" y="7"/>
                    </a:lnTo>
                    <a:lnTo>
                      <a:pt x="465" y="11"/>
                    </a:lnTo>
                    <a:lnTo>
                      <a:pt x="464" y="15"/>
                    </a:lnTo>
                    <a:lnTo>
                      <a:pt x="462" y="20"/>
                    </a:lnTo>
                    <a:lnTo>
                      <a:pt x="453" y="30"/>
                    </a:lnTo>
                    <a:lnTo>
                      <a:pt x="440" y="4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0" name="Freeform 493"/>
              <p:cNvSpPr>
                <a:spLocks/>
              </p:cNvSpPr>
              <p:nvPr/>
            </p:nvSpPr>
            <p:spPr bwMode="auto">
              <a:xfrm>
                <a:off x="1463" y="2536"/>
                <a:ext cx="82" cy="150"/>
              </a:xfrm>
              <a:custGeom>
                <a:avLst/>
                <a:gdLst>
                  <a:gd name="T0" fmla="*/ 0 w 411"/>
                  <a:gd name="T1" fmla="*/ 0 h 751"/>
                  <a:gd name="T2" fmla="*/ 0 w 411"/>
                  <a:gd name="T3" fmla="*/ 0 h 751"/>
                  <a:gd name="T4" fmla="*/ 0 w 411"/>
                  <a:gd name="T5" fmla="*/ 0 h 751"/>
                  <a:gd name="T6" fmla="*/ 0 w 411"/>
                  <a:gd name="T7" fmla="*/ 0 h 751"/>
                  <a:gd name="T8" fmla="*/ 0 w 411"/>
                  <a:gd name="T9" fmla="*/ 0 h 751"/>
                  <a:gd name="T10" fmla="*/ 0 w 411"/>
                  <a:gd name="T11" fmla="*/ 0 h 751"/>
                  <a:gd name="T12" fmla="*/ 0 w 411"/>
                  <a:gd name="T13" fmla="*/ 0 h 751"/>
                  <a:gd name="T14" fmla="*/ 0 w 411"/>
                  <a:gd name="T15" fmla="*/ 0 h 751"/>
                  <a:gd name="T16" fmla="*/ 0 w 411"/>
                  <a:gd name="T17" fmla="*/ 0 h 751"/>
                  <a:gd name="T18" fmla="*/ 0 w 411"/>
                  <a:gd name="T19" fmla="*/ 0 h 751"/>
                  <a:gd name="T20" fmla="*/ 0 w 411"/>
                  <a:gd name="T21" fmla="*/ 0 h 751"/>
                  <a:gd name="T22" fmla="*/ 0 w 411"/>
                  <a:gd name="T23" fmla="*/ 0 h 751"/>
                  <a:gd name="T24" fmla="*/ 0 w 411"/>
                  <a:gd name="T25" fmla="*/ 0 h 751"/>
                  <a:gd name="T26" fmla="*/ 0 w 411"/>
                  <a:gd name="T27" fmla="*/ 0 h 751"/>
                  <a:gd name="T28" fmla="*/ 0 w 411"/>
                  <a:gd name="T29" fmla="*/ 0 h 751"/>
                  <a:gd name="T30" fmla="*/ 0 w 411"/>
                  <a:gd name="T31" fmla="*/ 0 h 751"/>
                  <a:gd name="T32" fmla="*/ 0 w 411"/>
                  <a:gd name="T33" fmla="*/ 0 h 751"/>
                  <a:gd name="T34" fmla="*/ 0 w 411"/>
                  <a:gd name="T35" fmla="*/ 0 h 751"/>
                  <a:gd name="T36" fmla="*/ 0 w 411"/>
                  <a:gd name="T37" fmla="*/ 0 h 751"/>
                  <a:gd name="T38" fmla="*/ 0 w 411"/>
                  <a:gd name="T39" fmla="*/ 0 h 751"/>
                  <a:gd name="T40" fmla="*/ 0 w 411"/>
                  <a:gd name="T41" fmla="*/ 0 h 751"/>
                  <a:gd name="T42" fmla="*/ 0 w 411"/>
                  <a:gd name="T43" fmla="*/ 0 h 751"/>
                  <a:gd name="T44" fmla="*/ 0 w 411"/>
                  <a:gd name="T45" fmla="*/ 0 h 751"/>
                  <a:gd name="T46" fmla="*/ 0 w 411"/>
                  <a:gd name="T47" fmla="*/ 0 h 751"/>
                  <a:gd name="T48" fmla="*/ 0 w 411"/>
                  <a:gd name="T49" fmla="*/ 0 h 751"/>
                  <a:gd name="T50" fmla="*/ 0 w 411"/>
                  <a:gd name="T51" fmla="*/ 0 h 751"/>
                  <a:gd name="T52" fmla="*/ 0 w 411"/>
                  <a:gd name="T53" fmla="*/ 0 h 751"/>
                  <a:gd name="T54" fmla="*/ 0 w 411"/>
                  <a:gd name="T55" fmla="*/ 0 h 751"/>
                  <a:gd name="T56" fmla="*/ 0 w 411"/>
                  <a:gd name="T57" fmla="*/ 0 h 751"/>
                  <a:gd name="T58" fmla="*/ 0 w 411"/>
                  <a:gd name="T59" fmla="*/ 0 h 751"/>
                  <a:gd name="T60" fmla="*/ 0 w 411"/>
                  <a:gd name="T61" fmla="*/ 0 h 751"/>
                  <a:gd name="T62" fmla="*/ 0 w 411"/>
                  <a:gd name="T63" fmla="*/ 0 h 751"/>
                  <a:gd name="T64" fmla="*/ 0 w 411"/>
                  <a:gd name="T65" fmla="*/ 0 h 751"/>
                  <a:gd name="T66" fmla="*/ 0 w 411"/>
                  <a:gd name="T67" fmla="*/ 0 h 751"/>
                  <a:gd name="T68" fmla="*/ 0 w 411"/>
                  <a:gd name="T69" fmla="*/ 0 h 751"/>
                  <a:gd name="T70" fmla="*/ 0 w 411"/>
                  <a:gd name="T71" fmla="*/ 0 h 751"/>
                  <a:gd name="T72" fmla="*/ 0 w 411"/>
                  <a:gd name="T73" fmla="*/ 0 h 751"/>
                  <a:gd name="T74" fmla="*/ 0 w 411"/>
                  <a:gd name="T75" fmla="*/ 0 h 751"/>
                  <a:gd name="T76" fmla="*/ 0 w 411"/>
                  <a:gd name="T77" fmla="*/ 0 h 751"/>
                  <a:gd name="T78" fmla="*/ 0 w 411"/>
                  <a:gd name="T79" fmla="*/ 0 h 751"/>
                  <a:gd name="T80" fmla="*/ 0 w 411"/>
                  <a:gd name="T81" fmla="*/ 0 h 751"/>
                  <a:gd name="T82" fmla="*/ 0 w 411"/>
                  <a:gd name="T83" fmla="*/ 0 h 7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1"/>
                  <a:gd name="T127" fmla="*/ 0 h 751"/>
                  <a:gd name="T128" fmla="*/ 411 w 411"/>
                  <a:gd name="T129" fmla="*/ 751 h 75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1" h="751">
                    <a:moveTo>
                      <a:pt x="387" y="44"/>
                    </a:moveTo>
                    <a:lnTo>
                      <a:pt x="371" y="60"/>
                    </a:lnTo>
                    <a:lnTo>
                      <a:pt x="357" y="79"/>
                    </a:lnTo>
                    <a:lnTo>
                      <a:pt x="342" y="98"/>
                    </a:lnTo>
                    <a:lnTo>
                      <a:pt x="328" y="118"/>
                    </a:lnTo>
                    <a:lnTo>
                      <a:pt x="316" y="138"/>
                    </a:lnTo>
                    <a:lnTo>
                      <a:pt x="302" y="159"/>
                    </a:lnTo>
                    <a:lnTo>
                      <a:pt x="290" y="181"/>
                    </a:lnTo>
                    <a:lnTo>
                      <a:pt x="279" y="204"/>
                    </a:lnTo>
                    <a:lnTo>
                      <a:pt x="256" y="250"/>
                    </a:lnTo>
                    <a:lnTo>
                      <a:pt x="235" y="297"/>
                    </a:lnTo>
                    <a:lnTo>
                      <a:pt x="216" y="345"/>
                    </a:lnTo>
                    <a:lnTo>
                      <a:pt x="199" y="391"/>
                    </a:lnTo>
                    <a:lnTo>
                      <a:pt x="184" y="437"/>
                    </a:lnTo>
                    <a:lnTo>
                      <a:pt x="170" y="481"/>
                    </a:lnTo>
                    <a:lnTo>
                      <a:pt x="159" y="521"/>
                    </a:lnTo>
                    <a:lnTo>
                      <a:pt x="149" y="558"/>
                    </a:lnTo>
                    <a:lnTo>
                      <a:pt x="141" y="591"/>
                    </a:lnTo>
                    <a:lnTo>
                      <a:pt x="135" y="619"/>
                    </a:lnTo>
                    <a:lnTo>
                      <a:pt x="131" y="641"/>
                    </a:lnTo>
                    <a:lnTo>
                      <a:pt x="130" y="657"/>
                    </a:lnTo>
                    <a:lnTo>
                      <a:pt x="129" y="663"/>
                    </a:lnTo>
                    <a:lnTo>
                      <a:pt x="128" y="668"/>
                    </a:lnTo>
                    <a:lnTo>
                      <a:pt x="125" y="674"/>
                    </a:lnTo>
                    <a:lnTo>
                      <a:pt x="123" y="681"/>
                    </a:lnTo>
                    <a:lnTo>
                      <a:pt x="114" y="694"/>
                    </a:lnTo>
                    <a:lnTo>
                      <a:pt x="104" y="707"/>
                    </a:lnTo>
                    <a:lnTo>
                      <a:pt x="91" y="719"/>
                    </a:lnTo>
                    <a:lnTo>
                      <a:pt x="78" y="729"/>
                    </a:lnTo>
                    <a:lnTo>
                      <a:pt x="64" y="739"/>
                    </a:lnTo>
                    <a:lnTo>
                      <a:pt x="50" y="746"/>
                    </a:lnTo>
                    <a:lnTo>
                      <a:pt x="43" y="748"/>
                    </a:lnTo>
                    <a:lnTo>
                      <a:pt x="36" y="749"/>
                    </a:lnTo>
                    <a:lnTo>
                      <a:pt x="30" y="751"/>
                    </a:lnTo>
                    <a:lnTo>
                      <a:pt x="25" y="751"/>
                    </a:lnTo>
                    <a:lnTo>
                      <a:pt x="19" y="749"/>
                    </a:lnTo>
                    <a:lnTo>
                      <a:pt x="14" y="748"/>
                    </a:lnTo>
                    <a:lnTo>
                      <a:pt x="10" y="744"/>
                    </a:lnTo>
                    <a:lnTo>
                      <a:pt x="6" y="741"/>
                    </a:lnTo>
                    <a:lnTo>
                      <a:pt x="4" y="734"/>
                    </a:lnTo>
                    <a:lnTo>
                      <a:pt x="1" y="728"/>
                    </a:lnTo>
                    <a:lnTo>
                      <a:pt x="0" y="719"/>
                    </a:lnTo>
                    <a:lnTo>
                      <a:pt x="0" y="711"/>
                    </a:lnTo>
                    <a:lnTo>
                      <a:pt x="1" y="699"/>
                    </a:lnTo>
                    <a:lnTo>
                      <a:pt x="3" y="687"/>
                    </a:lnTo>
                    <a:lnTo>
                      <a:pt x="6" y="673"/>
                    </a:lnTo>
                    <a:lnTo>
                      <a:pt x="11" y="657"/>
                    </a:lnTo>
                    <a:lnTo>
                      <a:pt x="20" y="623"/>
                    </a:lnTo>
                    <a:lnTo>
                      <a:pt x="28" y="590"/>
                    </a:lnTo>
                    <a:lnTo>
                      <a:pt x="35" y="556"/>
                    </a:lnTo>
                    <a:lnTo>
                      <a:pt x="41" y="522"/>
                    </a:lnTo>
                    <a:lnTo>
                      <a:pt x="53" y="453"/>
                    </a:lnTo>
                    <a:lnTo>
                      <a:pt x="65" y="386"/>
                    </a:lnTo>
                    <a:lnTo>
                      <a:pt x="74" y="354"/>
                    </a:lnTo>
                    <a:lnTo>
                      <a:pt x="83" y="320"/>
                    </a:lnTo>
                    <a:lnTo>
                      <a:pt x="95" y="289"/>
                    </a:lnTo>
                    <a:lnTo>
                      <a:pt x="109" y="256"/>
                    </a:lnTo>
                    <a:lnTo>
                      <a:pt x="116" y="241"/>
                    </a:lnTo>
                    <a:lnTo>
                      <a:pt x="125" y="225"/>
                    </a:lnTo>
                    <a:lnTo>
                      <a:pt x="134" y="210"/>
                    </a:lnTo>
                    <a:lnTo>
                      <a:pt x="144" y="195"/>
                    </a:lnTo>
                    <a:lnTo>
                      <a:pt x="155" y="180"/>
                    </a:lnTo>
                    <a:lnTo>
                      <a:pt x="167" y="166"/>
                    </a:lnTo>
                    <a:lnTo>
                      <a:pt x="180" y="151"/>
                    </a:lnTo>
                    <a:lnTo>
                      <a:pt x="194" y="138"/>
                    </a:lnTo>
                    <a:lnTo>
                      <a:pt x="222" y="110"/>
                    </a:lnTo>
                    <a:lnTo>
                      <a:pt x="251" y="87"/>
                    </a:lnTo>
                    <a:lnTo>
                      <a:pt x="277" y="67"/>
                    </a:lnTo>
                    <a:lnTo>
                      <a:pt x="301" y="48"/>
                    </a:lnTo>
                    <a:lnTo>
                      <a:pt x="323" y="33"/>
                    </a:lnTo>
                    <a:lnTo>
                      <a:pt x="343" y="22"/>
                    </a:lnTo>
                    <a:lnTo>
                      <a:pt x="362" y="12"/>
                    </a:lnTo>
                    <a:lnTo>
                      <a:pt x="377" y="5"/>
                    </a:lnTo>
                    <a:lnTo>
                      <a:pt x="390" y="2"/>
                    </a:lnTo>
                    <a:lnTo>
                      <a:pt x="400" y="0"/>
                    </a:lnTo>
                    <a:lnTo>
                      <a:pt x="403" y="2"/>
                    </a:lnTo>
                    <a:lnTo>
                      <a:pt x="407" y="2"/>
                    </a:lnTo>
                    <a:lnTo>
                      <a:pt x="408" y="4"/>
                    </a:lnTo>
                    <a:lnTo>
                      <a:pt x="410" y="5"/>
                    </a:lnTo>
                    <a:lnTo>
                      <a:pt x="411" y="9"/>
                    </a:lnTo>
                    <a:lnTo>
                      <a:pt x="410" y="12"/>
                    </a:lnTo>
                    <a:lnTo>
                      <a:pt x="408" y="15"/>
                    </a:lnTo>
                    <a:lnTo>
                      <a:pt x="406" y="20"/>
                    </a:lnTo>
                    <a:lnTo>
                      <a:pt x="398" y="32"/>
                    </a:lnTo>
                    <a:lnTo>
                      <a:pt x="387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1" name="Freeform 494"/>
              <p:cNvSpPr>
                <a:spLocks/>
              </p:cNvSpPr>
              <p:nvPr/>
            </p:nvSpPr>
            <p:spPr bwMode="auto">
              <a:xfrm>
                <a:off x="1378" y="2602"/>
                <a:ext cx="77" cy="142"/>
              </a:xfrm>
              <a:custGeom>
                <a:avLst/>
                <a:gdLst>
                  <a:gd name="T0" fmla="*/ 0 w 384"/>
                  <a:gd name="T1" fmla="*/ 0 h 712"/>
                  <a:gd name="T2" fmla="*/ 0 w 384"/>
                  <a:gd name="T3" fmla="*/ 0 h 712"/>
                  <a:gd name="T4" fmla="*/ 0 w 384"/>
                  <a:gd name="T5" fmla="*/ 0 h 712"/>
                  <a:gd name="T6" fmla="*/ 0 w 384"/>
                  <a:gd name="T7" fmla="*/ 0 h 712"/>
                  <a:gd name="T8" fmla="*/ 0 w 384"/>
                  <a:gd name="T9" fmla="*/ 0 h 712"/>
                  <a:gd name="T10" fmla="*/ 0 w 384"/>
                  <a:gd name="T11" fmla="*/ 0 h 712"/>
                  <a:gd name="T12" fmla="*/ 0 w 384"/>
                  <a:gd name="T13" fmla="*/ 0 h 712"/>
                  <a:gd name="T14" fmla="*/ 0 w 384"/>
                  <a:gd name="T15" fmla="*/ 0 h 712"/>
                  <a:gd name="T16" fmla="*/ 0 w 384"/>
                  <a:gd name="T17" fmla="*/ 0 h 712"/>
                  <a:gd name="T18" fmla="*/ 0 w 384"/>
                  <a:gd name="T19" fmla="*/ 0 h 712"/>
                  <a:gd name="T20" fmla="*/ 0 w 384"/>
                  <a:gd name="T21" fmla="*/ 0 h 712"/>
                  <a:gd name="T22" fmla="*/ 0 w 384"/>
                  <a:gd name="T23" fmla="*/ 0 h 712"/>
                  <a:gd name="T24" fmla="*/ 0 w 384"/>
                  <a:gd name="T25" fmla="*/ 0 h 712"/>
                  <a:gd name="T26" fmla="*/ 0 w 384"/>
                  <a:gd name="T27" fmla="*/ 0 h 712"/>
                  <a:gd name="T28" fmla="*/ 0 w 384"/>
                  <a:gd name="T29" fmla="*/ 0 h 712"/>
                  <a:gd name="T30" fmla="*/ 0 w 384"/>
                  <a:gd name="T31" fmla="*/ 0 h 712"/>
                  <a:gd name="T32" fmla="*/ 0 w 384"/>
                  <a:gd name="T33" fmla="*/ 0 h 712"/>
                  <a:gd name="T34" fmla="*/ 0 w 384"/>
                  <a:gd name="T35" fmla="*/ 0 h 712"/>
                  <a:gd name="T36" fmla="*/ 0 w 384"/>
                  <a:gd name="T37" fmla="*/ 0 h 712"/>
                  <a:gd name="T38" fmla="*/ 0 w 384"/>
                  <a:gd name="T39" fmla="*/ 0 h 712"/>
                  <a:gd name="T40" fmla="*/ 0 w 384"/>
                  <a:gd name="T41" fmla="*/ 0 h 712"/>
                  <a:gd name="T42" fmla="*/ 0 w 384"/>
                  <a:gd name="T43" fmla="*/ 0 h 712"/>
                  <a:gd name="T44" fmla="*/ 0 w 384"/>
                  <a:gd name="T45" fmla="*/ 0 h 712"/>
                  <a:gd name="T46" fmla="*/ 0 w 384"/>
                  <a:gd name="T47" fmla="*/ 0 h 712"/>
                  <a:gd name="T48" fmla="*/ 0 w 384"/>
                  <a:gd name="T49" fmla="*/ 0 h 712"/>
                  <a:gd name="T50" fmla="*/ 0 w 384"/>
                  <a:gd name="T51" fmla="*/ 0 h 712"/>
                  <a:gd name="T52" fmla="*/ 0 w 384"/>
                  <a:gd name="T53" fmla="*/ 0 h 712"/>
                  <a:gd name="T54" fmla="*/ 0 w 384"/>
                  <a:gd name="T55" fmla="*/ 0 h 712"/>
                  <a:gd name="T56" fmla="*/ 0 w 384"/>
                  <a:gd name="T57" fmla="*/ 0 h 712"/>
                  <a:gd name="T58" fmla="*/ 0 w 384"/>
                  <a:gd name="T59" fmla="*/ 0 h 712"/>
                  <a:gd name="T60" fmla="*/ 0 w 384"/>
                  <a:gd name="T61" fmla="*/ 0 h 712"/>
                  <a:gd name="T62" fmla="*/ 0 w 384"/>
                  <a:gd name="T63" fmla="*/ 0 h 712"/>
                  <a:gd name="T64" fmla="*/ 0 w 384"/>
                  <a:gd name="T65" fmla="*/ 0 h 712"/>
                  <a:gd name="T66" fmla="*/ 0 w 384"/>
                  <a:gd name="T67" fmla="*/ 0 h 712"/>
                  <a:gd name="T68" fmla="*/ 0 w 384"/>
                  <a:gd name="T69" fmla="*/ 0 h 712"/>
                  <a:gd name="T70" fmla="*/ 0 w 384"/>
                  <a:gd name="T71" fmla="*/ 0 h 712"/>
                  <a:gd name="T72" fmla="*/ 0 w 384"/>
                  <a:gd name="T73" fmla="*/ 0 h 712"/>
                  <a:gd name="T74" fmla="*/ 0 w 384"/>
                  <a:gd name="T75" fmla="*/ 0 h 712"/>
                  <a:gd name="T76" fmla="*/ 0 w 384"/>
                  <a:gd name="T77" fmla="*/ 0 h 712"/>
                  <a:gd name="T78" fmla="*/ 0 w 384"/>
                  <a:gd name="T79" fmla="*/ 0 h 712"/>
                  <a:gd name="T80" fmla="*/ 0 w 384"/>
                  <a:gd name="T81" fmla="*/ 0 h 712"/>
                  <a:gd name="T82" fmla="*/ 0 w 384"/>
                  <a:gd name="T83" fmla="*/ 0 h 7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4"/>
                  <a:gd name="T127" fmla="*/ 0 h 712"/>
                  <a:gd name="T128" fmla="*/ 384 w 384"/>
                  <a:gd name="T129" fmla="*/ 712 h 7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4" h="712">
                    <a:moveTo>
                      <a:pt x="361" y="43"/>
                    </a:moveTo>
                    <a:lnTo>
                      <a:pt x="346" y="59"/>
                    </a:lnTo>
                    <a:lnTo>
                      <a:pt x="332" y="77"/>
                    </a:lnTo>
                    <a:lnTo>
                      <a:pt x="318" y="95"/>
                    </a:lnTo>
                    <a:lnTo>
                      <a:pt x="304" y="114"/>
                    </a:lnTo>
                    <a:lnTo>
                      <a:pt x="292" y="133"/>
                    </a:lnTo>
                    <a:lnTo>
                      <a:pt x="280" y="154"/>
                    </a:lnTo>
                    <a:lnTo>
                      <a:pt x="268" y="174"/>
                    </a:lnTo>
                    <a:lnTo>
                      <a:pt x="257" y="195"/>
                    </a:lnTo>
                    <a:lnTo>
                      <a:pt x="236" y="239"/>
                    </a:lnTo>
                    <a:lnTo>
                      <a:pt x="217" y="283"/>
                    </a:lnTo>
                    <a:lnTo>
                      <a:pt x="201" y="327"/>
                    </a:lnTo>
                    <a:lnTo>
                      <a:pt x="186" y="371"/>
                    </a:lnTo>
                    <a:lnTo>
                      <a:pt x="173" y="412"/>
                    </a:lnTo>
                    <a:lnTo>
                      <a:pt x="162" y="453"/>
                    </a:lnTo>
                    <a:lnTo>
                      <a:pt x="153" y="491"/>
                    </a:lnTo>
                    <a:lnTo>
                      <a:pt x="146" y="526"/>
                    </a:lnTo>
                    <a:lnTo>
                      <a:pt x="141" y="556"/>
                    </a:lnTo>
                    <a:lnTo>
                      <a:pt x="137" y="582"/>
                    </a:lnTo>
                    <a:lnTo>
                      <a:pt x="135" y="602"/>
                    </a:lnTo>
                    <a:lnTo>
                      <a:pt x="134" y="617"/>
                    </a:lnTo>
                    <a:lnTo>
                      <a:pt x="132" y="622"/>
                    </a:lnTo>
                    <a:lnTo>
                      <a:pt x="131" y="629"/>
                    </a:lnTo>
                    <a:lnTo>
                      <a:pt x="129" y="636"/>
                    </a:lnTo>
                    <a:lnTo>
                      <a:pt x="125" y="642"/>
                    </a:lnTo>
                    <a:lnTo>
                      <a:pt x="116" y="656"/>
                    </a:lnTo>
                    <a:lnTo>
                      <a:pt x="105" y="668"/>
                    </a:lnTo>
                    <a:lnTo>
                      <a:pt x="92" y="681"/>
                    </a:lnTo>
                    <a:lnTo>
                      <a:pt x="79" y="692"/>
                    </a:lnTo>
                    <a:lnTo>
                      <a:pt x="64" y="701"/>
                    </a:lnTo>
                    <a:lnTo>
                      <a:pt x="50" y="707"/>
                    </a:lnTo>
                    <a:lnTo>
                      <a:pt x="42" y="709"/>
                    </a:lnTo>
                    <a:lnTo>
                      <a:pt x="36" y="711"/>
                    </a:lnTo>
                    <a:lnTo>
                      <a:pt x="30" y="712"/>
                    </a:lnTo>
                    <a:lnTo>
                      <a:pt x="24" y="712"/>
                    </a:lnTo>
                    <a:lnTo>
                      <a:pt x="19" y="711"/>
                    </a:lnTo>
                    <a:lnTo>
                      <a:pt x="14" y="708"/>
                    </a:lnTo>
                    <a:lnTo>
                      <a:pt x="10" y="704"/>
                    </a:lnTo>
                    <a:lnTo>
                      <a:pt x="6" y="701"/>
                    </a:lnTo>
                    <a:lnTo>
                      <a:pt x="2" y="694"/>
                    </a:lnTo>
                    <a:lnTo>
                      <a:pt x="1" y="688"/>
                    </a:lnTo>
                    <a:lnTo>
                      <a:pt x="0" y="679"/>
                    </a:lnTo>
                    <a:lnTo>
                      <a:pt x="0" y="671"/>
                    </a:lnTo>
                    <a:lnTo>
                      <a:pt x="0" y="659"/>
                    </a:lnTo>
                    <a:lnTo>
                      <a:pt x="2" y="647"/>
                    </a:lnTo>
                    <a:lnTo>
                      <a:pt x="6" y="632"/>
                    </a:lnTo>
                    <a:lnTo>
                      <a:pt x="10" y="617"/>
                    </a:lnTo>
                    <a:lnTo>
                      <a:pt x="19" y="583"/>
                    </a:lnTo>
                    <a:lnTo>
                      <a:pt x="26" y="551"/>
                    </a:lnTo>
                    <a:lnTo>
                      <a:pt x="31" y="518"/>
                    </a:lnTo>
                    <a:lnTo>
                      <a:pt x="36" y="487"/>
                    </a:lnTo>
                    <a:lnTo>
                      <a:pt x="44" y="426"/>
                    </a:lnTo>
                    <a:lnTo>
                      <a:pt x="52" y="366"/>
                    </a:lnTo>
                    <a:lnTo>
                      <a:pt x="57" y="336"/>
                    </a:lnTo>
                    <a:lnTo>
                      <a:pt x="65" y="307"/>
                    </a:lnTo>
                    <a:lnTo>
                      <a:pt x="75" y="278"/>
                    </a:lnTo>
                    <a:lnTo>
                      <a:pt x="86" y="250"/>
                    </a:lnTo>
                    <a:lnTo>
                      <a:pt x="94" y="235"/>
                    </a:lnTo>
                    <a:lnTo>
                      <a:pt x="101" y="221"/>
                    </a:lnTo>
                    <a:lnTo>
                      <a:pt x="110" y="208"/>
                    </a:lnTo>
                    <a:lnTo>
                      <a:pt x="120" y="193"/>
                    </a:lnTo>
                    <a:lnTo>
                      <a:pt x="130" y="179"/>
                    </a:lnTo>
                    <a:lnTo>
                      <a:pt x="142" y="165"/>
                    </a:lnTo>
                    <a:lnTo>
                      <a:pt x="155" y="151"/>
                    </a:lnTo>
                    <a:lnTo>
                      <a:pt x="168" y="136"/>
                    </a:lnTo>
                    <a:lnTo>
                      <a:pt x="196" y="110"/>
                    </a:lnTo>
                    <a:lnTo>
                      <a:pt x="223" y="87"/>
                    </a:lnTo>
                    <a:lnTo>
                      <a:pt x="250" y="65"/>
                    </a:lnTo>
                    <a:lnTo>
                      <a:pt x="273" y="48"/>
                    </a:lnTo>
                    <a:lnTo>
                      <a:pt x="296" y="33"/>
                    </a:lnTo>
                    <a:lnTo>
                      <a:pt x="316" y="20"/>
                    </a:lnTo>
                    <a:lnTo>
                      <a:pt x="334" y="12"/>
                    </a:lnTo>
                    <a:lnTo>
                      <a:pt x="349" y="5"/>
                    </a:lnTo>
                    <a:lnTo>
                      <a:pt x="363" y="2"/>
                    </a:lnTo>
                    <a:lnTo>
                      <a:pt x="373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2" y="3"/>
                    </a:lnTo>
                    <a:lnTo>
                      <a:pt x="383" y="5"/>
                    </a:lnTo>
                    <a:lnTo>
                      <a:pt x="384" y="8"/>
                    </a:lnTo>
                    <a:lnTo>
                      <a:pt x="384" y="12"/>
                    </a:lnTo>
                    <a:lnTo>
                      <a:pt x="382" y="15"/>
                    </a:lnTo>
                    <a:lnTo>
                      <a:pt x="381" y="19"/>
                    </a:lnTo>
                    <a:lnTo>
                      <a:pt x="373" y="30"/>
                    </a:lnTo>
                    <a:lnTo>
                      <a:pt x="361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2" name="Freeform 495"/>
              <p:cNvSpPr>
                <a:spLocks/>
              </p:cNvSpPr>
              <p:nvPr/>
            </p:nvSpPr>
            <p:spPr bwMode="auto">
              <a:xfrm>
                <a:off x="1290" y="2664"/>
                <a:ext cx="77" cy="143"/>
              </a:xfrm>
              <a:custGeom>
                <a:avLst/>
                <a:gdLst>
                  <a:gd name="T0" fmla="*/ 0 w 386"/>
                  <a:gd name="T1" fmla="*/ 0 h 712"/>
                  <a:gd name="T2" fmla="*/ 0 w 386"/>
                  <a:gd name="T3" fmla="*/ 0 h 712"/>
                  <a:gd name="T4" fmla="*/ 0 w 386"/>
                  <a:gd name="T5" fmla="*/ 0 h 712"/>
                  <a:gd name="T6" fmla="*/ 0 w 386"/>
                  <a:gd name="T7" fmla="*/ 0 h 712"/>
                  <a:gd name="T8" fmla="*/ 0 w 386"/>
                  <a:gd name="T9" fmla="*/ 0 h 712"/>
                  <a:gd name="T10" fmla="*/ 0 w 386"/>
                  <a:gd name="T11" fmla="*/ 0 h 712"/>
                  <a:gd name="T12" fmla="*/ 0 w 386"/>
                  <a:gd name="T13" fmla="*/ 0 h 712"/>
                  <a:gd name="T14" fmla="*/ 0 w 386"/>
                  <a:gd name="T15" fmla="*/ 0 h 712"/>
                  <a:gd name="T16" fmla="*/ 0 w 386"/>
                  <a:gd name="T17" fmla="*/ 0 h 712"/>
                  <a:gd name="T18" fmla="*/ 0 w 386"/>
                  <a:gd name="T19" fmla="*/ 0 h 712"/>
                  <a:gd name="T20" fmla="*/ 0 w 386"/>
                  <a:gd name="T21" fmla="*/ 0 h 712"/>
                  <a:gd name="T22" fmla="*/ 0 w 386"/>
                  <a:gd name="T23" fmla="*/ 0 h 712"/>
                  <a:gd name="T24" fmla="*/ 0 w 386"/>
                  <a:gd name="T25" fmla="*/ 0 h 712"/>
                  <a:gd name="T26" fmla="*/ 0 w 386"/>
                  <a:gd name="T27" fmla="*/ 0 h 712"/>
                  <a:gd name="T28" fmla="*/ 0 w 386"/>
                  <a:gd name="T29" fmla="*/ 0 h 712"/>
                  <a:gd name="T30" fmla="*/ 0 w 386"/>
                  <a:gd name="T31" fmla="*/ 0 h 712"/>
                  <a:gd name="T32" fmla="*/ 0 w 386"/>
                  <a:gd name="T33" fmla="*/ 0 h 712"/>
                  <a:gd name="T34" fmla="*/ 0 w 386"/>
                  <a:gd name="T35" fmla="*/ 0 h 712"/>
                  <a:gd name="T36" fmla="*/ 0 w 386"/>
                  <a:gd name="T37" fmla="*/ 0 h 712"/>
                  <a:gd name="T38" fmla="*/ 0 w 386"/>
                  <a:gd name="T39" fmla="*/ 0 h 712"/>
                  <a:gd name="T40" fmla="*/ 0 w 386"/>
                  <a:gd name="T41" fmla="*/ 0 h 712"/>
                  <a:gd name="T42" fmla="*/ 0 w 386"/>
                  <a:gd name="T43" fmla="*/ 0 h 712"/>
                  <a:gd name="T44" fmla="*/ 0 w 386"/>
                  <a:gd name="T45" fmla="*/ 0 h 712"/>
                  <a:gd name="T46" fmla="*/ 0 w 386"/>
                  <a:gd name="T47" fmla="*/ 0 h 712"/>
                  <a:gd name="T48" fmla="*/ 0 w 386"/>
                  <a:gd name="T49" fmla="*/ 0 h 712"/>
                  <a:gd name="T50" fmla="*/ 0 w 386"/>
                  <a:gd name="T51" fmla="*/ 0 h 712"/>
                  <a:gd name="T52" fmla="*/ 0 w 386"/>
                  <a:gd name="T53" fmla="*/ 0 h 712"/>
                  <a:gd name="T54" fmla="*/ 0 w 386"/>
                  <a:gd name="T55" fmla="*/ 0 h 712"/>
                  <a:gd name="T56" fmla="*/ 0 w 386"/>
                  <a:gd name="T57" fmla="*/ 0 h 712"/>
                  <a:gd name="T58" fmla="*/ 0 w 386"/>
                  <a:gd name="T59" fmla="*/ 0 h 712"/>
                  <a:gd name="T60" fmla="*/ 0 w 386"/>
                  <a:gd name="T61" fmla="*/ 0 h 712"/>
                  <a:gd name="T62" fmla="*/ 0 w 386"/>
                  <a:gd name="T63" fmla="*/ 0 h 712"/>
                  <a:gd name="T64" fmla="*/ 0 w 386"/>
                  <a:gd name="T65" fmla="*/ 0 h 712"/>
                  <a:gd name="T66" fmla="*/ 0 w 386"/>
                  <a:gd name="T67" fmla="*/ 0 h 712"/>
                  <a:gd name="T68" fmla="*/ 0 w 386"/>
                  <a:gd name="T69" fmla="*/ 0 h 712"/>
                  <a:gd name="T70" fmla="*/ 0 w 386"/>
                  <a:gd name="T71" fmla="*/ 0 h 712"/>
                  <a:gd name="T72" fmla="*/ 0 w 386"/>
                  <a:gd name="T73" fmla="*/ 0 h 712"/>
                  <a:gd name="T74" fmla="*/ 0 w 386"/>
                  <a:gd name="T75" fmla="*/ 0 h 712"/>
                  <a:gd name="T76" fmla="*/ 0 w 386"/>
                  <a:gd name="T77" fmla="*/ 0 h 712"/>
                  <a:gd name="T78" fmla="*/ 0 w 386"/>
                  <a:gd name="T79" fmla="*/ 0 h 712"/>
                  <a:gd name="T80" fmla="*/ 0 w 386"/>
                  <a:gd name="T81" fmla="*/ 0 h 7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86"/>
                  <a:gd name="T124" fmla="*/ 0 h 712"/>
                  <a:gd name="T125" fmla="*/ 386 w 386"/>
                  <a:gd name="T126" fmla="*/ 712 h 71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86" h="712">
                    <a:moveTo>
                      <a:pt x="363" y="44"/>
                    </a:moveTo>
                    <a:lnTo>
                      <a:pt x="347" y="60"/>
                    </a:lnTo>
                    <a:lnTo>
                      <a:pt x="333" y="78"/>
                    </a:lnTo>
                    <a:lnTo>
                      <a:pt x="318" y="96"/>
                    </a:lnTo>
                    <a:lnTo>
                      <a:pt x="305" y="115"/>
                    </a:lnTo>
                    <a:lnTo>
                      <a:pt x="292" y="135"/>
                    </a:lnTo>
                    <a:lnTo>
                      <a:pt x="280" y="155"/>
                    </a:lnTo>
                    <a:lnTo>
                      <a:pt x="269" y="176"/>
                    </a:lnTo>
                    <a:lnTo>
                      <a:pt x="257" y="197"/>
                    </a:lnTo>
                    <a:lnTo>
                      <a:pt x="236" y="241"/>
                    </a:lnTo>
                    <a:lnTo>
                      <a:pt x="217" y="285"/>
                    </a:lnTo>
                    <a:lnTo>
                      <a:pt x="201" y="330"/>
                    </a:lnTo>
                    <a:lnTo>
                      <a:pt x="186" y="372"/>
                    </a:lnTo>
                    <a:lnTo>
                      <a:pt x="174" y="415"/>
                    </a:lnTo>
                    <a:lnTo>
                      <a:pt x="162" y="455"/>
                    </a:lnTo>
                    <a:lnTo>
                      <a:pt x="154" y="492"/>
                    </a:lnTo>
                    <a:lnTo>
                      <a:pt x="146" y="527"/>
                    </a:lnTo>
                    <a:lnTo>
                      <a:pt x="135" y="582"/>
                    </a:lnTo>
                    <a:lnTo>
                      <a:pt x="131" y="617"/>
                    </a:lnTo>
                    <a:lnTo>
                      <a:pt x="130" y="623"/>
                    </a:lnTo>
                    <a:lnTo>
                      <a:pt x="128" y="629"/>
                    </a:lnTo>
                    <a:lnTo>
                      <a:pt x="125" y="636"/>
                    </a:lnTo>
                    <a:lnTo>
                      <a:pt x="123" y="643"/>
                    </a:lnTo>
                    <a:lnTo>
                      <a:pt x="113" y="655"/>
                    </a:lnTo>
                    <a:lnTo>
                      <a:pt x="103" y="669"/>
                    </a:lnTo>
                    <a:lnTo>
                      <a:pt x="89" y="682"/>
                    </a:lnTo>
                    <a:lnTo>
                      <a:pt x="75" y="692"/>
                    </a:lnTo>
                    <a:lnTo>
                      <a:pt x="61" y="700"/>
                    </a:lnTo>
                    <a:lnTo>
                      <a:pt x="48" y="708"/>
                    </a:lnTo>
                    <a:lnTo>
                      <a:pt x="41" y="710"/>
                    </a:lnTo>
                    <a:lnTo>
                      <a:pt x="34" y="712"/>
                    </a:lnTo>
                    <a:lnTo>
                      <a:pt x="28" y="712"/>
                    </a:lnTo>
                    <a:lnTo>
                      <a:pt x="23" y="712"/>
                    </a:lnTo>
                    <a:lnTo>
                      <a:pt x="18" y="710"/>
                    </a:lnTo>
                    <a:lnTo>
                      <a:pt x="13" y="709"/>
                    </a:lnTo>
                    <a:lnTo>
                      <a:pt x="9" y="705"/>
                    </a:lnTo>
                    <a:lnTo>
                      <a:pt x="5" y="700"/>
                    </a:lnTo>
                    <a:lnTo>
                      <a:pt x="3" y="695"/>
                    </a:lnTo>
                    <a:lnTo>
                      <a:pt x="0" y="688"/>
                    </a:lnTo>
                    <a:lnTo>
                      <a:pt x="0" y="680"/>
                    </a:lnTo>
                    <a:lnTo>
                      <a:pt x="0" y="670"/>
                    </a:lnTo>
                    <a:lnTo>
                      <a:pt x="2" y="659"/>
                    </a:lnTo>
                    <a:lnTo>
                      <a:pt x="4" y="647"/>
                    </a:lnTo>
                    <a:lnTo>
                      <a:pt x="8" y="633"/>
                    </a:lnTo>
                    <a:lnTo>
                      <a:pt x="13" y="617"/>
                    </a:lnTo>
                    <a:lnTo>
                      <a:pt x="21" y="583"/>
                    </a:lnTo>
                    <a:lnTo>
                      <a:pt x="29" y="551"/>
                    </a:lnTo>
                    <a:lnTo>
                      <a:pt x="34" y="519"/>
                    </a:lnTo>
                    <a:lnTo>
                      <a:pt x="39" y="488"/>
                    </a:lnTo>
                    <a:lnTo>
                      <a:pt x="46" y="426"/>
                    </a:lnTo>
                    <a:lnTo>
                      <a:pt x="54" y="366"/>
                    </a:lnTo>
                    <a:lnTo>
                      <a:pt x="60" y="336"/>
                    </a:lnTo>
                    <a:lnTo>
                      <a:pt x="68" y="307"/>
                    </a:lnTo>
                    <a:lnTo>
                      <a:pt x="76" y="279"/>
                    </a:lnTo>
                    <a:lnTo>
                      <a:pt x="89" y="250"/>
                    </a:lnTo>
                    <a:lnTo>
                      <a:pt x="96" y="236"/>
                    </a:lnTo>
                    <a:lnTo>
                      <a:pt x="104" y="221"/>
                    </a:lnTo>
                    <a:lnTo>
                      <a:pt x="113" y="207"/>
                    </a:lnTo>
                    <a:lnTo>
                      <a:pt x="123" y="194"/>
                    </a:lnTo>
                    <a:lnTo>
                      <a:pt x="133" y="179"/>
                    </a:lnTo>
                    <a:lnTo>
                      <a:pt x="144" y="165"/>
                    </a:lnTo>
                    <a:lnTo>
                      <a:pt x="156" y="151"/>
                    </a:lnTo>
                    <a:lnTo>
                      <a:pt x="170" y="138"/>
                    </a:lnTo>
                    <a:lnTo>
                      <a:pt x="199" y="110"/>
                    </a:lnTo>
                    <a:lnTo>
                      <a:pt x="226" y="86"/>
                    </a:lnTo>
                    <a:lnTo>
                      <a:pt x="251" y="65"/>
                    </a:lnTo>
                    <a:lnTo>
                      <a:pt x="276" y="48"/>
                    </a:lnTo>
                    <a:lnTo>
                      <a:pt x="298" y="33"/>
                    </a:lnTo>
                    <a:lnTo>
                      <a:pt x="318" y="21"/>
                    </a:lnTo>
                    <a:lnTo>
                      <a:pt x="336" y="11"/>
                    </a:lnTo>
                    <a:lnTo>
                      <a:pt x="352" y="5"/>
                    </a:lnTo>
                    <a:lnTo>
                      <a:pt x="365" y="1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82" y="1"/>
                    </a:lnTo>
                    <a:lnTo>
                      <a:pt x="385" y="3"/>
                    </a:lnTo>
                    <a:lnTo>
                      <a:pt x="386" y="5"/>
                    </a:lnTo>
                    <a:lnTo>
                      <a:pt x="386" y="8"/>
                    </a:lnTo>
                    <a:lnTo>
                      <a:pt x="386" y="11"/>
                    </a:lnTo>
                    <a:lnTo>
                      <a:pt x="385" y="15"/>
                    </a:lnTo>
                    <a:lnTo>
                      <a:pt x="382" y="20"/>
                    </a:lnTo>
                    <a:lnTo>
                      <a:pt x="375" y="30"/>
                    </a:lnTo>
                    <a:lnTo>
                      <a:pt x="363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3" name="Freeform 496"/>
              <p:cNvSpPr>
                <a:spLocks/>
              </p:cNvSpPr>
              <p:nvPr/>
            </p:nvSpPr>
            <p:spPr bwMode="auto">
              <a:xfrm>
                <a:off x="1221" y="2743"/>
                <a:ext cx="53" cy="125"/>
              </a:xfrm>
              <a:custGeom>
                <a:avLst/>
                <a:gdLst>
                  <a:gd name="T0" fmla="*/ 0 w 269"/>
                  <a:gd name="T1" fmla="*/ 0 h 625"/>
                  <a:gd name="T2" fmla="*/ 0 w 269"/>
                  <a:gd name="T3" fmla="*/ 0 h 625"/>
                  <a:gd name="T4" fmla="*/ 0 w 269"/>
                  <a:gd name="T5" fmla="*/ 0 h 625"/>
                  <a:gd name="T6" fmla="*/ 0 w 269"/>
                  <a:gd name="T7" fmla="*/ 0 h 625"/>
                  <a:gd name="T8" fmla="*/ 0 w 269"/>
                  <a:gd name="T9" fmla="*/ 0 h 625"/>
                  <a:gd name="T10" fmla="*/ 0 w 269"/>
                  <a:gd name="T11" fmla="*/ 0 h 625"/>
                  <a:gd name="T12" fmla="*/ 0 w 269"/>
                  <a:gd name="T13" fmla="*/ 0 h 625"/>
                  <a:gd name="T14" fmla="*/ 0 w 269"/>
                  <a:gd name="T15" fmla="*/ 0 h 625"/>
                  <a:gd name="T16" fmla="*/ 0 w 269"/>
                  <a:gd name="T17" fmla="*/ 0 h 625"/>
                  <a:gd name="T18" fmla="*/ 0 w 269"/>
                  <a:gd name="T19" fmla="*/ 0 h 625"/>
                  <a:gd name="T20" fmla="*/ 0 w 269"/>
                  <a:gd name="T21" fmla="*/ 0 h 625"/>
                  <a:gd name="T22" fmla="*/ 0 w 269"/>
                  <a:gd name="T23" fmla="*/ 0 h 625"/>
                  <a:gd name="T24" fmla="*/ 0 w 269"/>
                  <a:gd name="T25" fmla="*/ 0 h 625"/>
                  <a:gd name="T26" fmla="*/ 0 w 269"/>
                  <a:gd name="T27" fmla="*/ 0 h 625"/>
                  <a:gd name="T28" fmla="*/ 0 w 269"/>
                  <a:gd name="T29" fmla="*/ 0 h 625"/>
                  <a:gd name="T30" fmla="*/ 0 w 269"/>
                  <a:gd name="T31" fmla="*/ 0 h 625"/>
                  <a:gd name="T32" fmla="*/ 0 w 269"/>
                  <a:gd name="T33" fmla="*/ 0 h 625"/>
                  <a:gd name="T34" fmla="*/ 0 w 269"/>
                  <a:gd name="T35" fmla="*/ 0 h 625"/>
                  <a:gd name="T36" fmla="*/ 0 w 269"/>
                  <a:gd name="T37" fmla="*/ 0 h 625"/>
                  <a:gd name="T38" fmla="*/ 0 w 269"/>
                  <a:gd name="T39" fmla="*/ 0 h 625"/>
                  <a:gd name="T40" fmla="*/ 0 w 269"/>
                  <a:gd name="T41" fmla="*/ 0 h 625"/>
                  <a:gd name="T42" fmla="*/ 0 w 269"/>
                  <a:gd name="T43" fmla="*/ 0 h 625"/>
                  <a:gd name="T44" fmla="*/ 0 w 269"/>
                  <a:gd name="T45" fmla="*/ 0 h 625"/>
                  <a:gd name="T46" fmla="*/ 0 w 269"/>
                  <a:gd name="T47" fmla="*/ 0 h 625"/>
                  <a:gd name="T48" fmla="*/ 0 w 269"/>
                  <a:gd name="T49" fmla="*/ 0 h 625"/>
                  <a:gd name="T50" fmla="*/ 0 w 269"/>
                  <a:gd name="T51" fmla="*/ 0 h 625"/>
                  <a:gd name="T52" fmla="*/ 0 w 269"/>
                  <a:gd name="T53" fmla="*/ 0 h 625"/>
                  <a:gd name="T54" fmla="*/ 0 w 269"/>
                  <a:gd name="T55" fmla="*/ 0 h 625"/>
                  <a:gd name="T56" fmla="*/ 0 w 269"/>
                  <a:gd name="T57" fmla="*/ 0 h 625"/>
                  <a:gd name="T58" fmla="*/ 0 w 269"/>
                  <a:gd name="T59" fmla="*/ 0 h 625"/>
                  <a:gd name="T60" fmla="*/ 0 w 269"/>
                  <a:gd name="T61" fmla="*/ 0 h 625"/>
                  <a:gd name="T62" fmla="*/ 0 w 269"/>
                  <a:gd name="T63" fmla="*/ 0 h 625"/>
                  <a:gd name="T64" fmla="*/ 0 w 269"/>
                  <a:gd name="T65" fmla="*/ 0 h 6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9"/>
                  <a:gd name="T100" fmla="*/ 0 h 625"/>
                  <a:gd name="T101" fmla="*/ 269 w 269"/>
                  <a:gd name="T102" fmla="*/ 625 h 6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9" h="625">
                    <a:moveTo>
                      <a:pt x="249" y="76"/>
                    </a:moveTo>
                    <a:lnTo>
                      <a:pt x="234" y="111"/>
                    </a:lnTo>
                    <a:lnTo>
                      <a:pt x="220" y="146"/>
                    </a:lnTo>
                    <a:lnTo>
                      <a:pt x="209" y="181"/>
                    </a:lnTo>
                    <a:lnTo>
                      <a:pt x="198" y="216"/>
                    </a:lnTo>
                    <a:lnTo>
                      <a:pt x="187" y="250"/>
                    </a:lnTo>
                    <a:lnTo>
                      <a:pt x="178" y="283"/>
                    </a:lnTo>
                    <a:lnTo>
                      <a:pt x="169" y="317"/>
                    </a:lnTo>
                    <a:lnTo>
                      <a:pt x="162" y="348"/>
                    </a:lnTo>
                    <a:lnTo>
                      <a:pt x="149" y="407"/>
                    </a:lnTo>
                    <a:lnTo>
                      <a:pt x="139" y="458"/>
                    </a:lnTo>
                    <a:lnTo>
                      <a:pt x="133" y="501"/>
                    </a:lnTo>
                    <a:lnTo>
                      <a:pt x="131" y="531"/>
                    </a:lnTo>
                    <a:lnTo>
                      <a:pt x="129" y="537"/>
                    </a:lnTo>
                    <a:lnTo>
                      <a:pt x="127" y="543"/>
                    </a:lnTo>
                    <a:lnTo>
                      <a:pt x="124" y="549"/>
                    </a:lnTo>
                    <a:lnTo>
                      <a:pt x="121" y="556"/>
                    </a:lnTo>
                    <a:lnTo>
                      <a:pt x="112" y="568"/>
                    </a:lnTo>
                    <a:lnTo>
                      <a:pt x="101" y="582"/>
                    </a:lnTo>
                    <a:lnTo>
                      <a:pt x="88" y="593"/>
                    </a:lnTo>
                    <a:lnTo>
                      <a:pt x="74" y="604"/>
                    </a:lnTo>
                    <a:lnTo>
                      <a:pt x="61" y="613"/>
                    </a:lnTo>
                    <a:lnTo>
                      <a:pt x="47" y="620"/>
                    </a:lnTo>
                    <a:lnTo>
                      <a:pt x="40" y="623"/>
                    </a:lnTo>
                    <a:lnTo>
                      <a:pt x="33" y="624"/>
                    </a:lnTo>
                    <a:lnTo>
                      <a:pt x="27" y="625"/>
                    </a:lnTo>
                    <a:lnTo>
                      <a:pt x="22" y="625"/>
                    </a:lnTo>
                    <a:lnTo>
                      <a:pt x="16" y="624"/>
                    </a:lnTo>
                    <a:lnTo>
                      <a:pt x="12" y="622"/>
                    </a:lnTo>
                    <a:lnTo>
                      <a:pt x="7" y="619"/>
                    </a:lnTo>
                    <a:lnTo>
                      <a:pt x="5" y="614"/>
                    </a:lnTo>
                    <a:lnTo>
                      <a:pt x="2" y="609"/>
                    </a:lnTo>
                    <a:lnTo>
                      <a:pt x="0" y="602"/>
                    </a:lnTo>
                    <a:lnTo>
                      <a:pt x="0" y="594"/>
                    </a:lnTo>
                    <a:lnTo>
                      <a:pt x="0" y="584"/>
                    </a:lnTo>
                    <a:lnTo>
                      <a:pt x="1" y="574"/>
                    </a:lnTo>
                    <a:lnTo>
                      <a:pt x="3" y="562"/>
                    </a:lnTo>
                    <a:lnTo>
                      <a:pt x="7" y="547"/>
                    </a:lnTo>
                    <a:lnTo>
                      <a:pt x="12" y="531"/>
                    </a:lnTo>
                    <a:lnTo>
                      <a:pt x="21" y="498"/>
                    </a:lnTo>
                    <a:lnTo>
                      <a:pt x="28" y="467"/>
                    </a:lnTo>
                    <a:lnTo>
                      <a:pt x="35" y="436"/>
                    </a:lnTo>
                    <a:lnTo>
                      <a:pt x="41" y="406"/>
                    </a:lnTo>
                    <a:lnTo>
                      <a:pt x="50" y="350"/>
                    </a:lnTo>
                    <a:lnTo>
                      <a:pt x="58" y="296"/>
                    </a:lnTo>
                    <a:lnTo>
                      <a:pt x="63" y="271"/>
                    </a:lnTo>
                    <a:lnTo>
                      <a:pt x="69" y="246"/>
                    </a:lnTo>
                    <a:lnTo>
                      <a:pt x="76" y="222"/>
                    </a:lnTo>
                    <a:lnTo>
                      <a:pt x="83" y="200"/>
                    </a:lnTo>
                    <a:lnTo>
                      <a:pt x="93" y="177"/>
                    </a:lnTo>
                    <a:lnTo>
                      <a:pt x="104" y="156"/>
                    </a:lnTo>
                    <a:lnTo>
                      <a:pt x="118" y="136"/>
                    </a:lnTo>
                    <a:lnTo>
                      <a:pt x="136" y="116"/>
                    </a:lnTo>
                    <a:lnTo>
                      <a:pt x="184" y="65"/>
                    </a:lnTo>
                    <a:lnTo>
                      <a:pt x="220" y="29"/>
                    </a:lnTo>
                    <a:lnTo>
                      <a:pt x="235" y="16"/>
                    </a:lnTo>
                    <a:lnTo>
                      <a:pt x="247" y="8"/>
                    </a:lnTo>
                    <a:lnTo>
                      <a:pt x="255" y="3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7" y="0"/>
                    </a:lnTo>
                    <a:lnTo>
                      <a:pt x="268" y="1"/>
                    </a:lnTo>
                    <a:lnTo>
                      <a:pt x="269" y="4"/>
                    </a:lnTo>
                    <a:lnTo>
                      <a:pt x="269" y="10"/>
                    </a:lnTo>
                    <a:lnTo>
                      <a:pt x="268" y="19"/>
                    </a:lnTo>
                    <a:lnTo>
                      <a:pt x="262" y="44"/>
                    </a:lnTo>
                    <a:lnTo>
                      <a:pt x="249" y="7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4" name="Freeform 497"/>
              <p:cNvSpPr>
                <a:spLocks/>
              </p:cNvSpPr>
              <p:nvPr/>
            </p:nvSpPr>
            <p:spPr bwMode="auto">
              <a:xfrm>
                <a:off x="1135" y="2827"/>
                <a:ext cx="55" cy="126"/>
              </a:xfrm>
              <a:custGeom>
                <a:avLst/>
                <a:gdLst>
                  <a:gd name="T0" fmla="*/ 0 w 273"/>
                  <a:gd name="T1" fmla="*/ 0 h 626"/>
                  <a:gd name="T2" fmla="*/ 0 w 273"/>
                  <a:gd name="T3" fmla="*/ 0 h 626"/>
                  <a:gd name="T4" fmla="*/ 0 w 273"/>
                  <a:gd name="T5" fmla="*/ 0 h 626"/>
                  <a:gd name="T6" fmla="*/ 0 w 273"/>
                  <a:gd name="T7" fmla="*/ 0 h 626"/>
                  <a:gd name="T8" fmla="*/ 0 w 273"/>
                  <a:gd name="T9" fmla="*/ 0 h 626"/>
                  <a:gd name="T10" fmla="*/ 0 w 273"/>
                  <a:gd name="T11" fmla="*/ 0 h 626"/>
                  <a:gd name="T12" fmla="*/ 0 w 273"/>
                  <a:gd name="T13" fmla="*/ 0 h 626"/>
                  <a:gd name="T14" fmla="*/ 0 w 273"/>
                  <a:gd name="T15" fmla="*/ 0 h 626"/>
                  <a:gd name="T16" fmla="*/ 0 w 273"/>
                  <a:gd name="T17" fmla="*/ 0 h 626"/>
                  <a:gd name="T18" fmla="*/ 0 w 273"/>
                  <a:gd name="T19" fmla="*/ 0 h 626"/>
                  <a:gd name="T20" fmla="*/ 0 w 273"/>
                  <a:gd name="T21" fmla="*/ 0 h 626"/>
                  <a:gd name="T22" fmla="*/ 0 w 273"/>
                  <a:gd name="T23" fmla="*/ 0 h 626"/>
                  <a:gd name="T24" fmla="*/ 0 w 273"/>
                  <a:gd name="T25" fmla="*/ 0 h 626"/>
                  <a:gd name="T26" fmla="*/ 0 w 273"/>
                  <a:gd name="T27" fmla="*/ 0 h 626"/>
                  <a:gd name="T28" fmla="*/ 0 w 273"/>
                  <a:gd name="T29" fmla="*/ 0 h 626"/>
                  <a:gd name="T30" fmla="*/ 0 w 273"/>
                  <a:gd name="T31" fmla="*/ 0 h 626"/>
                  <a:gd name="T32" fmla="*/ 0 w 273"/>
                  <a:gd name="T33" fmla="*/ 0 h 626"/>
                  <a:gd name="T34" fmla="*/ 0 w 273"/>
                  <a:gd name="T35" fmla="*/ 0 h 626"/>
                  <a:gd name="T36" fmla="*/ 0 w 273"/>
                  <a:gd name="T37" fmla="*/ 0 h 626"/>
                  <a:gd name="T38" fmla="*/ 0 w 273"/>
                  <a:gd name="T39" fmla="*/ 0 h 626"/>
                  <a:gd name="T40" fmla="*/ 0 w 273"/>
                  <a:gd name="T41" fmla="*/ 0 h 626"/>
                  <a:gd name="T42" fmla="*/ 0 w 273"/>
                  <a:gd name="T43" fmla="*/ 0 h 626"/>
                  <a:gd name="T44" fmla="*/ 0 w 273"/>
                  <a:gd name="T45" fmla="*/ 0 h 626"/>
                  <a:gd name="T46" fmla="*/ 0 w 273"/>
                  <a:gd name="T47" fmla="*/ 0 h 626"/>
                  <a:gd name="T48" fmla="*/ 0 w 273"/>
                  <a:gd name="T49" fmla="*/ 0 h 626"/>
                  <a:gd name="T50" fmla="*/ 0 w 273"/>
                  <a:gd name="T51" fmla="*/ 0 h 626"/>
                  <a:gd name="T52" fmla="*/ 0 w 273"/>
                  <a:gd name="T53" fmla="*/ 0 h 626"/>
                  <a:gd name="T54" fmla="*/ 0 w 273"/>
                  <a:gd name="T55" fmla="*/ 0 h 626"/>
                  <a:gd name="T56" fmla="*/ 0 w 273"/>
                  <a:gd name="T57" fmla="*/ 0 h 626"/>
                  <a:gd name="T58" fmla="*/ 0 w 273"/>
                  <a:gd name="T59" fmla="*/ 0 h 626"/>
                  <a:gd name="T60" fmla="*/ 0 w 273"/>
                  <a:gd name="T61" fmla="*/ 0 h 626"/>
                  <a:gd name="T62" fmla="*/ 0 w 273"/>
                  <a:gd name="T63" fmla="*/ 0 h 626"/>
                  <a:gd name="T64" fmla="*/ 0 w 273"/>
                  <a:gd name="T65" fmla="*/ 0 h 626"/>
                  <a:gd name="T66" fmla="*/ 0 w 273"/>
                  <a:gd name="T67" fmla="*/ 0 h 6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3"/>
                  <a:gd name="T103" fmla="*/ 0 h 626"/>
                  <a:gd name="T104" fmla="*/ 273 w 273"/>
                  <a:gd name="T105" fmla="*/ 626 h 6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3" h="626">
                    <a:moveTo>
                      <a:pt x="250" y="73"/>
                    </a:moveTo>
                    <a:lnTo>
                      <a:pt x="236" y="108"/>
                    </a:lnTo>
                    <a:lnTo>
                      <a:pt x="222" y="144"/>
                    </a:lnTo>
                    <a:lnTo>
                      <a:pt x="210" y="179"/>
                    </a:lnTo>
                    <a:lnTo>
                      <a:pt x="199" y="214"/>
                    </a:lnTo>
                    <a:lnTo>
                      <a:pt x="179" y="284"/>
                    </a:lnTo>
                    <a:lnTo>
                      <a:pt x="162" y="349"/>
                    </a:lnTo>
                    <a:lnTo>
                      <a:pt x="150" y="407"/>
                    </a:lnTo>
                    <a:lnTo>
                      <a:pt x="141" y="457"/>
                    </a:lnTo>
                    <a:lnTo>
                      <a:pt x="135" y="498"/>
                    </a:lnTo>
                    <a:lnTo>
                      <a:pt x="131" y="527"/>
                    </a:lnTo>
                    <a:lnTo>
                      <a:pt x="131" y="533"/>
                    </a:lnTo>
                    <a:lnTo>
                      <a:pt x="129" y="540"/>
                    </a:lnTo>
                    <a:lnTo>
                      <a:pt x="127" y="546"/>
                    </a:lnTo>
                    <a:lnTo>
                      <a:pt x="124" y="553"/>
                    </a:lnTo>
                    <a:lnTo>
                      <a:pt x="115" y="567"/>
                    </a:lnTo>
                    <a:lnTo>
                      <a:pt x="105" y="580"/>
                    </a:lnTo>
                    <a:lnTo>
                      <a:pt x="91" y="592"/>
                    </a:lnTo>
                    <a:lnTo>
                      <a:pt x="77" y="605"/>
                    </a:lnTo>
                    <a:lnTo>
                      <a:pt x="64" y="613"/>
                    </a:lnTo>
                    <a:lnTo>
                      <a:pt x="50" y="621"/>
                    </a:lnTo>
                    <a:lnTo>
                      <a:pt x="43" y="623"/>
                    </a:lnTo>
                    <a:lnTo>
                      <a:pt x="36" y="625"/>
                    </a:lnTo>
                    <a:lnTo>
                      <a:pt x="30" y="626"/>
                    </a:lnTo>
                    <a:lnTo>
                      <a:pt x="24" y="626"/>
                    </a:lnTo>
                    <a:lnTo>
                      <a:pt x="19" y="625"/>
                    </a:lnTo>
                    <a:lnTo>
                      <a:pt x="14" y="623"/>
                    </a:lnTo>
                    <a:lnTo>
                      <a:pt x="10" y="620"/>
                    </a:lnTo>
                    <a:lnTo>
                      <a:pt x="6" y="616"/>
                    </a:lnTo>
                    <a:lnTo>
                      <a:pt x="4" y="610"/>
                    </a:lnTo>
                    <a:lnTo>
                      <a:pt x="1" y="603"/>
                    </a:lnTo>
                    <a:lnTo>
                      <a:pt x="0" y="596"/>
                    </a:lnTo>
                    <a:lnTo>
                      <a:pt x="0" y="586"/>
                    </a:lnTo>
                    <a:lnTo>
                      <a:pt x="1" y="575"/>
                    </a:lnTo>
                    <a:lnTo>
                      <a:pt x="4" y="562"/>
                    </a:lnTo>
                    <a:lnTo>
                      <a:pt x="8" y="548"/>
                    </a:lnTo>
                    <a:lnTo>
                      <a:pt x="13" y="532"/>
                    </a:lnTo>
                    <a:lnTo>
                      <a:pt x="21" y="500"/>
                    </a:lnTo>
                    <a:lnTo>
                      <a:pt x="30" y="467"/>
                    </a:lnTo>
                    <a:lnTo>
                      <a:pt x="36" y="436"/>
                    </a:lnTo>
                    <a:lnTo>
                      <a:pt x="41" y="406"/>
                    </a:lnTo>
                    <a:lnTo>
                      <a:pt x="51" y="349"/>
                    </a:lnTo>
                    <a:lnTo>
                      <a:pt x="60" y="295"/>
                    </a:lnTo>
                    <a:lnTo>
                      <a:pt x="65" y="270"/>
                    </a:lnTo>
                    <a:lnTo>
                      <a:pt x="70" y="245"/>
                    </a:lnTo>
                    <a:lnTo>
                      <a:pt x="76" y="221"/>
                    </a:lnTo>
                    <a:lnTo>
                      <a:pt x="85" y="199"/>
                    </a:lnTo>
                    <a:lnTo>
                      <a:pt x="95" y="176"/>
                    </a:lnTo>
                    <a:lnTo>
                      <a:pt x="106" y="157"/>
                    </a:lnTo>
                    <a:lnTo>
                      <a:pt x="112" y="147"/>
                    </a:lnTo>
                    <a:lnTo>
                      <a:pt x="120" y="137"/>
                    </a:lnTo>
                    <a:lnTo>
                      <a:pt x="127" y="127"/>
                    </a:lnTo>
                    <a:lnTo>
                      <a:pt x="136" y="117"/>
                    </a:lnTo>
                    <a:lnTo>
                      <a:pt x="185" y="65"/>
                    </a:lnTo>
                    <a:lnTo>
                      <a:pt x="222" y="30"/>
                    </a:lnTo>
                    <a:lnTo>
                      <a:pt x="237" y="18"/>
                    </a:lnTo>
                    <a:lnTo>
                      <a:pt x="248" y="9"/>
                    </a:lnTo>
                    <a:lnTo>
                      <a:pt x="258" y="3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2"/>
                    </a:lnTo>
                    <a:lnTo>
                      <a:pt x="272" y="4"/>
                    </a:lnTo>
                    <a:lnTo>
                      <a:pt x="273" y="9"/>
                    </a:lnTo>
                    <a:lnTo>
                      <a:pt x="272" y="18"/>
                    </a:lnTo>
                    <a:lnTo>
                      <a:pt x="268" y="28"/>
                    </a:lnTo>
                    <a:lnTo>
                      <a:pt x="263" y="40"/>
                    </a:lnTo>
                    <a:lnTo>
                      <a:pt x="257" y="55"/>
                    </a:lnTo>
                    <a:lnTo>
                      <a:pt x="250" y="7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5" name="Freeform 498"/>
              <p:cNvSpPr>
                <a:spLocks/>
              </p:cNvSpPr>
              <p:nvPr/>
            </p:nvSpPr>
            <p:spPr bwMode="auto">
              <a:xfrm>
                <a:off x="1017" y="2908"/>
                <a:ext cx="108" cy="169"/>
              </a:xfrm>
              <a:custGeom>
                <a:avLst/>
                <a:gdLst>
                  <a:gd name="T0" fmla="*/ 0 w 540"/>
                  <a:gd name="T1" fmla="*/ 0 h 842"/>
                  <a:gd name="T2" fmla="*/ 0 w 540"/>
                  <a:gd name="T3" fmla="*/ 0 h 842"/>
                  <a:gd name="T4" fmla="*/ 0 w 540"/>
                  <a:gd name="T5" fmla="*/ 0 h 842"/>
                  <a:gd name="T6" fmla="*/ 0 w 540"/>
                  <a:gd name="T7" fmla="*/ 0 h 842"/>
                  <a:gd name="T8" fmla="*/ 0 w 540"/>
                  <a:gd name="T9" fmla="*/ 0 h 842"/>
                  <a:gd name="T10" fmla="*/ 0 w 540"/>
                  <a:gd name="T11" fmla="*/ 0 h 842"/>
                  <a:gd name="T12" fmla="*/ 0 w 540"/>
                  <a:gd name="T13" fmla="*/ 0 h 842"/>
                  <a:gd name="T14" fmla="*/ 0 w 540"/>
                  <a:gd name="T15" fmla="*/ 0 h 842"/>
                  <a:gd name="T16" fmla="*/ 0 w 540"/>
                  <a:gd name="T17" fmla="*/ 0 h 842"/>
                  <a:gd name="T18" fmla="*/ 0 w 540"/>
                  <a:gd name="T19" fmla="*/ 0 h 842"/>
                  <a:gd name="T20" fmla="*/ 0 w 540"/>
                  <a:gd name="T21" fmla="*/ 0 h 842"/>
                  <a:gd name="T22" fmla="*/ 0 w 540"/>
                  <a:gd name="T23" fmla="*/ 0 h 842"/>
                  <a:gd name="T24" fmla="*/ 0 w 540"/>
                  <a:gd name="T25" fmla="*/ 0 h 842"/>
                  <a:gd name="T26" fmla="*/ 0 w 540"/>
                  <a:gd name="T27" fmla="*/ 0 h 842"/>
                  <a:gd name="T28" fmla="*/ 0 w 540"/>
                  <a:gd name="T29" fmla="*/ 0 h 842"/>
                  <a:gd name="T30" fmla="*/ 0 w 540"/>
                  <a:gd name="T31" fmla="*/ 0 h 842"/>
                  <a:gd name="T32" fmla="*/ 0 w 540"/>
                  <a:gd name="T33" fmla="*/ 0 h 842"/>
                  <a:gd name="T34" fmla="*/ 0 w 540"/>
                  <a:gd name="T35" fmla="*/ 0 h 842"/>
                  <a:gd name="T36" fmla="*/ 0 w 540"/>
                  <a:gd name="T37" fmla="*/ 0 h 842"/>
                  <a:gd name="T38" fmla="*/ 0 w 540"/>
                  <a:gd name="T39" fmla="*/ 0 h 842"/>
                  <a:gd name="T40" fmla="*/ 0 w 540"/>
                  <a:gd name="T41" fmla="*/ 0 h 842"/>
                  <a:gd name="T42" fmla="*/ 0 w 540"/>
                  <a:gd name="T43" fmla="*/ 0 h 842"/>
                  <a:gd name="T44" fmla="*/ 0 w 540"/>
                  <a:gd name="T45" fmla="*/ 0 h 842"/>
                  <a:gd name="T46" fmla="*/ 0 w 540"/>
                  <a:gd name="T47" fmla="*/ 0 h 842"/>
                  <a:gd name="T48" fmla="*/ 0 w 540"/>
                  <a:gd name="T49" fmla="*/ 0 h 842"/>
                  <a:gd name="T50" fmla="*/ 0 w 540"/>
                  <a:gd name="T51" fmla="*/ 0 h 842"/>
                  <a:gd name="T52" fmla="*/ 0 w 540"/>
                  <a:gd name="T53" fmla="*/ 0 h 842"/>
                  <a:gd name="T54" fmla="*/ 0 w 540"/>
                  <a:gd name="T55" fmla="*/ 0 h 842"/>
                  <a:gd name="T56" fmla="*/ 0 w 540"/>
                  <a:gd name="T57" fmla="*/ 0 h 842"/>
                  <a:gd name="T58" fmla="*/ 0 w 540"/>
                  <a:gd name="T59" fmla="*/ 0 h 842"/>
                  <a:gd name="T60" fmla="*/ 0 w 540"/>
                  <a:gd name="T61" fmla="*/ 0 h 842"/>
                  <a:gd name="T62" fmla="*/ 0 w 540"/>
                  <a:gd name="T63" fmla="*/ 0 h 8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0"/>
                  <a:gd name="T97" fmla="*/ 0 h 842"/>
                  <a:gd name="T98" fmla="*/ 540 w 540"/>
                  <a:gd name="T99" fmla="*/ 842 h 8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0" h="842">
                    <a:moveTo>
                      <a:pt x="540" y="14"/>
                    </a:moveTo>
                    <a:lnTo>
                      <a:pt x="539" y="37"/>
                    </a:lnTo>
                    <a:lnTo>
                      <a:pt x="537" y="61"/>
                    </a:lnTo>
                    <a:lnTo>
                      <a:pt x="535" y="82"/>
                    </a:lnTo>
                    <a:lnTo>
                      <a:pt x="531" y="102"/>
                    </a:lnTo>
                    <a:lnTo>
                      <a:pt x="526" y="122"/>
                    </a:lnTo>
                    <a:lnTo>
                      <a:pt x="521" y="141"/>
                    </a:lnTo>
                    <a:lnTo>
                      <a:pt x="514" y="158"/>
                    </a:lnTo>
                    <a:lnTo>
                      <a:pt x="506" y="177"/>
                    </a:lnTo>
                    <a:lnTo>
                      <a:pt x="498" y="195"/>
                    </a:lnTo>
                    <a:lnTo>
                      <a:pt x="488" y="212"/>
                    </a:lnTo>
                    <a:lnTo>
                      <a:pt x="476" y="230"/>
                    </a:lnTo>
                    <a:lnTo>
                      <a:pt x="464" y="247"/>
                    </a:lnTo>
                    <a:lnTo>
                      <a:pt x="438" y="284"/>
                    </a:lnTo>
                    <a:lnTo>
                      <a:pt x="406" y="324"/>
                    </a:lnTo>
                    <a:lnTo>
                      <a:pt x="369" y="376"/>
                    </a:lnTo>
                    <a:lnTo>
                      <a:pt x="325" y="442"/>
                    </a:lnTo>
                    <a:lnTo>
                      <a:pt x="274" y="515"/>
                    </a:lnTo>
                    <a:lnTo>
                      <a:pt x="221" y="593"/>
                    </a:lnTo>
                    <a:lnTo>
                      <a:pt x="193" y="630"/>
                    </a:lnTo>
                    <a:lnTo>
                      <a:pt x="166" y="668"/>
                    </a:lnTo>
                    <a:lnTo>
                      <a:pt x="139" y="704"/>
                    </a:lnTo>
                    <a:lnTo>
                      <a:pt x="113" y="738"/>
                    </a:lnTo>
                    <a:lnTo>
                      <a:pt x="87" y="767"/>
                    </a:lnTo>
                    <a:lnTo>
                      <a:pt x="63" y="794"/>
                    </a:lnTo>
                    <a:lnTo>
                      <a:pt x="41" y="816"/>
                    </a:lnTo>
                    <a:lnTo>
                      <a:pt x="21" y="834"/>
                    </a:lnTo>
                    <a:lnTo>
                      <a:pt x="12" y="840"/>
                    </a:lnTo>
                    <a:lnTo>
                      <a:pt x="6" y="842"/>
                    </a:lnTo>
                    <a:lnTo>
                      <a:pt x="2" y="842"/>
                    </a:lnTo>
                    <a:lnTo>
                      <a:pt x="0" y="840"/>
                    </a:lnTo>
                    <a:lnTo>
                      <a:pt x="0" y="835"/>
                    </a:lnTo>
                    <a:lnTo>
                      <a:pt x="2" y="827"/>
                    </a:lnTo>
                    <a:lnTo>
                      <a:pt x="5" y="817"/>
                    </a:lnTo>
                    <a:lnTo>
                      <a:pt x="11" y="805"/>
                    </a:lnTo>
                    <a:lnTo>
                      <a:pt x="25" y="776"/>
                    </a:lnTo>
                    <a:lnTo>
                      <a:pt x="45" y="740"/>
                    </a:lnTo>
                    <a:lnTo>
                      <a:pt x="68" y="700"/>
                    </a:lnTo>
                    <a:lnTo>
                      <a:pt x="94" y="655"/>
                    </a:lnTo>
                    <a:lnTo>
                      <a:pt x="152" y="559"/>
                    </a:lnTo>
                    <a:lnTo>
                      <a:pt x="211" y="462"/>
                    </a:lnTo>
                    <a:lnTo>
                      <a:pt x="237" y="416"/>
                    </a:lnTo>
                    <a:lnTo>
                      <a:pt x="262" y="373"/>
                    </a:lnTo>
                    <a:lnTo>
                      <a:pt x="282" y="337"/>
                    </a:lnTo>
                    <a:lnTo>
                      <a:pt x="298" y="306"/>
                    </a:lnTo>
                    <a:lnTo>
                      <a:pt x="312" y="277"/>
                    </a:lnTo>
                    <a:lnTo>
                      <a:pt x="328" y="247"/>
                    </a:lnTo>
                    <a:lnTo>
                      <a:pt x="345" y="217"/>
                    </a:lnTo>
                    <a:lnTo>
                      <a:pt x="364" y="187"/>
                    </a:lnTo>
                    <a:lnTo>
                      <a:pt x="384" y="158"/>
                    </a:lnTo>
                    <a:lnTo>
                      <a:pt x="404" y="130"/>
                    </a:lnTo>
                    <a:lnTo>
                      <a:pt x="424" y="102"/>
                    </a:lnTo>
                    <a:lnTo>
                      <a:pt x="444" y="77"/>
                    </a:lnTo>
                    <a:lnTo>
                      <a:pt x="464" y="56"/>
                    </a:lnTo>
                    <a:lnTo>
                      <a:pt x="481" y="36"/>
                    </a:lnTo>
                    <a:lnTo>
                      <a:pt x="498" y="21"/>
                    </a:lnTo>
                    <a:lnTo>
                      <a:pt x="511" y="9"/>
                    </a:lnTo>
                    <a:lnTo>
                      <a:pt x="517" y="5"/>
                    </a:lnTo>
                    <a:lnTo>
                      <a:pt x="522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7" y="4"/>
                    </a:lnTo>
                    <a:lnTo>
                      <a:pt x="539" y="7"/>
                    </a:lnTo>
                    <a:lnTo>
                      <a:pt x="540" y="1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6" name="Freeform 499"/>
              <p:cNvSpPr>
                <a:spLocks/>
              </p:cNvSpPr>
              <p:nvPr/>
            </p:nvSpPr>
            <p:spPr bwMode="auto">
              <a:xfrm>
                <a:off x="1737" y="2421"/>
                <a:ext cx="116" cy="140"/>
              </a:xfrm>
              <a:custGeom>
                <a:avLst/>
                <a:gdLst>
                  <a:gd name="T0" fmla="*/ 0 w 582"/>
                  <a:gd name="T1" fmla="*/ 0 h 699"/>
                  <a:gd name="T2" fmla="*/ 0 w 582"/>
                  <a:gd name="T3" fmla="*/ 0 h 699"/>
                  <a:gd name="T4" fmla="*/ 0 w 582"/>
                  <a:gd name="T5" fmla="*/ 0 h 699"/>
                  <a:gd name="T6" fmla="*/ 0 w 582"/>
                  <a:gd name="T7" fmla="*/ 0 h 699"/>
                  <a:gd name="T8" fmla="*/ 0 w 582"/>
                  <a:gd name="T9" fmla="*/ 0 h 699"/>
                  <a:gd name="T10" fmla="*/ 0 w 582"/>
                  <a:gd name="T11" fmla="*/ 0 h 699"/>
                  <a:gd name="T12" fmla="*/ 0 w 582"/>
                  <a:gd name="T13" fmla="*/ 0 h 699"/>
                  <a:gd name="T14" fmla="*/ 0 w 582"/>
                  <a:gd name="T15" fmla="*/ 0 h 699"/>
                  <a:gd name="T16" fmla="*/ 0 w 582"/>
                  <a:gd name="T17" fmla="*/ 0 h 699"/>
                  <a:gd name="T18" fmla="*/ 0 w 582"/>
                  <a:gd name="T19" fmla="*/ 0 h 699"/>
                  <a:gd name="T20" fmla="*/ 0 w 582"/>
                  <a:gd name="T21" fmla="*/ 0 h 699"/>
                  <a:gd name="T22" fmla="*/ 0 w 582"/>
                  <a:gd name="T23" fmla="*/ 0 h 699"/>
                  <a:gd name="T24" fmla="*/ 0 w 582"/>
                  <a:gd name="T25" fmla="*/ 0 h 699"/>
                  <a:gd name="T26" fmla="*/ 0 w 582"/>
                  <a:gd name="T27" fmla="*/ 0 h 699"/>
                  <a:gd name="T28" fmla="*/ 0 w 582"/>
                  <a:gd name="T29" fmla="*/ 0 h 699"/>
                  <a:gd name="T30" fmla="*/ 0 w 582"/>
                  <a:gd name="T31" fmla="*/ 0 h 699"/>
                  <a:gd name="T32" fmla="*/ 0 w 582"/>
                  <a:gd name="T33" fmla="*/ 0 h 699"/>
                  <a:gd name="T34" fmla="*/ 0 w 582"/>
                  <a:gd name="T35" fmla="*/ 0 h 699"/>
                  <a:gd name="T36" fmla="*/ 0 w 582"/>
                  <a:gd name="T37" fmla="*/ 0 h 699"/>
                  <a:gd name="T38" fmla="*/ 0 w 582"/>
                  <a:gd name="T39" fmla="*/ 0 h 699"/>
                  <a:gd name="T40" fmla="*/ 0 w 582"/>
                  <a:gd name="T41" fmla="*/ 0 h 699"/>
                  <a:gd name="T42" fmla="*/ 0 w 582"/>
                  <a:gd name="T43" fmla="*/ 0 h 699"/>
                  <a:gd name="T44" fmla="*/ 0 w 582"/>
                  <a:gd name="T45" fmla="*/ 0 h 699"/>
                  <a:gd name="T46" fmla="*/ 0 w 582"/>
                  <a:gd name="T47" fmla="*/ 0 h 699"/>
                  <a:gd name="T48" fmla="*/ 0 w 582"/>
                  <a:gd name="T49" fmla="*/ 0 h 699"/>
                  <a:gd name="T50" fmla="*/ 0 w 582"/>
                  <a:gd name="T51" fmla="*/ 0 h 699"/>
                  <a:gd name="T52" fmla="*/ 0 w 582"/>
                  <a:gd name="T53" fmla="*/ 0 h 699"/>
                  <a:gd name="T54" fmla="*/ 0 w 582"/>
                  <a:gd name="T55" fmla="*/ 0 h 699"/>
                  <a:gd name="T56" fmla="*/ 0 w 582"/>
                  <a:gd name="T57" fmla="*/ 0 h 699"/>
                  <a:gd name="T58" fmla="*/ 0 w 582"/>
                  <a:gd name="T59" fmla="*/ 0 h 699"/>
                  <a:gd name="T60" fmla="*/ 0 w 582"/>
                  <a:gd name="T61" fmla="*/ 0 h 699"/>
                  <a:gd name="T62" fmla="*/ 0 w 582"/>
                  <a:gd name="T63" fmla="*/ 0 h 699"/>
                  <a:gd name="T64" fmla="*/ 0 w 582"/>
                  <a:gd name="T65" fmla="*/ 0 h 699"/>
                  <a:gd name="T66" fmla="*/ 0 w 582"/>
                  <a:gd name="T67" fmla="*/ 0 h 699"/>
                  <a:gd name="T68" fmla="*/ 0 w 582"/>
                  <a:gd name="T69" fmla="*/ 0 h 699"/>
                  <a:gd name="T70" fmla="*/ 0 w 582"/>
                  <a:gd name="T71" fmla="*/ 0 h 699"/>
                  <a:gd name="T72" fmla="*/ 0 w 582"/>
                  <a:gd name="T73" fmla="*/ 0 h 699"/>
                  <a:gd name="T74" fmla="*/ 0 w 582"/>
                  <a:gd name="T75" fmla="*/ 0 h 699"/>
                  <a:gd name="T76" fmla="*/ 0 w 582"/>
                  <a:gd name="T77" fmla="*/ 0 h 6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82"/>
                  <a:gd name="T118" fmla="*/ 0 h 699"/>
                  <a:gd name="T119" fmla="*/ 582 w 582"/>
                  <a:gd name="T120" fmla="*/ 699 h 69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82" h="699">
                    <a:moveTo>
                      <a:pt x="19" y="550"/>
                    </a:moveTo>
                    <a:lnTo>
                      <a:pt x="53" y="462"/>
                    </a:lnTo>
                    <a:lnTo>
                      <a:pt x="86" y="374"/>
                    </a:lnTo>
                    <a:lnTo>
                      <a:pt x="104" y="332"/>
                    </a:lnTo>
                    <a:lnTo>
                      <a:pt x="121" y="291"/>
                    </a:lnTo>
                    <a:lnTo>
                      <a:pt x="140" y="251"/>
                    </a:lnTo>
                    <a:lnTo>
                      <a:pt x="161" y="213"/>
                    </a:lnTo>
                    <a:lnTo>
                      <a:pt x="173" y="194"/>
                    </a:lnTo>
                    <a:lnTo>
                      <a:pt x="184" y="177"/>
                    </a:lnTo>
                    <a:lnTo>
                      <a:pt x="196" y="161"/>
                    </a:lnTo>
                    <a:lnTo>
                      <a:pt x="210" y="143"/>
                    </a:lnTo>
                    <a:lnTo>
                      <a:pt x="222" y="128"/>
                    </a:lnTo>
                    <a:lnTo>
                      <a:pt x="237" y="113"/>
                    </a:lnTo>
                    <a:lnTo>
                      <a:pt x="252" y="100"/>
                    </a:lnTo>
                    <a:lnTo>
                      <a:pt x="269" y="86"/>
                    </a:lnTo>
                    <a:lnTo>
                      <a:pt x="285" y="73"/>
                    </a:lnTo>
                    <a:lnTo>
                      <a:pt x="302" y="62"/>
                    </a:lnTo>
                    <a:lnTo>
                      <a:pt x="321" y="51"/>
                    </a:lnTo>
                    <a:lnTo>
                      <a:pt x="341" y="41"/>
                    </a:lnTo>
                    <a:lnTo>
                      <a:pt x="361" y="32"/>
                    </a:lnTo>
                    <a:lnTo>
                      <a:pt x="382" y="25"/>
                    </a:lnTo>
                    <a:lnTo>
                      <a:pt x="406" y="17"/>
                    </a:lnTo>
                    <a:lnTo>
                      <a:pt x="430" y="12"/>
                    </a:lnTo>
                    <a:lnTo>
                      <a:pt x="473" y="5"/>
                    </a:lnTo>
                    <a:lnTo>
                      <a:pt x="508" y="1"/>
                    </a:lnTo>
                    <a:lnTo>
                      <a:pt x="523" y="0"/>
                    </a:lnTo>
                    <a:lnTo>
                      <a:pt x="536" y="0"/>
                    </a:lnTo>
                    <a:lnTo>
                      <a:pt x="547" y="0"/>
                    </a:lnTo>
                    <a:lnTo>
                      <a:pt x="557" y="1"/>
                    </a:lnTo>
                    <a:lnTo>
                      <a:pt x="564" y="2"/>
                    </a:lnTo>
                    <a:lnTo>
                      <a:pt x="571" y="5"/>
                    </a:lnTo>
                    <a:lnTo>
                      <a:pt x="576" y="9"/>
                    </a:lnTo>
                    <a:lnTo>
                      <a:pt x="578" y="12"/>
                    </a:lnTo>
                    <a:lnTo>
                      <a:pt x="581" y="16"/>
                    </a:lnTo>
                    <a:lnTo>
                      <a:pt x="582" y="20"/>
                    </a:lnTo>
                    <a:lnTo>
                      <a:pt x="581" y="25"/>
                    </a:lnTo>
                    <a:lnTo>
                      <a:pt x="579" y="31"/>
                    </a:lnTo>
                    <a:lnTo>
                      <a:pt x="574" y="42"/>
                    </a:lnTo>
                    <a:lnTo>
                      <a:pt x="564" y="56"/>
                    </a:lnTo>
                    <a:lnTo>
                      <a:pt x="553" y="70"/>
                    </a:lnTo>
                    <a:lnTo>
                      <a:pt x="538" y="85"/>
                    </a:lnTo>
                    <a:lnTo>
                      <a:pt x="507" y="115"/>
                    </a:lnTo>
                    <a:lnTo>
                      <a:pt x="475" y="146"/>
                    </a:lnTo>
                    <a:lnTo>
                      <a:pt x="438" y="175"/>
                    </a:lnTo>
                    <a:lnTo>
                      <a:pt x="400" y="206"/>
                    </a:lnTo>
                    <a:lnTo>
                      <a:pt x="360" y="239"/>
                    </a:lnTo>
                    <a:lnTo>
                      <a:pt x="320" y="276"/>
                    </a:lnTo>
                    <a:lnTo>
                      <a:pt x="300" y="296"/>
                    </a:lnTo>
                    <a:lnTo>
                      <a:pt x="281" y="314"/>
                    </a:lnTo>
                    <a:lnTo>
                      <a:pt x="262" y="336"/>
                    </a:lnTo>
                    <a:lnTo>
                      <a:pt x="245" y="357"/>
                    </a:lnTo>
                    <a:lnTo>
                      <a:pt x="229" y="378"/>
                    </a:lnTo>
                    <a:lnTo>
                      <a:pt x="214" y="400"/>
                    </a:lnTo>
                    <a:lnTo>
                      <a:pt x="200" y="423"/>
                    </a:lnTo>
                    <a:lnTo>
                      <a:pt x="188" y="447"/>
                    </a:lnTo>
                    <a:lnTo>
                      <a:pt x="151" y="518"/>
                    </a:lnTo>
                    <a:lnTo>
                      <a:pt x="120" y="575"/>
                    </a:lnTo>
                    <a:lnTo>
                      <a:pt x="106" y="599"/>
                    </a:lnTo>
                    <a:lnTo>
                      <a:pt x="94" y="620"/>
                    </a:lnTo>
                    <a:lnTo>
                      <a:pt x="81" y="639"/>
                    </a:lnTo>
                    <a:lnTo>
                      <a:pt x="70" y="654"/>
                    </a:lnTo>
                    <a:lnTo>
                      <a:pt x="60" y="668"/>
                    </a:lnTo>
                    <a:lnTo>
                      <a:pt x="50" y="678"/>
                    </a:lnTo>
                    <a:lnTo>
                      <a:pt x="43" y="686"/>
                    </a:lnTo>
                    <a:lnTo>
                      <a:pt x="35" y="692"/>
                    </a:lnTo>
                    <a:lnTo>
                      <a:pt x="28" y="696"/>
                    </a:lnTo>
                    <a:lnTo>
                      <a:pt x="23" y="699"/>
                    </a:lnTo>
                    <a:lnTo>
                      <a:pt x="17" y="699"/>
                    </a:lnTo>
                    <a:lnTo>
                      <a:pt x="13" y="697"/>
                    </a:lnTo>
                    <a:lnTo>
                      <a:pt x="9" y="694"/>
                    </a:lnTo>
                    <a:lnTo>
                      <a:pt x="5" y="690"/>
                    </a:lnTo>
                    <a:lnTo>
                      <a:pt x="4" y="684"/>
                    </a:lnTo>
                    <a:lnTo>
                      <a:pt x="2" y="678"/>
                    </a:lnTo>
                    <a:lnTo>
                      <a:pt x="0" y="661"/>
                    </a:lnTo>
                    <a:lnTo>
                      <a:pt x="0" y="641"/>
                    </a:lnTo>
                    <a:lnTo>
                      <a:pt x="3" y="619"/>
                    </a:lnTo>
                    <a:lnTo>
                      <a:pt x="7" y="596"/>
                    </a:lnTo>
                    <a:lnTo>
                      <a:pt x="13" y="573"/>
                    </a:lnTo>
                    <a:lnTo>
                      <a:pt x="19" y="55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7" name="Freeform 500"/>
              <p:cNvSpPr>
                <a:spLocks/>
              </p:cNvSpPr>
              <p:nvPr/>
            </p:nvSpPr>
            <p:spPr bwMode="auto">
              <a:xfrm>
                <a:off x="1749" y="2597"/>
                <a:ext cx="54" cy="278"/>
              </a:xfrm>
              <a:custGeom>
                <a:avLst/>
                <a:gdLst>
                  <a:gd name="T0" fmla="*/ 0 w 271"/>
                  <a:gd name="T1" fmla="*/ 0 h 1391"/>
                  <a:gd name="T2" fmla="*/ 0 w 271"/>
                  <a:gd name="T3" fmla="*/ 0 h 1391"/>
                  <a:gd name="T4" fmla="*/ 0 w 271"/>
                  <a:gd name="T5" fmla="*/ 0 h 1391"/>
                  <a:gd name="T6" fmla="*/ 0 w 271"/>
                  <a:gd name="T7" fmla="*/ 0 h 1391"/>
                  <a:gd name="T8" fmla="*/ 0 w 271"/>
                  <a:gd name="T9" fmla="*/ 0 h 1391"/>
                  <a:gd name="T10" fmla="*/ 0 w 271"/>
                  <a:gd name="T11" fmla="*/ 0 h 1391"/>
                  <a:gd name="T12" fmla="*/ 0 w 271"/>
                  <a:gd name="T13" fmla="*/ 0 h 1391"/>
                  <a:gd name="T14" fmla="*/ 0 w 271"/>
                  <a:gd name="T15" fmla="*/ 0 h 1391"/>
                  <a:gd name="T16" fmla="*/ 0 w 271"/>
                  <a:gd name="T17" fmla="*/ 0 h 1391"/>
                  <a:gd name="T18" fmla="*/ 0 w 271"/>
                  <a:gd name="T19" fmla="*/ 0 h 1391"/>
                  <a:gd name="T20" fmla="*/ 0 w 271"/>
                  <a:gd name="T21" fmla="*/ 0 h 1391"/>
                  <a:gd name="T22" fmla="*/ 0 w 271"/>
                  <a:gd name="T23" fmla="*/ 0 h 1391"/>
                  <a:gd name="T24" fmla="*/ 0 w 271"/>
                  <a:gd name="T25" fmla="*/ 0 h 1391"/>
                  <a:gd name="T26" fmla="*/ 0 w 271"/>
                  <a:gd name="T27" fmla="*/ 0 h 1391"/>
                  <a:gd name="T28" fmla="*/ 0 w 271"/>
                  <a:gd name="T29" fmla="*/ 0 h 1391"/>
                  <a:gd name="T30" fmla="*/ 0 w 271"/>
                  <a:gd name="T31" fmla="*/ 0 h 1391"/>
                  <a:gd name="T32" fmla="*/ 0 w 271"/>
                  <a:gd name="T33" fmla="*/ 0 h 1391"/>
                  <a:gd name="T34" fmla="*/ 0 w 271"/>
                  <a:gd name="T35" fmla="*/ 0 h 1391"/>
                  <a:gd name="T36" fmla="*/ 0 w 271"/>
                  <a:gd name="T37" fmla="*/ 0 h 1391"/>
                  <a:gd name="T38" fmla="*/ 0 w 271"/>
                  <a:gd name="T39" fmla="*/ 0 h 1391"/>
                  <a:gd name="T40" fmla="*/ 0 w 271"/>
                  <a:gd name="T41" fmla="*/ 0 h 1391"/>
                  <a:gd name="T42" fmla="*/ 0 w 271"/>
                  <a:gd name="T43" fmla="*/ 0 h 1391"/>
                  <a:gd name="T44" fmla="*/ 0 w 271"/>
                  <a:gd name="T45" fmla="*/ 0 h 1391"/>
                  <a:gd name="T46" fmla="*/ 0 w 271"/>
                  <a:gd name="T47" fmla="*/ 0 h 1391"/>
                  <a:gd name="T48" fmla="*/ 0 w 271"/>
                  <a:gd name="T49" fmla="*/ 0 h 1391"/>
                  <a:gd name="T50" fmla="*/ 0 w 271"/>
                  <a:gd name="T51" fmla="*/ 0 h 1391"/>
                  <a:gd name="T52" fmla="*/ 0 w 271"/>
                  <a:gd name="T53" fmla="*/ 0 h 1391"/>
                  <a:gd name="T54" fmla="*/ 0 w 271"/>
                  <a:gd name="T55" fmla="*/ 0 h 1391"/>
                  <a:gd name="T56" fmla="*/ 0 w 271"/>
                  <a:gd name="T57" fmla="*/ 0 h 1391"/>
                  <a:gd name="T58" fmla="*/ 0 w 271"/>
                  <a:gd name="T59" fmla="*/ 0 h 1391"/>
                  <a:gd name="T60" fmla="*/ 0 w 271"/>
                  <a:gd name="T61" fmla="*/ 0 h 1391"/>
                  <a:gd name="T62" fmla="*/ 0 w 271"/>
                  <a:gd name="T63" fmla="*/ 0 h 1391"/>
                  <a:gd name="T64" fmla="*/ 0 w 271"/>
                  <a:gd name="T65" fmla="*/ 0 h 1391"/>
                  <a:gd name="T66" fmla="*/ 0 w 271"/>
                  <a:gd name="T67" fmla="*/ 0 h 1391"/>
                  <a:gd name="T68" fmla="*/ 0 w 271"/>
                  <a:gd name="T69" fmla="*/ 0 h 1391"/>
                  <a:gd name="T70" fmla="*/ 0 w 271"/>
                  <a:gd name="T71" fmla="*/ 0 h 1391"/>
                  <a:gd name="T72" fmla="*/ 0 w 271"/>
                  <a:gd name="T73" fmla="*/ 0 h 1391"/>
                  <a:gd name="T74" fmla="*/ 0 w 271"/>
                  <a:gd name="T75" fmla="*/ 0 h 1391"/>
                  <a:gd name="T76" fmla="*/ 0 w 271"/>
                  <a:gd name="T77" fmla="*/ 0 h 1391"/>
                  <a:gd name="T78" fmla="*/ 0 w 271"/>
                  <a:gd name="T79" fmla="*/ 0 h 1391"/>
                  <a:gd name="T80" fmla="*/ 0 w 271"/>
                  <a:gd name="T81" fmla="*/ 0 h 1391"/>
                  <a:gd name="T82" fmla="*/ 0 w 271"/>
                  <a:gd name="T83" fmla="*/ 0 h 13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1"/>
                  <a:gd name="T128" fmla="*/ 271 w 271"/>
                  <a:gd name="T129" fmla="*/ 1391 h 139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1">
                    <a:moveTo>
                      <a:pt x="267" y="54"/>
                    </a:moveTo>
                    <a:lnTo>
                      <a:pt x="258" y="96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8" y="219"/>
                    </a:lnTo>
                    <a:lnTo>
                      <a:pt x="228" y="300"/>
                    </a:lnTo>
                    <a:lnTo>
                      <a:pt x="220" y="377"/>
                    </a:lnTo>
                    <a:lnTo>
                      <a:pt x="215" y="455"/>
                    </a:lnTo>
                    <a:lnTo>
                      <a:pt x="211" y="528"/>
                    </a:lnTo>
                    <a:lnTo>
                      <a:pt x="210" y="601"/>
                    </a:lnTo>
                    <a:lnTo>
                      <a:pt x="210" y="669"/>
                    </a:lnTo>
                    <a:lnTo>
                      <a:pt x="210" y="735"/>
                    </a:lnTo>
                    <a:lnTo>
                      <a:pt x="212" y="798"/>
                    </a:lnTo>
                    <a:lnTo>
                      <a:pt x="213" y="856"/>
                    </a:lnTo>
                    <a:lnTo>
                      <a:pt x="216" y="911"/>
                    </a:lnTo>
                    <a:lnTo>
                      <a:pt x="218" y="963"/>
                    </a:lnTo>
                    <a:lnTo>
                      <a:pt x="221" y="1009"/>
                    </a:lnTo>
                    <a:lnTo>
                      <a:pt x="222" y="1050"/>
                    </a:lnTo>
                    <a:lnTo>
                      <a:pt x="222" y="1087"/>
                    </a:lnTo>
                    <a:lnTo>
                      <a:pt x="221" y="1122"/>
                    </a:lnTo>
                    <a:lnTo>
                      <a:pt x="217" y="1158"/>
                    </a:lnTo>
                    <a:lnTo>
                      <a:pt x="211" y="1195"/>
                    </a:lnTo>
                    <a:lnTo>
                      <a:pt x="202" y="1232"/>
                    </a:lnTo>
                    <a:lnTo>
                      <a:pt x="193" y="1267"/>
                    </a:lnTo>
                    <a:lnTo>
                      <a:pt x="182" y="1300"/>
                    </a:lnTo>
                    <a:lnTo>
                      <a:pt x="170" y="1329"/>
                    </a:lnTo>
                    <a:lnTo>
                      <a:pt x="157" y="1354"/>
                    </a:lnTo>
                    <a:lnTo>
                      <a:pt x="151" y="1364"/>
                    </a:lnTo>
                    <a:lnTo>
                      <a:pt x="145" y="1373"/>
                    </a:lnTo>
                    <a:lnTo>
                      <a:pt x="139" y="1381"/>
                    </a:lnTo>
                    <a:lnTo>
                      <a:pt x="132" y="1386"/>
                    </a:lnTo>
                    <a:lnTo>
                      <a:pt x="126" y="1389"/>
                    </a:lnTo>
                    <a:lnTo>
                      <a:pt x="120" y="1391"/>
                    </a:lnTo>
                    <a:lnTo>
                      <a:pt x="114" y="1391"/>
                    </a:lnTo>
                    <a:lnTo>
                      <a:pt x="107" y="1387"/>
                    </a:lnTo>
                    <a:lnTo>
                      <a:pt x="102" y="1382"/>
                    </a:lnTo>
                    <a:lnTo>
                      <a:pt x="97" y="1374"/>
                    </a:lnTo>
                    <a:lnTo>
                      <a:pt x="92" y="1363"/>
                    </a:lnTo>
                    <a:lnTo>
                      <a:pt x="87" y="1349"/>
                    </a:lnTo>
                    <a:lnTo>
                      <a:pt x="84" y="1333"/>
                    </a:lnTo>
                    <a:lnTo>
                      <a:pt x="80" y="1314"/>
                    </a:lnTo>
                    <a:lnTo>
                      <a:pt x="76" y="1291"/>
                    </a:lnTo>
                    <a:lnTo>
                      <a:pt x="74" y="1265"/>
                    </a:lnTo>
                    <a:lnTo>
                      <a:pt x="69" y="1208"/>
                    </a:lnTo>
                    <a:lnTo>
                      <a:pt x="62" y="1146"/>
                    </a:lnTo>
                    <a:lnTo>
                      <a:pt x="55" y="1080"/>
                    </a:lnTo>
                    <a:lnTo>
                      <a:pt x="46" y="1011"/>
                    </a:lnTo>
                    <a:lnTo>
                      <a:pt x="37" y="941"/>
                    </a:lnTo>
                    <a:lnTo>
                      <a:pt x="30" y="869"/>
                    </a:lnTo>
                    <a:lnTo>
                      <a:pt x="21" y="797"/>
                    </a:lnTo>
                    <a:lnTo>
                      <a:pt x="14" y="725"/>
                    </a:lnTo>
                    <a:lnTo>
                      <a:pt x="7" y="655"/>
                    </a:lnTo>
                    <a:lnTo>
                      <a:pt x="4" y="589"/>
                    </a:lnTo>
                    <a:lnTo>
                      <a:pt x="0" y="524"/>
                    </a:lnTo>
                    <a:lnTo>
                      <a:pt x="0" y="466"/>
                    </a:lnTo>
                    <a:lnTo>
                      <a:pt x="0" y="437"/>
                    </a:lnTo>
                    <a:lnTo>
                      <a:pt x="1" y="411"/>
                    </a:lnTo>
                    <a:lnTo>
                      <a:pt x="4" y="386"/>
                    </a:lnTo>
                    <a:lnTo>
                      <a:pt x="6" y="362"/>
                    </a:lnTo>
                    <a:lnTo>
                      <a:pt x="9" y="341"/>
                    </a:lnTo>
                    <a:lnTo>
                      <a:pt x="14" y="321"/>
                    </a:lnTo>
                    <a:lnTo>
                      <a:pt x="19" y="302"/>
                    </a:lnTo>
                    <a:lnTo>
                      <a:pt x="25" y="286"/>
                    </a:lnTo>
                    <a:lnTo>
                      <a:pt x="39" y="257"/>
                    </a:lnTo>
                    <a:lnTo>
                      <a:pt x="56" y="226"/>
                    </a:lnTo>
                    <a:lnTo>
                      <a:pt x="76" y="195"/>
                    </a:lnTo>
                    <a:lnTo>
                      <a:pt x="96" y="162"/>
                    </a:lnTo>
                    <a:lnTo>
                      <a:pt x="119" y="133"/>
                    </a:lnTo>
                    <a:lnTo>
                      <a:pt x="141" y="103"/>
                    </a:lnTo>
                    <a:lnTo>
                      <a:pt x="163" y="76"/>
                    </a:lnTo>
                    <a:lnTo>
                      <a:pt x="185" y="51"/>
                    </a:lnTo>
                    <a:lnTo>
                      <a:pt x="205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40" y="5"/>
                    </a:lnTo>
                    <a:lnTo>
                      <a:pt x="247" y="1"/>
                    </a:lnTo>
                    <a:lnTo>
                      <a:pt x="253" y="0"/>
                    </a:lnTo>
                    <a:lnTo>
                      <a:pt x="258" y="0"/>
                    </a:lnTo>
                    <a:lnTo>
                      <a:pt x="263" y="3"/>
                    </a:lnTo>
                    <a:lnTo>
                      <a:pt x="267" y="5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0"/>
                    </a:lnTo>
                    <a:lnTo>
                      <a:pt x="267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8" name="Freeform 501"/>
              <p:cNvSpPr>
                <a:spLocks/>
              </p:cNvSpPr>
              <p:nvPr/>
            </p:nvSpPr>
            <p:spPr bwMode="auto">
              <a:xfrm>
                <a:off x="1665" y="2725"/>
                <a:ext cx="55" cy="278"/>
              </a:xfrm>
              <a:custGeom>
                <a:avLst/>
                <a:gdLst>
                  <a:gd name="T0" fmla="*/ 0 w 271"/>
                  <a:gd name="T1" fmla="*/ 0 h 1392"/>
                  <a:gd name="T2" fmla="*/ 0 w 271"/>
                  <a:gd name="T3" fmla="*/ 0 h 1392"/>
                  <a:gd name="T4" fmla="*/ 0 w 271"/>
                  <a:gd name="T5" fmla="*/ 0 h 1392"/>
                  <a:gd name="T6" fmla="*/ 0 w 271"/>
                  <a:gd name="T7" fmla="*/ 0 h 1392"/>
                  <a:gd name="T8" fmla="*/ 0 w 271"/>
                  <a:gd name="T9" fmla="*/ 0 h 1392"/>
                  <a:gd name="T10" fmla="*/ 0 w 271"/>
                  <a:gd name="T11" fmla="*/ 0 h 1392"/>
                  <a:gd name="T12" fmla="*/ 0 w 271"/>
                  <a:gd name="T13" fmla="*/ 0 h 1392"/>
                  <a:gd name="T14" fmla="*/ 0 w 271"/>
                  <a:gd name="T15" fmla="*/ 0 h 1392"/>
                  <a:gd name="T16" fmla="*/ 0 w 271"/>
                  <a:gd name="T17" fmla="*/ 0 h 1392"/>
                  <a:gd name="T18" fmla="*/ 0 w 271"/>
                  <a:gd name="T19" fmla="*/ 0 h 1392"/>
                  <a:gd name="T20" fmla="*/ 0 w 271"/>
                  <a:gd name="T21" fmla="*/ 0 h 1392"/>
                  <a:gd name="T22" fmla="*/ 0 w 271"/>
                  <a:gd name="T23" fmla="*/ 0 h 1392"/>
                  <a:gd name="T24" fmla="*/ 0 w 271"/>
                  <a:gd name="T25" fmla="*/ 0 h 1392"/>
                  <a:gd name="T26" fmla="*/ 0 w 271"/>
                  <a:gd name="T27" fmla="*/ 0 h 1392"/>
                  <a:gd name="T28" fmla="*/ 0 w 271"/>
                  <a:gd name="T29" fmla="*/ 0 h 1392"/>
                  <a:gd name="T30" fmla="*/ 0 w 271"/>
                  <a:gd name="T31" fmla="*/ 0 h 1392"/>
                  <a:gd name="T32" fmla="*/ 0 w 271"/>
                  <a:gd name="T33" fmla="*/ 0 h 1392"/>
                  <a:gd name="T34" fmla="*/ 0 w 271"/>
                  <a:gd name="T35" fmla="*/ 0 h 1392"/>
                  <a:gd name="T36" fmla="*/ 0 w 271"/>
                  <a:gd name="T37" fmla="*/ 0 h 1392"/>
                  <a:gd name="T38" fmla="*/ 0 w 271"/>
                  <a:gd name="T39" fmla="*/ 0 h 1392"/>
                  <a:gd name="T40" fmla="*/ 0 w 271"/>
                  <a:gd name="T41" fmla="*/ 0 h 1392"/>
                  <a:gd name="T42" fmla="*/ 0 w 271"/>
                  <a:gd name="T43" fmla="*/ 0 h 1392"/>
                  <a:gd name="T44" fmla="*/ 0 w 271"/>
                  <a:gd name="T45" fmla="*/ 0 h 1392"/>
                  <a:gd name="T46" fmla="*/ 0 w 271"/>
                  <a:gd name="T47" fmla="*/ 0 h 1392"/>
                  <a:gd name="T48" fmla="*/ 0 w 271"/>
                  <a:gd name="T49" fmla="*/ 0 h 1392"/>
                  <a:gd name="T50" fmla="*/ 0 w 271"/>
                  <a:gd name="T51" fmla="*/ 0 h 1392"/>
                  <a:gd name="T52" fmla="*/ 0 w 271"/>
                  <a:gd name="T53" fmla="*/ 0 h 1392"/>
                  <a:gd name="T54" fmla="*/ 0 w 271"/>
                  <a:gd name="T55" fmla="*/ 0 h 1392"/>
                  <a:gd name="T56" fmla="*/ 0 w 271"/>
                  <a:gd name="T57" fmla="*/ 0 h 1392"/>
                  <a:gd name="T58" fmla="*/ 0 w 271"/>
                  <a:gd name="T59" fmla="*/ 0 h 1392"/>
                  <a:gd name="T60" fmla="*/ 0 w 271"/>
                  <a:gd name="T61" fmla="*/ 0 h 1392"/>
                  <a:gd name="T62" fmla="*/ 0 w 271"/>
                  <a:gd name="T63" fmla="*/ 0 h 1392"/>
                  <a:gd name="T64" fmla="*/ 0 w 271"/>
                  <a:gd name="T65" fmla="*/ 0 h 1392"/>
                  <a:gd name="T66" fmla="*/ 0 w 271"/>
                  <a:gd name="T67" fmla="*/ 0 h 1392"/>
                  <a:gd name="T68" fmla="*/ 0 w 271"/>
                  <a:gd name="T69" fmla="*/ 0 h 1392"/>
                  <a:gd name="T70" fmla="*/ 0 w 271"/>
                  <a:gd name="T71" fmla="*/ 0 h 1392"/>
                  <a:gd name="T72" fmla="*/ 0 w 271"/>
                  <a:gd name="T73" fmla="*/ 0 h 1392"/>
                  <a:gd name="T74" fmla="*/ 0 w 271"/>
                  <a:gd name="T75" fmla="*/ 0 h 1392"/>
                  <a:gd name="T76" fmla="*/ 0 w 271"/>
                  <a:gd name="T77" fmla="*/ 0 h 1392"/>
                  <a:gd name="T78" fmla="*/ 0 w 271"/>
                  <a:gd name="T79" fmla="*/ 0 h 1392"/>
                  <a:gd name="T80" fmla="*/ 0 w 271"/>
                  <a:gd name="T81" fmla="*/ 0 h 1392"/>
                  <a:gd name="T82" fmla="*/ 0 w 271"/>
                  <a:gd name="T83" fmla="*/ 0 h 13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2"/>
                  <a:gd name="T128" fmla="*/ 271 w 271"/>
                  <a:gd name="T129" fmla="*/ 1392 h 13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2">
                    <a:moveTo>
                      <a:pt x="268" y="56"/>
                    </a:moveTo>
                    <a:lnTo>
                      <a:pt x="259" y="97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9" y="220"/>
                    </a:lnTo>
                    <a:lnTo>
                      <a:pt x="229" y="300"/>
                    </a:lnTo>
                    <a:lnTo>
                      <a:pt x="221" y="379"/>
                    </a:lnTo>
                    <a:lnTo>
                      <a:pt x="216" y="455"/>
                    </a:lnTo>
                    <a:lnTo>
                      <a:pt x="213" y="529"/>
                    </a:lnTo>
                    <a:lnTo>
                      <a:pt x="210" y="600"/>
                    </a:lnTo>
                    <a:lnTo>
                      <a:pt x="210" y="669"/>
                    </a:lnTo>
                    <a:lnTo>
                      <a:pt x="211" y="733"/>
                    </a:lnTo>
                    <a:lnTo>
                      <a:pt x="213" y="796"/>
                    </a:lnTo>
                    <a:lnTo>
                      <a:pt x="215" y="854"/>
                    </a:lnTo>
                    <a:lnTo>
                      <a:pt x="218" y="908"/>
                    </a:lnTo>
                    <a:lnTo>
                      <a:pt x="219" y="959"/>
                    </a:lnTo>
                    <a:lnTo>
                      <a:pt x="221" y="1005"/>
                    </a:lnTo>
                    <a:lnTo>
                      <a:pt x="223" y="1047"/>
                    </a:lnTo>
                    <a:lnTo>
                      <a:pt x="224" y="1084"/>
                    </a:lnTo>
                    <a:lnTo>
                      <a:pt x="221" y="1119"/>
                    </a:lnTo>
                    <a:lnTo>
                      <a:pt x="218" y="1157"/>
                    </a:lnTo>
                    <a:lnTo>
                      <a:pt x="211" y="1194"/>
                    </a:lnTo>
                    <a:lnTo>
                      <a:pt x="204" y="1231"/>
                    </a:lnTo>
                    <a:lnTo>
                      <a:pt x="194" y="1266"/>
                    </a:lnTo>
                    <a:lnTo>
                      <a:pt x="183" y="1300"/>
                    </a:lnTo>
                    <a:lnTo>
                      <a:pt x="171" y="1330"/>
                    </a:lnTo>
                    <a:lnTo>
                      <a:pt x="159" y="1355"/>
                    </a:lnTo>
                    <a:lnTo>
                      <a:pt x="151" y="1365"/>
                    </a:lnTo>
                    <a:lnTo>
                      <a:pt x="145" y="1375"/>
                    </a:lnTo>
                    <a:lnTo>
                      <a:pt x="139" y="1381"/>
                    </a:lnTo>
                    <a:lnTo>
                      <a:pt x="133" y="1387"/>
                    </a:lnTo>
                    <a:lnTo>
                      <a:pt x="127" y="1391"/>
                    </a:lnTo>
                    <a:lnTo>
                      <a:pt x="120" y="1392"/>
                    </a:lnTo>
                    <a:lnTo>
                      <a:pt x="114" y="1391"/>
                    </a:lnTo>
                    <a:lnTo>
                      <a:pt x="109" y="1389"/>
                    </a:lnTo>
                    <a:lnTo>
                      <a:pt x="103" y="1384"/>
                    </a:lnTo>
                    <a:lnTo>
                      <a:pt x="98" y="1375"/>
                    </a:lnTo>
                    <a:lnTo>
                      <a:pt x="93" y="1365"/>
                    </a:lnTo>
                    <a:lnTo>
                      <a:pt x="89" y="1351"/>
                    </a:lnTo>
                    <a:lnTo>
                      <a:pt x="84" y="1335"/>
                    </a:lnTo>
                    <a:lnTo>
                      <a:pt x="80" y="1315"/>
                    </a:lnTo>
                    <a:lnTo>
                      <a:pt x="78" y="1293"/>
                    </a:lnTo>
                    <a:lnTo>
                      <a:pt x="75" y="1266"/>
                    </a:lnTo>
                    <a:lnTo>
                      <a:pt x="69" y="1209"/>
                    </a:lnTo>
                    <a:lnTo>
                      <a:pt x="63" y="1145"/>
                    </a:lnTo>
                    <a:lnTo>
                      <a:pt x="55" y="1079"/>
                    </a:lnTo>
                    <a:lnTo>
                      <a:pt x="47" y="1010"/>
                    </a:lnTo>
                    <a:lnTo>
                      <a:pt x="39" y="941"/>
                    </a:lnTo>
                    <a:lnTo>
                      <a:pt x="30" y="868"/>
                    </a:lnTo>
                    <a:lnTo>
                      <a:pt x="23" y="797"/>
                    </a:lnTo>
                    <a:lnTo>
                      <a:pt x="15" y="726"/>
                    </a:lnTo>
                    <a:lnTo>
                      <a:pt x="9" y="656"/>
                    </a:lnTo>
                    <a:lnTo>
                      <a:pt x="4" y="589"/>
                    </a:lnTo>
                    <a:lnTo>
                      <a:pt x="2" y="525"/>
                    </a:lnTo>
                    <a:lnTo>
                      <a:pt x="0" y="466"/>
                    </a:lnTo>
                    <a:lnTo>
                      <a:pt x="2" y="438"/>
                    </a:lnTo>
                    <a:lnTo>
                      <a:pt x="3" y="411"/>
                    </a:lnTo>
                    <a:lnTo>
                      <a:pt x="4" y="386"/>
                    </a:lnTo>
                    <a:lnTo>
                      <a:pt x="7" y="364"/>
                    </a:lnTo>
                    <a:lnTo>
                      <a:pt x="10" y="341"/>
                    </a:lnTo>
                    <a:lnTo>
                      <a:pt x="14" y="322"/>
                    </a:lnTo>
                    <a:lnTo>
                      <a:pt x="19" y="304"/>
                    </a:lnTo>
                    <a:lnTo>
                      <a:pt x="25" y="288"/>
                    </a:lnTo>
                    <a:lnTo>
                      <a:pt x="40" y="258"/>
                    </a:lnTo>
                    <a:lnTo>
                      <a:pt x="58" y="225"/>
                    </a:lnTo>
                    <a:lnTo>
                      <a:pt x="77" y="193"/>
                    </a:lnTo>
                    <a:lnTo>
                      <a:pt x="98" y="162"/>
                    </a:lnTo>
                    <a:lnTo>
                      <a:pt x="119" y="131"/>
                    </a:lnTo>
                    <a:lnTo>
                      <a:pt x="141" y="101"/>
                    </a:lnTo>
                    <a:lnTo>
                      <a:pt x="164" y="73"/>
                    </a:lnTo>
                    <a:lnTo>
                      <a:pt x="185" y="49"/>
                    </a:lnTo>
                    <a:lnTo>
                      <a:pt x="206" y="29"/>
                    </a:lnTo>
                    <a:lnTo>
                      <a:pt x="225" y="13"/>
                    </a:lnTo>
                    <a:lnTo>
                      <a:pt x="233" y="8"/>
                    </a:lnTo>
                    <a:lnTo>
                      <a:pt x="241" y="3"/>
                    </a:lnTo>
                    <a:lnTo>
                      <a:pt x="248" y="1"/>
                    </a:lnTo>
                    <a:lnTo>
                      <a:pt x="254" y="0"/>
                    </a:lnTo>
                    <a:lnTo>
                      <a:pt x="260" y="0"/>
                    </a:lnTo>
                    <a:lnTo>
                      <a:pt x="264" y="1"/>
                    </a:lnTo>
                    <a:lnTo>
                      <a:pt x="268" y="6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1"/>
                    </a:lnTo>
                    <a:lnTo>
                      <a:pt x="268" y="5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19" name="Freeform 502"/>
              <p:cNvSpPr>
                <a:spLocks/>
              </p:cNvSpPr>
              <p:nvPr/>
            </p:nvSpPr>
            <p:spPr bwMode="auto">
              <a:xfrm>
                <a:off x="1604" y="2874"/>
                <a:ext cx="40" cy="275"/>
              </a:xfrm>
              <a:custGeom>
                <a:avLst/>
                <a:gdLst>
                  <a:gd name="T0" fmla="*/ 0 w 201"/>
                  <a:gd name="T1" fmla="*/ 0 h 1375"/>
                  <a:gd name="T2" fmla="*/ 0 w 201"/>
                  <a:gd name="T3" fmla="*/ 0 h 1375"/>
                  <a:gd name="T4" fmla="*/ 0 w 201"/>
                  <a:gd name="T5" fmla="*/ 0 h 1375"/>
                  <a:gd name="T6" fmla="*/ 0 w 201"/>
                  <a:gd name="T7" fmla="*/ 0 h 1375"/>
                  <a:gd name="T8" fmla="*/ 0 w 201"/>
                  <a:gd name="T9" fmla="*/ 0 h 1375"/>
                  <a:gd name="T10" fmla="*/ 0 w 201"/>
                  <a:gd name="T11" fmla="*/ 0 h 1375"/>
                  <a:gd name="T12" fmla="*/ 0 w 201"/>
                  <a:gd name="T13" fmla="*/ 0 h 1375"/>
                  <a:gd name="T14" fmla="*/ 0 w 201"/>
                  <a:gd name="T15" fmla="*/ 0 h 1375"/>
                  <a:gd name="T16" fmla="*/ 0 w 201"/>
                  <a:gd name="T17" fmla="*/ 0 h 1375"/>
                  <a:gd name="T18" fmla="*/ 0 w 201"/>
                  <a:gd name="T19" fmla="*/ 0 h 1375"/>
                  <a:gd name="T20" fmla="*/ 0 w 201"/>
                  <a:gd name="T21" fmla="*/ 0 h 1375"/>
                  <a:gd name="T22" fmla="*/ 0 w 201"/>
                  <a:gd name="T23" fmla="*/ 0 h 1375"/>
                  <a:gd name="T24" fmla="*/ 0 w 201"/>
                  <a:gd name="T25" fmla="*/ 0 h 1375"/>
                  <a:gd name="T26" fmla="*/ 0 w 201"/>
                  <a:gd name="T27" fmla="*/ 0 h 1375"/>
                  <a:gd name="T28" fmla="*/ 0 w 201"/>
                  <a:gd name="T29" fmla="*/ 0 h 1375"/>
                  <a:gd name="T30" fmla="*/ 0 w 201"/>
                  <a:gd name="T31" fmla="*/ 0 h 1375"/>
                  <a:gd name="T32" fmla="*/ 0 w 201"/>
                  <a:gd name="T33" fmla="*/ 0 h 1375"/>
                  <a:gd name="T34" fmla="*/ 0 w 201"/>
                  <a:gd name="T35" fmla="*/ 0 h 1375"/>
                  <a:gd name="T36" fmla="*/ 0 w 201"/>
                  <a:gd name="T37" fmla="*/ 0 h 1375"/>
                  <a:gd name="T38" fmla="*/ 0 w 201"/>
                  <a:gd name="T39" fmla="*/ 0 h 1375"/>
                  <a:gd name="T40" fmla="*/ 0 w 201"/>
                  <a:gd name="T41" fmla="*/ 0 h 1375"/>
                  <a:gd name="T42" fmla="*/ 0 w 201"/>
                  <a:gd name="T43" fmla="*/ 0 h 1375"/>
                  <a:gd name="T44" fmla="*/ 0 w 201"/>
                  <a:gd name="T45" fmla="*/ 0 h 1375"/>
                  <a:gd name="T46" fmla="*/ 0 w 201"/>
                  <a:gd name="T47" fmla="*/ 0 h 1375"/>
                  <a:gd name="T48" fmla="*/ 0 w 201"/>
                  <a:gd name="T49" fmla="*/ 0 h 1375"/>
                  <a:gd name="T50" fmla="*/ 0 w 201"/>
                  <a:gd name="T51" fmla="*/ 0 h 1375"/>
                  <a:gd name="T52" fmla="*/ 0 w 201"/>
                  <a:gd name="T53" fmla="*/ 0 h 1375"/>
                  <a:gd name="T54" fmla="*/ 0 w 201"/>
                  <a:gd name="T55" fmla="*/ 0 h 1375"/>
                  <a:gd name="T56" fmla="*/ 0 w 201"/>
                  <a:gd name="T57" fmla="*/ 0 h 1375"/>
                  <a:gd name="T58" fmla="*/ 0 w 201"/>
                  <a:gd name="T59" fmla="*/ 0 h 1375"/>
                  <a:gd name="T60" fmla="*/ 0 w 201"/>
                  <a:gd name="T61" fmla="*/ 0 h 1375"/>
                  <a:gd name="T62" fmla="*/ 0 w 201"/>
                  <a:gd name="T63" fmla="*/ 0 h 1375"/>
                  <a:gd name="T64" fmla="*/ 0 w 201"/>
                  <a:gd name="T65" fmla="*/ 0 h 1375"/>
                  <a:gd name="T66" fmla="*/ 0 w 201"/>
                  <a:gd name="T67" fmla="*/ 0 h 1375"/>
                  <a:gd name="T68" fmla="*/ 0 w 201"/>
                  <a:gd name="T69" fmla="*/ 0 h 1375"/>
                  <a:gd name="T70" fmla="*/ 0 w 201"/>
                  <a:gd name="T71" fmla="*/ 0 h 1375"/>
                  <a:gd name="T72" fmla="*/ 0 w 201"/>
                  <a:gd name="T73" fmla="*/ 0 h 1375"/>
                  <a:gd name="T74" fmla="*/ 0 w 201"/>
                  <a:gd name="T75" fmla="*/ 0 h 1375"/>
                  <a:gd name="T76" fmla="*/ 0 w 201"/>
                  <a:gd name="T77" fmla="*/ 0 h 1375"/>
                  <a:gd name="T78" fmla="*/ 0 w 201"/>
                  <a:gd name="T79" fmla="*/ 0 h 1375"/>
                  <a:gd name="T80" fmla="*/ 0 w 201"/>
                  <a:gd name="T81" fmla="*/ 0 h 1375"/>
                  <a:gd name="T82" fmla="*/ 0 w 201"/>
                  <a:gd name="T83" fmla="*/ 0 h 13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1"/>
                  <a:gd name="T127" fmla="*/ 0 h 1375"/>
                  <a:gd name="T128" fmla="*/ 201 w 201"/>
                  <a:gd name="T129" fmla="*/ 1375 h 137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1" h="1375">
                    <a:moveTo>
                      <a:pt x="186" y="54"/>
                    </a:moveTo>
                    <a:lnTo>
                      <a:pt x="178" y="96"/>
                    </a:lnTo>
                    <a:lnTo>
                      <a:pt x="171" y="136"/>
                    </a:lnTo>
                    <a:lnTo>
                      <a:pt x="165" y="178"/>
                    </a:lnTo>
                    <a:lnTo>
                      <a:pt x="160" y="218"/>
                    </a:lnTo>
                    <a:lnTo>
                      <a:pt x="156" y="256"/>
                    </a:lnTo>
                    <a:lnTo>
                      <a:pt x="154" y="295"/>
                    </a:lnTo>
                    <a:lnTo>
                      <a:pt x="151" y="332"/>
                    </a:lnTo>
                    <a:lnTo>
                      <a:pt x="150" y="370"/>
                    </a:lnTo>
                    <a:lnTo>
                      <a:pt x="149" y="406"/>
                    </a:lnTo>
                    <a:lnTo>
                      <a:pt x="149" y="442"/>
                    </a:lnTo>
                    <a:lnTo>
                      <a:pt x="149" y="478"/>
                    </a:lnTo>
                    <a:lnTo>
                      <a:pt x="150" y="512"/>
                    </a:lnTo>
                    <a:lnTo>
                      <a:pt x="154" y="581"/>
                    </a:lnTo>
                    <a:lnTo>
                      <a:pt x="158" y="646"/>
                    </a:lnTo>
                    <a:lnTo>
                      <a:pt x="165" y="709"/>
                    </a:lnTo>
                    <a:lnTo>
                      <a:pt x="172" y="770"/>
                    </a:lnTo>
                    <a:lnTo>
                      <a:pt x="178" y="829"/>
                    </a:lnTo>
                    <a:lnTo>
                      <a:pt x="186" y="887"/>
                    </a:lnTo>
                    <a:lnTo>
                      <a:pt x="192" y="941"/>
                    </a:lnTo>
                    <a:lnTo>
                      <a:pt x="197" y="995"/>
                    </a:lnTo>
                    <a:lnTo>
                      <a:pt x="200" y="1048"/>
                    </a:lnTo>
                    <a:lnTo>
                      <a:pt x="201" y="1096"/>
                    </a:lnTo>
                    <a:lnTo>
                      <a:pt x="200" y="1131"/>
                    </a:lnTo>
                    <a:lnTo>
                      <a:pt x="197" y="1166"/>
                    </a:lnTo>
                    <a:lnTo>
                      <a:pt x="192" y="1201"/>
                    </a:lnTo>
                    <a:lnTo>
                      <a:pt x="186" y="1236"/>
                    </a:lnTo>
                    <a:lnTo>
                      <a:pt x="178" y="1268"/>
                    </a:lnTo>
                    <a:lnTo>
                      <a:pt x="170" y="1298"/>
                    </a:lnTo>
                    <a:lnTo>
                      <a:pt x="161" y="1325"/>
                    </a:lnTo>
                    <a:lnTo>
                      <a:pt x="151" y="1346"/>
                    </a:lnTo>
                    <a:lnTo>
                      <a:pt x="146" y="1355"/>
                    </a:lnTo>
                    <a:lnTo>
                      <a:pt x="141" y="1362"/>
                    </a:lnTo>
                    <a:lnTo>
                      <a:pt x="136" y="1368"/>
                    </a:lnTo>
                    <a:lnTo>
                      <a:pt x="131" y="1372"/>
                    </a:lnTo>
                    <a:lnTo>
                      <a:pt x="126" y="1375"/>
                    </a:lnTo>
                    <a:lnTo>
                      <a:pt x="121" y="1375"/>
                    </a:lnTo>
                    <a:lnTo>
                      <a:pt x="116" y="1372"/>
                    </a:lnTo>
                    <a:lnTo>
                      <a:pt x="111" y="1368"/>
                    </a:lnTo>
                    <a:lnTo>
                      <a:pt x="107" y="1361"/>
                    </a:lnTo>
                    <a:lnTo>
                      <a:pt x="102" y="1352"/>
                    </a:lnTo>
                    <a:lnTo>
                      <a:pt x="99" y="1341"/>
                    </a:lnTo>
                    <a:lnTo>
                      <a:pt x="95" y="1326"/>
                    </a:lnTo>
                    <a:lnTo>
                      <a:pt x="91" y="1310"/>
                    </a:lnTo>
                    <a:lnTo>
                      <a:pt x="89" y="1290"/>
                    </a:lnTo>
                    <a:lnTo>
                      <a:pt x="85" y="1266"/>
                    </a:lnTo>
                    <a:lnTo>
                      <a:pt x="82" y="1240"/>
                    </a:lnTo>
                    <a:lnTo>
                      <a:pt x="77" y="1185"/>
                    </a:lnTo>
                    <a:lnTo>
                      <a:pt x="71" y="1130"/>
                    </a:lnTo>
                    <a:lnTo>
                      <a:pt x="65" y="1074"/>
                    </a:lnTo>
                    <a:lnTo>
                      <a:pt x="57" y="1018"/>
                    </a:lnTo>
                    <a:lnTo>
                      <a:pt x="41" y="908"/>
                    </a:lnTo>
                    <a:lnTo>
                      <a:pt x="26" y="800"/>
                    </a:lnTo>
                    <a:lnTo>
                      <a:pt x="20" y="749"/>
                    </a:lnTo>
                    <a:lnTo>
                      <a:pt x="14" y="701"/>
                    </a:lnTo>
                    <a:lnTo>
                      <a:pt x="9" y="652"/>
                    </a:lnTo>
                    <a:lnTo>
                      <a:pt x="4" y="607"/>
                    </a:lnTo>
                    <a:lnTo>
                      <a:pt x="1" y="565"/>
                    </a:lnTo>
                    <a:lnTo>
                      <a:pt x="0" y="525"/>
                    </a:lnTo>
                    <a:lnTo>
                      <a:pt x="1" y="487"/>
                    </a:lnTo>
                    <a:lnTo>
                      <a:pt x="4" y="455"/>
                    </a:lnTo>
                    <a:lnTo>
                      <a:pt x="9" y="424"/>
                    </a:lnTo>
                    <a:lnTo>
                      <a:pt x="14" y="394"/>
                    </a:lnTo>
                    <a:lnTo>
                      <a:pt x="19" y="364"/>
                    </a:lnTo>
                    <a:lnTo>
                      <a:pt x="26" y="335"/>
                    </a:lnTo>
                    <a:lnTo>
                      <a:pt x="40" y="280"/>
                    </a:lnTo>
                    <a:lnTo>
                      <a:pt x="56" y="229"/>
                    </a:lnTo>
                    <a:lnTo>
                      <a:pt x="72" y="181"/>
                    </a:lnTo>
                    <a:lnTo>
                      <a:pt x="90" y="139"/>
                    </a:lnTo>
                    <a:lnTo>
                      <a:pt x="107" y="101"/>
                    </a:lnTo>
                    <a:lnTo>
                      <a:pt x="125" y="69"/>
                    </a:lnTo>
                    <a:lnTo>
                      <a:pt x="141" y="43"/>
                    </a:lnTo>
                    <a:lnTo>
                      <a:pt x="156" y="22"/>
                    </a:lnTo>
                    <a:lnTo>
                      <a:pt x="162" y="14"/>
                    </a:lnTo>
                    <a:lnTo>
                      <a:pt x="168" y="8"/>
                    </a:lnTo>
                    <a:lnTo>
                      <a:pt x="173" y="4"/>
                    </a:lnTo>
                    <a:lnTo>
                      <a:pt x="178" y="2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5"/>
                    </a:lnTo>
                    <a:lnTo>
                      <a:pt x="191" y="10"/>
                    </a:lnTo>
                    <a:lnTo>
                      <a:pt x="191" y="18"/>
                    </a:lnTo>
                    <a:lnTo>
                      <a:pt x="191" y="28"/>
                    </a:lnTo>
                    <a:lnTo>
                      <a:pt x="190" y="40"/>
                    </a:lnTo>
                    <a:lnTo>
                      <a:pt x="18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" name="Freeform 503"/>
              <p:cNvSpPr>
                <a:spLocks/>
              </p:cNvSpPr>
              <p:nvPr/>
            </p:nvSpPr>
            <p:spPr bwMode="auto">
              <a:xfrm>
                <a:off x="1551" y="3026"/>
                <a:ext cx="41" cy="270"/>
              </a:xfrm>
              <a:custGeom>
                <a:avLst/>
                <a:gdLst>
                  <a:gd name="T0" fmla="*/ 0 w 206"/>
                  <a:gd name="T1" fmla="*/ 0 h 1351"/>
                  <a:gd name="T2" fmla="*/ 0 w 206"/>
                  <a:gd name="T3" fmla="*/ 0 h 1351"/>
                  <a:gd name="T4" fmla="*/ 0 w 206"/>
                  <a:gd name="T5" fmla="*/ 0 h 1351"/>
                  <a:gd name="T6" fmla="*/ 0 w 206"/>
                  <a:gd name="T7" fmla="*/ 0 h 1351"/>
                  <a:gd name="T8" fmla="*/ 0 w 206"/>
                  <a:gd name="T9" fmla="*/ 0 h 1351"/>
                  <a:gd name="T10" fmla="*/ 0 w 206"/>
                  <a:gd name="T11" fmla="*/ 0 h 1351"/>
                  <a:gd name="T12" fmla="*/ 0 w 206"/>
                  <a:gd name="T13" fmla="*/ 0 h 1351"/>
                  <a:gd name="T14" fmla="*/ 0 w 206"/>
                  <a:gd name="T15" fmla="*/ 0 h 1351"/>
                  <a:gd name="T16" fmla="*/ 0 w 206"/>
                  <a:gd name="T17" fmla="*/ 0 h 1351"/>
                  <a:gd name="T18" fmla="*/ 0 w 206"/>
                  <a:gd name="T19" fmla="*/ 0 h 1351"/>
                  <a:gd name="T20" fmla="*/ 0 w 206"/>
                  <a:gd name="T21" fmla="*/ 0 h 1351"/>
                  <a:gd name="T22" fmla="*/ 0 w 206"/>
                  <a:gd name="T23" fmla="*/ 0 h 1351"/>
                  <a:gd name="T24" fmla="*/ 0 w 206"/>
                  <a:gd name="T25" fmla="*/ 0 h 1351"/>
                  <a:gd name="T26" fmla="*/ 0 w 206"/>
                  <a:gd name="T27" fmla="*/ 0 h 1351"/>
                  <a:gd name="T28" fmla="*/ 0 w 206"/>
                  <a:gd name="T29" fmla="*/ 0 h 1351"/>
                  <a:gd name="T30" fmla="*/ 0 w 206"/>
                  <a:gd name="T31" fmla="*/ 0 h 1351"/>
                  <a:gd name="T32" fmla="*/ 0 w 206"/>
                  <a:gd name="T33" fmla="*/ 0 h 1351"/>
                  <a:gd name="T34" fmla="*/ 0 w 206"/>
                  <a:gd name="T35" fmla="*/ 0 h 1351"/>
                  <a:gd name="T36" fmla="*/ 0 w 206"/>
                  <a:gd name="T37" fmla="*/ 0 h 1351"/>
                  <a:gd name="T38" fmla="*/ 0 w 206"/>
                  <a:gd name="T39" fmla="*/ 0 h 1351"/>
                  <a:gd name="T40" fmla="*/ 0 w 206"/>
                  <a:gd name="T41" fmla="*/ 0 h 1351"/>
                  <a:gd name="T42" fmla="*/ 0 w 206"/>
                  <a:gd name="T43" fmla="*/ 0 h 1351"/>
                  <a:gd name="T44" fmla="*/ 0 w 206"/>
                  <a:gd name="T45" fmla="*/ 0 h 1351"/>
                  <a:gd name="T46" fmla="*/ 0 w 206"/>
                  <a:gd name="T47" fmla="*/ 0 h 1351"/>
                  <a:gd name="T48" fmla="*/ 0 w 206"/>
                  <a:gd name="T49" fmla="*/ 0 h 1351"/>
                  <a:gd name="T50" fmla="*/ 0 w 206"/>
                  <a:gd name="T51" fmla="*/ 0 h 1351"/>
                  <a:gd name="T52" fmla="*/ 0 w 206"/>
                  <a:gd name="T53" fmla="*/ 0 h 1351"/>
                  <a:gd name="T54" fmla="*/ 0 w 206"/>
                  <a:gd name="T55" fmla="*/ 0 h 1351"/>
                  <a:gd name="T56" fmla="*/ 0 w 206"/>
                  <a:gd name="T57" fmla="*/ 0 h 1351"/>
                  <a:gd name="T58" fmla="*/ 0 w 206"/>
                  <a:gd name="T59" fmla="*/ 0 h 1351"/>
                  <a:gd name="T60" fmla="*/ 0 w 206"/>
                  <a:gd name="T61" fmla="*/ 0 h 1351"/>
                  <a:gd name="T62" fmla="*/ 0 w 206"/>
                  <a:gd name="T63" fmla="*/ 0 h 1351"/>
                  <a:gd name="T64" fmla="*/ 0 w 206"/>
                  <a:gd name="T65" fmla="*/ 0 h 1351"/>
                  <a:gd name="T66" fmla="*/ 0 w 206"/>
                  <a:gd name="T67" fmla="*/ 0 h 1351"/>
                  <a:gd name="T68" fmla="*/ 0 w 206"/>
                  <a:gd name="T69" fmla="*/ 0 h 1351"/>
                  <a:gd name="T70" fmla="*/ 0 w 206"/>
                  <a:gd name="T71" fmla="*/ 0 h 1351"/>
                  <a:gd name="T72" fmla="*/ 0 w 206"/>
                  <a:gd name="T73" fmla="*/ 0 h 1351"/>
                  <a:gd name="T74" fmla="*/ 0 w 206"/>
                  <a:gd name="T75" fmla="*/ 0 h 1351"/>
                  <a:gd name="T76" fmla="*/ 0 w 206"/>
                  <a:gd name="T77" fmla="*/ 0 h 13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6"/>
                  <a:gd name="T118" fmla="*/ 0 h 1351"/>
                  <a:gd name="T119" fmla="*/ 206 w 206"/>
                  <a:gd name="T120" fmla="*/ 1351 h 13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6" h="1351">
                    <a:moveTo>
                      <a:pt x="152" y="60"/>
                    </a:moveTo>
                    <a:lnTo>
                      <a:pt x="150" y="99"/>
                    </a:lnTo>
                    <a:lnTo>
                      <a:pt x="147" y="137"/>
                    </a:lnTo>
                    <a:lnTo>
                      <a:pt x="146" y="175"/>
                    </a:lnTo>
                    <a:lnTo>
                      <a:pt x="145" y="213"/>
                    </a:lnTo>
                    <a:lnTo>
                      <a:pt x="145" y="285"/>
                    </a:lnTo>
                    <a:lnTo>
                      <a:pt x="146" y="356"/>
                    </a:lnTo>
                    <a:lnTo>
                      <a:pt x="150" y="426"/>
                    </a:lnTo>
                    <a:lnTo>
                      <a:pt x="153" y="494"/>
                    </a:lnTo>
                    <a:lnTo>
                      <a:pt x="160" y="560"/>
                    </a:lnTo>
                    <a:lnTo>
                      <a:pt x="166" y="625"/>
                    </a:lnTo>
                    <a:lnTo>
                      <a:pt x="173" y="687"/>
                    </a:lnTo>
                    <a:lnTo>
                      <a:pt x="180" y="747"/>
                    </a:lnTo>
                    <a:lnTo>
                      <a:pt x="187" y="806"/>
                    </a:lnTo>
                    <a:lnTo>
                      <a:pt x="193" y="863"/>
                    </a:lnTo>
                    <a:lnTo>
                      <a:pt x="198" y="918"/>
                    </a:lnTo>
                    <a:lnTo>
                      <a:pt x="202" y="972"/>
                    </a:lnTo>
                    <a:lnTo>
                      <a:pt x="206" y="1023"/>
                    </a:lnTo>
                    <a:lnTo>
                      <a:pt x="206" y="1073"/>
                    </a:lnTo>
                    <a:lnTo>
                      <a:pt x="205" y="1108"/>
                    </a:lnTo>
                    <a:lnTo>
                      <a:pt x="202" y="1143"/>
                    </a:lnTo>
                    <a:lnTo>
                      <a:pt x="197" y="1177"/>
                    </a:lnTo>
                    <a:lnTo>
                      <a:pt x="191" y="1212"/>
                    </a:lnTo>
                    <a:lnTo>
                      <a:pt x="182" y="1245"/>
                    </a:lnTo>
                    <a:lnTo>
                      <a:pt x="173" y="1275"/>
                    </a:lnTo>
                    <a:lnTo>
                      <a:pt x="165" y="1301"/>
                    </a:lnTo>
                    <a:lnTo>
                      <a:pt x="153" y="1322"/>
                    </a:lnTo>
                    <a:lnTo>
                      <a:pt x="148" y="1331"/>
                    </a:lnTo>
                    <a:lnTo>
                      <a:pt x="143" y="1338"/>
                    </a:lnTo>
                    <a:lnTo>
                      <a:pt x="138" y="1345"/>
                    </a:lnTo>
                    <a:lnTo>
                      <a:pt x="132" y="1348"/>
                    </a:lnTo>
                    <a:lnTo>
                      <a:pt x="127" y="1351"/>
                    </a:lnTo>
                    <a:lnTo>
                      <a:pt x="122" y="1351"/>
                    </a:lnTo>
                    <a:lnTo>
                      <a:pt x="117" y="1348"/>
                    </a:lnTo>
                    <a:lnTo>
                      <a:pt x="112" y="1345"/>
                    </a:lnTo>
                    <a:lnTo>
                      <a:pt x="107" y="1337"/>
                    </a:lnTo>
                    <a:lnTo>
                      <a:pt x="104" y="1329"/>
                    </a:lnTo>
                    <a:lnTo>
                      <a:pt x="99" y="1317"/>
                    </a:lnTo>
                    <a:lnTo>
                      <a:pt x="95" y="1302"/>
                    </a:lnTo>
                    <a:lnTo>
                      <a:pt x="91" y="1286"/>
                    </a:lnTo>
                    <a:lnTo>
                      <a:pt x="89" y="1266"/>
                    </a:lnTo>
                    <a:lnTo>
                      <a:pt x="85" y="1242"/>
                    </a:lnTo>
                    <a:lnTo>
                      <a:pt x="82" y="1216"/>
                    </a:lnTo>
                    <a:lnTo>
                      <a:pt x="77" y="1161"/>
                    </a:lnTo>
                    <a:lnTo>
                      <a:pt x="71" y="1106"/>
                    </a:lnTo>
                    <a:lnTo>
                      <a:pt x="65" y="1050"/>
                    </a:lnTo>
                    <a:lnTo>
                      <a:pt x="57" y="994"/>
                    </a:lnTo>
                    <a:lnTo>
                      <a:pt x="41" y="884"/>
                    </a:lnTo>
                    <a:lnTo>
                      <a:pt x="26" y="777"/>
                    </a:lnTo>
                    <a:lnTo>
                      <a:pt x="20" y="726"/>
                    </a:lnTo>
                    <a:lnTo>
                      <a:pt x="14" y="676"/>
                    </a:lnTo>
                    <a:lnTo>
                      <a:pt x="9" y="628"/>
                    </a:lnTo>
                    <a:lnTo>
                      <a:pt x="4" y="583"/>
                    </a:lnTo>
                    <a:lnTo>
                      <a:pt x="1" y="541"/>
                    </a:lnTo>
                    <a:lnTo>
                      <a:pt x="0" y="501"/>
                    </a:lnTo>
                    <a:lnTo>
                      <a:pt x="1" y="464"/>
                    </a:lnTo>
                    <a:lnTo>
                      <a:pt x="4" y="431"/>
                    </a:lnTo>
                    <a:lnTo>
                      <a:pt x="12" y="370"/>
                    </a:lnTo>
                    <a:lnTo>
                      <a:pt x="24" y="313"/>
                    </a:lnTo>
                    <a:lnTo>
                      <a:pt x="35" y="259"/>
                    </a:lnTo>
                    <a:lnTo>
                      <a:pt x="47" y="209"/>
                    </a:lnTo>
                    <a:lnTo>
                      <a:pt x="61" y="164"/>
                    </a:lnTo>
                    <a:lnTo>
                      <a:pt x="74" y="124"/>
                    </a:lnTo>
                    <a:lnTo>
                      <a:pt x="87" y="88"/>
                    </a:lnTo>
                    <a:lnTo>
                      <a:pt x="100" y="58"/>
                    </a:lnTo>
                    <a:lnTo>
                      <a:pt x="112" y="34"/>
                    </a:lnTo>
                    <a:lnTo>
                      <a:pt x="124" y="17"/>
                    </a:lnTo>
                    <a:lnTo>
                      <a:pt x="129" y="9"/>
                    </a:lnTo>
                    <a:lnTo>
                      <a:pt x="133" y="5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7" y="3"/>
                    </a:lnTo>
                    <a:lnTo>
                      <a:pt x="150" y="8"/>
                    </a:lnTo>
                    <a:lnTo>
                      <a:pt x="152" y="14"/>
                    </a:lnTo>
                    <a:lnTo>
                      <a:pt x="152" y="23"/>
                    </a:lnTo>
                    <a:lnTo>
                      <a:pt x="153" y="33"/>
                    </a:lnTo>
                    <a:lnTo>
                      <a:pt x="153" y="45"/>
                    </a:lnTo>
                    <a:lnTo>
                      <a:pt x="152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" name="Freeform 504"/>
              <p:cNvSpPr>
                <a:spLocks/>
              </p:cNvSpPr>
              <p:nvPr/>
            </p:nvSpPr>
            <p:spPr bwMode="auto">
              <a:xfrm>
                <a:off x="1504" y="3174"/>
                <a:ext cx="41" cy="256"/>
              </a:xfrm>
              <a:custGeom>
                <a:avLst/>
                <a:gdLst>
                  <a:gd name="T0" fmla="*/ 0 w 204"/>
                  <a:gd name="T1" fmla="*/ 0 h 1278"/>
                  <a:gd name="T2" fmla="*/ 0 w 204"/>
                  <a:gd name="T3" fmla="*/ 0 h 1278"/>
                  <a:gd name="T4" fmla="*/ 0 w 204"/>
                  <a:gd name="T5" fmla="*/ 0 h 1278"/>
                  <a:gd name="T6" fmla="*/ 0 w 204"/>
                  <a:gd name="T7" fmla="*/ 0 h 1278"/>
                  <a:gd name="T8" fmla="*/ 0 w 204"/>
                  <a:gd name="T9" fmla="*/ 0 h 1278"/>
                  <a:gd name="T10" fmla="*/ 0 w 204"/>
                  <a:gd name="T11" fmla="*/ 0 h 1278"/>
                  <a:gd name="T12" fmla="*/ 0 w 204"/>
                  <a:gd name="T13" fmla="*/ 0 h 1278"/>
                  <a:gd name="T14" fmla="*/ 0 w 204"/>
                  <a:gd name="T15" fmla="*/ 0 h 1278"/>
                  <a:gd name="T16" fmla="*/ 0 w 204"/>
                  <a:gd name="T17" fmla="*/ 0 h 1278"/>
                  <a:gd name="T18" fmla="*/ 0 w 204"/>
                  <a:gd name="T19" fmla="*/ 0 h 1278"/>
                  <a:gd name="T20" fmla="*/ 0 w 204"/>
                  <a:gd name="T21" fmla="*/ 0 h 1278"/>
                  <a:gd name="T22" fmla="*/ 0 w 204"/>
                  <a:gd name="T23" fmla="*/ 0 h 1278"/>
                  <a:gd name="T24" fmla="*/ 0 w 204"/>
                  <a:gd name="T25" fmla="*/ 0 h 1278"/>
                  <a:gd name="T26" fmla="*/ 0 w 204"/>
                  <a:gd name="T27" fmla="*/ 0 h 1278"/>
                  <a:gd name="T28" fmla="*/ 0 w 204"/>
                  <a:gd name="T29" fmla="*/ 0 h 1278"/>
                  <a:gd name="T30" fmla="*/ 0 w 204"/>
                  <a:gd name="T31" fmla="*/ 0 h 1278"/>
                  <a:gd name="T32" fmla="*/ 0 w 204"/>
                  <a:gd name="T33" fmla="*/ 0 h 1278"/>
                  <a:gd name="T34" fmla="*/ 0 w 204"/>
                  <a:gd name="T35" fmla="*/ 0 h 1278"/>
                  <a:gd name="T36" fmla="*/ 0 w 204"/>
                  <a:gd name="T37" fmla="*/ 0 h 1278"/>
                  <a:gd name="T38" fmla="*/ 0 w 204"/>
                  <a:gd name="T39" fmla="*/ 0 h 1278"/>
                  <a:gd name="T40" fmla="*/ 0 w 204"/>
                  <a:gd name="T41" fmla="*/ 0 h 1278"/>
                  <a:gd name="T42" fmla="*/ 0 w 204"/>
                  <a:gd name="T43" fmla="*/ 0 h 1278"/>
                  <a:gd name="T44" fmla="*/ 0 w 204"/>
                  <a:gd name="T45" fmla="*/ 0 h 1278"/>
                  <a:gd name="T46" fmla="*/ 0 w 204"/>
                  <a:gd name="T47" fmla="*/ 0 h 1278"/>
                  <a:gd name="T48" fmla="*/ 0 w 204"/>
                  <a:gd name="T49" fmla="*/ 0 h 1278"/>
                  <a:gd name="T50" fmla="*/ 0 w 204"/>
                  <a:gd name="T51" fmla="*/ 0 h 1278"/>
                  <a:gd name="T52" fmla="*/ 0 w 204"/>
                  <a:gd name="T53" fmla="*/ 0 h 1278"/>
                  <a:gd name="T54" fmla="*/ 0 w 204"/>
                  <a:gd name="T55" fmla="*/ 0 h 1278"/>
                  <a:gd name="T56" fmla="*/ 0 w 204"/>
                  <a:gd name="T57" fmla="*/ 0 h 1278"/>
                  <a:gd name="T58" fmla="*/ 0 w 204"/>
                  <a:gd name="T59" fmla="*/ 0 h 1278"/>
                  <a:gd name="T60" fmla="*/ 0 w 204"/>
                  <a:gd name="T61" fmla="*/ 0 h 1278"/>
                  <a:gd name="T62" fmla="*/ 0 w 204"/>
                  <a:gd name="T63" fmla="*/ 0 h 1278"/>
                  <a:gd name="T64" fmla="*/ 0 w 204"/>
                  <a:gd name="T65" fmla="*/ 0 h 1278"/>
                  <a:gd name="T66" fmla="*/ 0 w 204"/>
                  <a:gd name="T67" fmla="*/ 0 h 1278"/>
                  <a:gd name="T68" fmla="*/ 0 w 204"/>
                  <a:gd name="T69" fmla="*/ 0 h 1278"/>
                  <a:gd name="T70" fmla="*/ 0 w 204"/>
                  <a:gd name="T71" fmla="*/ 0 h 1278"/>
                  <a:gd name="T72" fmla="*/ 0 w 204"/>
                  <a:gd name="T73" fmla="*/ 0 h 1278"/>
                  <a:gd name="T74" fmla="*/ 0 w 204"/>
                  <a:gd name="T75" fmla="*/ 0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4"/>
                  <a:gd name="T115" fmla="*/ 0 h 1278"/>
                  <a:gd name="T116" fmla="*/ 204 w 204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4" h="1278">
                    <a:moveTo>
                      <a:pt x="155" y="59"/>
                    </a:moveTo>
                    <a:lnTo>
                      <a:pt x="150" y="134"/>
                    </a:lnTo>
                    <a:lnTo>
                      <a:pt x="146" y="205"/>
                    </a:lnTo>
                    <a:lnTo>
                      <a:pt x="146" y="272"/>
                    </a:lnTo>
                    <a:lnTo>
                      <a:pt x="148" y="335"/>
                    </a:lnTo>
                    <a:lnTo>
                      <a:pt x="151" y="395"/>
                    </a:lnTo>
                    <a:lnTo>
                      <a:pt x="155" y="452"/>
                    </a:lnTo>
                    <a:lnTo>
                      <a:pt x="160" y="506"/>
                    </a:lnTo>
                    <a:lnTo>
                      <a:pt x="166" y="558"/>
                    </a:lnTo>
                    <a:lnTo>
                      <a:pt x="173" y="608"/>
                    </a:lnTo>
                    <a:lnTo>
                      <a:pt x="179" y="658"/>
                    </a:lnTo>
                    <a:lnTo>
                      <a:pt x="186" y="705"/>
                    </a:lnTo>
                    <a:lnTo>
                      <a:pt x="191" y="753"/>
                    </a:lnTo>
                    <a:lnTo>
                      <a:pt x="196" y="800"/>
                    </a:lnTo>
                    <a:lnTo>
                      <a:pt x="201" y="846"/>
                    </a:lnTo>
                    <a:lnTo>
                      <a:pt x="204" y="895"/>
                    </a:lnTo>
                    <a:lnTo>
                      <a:pt x="204" y="942"/>
                    </a:lnTo>
                    <a:lnTo>
                      <a:pt x="204" y="980"/>
                    </a:lnTo>
                    <a:lnTo>
                      <a:pt x="203" y="1019"/>
                    </a:lnTo>
                    <a:lnTo>
                      <a:pt x="201" y="1060"/>
                    </a:lnTo>
                    <a:lnTo>
                      <a:pt x="199" y="1102"/>
                    </a:lnTo>
                    <a:lnTo>
                      <a:pt x="195" y="1142"/>
                    </a:lnTo>
                    <a:lnTo>
                      <a:pt x="191" y="1180"/>
                    </a:lnTo>
                    <a:lnTo>
                      <a:pt x="186" y="1213"/>
                    </a:lnTo>
                    <a:lnTo>
                      <a:pt x="180" y="1242"/>
                    </a:lnTo>
                    <a:lnTo>
                      <a:pt x="176" y="1253"/>
                    </a:lnTo>
                    <a:lnTo>
                      <a:pt x="173" y="1262"/>
                    </a:lnTo>
                    <a:lnTo>
                      <a:pt x="169" y="1269"/>
                    </a:lnTo>
                    <a:lnTo>
                      <a:pt x="164" y="1274"/>
                    </a:lnTo>
                    <a:lnTo>
                      <a:pt x="160" y="1278"/>
                    </a:lnTo>
                    <a:lnTo>
                      <a:pt x="155" y="1278"/>
                    </a:lnTo>
                    <a:lnTo>
                      <a:pt x="149" y="1274"/>
                    </a:lnTo>
                    <a:lnTo>
                      <a:pt x="144" y="1269"/>
                    </a:lnTo>
                    <a:lnTo>
                      <a:pt x="138" y="1259"/>
                    </a:lnTo>
                    <a:lnTo>
                      <a:pt x="131" y="1247"/>
                    </a:lnTo>
                    <a:lnTo>
                      <a:pt x="125" y="1231"/>
                    </a:lnTo>
                    <a:lnTo>
                      <a:pt x="118" y="1212"/>
                    </a:lnTo>
                    <a:lnTo>
                      <a:pt x="110" y="1188"/>
                    </a:lnTo>
                    <a:lnTo>
                      <a:pt x="103" y="1160"/>
                    </a:lnTo>
                    <a:lnTo>
                      <a:pt x="94" y="1128"/>
                    </a:lnTo>
                    <a:lnTo>
                      <a:pt x="85" y="1091"/>
                    </a:lnTo>
                    <a:lnTo>
                      <a:pt x="63" y="986"/>
                    </a:lnTo>
                    <a:lnTo>
                      <a:pt x="43" y="889"/>
                    </a:lnTo>
                    <a:lnTo>
                      <a:pt x="35" y="844"/>
                    </a:lnTo>
                    <a:lnTo>
                      <a:pt x="27" y="799"/>
                    </a:lnTo>
                    <a:lnTo>
                      <a:pt x="20" y="758"/>
                    </a:lnTo>
                    <a:lnTo>
                      <a:pt x="14" y="717"/>
                    </a:lnTo>
                    <a:lnTo>
                      <a:pt x="10" y="677"/>
                    </a:lnTo>
                    <a:lnTo>
                      <a:pt x="5" y="639"/>
                    </a:lnTo>
                    <a:lnTo>
                      <a:pt x="3" y="602"/>
                    </a:lnTo>
                    <a:lnTo>
                      <a:pt x="2" y="567"/>
                    </a:lnTo>
                    <a:lnTo>
                      <a:pt x="0" y="532"/>
                    </a:lnTo>
                    <a:lnTo>
                      <a:pt x="2" y="498"/>
                    </a:lnTo>
                    <a:lnTo>
                      <a:pt x="3" y="466"/>
                    </a:lnTo>
                    <a:lnTo>
                      <a:pt x="7" y="434"/>
                    </a:lnTo>
                    <a:lnTo>
                      <a:pt x="15" y="373"/>
                    </a:lnTo>
                    <a:lnTo>
                      <a:pt x="27" y="316"/>
                    </a:lnTo>
                    <a:lnTo>
                      <a:pt x="38" y="262"/>
                    </a:lnTo>
                    <a:lnTo>
                      <a:pt x="50" y="212"/>
                    </a:lnTo>
                    <a:lnTo>
                      <a:pt x="64" y="166"/>
                    </a:lnTo>
                    <a:lnTo>
                      <a:pt x="77" y="125"/>
                    </a:lnTo>
                    <a:lnTo>
                      <a:pt x="90" y="90"/>
                    </a:lnTo>
                    <a:lnTo>
                      <a:pt x="103" y="59"/>
                    </a:lnTo>
                    <a:lnTo>
                      <a:pt x="115" y="34"/>
                    </a:lnTo>
                    <a:lnTo>
                      <a:pt x="126" y="16"/>
                    </a:lnTo>
                    <a:lnTo>
                      <a:pt x="131" y="9"/>
                    </a:lnTo>
                    <a:lnTo>
                      <a:pt x="136" y="4"/>
                    </a:lnTo>
                    <a:lnTo>
                      <a:pt x="140" y="1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5" y="13"/>
                    </a:lnTo>
                    <a:lnTo>
                      <a:pt x="155" y="21"/>
                    </a:lnTo>
                    <a:lnTo>
                      <a:pt x="156" y="31"/>
                    </a:lnTo>
                    <a:lnTo>
                      <a:pt x="156" y="44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2" name="Freeform 505"/>
              <p:cNvSpPr>
                <a:spLocks/>
              </p:cNvSpPr>
              <p:nvPr/>
            </p:nvSpPr>
            <p:spPr bwMode="auto">
              <a:xfrm>
                <a:off x="1474" y="3370"/>
                <a:ext cx="38" cy="159"/>
              </a:xfrm>
              <a:custGeom>
                <a:avLst/>
                <a:gdLst>
                  <a:gd name="T0" fmla="*/ 0 w 188"/>
                  <a:gd name="T1" fmla="*/ 0 h 797"/>
                  <a:gd name="T2" fmla="*/ 0 w 188"/>
                  <a:gd name="T3" fmla="*/ 0 h 797"/>
                  <a:gd name="T4" fmla="*/ 0 w 188"/>
                  <a:gd name="T5" fmla="*/ 0 h 797"/>
                  <a:gd name="T6" fmla="*/ 0 w 188"/>
                  <a:gd name="T7" fmla="*/ 0 h 797"/>
                  <a:gd name="T8" fmla="*/ 0 w 188"/>
                  <a:gd name="T9" fmla="*/ 0 h 797"/>
                  <a:gd name="T10" fmla="*/ 0 w 188"/>
                  <a:gd name="T11" fmla="*/ 0 h 797"/>
                  <a:gd name="T12" fmla="*/ 0 w 188"/>
                  <a:gd name="T13" fmla="*/ 0 h 797"/>
                  <a:gd name="T14" fmla="*/ 0 w 188"/>
                  <a:gd name="T15" fmla="*/ 0 h 797"/>
                  <a:gd name="T16" fmla="*/ 0 w 188"/>
                  <a:gd name="T17" fmla="*/ 0 h 797"/>
                  <a:gd name="T18" fmla="*/ 0 w 188"/>
                  <a:gd name="T19" fmla="*/ 0 h 797"/>
                  <a:gd name="T20" fmla="*/ 0 w 188"/>
                  <a:gd name="T21" fmla="*/ 0 h 797"/>
                  <a:gd name="T22" fmla="*/ 0 w 188"/>
                  <a:gd name="T23" fmla="*/ 0 h 797"/>
                  <a:gd name="T24" fmla="*/ 0 w 188"/>
                  <a:gd name="T25" fmla="*/ 0 h 797"/>
                  <a:gd name="T26" fmla="*/ 0 w 188"/>
                  <a:gd name="T27" fmla="*/ 0 h 797"/>
                  <a:gd name="T28" fmla="*/ 0 w 188"/>
                  <a:gd name="T29" fmla="*/ 0 h 797"/>
                  <a:gd name="T30" fmla="*/ 0 w 188"/>
                  <a:gd name="T31" fmla="*/ 0 h 797"/>
                  <a:gd name="T32" fmla="*/ 0 w 188"/>
                  <a:gd name="T33" fmla="*/ 0 h 797"/>
                  <a:gd name="T34" fmla="*/ 0 w 188"/>
                  <a:gd name="T35" fmla="*/ 0 h 797"/>
                  <a:gd name="T36" fmla="*/ 0 w 188"/>
                  <a:gd name="T37" fmla="*/ 0 h 797"/>
                  <a:gd name="T38" fmla="*/ 0 w 188"/>
                  <a:gd name="T39" fmla="*/ 0 h 797"/>
                  <a:gd name="T40" fmla="*/ 0 w 188"/>
                  <a:gd name="T41" fmla="*/ 0 h 797"/>
                  <a:gd name="T42" fmla="*/ 0 w 188"/>
                  <a:gd name="T43" fmla="*/ 0 h 797"/>
                  <a:gd name="T44" fmla="*/ 0 w 188"/>
                  <a:gd name="T45" fmla="*/ 0 h 797"/>
                  <a:gd name="T46" fmla="*/ 0 w 188"/>
                  <a:gd name="T47" fmla="*/ 0 h 797"/>
                  <a:gd name="T48" fmla="*/ 0 w 188"/>
                  <a:gd name="T49" fmla="*/ 0 h 797"/>
                  <a:gd name="T50" fmla="*/ 0 w 188"/>
                  <a:gd name="T51" fmla="*/ 0 h 797"/>
                  <a:gd name="T52" fmla="*/ 0 w 188"/>
                  <a:gd name="T53" fmla="*/ 0 h 797"/>
                  <a:gd name="T54" fmla="*/ 0 w 188"/>
                  <a:gd name="T55" fmla="*/ 0 h 797"/>
                  <a:gd name="T56" fmla="*/ 0 w 188"/>
                  <a:gd name="T57" fmla="*/ 0 h 797"/>
                  <a:gd name="T58" fmla="*/ 0 w 188"/>
                  <a:gd name="T59" fmla="*/ 0 h 797"/>
                  <a:gd name="T60" fmla="*/ 0 w 188"/>
                  <a:gd name="T61" fmla="*/ 0 h 797"/>
                  <a:gd name="T62" fmla="*/ 0 w 188"/>
                  <a:gd name="T63" fmla="*/ 0 h 797"/>
                  <a:gd name="T64" fmla="*/ 0 w 188"/>
                  <a:gd name="T65" fmla="*/ 0 h 797"/>
                  <a:gd name="T66" fmla="*/ 0 w 188"/>
                  <a:gd name="T67" fmla="*/ 0 h 797"/>
                  <a:gd name="T68" fmla="*/ 0 w 188"/>
                  <a:gd name="T69" fmla="*/ 0 h 797"/>
                  <a:gd name="T70" fmla="*/ 0 w 188"/>
                  <a:gd name="T71" fmla="*/ 0 h 797"/>
                  <a:gd name="T72" fmla="*/ 0 w 188"/>
                  <a:gd name="T73" fmla="*/ 0 h 797"/>
                  <a:gd name="T74" fmla="*/ 0 w 188"/>
                  <a:gd name="T75" fmla="*/ 0 h 797"/>
                  <a:gd name="T76" fmla="*/ 0 w 188"/>
                  <a:gd name="T77" fmla="*/ 0 h 797"/>
                  <a:gd name="T78" fmla="*/ 0 w 188"/>
                  <a:gd name="T79" fmla="*/ 0 h 797"/>
                  <a:gd name="T80" fmla="*/ 0 w 188"/>
                  <a:gd name="T81" fmla="*/ 0 h 797"/>
                  <a:gd name="T82" fmla="*/ 0 w 188"/>
                  <a:gd name="T83" fmla="*/ 0 h 797"/>
                  <a:gd name="T84" fmla="*/ 0 w 188"/>
                  <a:gd name="T85" fmla="*/ 0 h 797"/>
                  <a:gd name="T86" fmla="*/ 0 w 188"/>
                  <a:gd name="T87" fmla="*/ 0 h 797"/>
                  <a:gd name="T88" fmla="*/ 0 w 188"/>
                  <a:gd name="T89" fmla="*/ 0 h 797"/>
                  <a:gd name="T90" fmla="*/ 0 w 188"/>
                  <a:gd name="T91" fmla="*/ 0 h 797"/>
                  <a:gd name="T92" fmla="*/ 0 w 188"/>
                  <a:gd name="T93" fmla="*/ 0 h 797"/>
                  <a:gd name="T94" fmla="*/ 0 w 188"/>
                  <a:gd name="T95" fmla="*/ 0 h 797"/>
                  <a:gd name="T96" fmla="*/ 0 w 188"/>
                  <a:gd name="T97" fmla="*/ 0 h 797"/>
                  <a:gd name="T98" fmla="*/ 0 w 188"/>
                  <a:gd name="T99" fmla="*/ 0 h 797"/>
                  <a:gd name="T100" fmla="*/ 0 w 188"/>
                  <a:gd name="T101" fmla="*/ 0 h 797"/>
                  <a:gd name="T102" fmla="*/ 0 w 188"/>
                  <a:gd name="T103" fmla="*/ 0 h 797"/>
                  <a:gd name="T104" fmla="*/ 0 w 188"/>
                  <a:gd name="T105" fmla="*/ 0 h 797"/>
                  <a:gd name="T106" fmla="*/ 0 w 188"/>
                  <a:gd name="T107" fmla="*/ 0 h 797"/>
                  <a:gd name="T108" fmla="*/ 0 w 188"/>
                  <a:gd name="T109" fmla="*/ 0 h 797"/>
                  <a:gd name="T110" fmla="*/ 0 w 188"/>
                  <a:gd name="T111" fmla="*/ 0 h 797"/>
                  <a:gd name="T112" fmla="*/ 0 w 188"/>
                  <a:gd name="T113" fmla="*/ 0 h 797"/>
                  <a:gd name="T114" fmla="*/ 0 w 188"/>
                  <a:gd name="T115" fmla="*/ 0 h 797"/>
                  <a:gd name="T116" fmla="*/ 0 w 188"/>
                  <a:gd name="T117" fmla="*/ 0 h 797"/>
                  <a:gd name="T118" fmla="*/ 0 w 188"/>
                  <a:gd name="T119" fmla="*/ 0 h 797"/>
                  <a:gd name="T120" fmla="*/ 0 w 188"/>
                  <a:gd name="T121" fmla="*/ 0 h 797"/>
                  <a:gd name="T122" fmla="*/ 0 w 188"/>
                  <a:gd name="T123" fmla="*/ 0 h 797"/>
                  <a:gd name="T124" fmla="*/ 0 w 188"/>
                  <a:gd name="T125" fmla="*/ 0 h 7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"/>
                  <a:gd name="T190" fmla="*/ 0 h 797"/>
                  <a:gd name="T191" fmla="*/ 188 w 188"/>
                  <a:gd name="T192" fmla="*/ 797 h 7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" h="797">
                    <a:moveTo>
                      <a:pt x="121" y="25"/>
                    </a:moveTo>
                    <a:lnTo>
                      <a:pt x="122" y="50"/>
                    </a:lnTo>
                    <a:lnTo>
                      <a:pt x="124" y="75"/>
                    </a:lnTo>
                    <a:lnTo>
                      <a:pt x="129" y="100"/>
                    </a:lnTo>
                    <a:lnTo>
                      <a:pt x="136" y="125"/>
                    </a:lnTo>
                    <a:lnTo>
                      <a:pt x="149" y="174"/>
                    </a:lnTo>
                    <a:lnTo>
                      <a:pt x="163" y="221"/>
                    </a:lnTo>
                    <a:lnTo>
                      <a:pt x="171" y="245"/>
                    </a:lnTo>
                    <a:lnTo>
                      <a:pt x="177" y="266"/>
                    </a:lnTo>
                    <a:lnTo>
                      <a:pt x="182" y="289"/>
                    </a:lnTo>
                    <a:lnTo>
                      <a:pt x="186" y="309"/>
                    </a:lnTo>
                    <a:lnTo>
                      <a:pt x="188" y="329"/>
                    </a:lnTo>
                    <a:lnTo>
                      <a:pt x="188" y="347"/>
                    </a:lnTo>
                    <a:lnTo>
                      <a:pt x="187" y="356"/>
                    </a:lnTo>
                    <a:lnTo>
                      <a:pt x="186" y="365"/>
                    </a:lnTo>
                    <a:lnTo>
                      <a:pt x="183" y="374"/>
                    </a:lnTo>
                    <a:lnTo>
                      <a:pt x="181" y="381"/>
                    </a:lnTo>
                    <a:lnTo>
                      <a:pt x="167" y="420"/>
                    </a:lnTo>
                    <a:lnTo>
                      <a:pt x="152" y="467"/>
                    </a:lnTo>
                    <a:lnTo>
                      <a:pt x="136" y="521"/>
                    </a:lnTo>
                    <a:lnTo>
                      <a:pt x="118" y="576"/>
                    </a:lnTo>
                    <a:lnTo>
                      <a:pt x="99" y="632"/>
                    </a:lnTo>
                    <a:lnTo>
                      <a:pt x="80" y="686"/>
                    </a:lnTo>
                    <a:lnTo>
                      <a:pt x="70" y="711"/>
                    </a:lnTo>
                    <a:lnTo>
                      <a:pt x="58" y="733"/>
                    </a:lnTo>
                    <a:lnTo>
                      <a:pt x="48" y="753"/>
                    </a:lnTo>
                    <a:lnTo>
                      <a:pt x="37" y="772"/>
                    </a:lnTo>
                    <a:lnTo>
                      <a:pt x="26" y="784"/>
                    </a:lnTo>
                    <a:lnTo>
                      <a:pt x="17" y="793"/>
                    </a:lnTo>
                    <a:lnTo>
                      <a:pt x="13" y="795"/>
                    </a:lnTo>
                    <a:lnTo>
                      <a:pt x="10" y="797"/>
                    </a:lnTo>
                    <a:lnTo>
                      <a:pt x="7" y="797"/>
                    </a:lnTo>
                    <a:lnTo>
                      <a:pt x="5" y="795"/>
                    </a:lnTo>
                    <a:lnTo>
                      <a:pt x="3" y="793"/>
                    </a:lnTo>
                    <a:lnTo>
                      <a:pt x="2" y="790"/>
                    </a:lnTo>
                    <a:lnTo>
                      <a:pt x="1" y="785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3"/>
                    </a:lnTo>
                    <a:lnTo>
                      <a:pt x="5" y="712"/>
                    </a:lnTo>
                    <a:lnTo>
                      <a:pt x="13" y="662"/>
                    </a:lnTo>
                    <a:lnTo>
                      <a:pt x="25" y="606"/>
                    </a:lnTo>
                    <a:lnTo>
                      <a:pt x="37" y="545"/>
                    </a:lnTo>
                    <a:lnTo>
                      <a:pt x="50" y="488"/>
                    </a:lnTo>
                    <a:lnTo>
                      <a:pt x="61" y="442"/>
                    </a:lnTo>
                    <a:lnTo>
                      <a:pt x="71" y="402"/>
                    </a:lnTo>
                    <a:lnTo>
                      <a:pt x="80" y="369"/>
                    </a:lnTo>
                    <a:lnTo>
                      <a:pt x="87" y="339"/>
                    </a:lnTo>
                    <a:lnTo>
                      <a:pt x="92" y="311"/>
                    </a:lnTo>
                    <a:lnTo>
                      <a:pt x="96" y="282"/>
                    </a:lnTo>
                    <a:lnTo>
                      <a:pt x="96" y="253"/>
                    </a:lnTo>
                    <a:lnTo>
                      <a:pt x="97" y="213"/>
                    </a:lnTo>
                    <a:lnTo>
                      <a:pt x="101" y="165"/>
                    </a:lnTo>
                    <a:lnTo>
                      <a:pt x="104" y="114"/>
                    </a:lnTo>
                    <a:lnTo>
                      <a:pt x="108" y="67"/>
                    </a:lnTo>
                    <a:lnTo>
                      <a:pt x="113" y="28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10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3" name="Freeform 506"/>
              <p:cNvSpPr>
                <a:spLocks/>
              </p:cNvSpPr>
              <p:nvPr/>
            </p:nvSpPr>
            <p:spPr bwMode="auto">
              <a:xfrm>
                <a:off x="3762" y="1917"/>
                <a:ext cx="149" cy="66"/>
              </a:xfrm>
              <a:custGeom>
                <a:avLst/>
                <a:gdLst>
                  <a:gd name="T0" fmla="*/ 0 w 744"/>
                  <a:gd name="T1" fmla="*/ 0 h 326"/>
                  <a:gd name="T2" fmla="*/ 0 w 744"/>
                  <a:gd name="T3" fmla="*/ 0 h 326"/>
                  <a:gd name="T4" fmla="*/ 0 w 744"/>
                  <a:gd name="T5" fmla="*/ 0 h 326"/>
                  <a:gd name="T6" fmla="*/ 0 w 744"/>
                  <a:gd name="T7" fmla="*/ 0 h 326"/>
                  <a:gd name="T8" fmla="*/ 0 w 744"/>
                  <a:gd name="T9" fmla="*/ 0 h 326"/>
                  <a:gd name="T10" fmla="*/ 0 w 744"/>
                  <a:gd name="T11" fmla="*/ 0 h 326"/>
                  <a:gd name="T12" fmla="*/ 0 w 744"/>
                  <a:gd name="T13" fmla="*/ 0 h 326"/>
                  <a:gd name="T14" fmla="*/ 0 w 744"/>
                  <a:gd name="T15" fmla="*/ 0 h 326"/>
                  <a:gd name="T16" fmla="*/ 0 w 744"/>
                  <a:gd name="T17" fmla="*/ 0 h 326"/>
                  <a:gd name="T18" fmla="*/ 0 w 744"/>
                  <a:gd name="T19" fmla="*/ 0 h 326"/>
                  <a:gd name="T20" fmla="*/ 0 w 744"/>
                  <a:gd name="T21" fmla="*/ 0 h 326"/>
                  <a:gd name="T22" fmla="*/ 0 w 744"/>
                  <a:gd name="T23" fmla="*/ 0 h 326"/>
                  <a:gd name="T24" fmla="*/ 0 w 744"/>
                  <a:gd name="T25" fmla="*/ 0 h 326"/>
                  <a:gd name="T26" fmla="*/ 0 w 744"/>
                  <a:gd name="T27" fmla="*/ 0 h 326"/>
                  <a:gd name="T28" fmla="*/ 0 w 744"/>
                  <a:gd name="T29" fmla="*/ 0 h 326"/>
                  <a:gd name="T30" fmla="*/ 0 w 744"/>
                  <a:gd name="T31" fmla="*/ 0 h 326"/>
                  <a:gd name="T32" fmla="*/ 0 w 744"/>
                  <a:gd name="T33" fmla="*/ 0 h 326"/>
                  <a:gd name="T34" fmla="*/ 0 w 744"/>
                  <a:gd name="T35" fmla="*/ 0 h 326"/>
                  <a:gd name="T36" fmla="*/ 0 w 744"/>
                  <a:gd name="T37" fmla="*/ 0 h 326"/>
                  <a:gd name="T38" fmla="*/ 0 w 744"/>
                  <a:gd name="T39" fmla="*/ 0 h 326"/>
                  <a:gd name="T40" fmla="*/ 0 w 744"/>
                  <a:gd name="T41" fmla="*/ 0 h 326"/>
                  <a:gd name="T42" fmla="*/ 0 w 744"/>
                  <a:gd name="T43" fmla="*/ 0 h 326"/>
                  <a:gd name="T44" fmla="*/ 0 w 744"/>
                  <a:gd name="T45" fmla="*/ 0 h 326"/>
                  <a:gd name="T46" fmla="*/ 0 w 744"/>
                  <a:gd name="T47" fmla="*/ 0 h 326"/>
                  <a:gd name="T48" fmla="*/ 0 w 744"/>
                  <a:gd name="T49" fmla="*/ 0 h 326"/>
                  <a:gd name="T50" fmla="*/ 0 w 744"/>
                  <a:gd name="T51" fmla="*/ 0 h 326"/>
                  <a:gd name="T52" fmla="*/ 0 w 744"/>
                  <a:gd name="T53" fmla="*/ 0 h 326"/>
                  <a:gd name="T54" fmla="*/ 0 w 744"/>
                  <a:gd name="T55" fmla="*/ 0 h 326"/>
                  <a:gd name="T56" fmla="*/ 0 w 744"/>
                  <a:gd name="T57" fmla="*/ 0 h 326"/>
                  <a:gd name="T58" fmla="*/ 0 w 744"/>
                  <a:gd name="T59" fmla="*/ 0 h 326"/>
                  <a:gd name="T60" fmla="*/ 0 w 744"/>
                  <a:gd name="T61" fmla="*/ 0 h 326"/>
                  <a:gd name="T62" fmla="*/ 0 w 744"/>
                  <a:gd name="T63" fmla="*/ 0 h 3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4"/>
                  <a:gd name="T97" fmla="*/ 0 h 326"/>
                  <a:gd name="T98" fmla="*/ 744 w 744"/>
                  <a:gd name="T99" fmla="*/ 326 h 3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4" h="326">
                    <a:moveTo>
                      <a:pt x="141" y="2"/>
                    </a:moveTo>
                    <a:lnTo>
                      <a:pt x="166" y="0"/>
                    </a:lnTo>
                    <a:lnTo>
                      <a:pt x="192" y="1"/>
                    </a:lnTo>
                    <a:lnTo>
                      <a:pt x="220" y="5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6" y="27"/>
                    </a:lnTo>
                    <a:lnTo>
                      <a:pt x="336" y="39"/>
                    </a:lnTo>
                    <a:lnTo>
                      <a:pt x="366" y="51"/>
                    </a:lnTo>
                    <a:lnTo>
                      <a:pt x="396" y="65"/>
                    </a:lnTo>
                    <a:lnTo>
                      <a:pt x="426" y="78"/>
                    </a:lnTo>
                    <a:lnTo>
                      <a:pt x="456" y="95"/>
                    </a:lnTo>
                    <a:lnTo>
                      <a:pt x="484" y="111"/>
                    </a:lnTo>
                    <a:lnTo>
                      <a:pt x="513" y="127"/>
                    </a:lnTo>
                    <a:lnTo>
                      <a:pt x="540" y="145"/>
                    </a:lnTo>
                    <a:lnTo>
                      <a:pt x="567" y="162"/>
                    </a:lnTo>
                    <a:lnTo>
                      <a:pt x="593" y="180"/>
                    </a:lnTo>
                    <a:lnTo>
                      <a:pt x="639" y="215"/>
                    </a:lnTo>
                    <a:lnTo>
                      <a:pt x="679" y="246"/>
                    </a:lnTo>
                    <a:lnTo>
                      <a:pt x="695" y="261"/>
                    </a:lnTo>
                    <a:lnTo>
                      <a:pt x="710" y="274"/>
                    </a:lnTo>
                    <a:lnTo>
                      <a:pt x="723" y="287"/>
                    </a:lnTo>
                    <a:lnTo>
                      <a:pt x="733" y="298"/>
                    </a:lnTo>
                    <a:lnTo>
                      <a:pt x="739" y="307"/>
                    </a:lnTo>
                    <a:lnTo>
                      <a:pt x="743" y="314"/>
                    </a:lnTo>
                    <a:lnTo>
                      <a:pt x="744" y="321"/>
                    </a:lnTo>
                    <a:lnTo>
                      <a:pt x="741" y="324"/>
                    </a:lnTo>
                    <a:lnTo>
                      <a:pt x="735" y="326"/>
                    </a:lnTo>
                    <a:lnTo>
                      <a:pt x="725" y="324"/>
                    </a:lnTo>
                    <a:lnTo>
                      <a:pt x="713" y="321"/>
                    </a:lnTo>
                    <a:lnTo>
                      <a:pt x="695" y="313"/>
                    </a:lnTo>
                    <a:lnTo>
                      <a:pt x="615" y="279"/>
                    </a:lnTo>
                    <a:lnTo>
                      <a:pt x="532" y="246"/>
                    </a:lnTo>
                    <a:lnTo>
                      <a:pt x="448" y="212"/>
                    </a:lnTo>
                    <a:lnTo>
                      <a:pt x="365" y="182"/>
                    </a:lnTo>
                    <a:lnTo>
                      <a:pt x="325" y="167"/>
                    </a:lnTo>
                    <a:lnTo>
                      <a:pt x="286" y="155"/>
                    </a:lnTo>
                    <a:lnTo>
                      <a:pt x="247" y="142"/>
                    </a:lnTo>
                    <a:lnTo>
                      <a:pt x="211" y="132"/>
                    </a:lnTo>
                    <a:lnTo>
                      <a:pt x="177" y="122"/>
                    </a:lnTo>
                    <a:lnTo>
                      <a:pt x="145" y="115"/>
                    </a:lnTo>
                    <a:lnTo>
                      <a:pt x="115" y="110"/>
                    </a:lnTo>
                    <a:lnTo>
                      <a:pt x="88" y="106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0"/>
                    </a:lnTo>
                    <a:lnTo>
                      <a:pt x="15" y="83"/>
                    </a:lnTo>
                    <a:lnTo>
                      <a:pt x="10" y="80"/>
                    </a:lnTo>
                    <a:lnTo>
                      <a:pt x="6" y="76"/>
                    </a:lnTo>
                    <a:lnTo>
                      <a:pt x="4" y="72"/>
                    </a:lnTo>
                    <a:lnTo>
                      <a:pt x="1" y="68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4" y="40"/>
                    </a:lnTo>
                    <a:lnTo>
                      <a:pt x="19" y="36"/>
                    </a:lnTo>
                    <a:lnTo>
                      <a:pt x="31" y="29"/>
                    </a:lnTo>
                    <a:lnTo>
                      <a:pt x="46" y="21"/>
                    </a:lnTo>
                    <a:lnTo>
                      <a:pt x="66" y="15"/>
                    </a:lnTo>
                    <a:lnTo>
                      <a:pt x="89" y="10"/>
                    </a:lnTo>
                    <a:lnTo>
                      <a:pt x="114" y="5"/>
                    </a:lnTo>
                    <a:lnTo>
                      <a:pt x="141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4" name="Freeform 507"/>
              <p:cNvSpPr>
                <a:spLocks/>
              </p:cNvSpPr>
              <p:nvPr/>
            </p:nvSpPr>
            <p:spPr bwMode="auto">
              <a:xfrm>
                <a:off x="3853" y="1893"/>
                <a:ext cx="147" cy="65"/>
              </a:xfrm>
              <a:custGeom>
                <a:avLst/>
                <a:gdLst>
                  <a:gd name="T0" fmla="*/ 0 w 739"/>
                  <a:gd name="T1" fmla="*/ 0 h 324"/>
                  <a:gd name="T2" fmla="*/ 0 w 739"/>
                  <a:gd name="T3" fmla="*/ 0 h 324"/>
                  <a:gd name="T4" fmla="*/ 0 w 739"/>
                  <a:gd name="T5" fmla="*/ 0 h 324"/>
                  <a:gd name="T6" fmla="*/ 0 w 739"/>
                  <a:gd name="T7" fmla="*/ 0 h 324"/>
                  <a:gd name="T8" fmla="*/ 0 w 739"/>
                  <a:gd name="T9" fmla="*/ 0 h 324"/>
                  <a:gd name="T10" fmla="*/ 0 w 739"/>
                  <a:gd name="T11" fmla="*/ 0 h 324"/>
                  <a:gd name="T12" fmla="*/ 0 w 739"/>
                  <a:gd name="T13" fmla="*/ 0 h 324"/>
                  <a:gd name="T14" fmla="*/ 0 w 739"/>
                  <a:gd name="T15" fmla="*/ 0 h 324"/>
                  <a:gd name="T16" fmla="*/ 0 w 739"/>
                  <a:gd name="T17" fmla="*/ 0 h 324"/>
                  <a:gd name="T18" fmla="*/ 0 w 739"/>
                  <a:gd name="T19" fmla="*/ 0 h 324"/>
                  <a:gd name="T20" fmla="*/ 0 w 739"/>
                  <a:gd name="T21" fmla="*/ 0 h 324"/>
                  <a:gd name="T22" fmla="*/ 0 w 739"/>
                  <a:gd name="T23" fmla="*/ 0 h 324"/>
                  <a:gd name="T24" fmla="*/ 0 w 739"/>
                  <a:gd name="T25" fmla="*/ 0 h 324"/>
                  <a:gd name="T26" fmla="*/ 0 w 739"/>
                  <a:gd name="T27" fmla="*/ 0 h 324"/>
                  <a:gd name="T28" fmla="*/ 0 w 739"/>
                  <a:gd name="T29" fmla="*/ 0 h 324"/>
                  <a:gd name="T30" fmla="*/ 0 w 739"/>
                  <a:gd name="T31" fmla="*/ 0 h 324"/>
                  <a:gd name="T32" fmla="*/ 0 w 739"/>
                  <a:gd name="T33" fmla="*/ 0 h 324"/>
                  <a:gd name="T34" fmla="*/ 0 w 739"/>
                  <a:gd name="T35" fmla="*/ 0 h 324"/>
                  <a:gd name="T36" fmla="*/ 0 w 739"/>
                  <a:gd name="T37" fmla="*/ 0 h 324"/>
                  <a:gd name="T38" fmla="*/ 0 w 739"/>
                  <a:gd name="T39" fmla="*/ 0 h 324"/>
                  <a:gd name="T40" fmla="*/ 0 w 739"/>
                  <a:gd name="T41" fmla="*/ 0 h 324"/>
                  <a:gd name="T42" fmla="*/ 0 w 739"/>
                  <a:gd name="T43" fmla="*/ 0 h 324"/>
                  <a:gd name="T44" fmla="*/ 0 w 739"/>
                  <a:gd name="T45" fmla="*/ 0 h 324"/>
                  <a:gd name="T46" fmla="*/ 0 w 739"/>
                  <a:gd name="T47" fmla="*/ 0 h 324"/>
                  <a:gd name="T48" fmla="*/ 0 w 739"/>
                  <a:gd name="T49" fmla="*/ 0 h 324"/>
                  <a:gd name="T50" fmla="*/ 0 w 739"/>
                  <a:gd name="T51" fmla="*/ 0 h 324"/>
                  <a:gd name="T52" fmla="*/ 0 w 739"/>
                  <a:gd name="T53" fmla="*/ 0 h 324"/>
                  <a:gd name="T54" fmla="*/ 0 w 739"/>
                  <a:gd name="T55" fmla="*/ 0 h 324"/>
                  <a:gd name="T56" fmla="*/ 0 w 739"/>
                  <a:gd name="T57" fmla="*/ 0 h 324"/>
                  <a:gd name="T58" fmla="*/ 0 w 739"/>
                  <a:gd name="T59" fmla="*/ 0 h 324"/>
                  <a:gd name="T60" fmla="*/ 0 w 739"/>
                  <a:gd name="T61" fmla="*/ 0 h 324"/>
                  <a:gd name="T62" fmla="*/ 0 w 739"/>
                  <a:gd name="T63" fmla="*/ 0 h 324"/>
                  <a:gd name="T64" fmla="*/ 0 w 739"/>
                  <a:gd name="T65" fmla="*/ 0 h 324"/>
                  <a:gd name="T66" fmla="*/ 0 w 739"/>
                  <a:gd name="T67" fmla="*/ 0 h 324"/>
                  <a:gd name="T68" fmla="*/ 0 w 739"/>
                  <a:gd name="T69" fmla="*/ 0 h 324"/>
                  <a:gd name="T70" fmla="*/ 0 w 739"/>
                  <a:gd name="T71" fmla="*/ 0 h 324"/>
                  <a:gd name="T72" fmla="*/ 0 w 739"/>
                  <a:gd name="T73" fmla="*/ 0 h 324"/>
                  <a:gd name="T74" fmla="*/ 0 w 739"/>
                  <a:gd name="T75" fmla="*/ 0 h 324"/>
                  <a:gd name="T76" fmla="*/ 0 w 739"/>
                  <a:gd name="T77" fmla="*/ 0 h 324"/>
                  <a:gd name="T78" fmla="*/ 0 w 739"/>
                  <a:gd name="T79" fmla="*/ 0 h 324"/>
                  <a:gd name="T80" fmla="*/ 0 w 739"/>
                  <a:gd name="T81" fmla="*/ 0 h 324"/>
                  <a:gd name="T82" fmla="*/ 0 w 739"/>
                  <a:gd name="T83" fmla="*/ 0 h 324"/>
                  <a:gd name="T84" fmla="*/ 0 w 739"/>
                  <a:gd name="T85" fmla="*/ 0 h 324"/>
                  <a:gd name="T86" fmla="*/ 0 w 739"/>
                  <a:gd name="T87" fmla="*/ 0 h 324"/>
                  <a:gd name="T88" fmla="*/ 0 w 739"/>
                  <a:gd name="T89" fmla="*/ 0 h 324"/>
                  <a:gd name="T90" fmla="*/ 0 w 739"/>
                  <a:gd name="T91" fmla="*/ 0 h 324"/>
                  <a:gd name="T92" fmla="*/ 0 w 739"/>
                  <a:gd name="T93" fmla="*/ 0 h 324"/>
                  <a:gd name="T94" fmla="*/ 0 w 739"/>
                  <a:gd name="T95" fmla="*/ 0 h 324"/>
                  <a:gd name="T96" fmla="*/ 0 w 739"/>
                  <a:gd name="T97" fmla="*/ 0 h 324"/>
                  <a:gd name="T98" fmla="*/ 0 w 739"/>
                  <a:gd name="T99" fmla="*/ 0 h 324"/>
                  <a:gd name="T100" fmla="*/ 0 w 739"/>
                  <a:gd name="T101" fmla="*/ 0 h 324"/>
                  <a:gd name="T102" fmla="*/ 0 w 739"/>
                  <a:gd name="T103" fmla="*/ 0 h 324"/>
                  <a:gd name="T104" fmla="*/ 0 w 739"/>
                  <a:gd name="T105" fmla="*/ 0 h 324"/>
                  <a:gd name="T106" fmla="*/ 0 w 739"/>
                  <a:gd name="T107" fmla="*/ 0 h 324"/>
                  <a:gd name="T108" fmla="*/ 0 w 739"/>
                  <a:gd name="T109" fmla="*/ 0 h 324"/>
                  <a:gd name="T110" fmla="*/ 0 w 739"/>
                  <a:gd name="T111" fmla="*/ 0 h 324"/>
                  <a:gd name="T112" fmla="*/ 0 w 739"/>
                  <a:gd name="T113" fmla="*/ 0 h 324"/>
                  <a:gd name="T114" fmla="*/ 0 w 739"/>
                  <a:gd name="T115" fmla="*/ 0 h 324"/>
                  <a:gd name="T116" fmla="*/ 0 w 739"/>
                  <a:gd name="T117" fmla="*/ 0 h 324"/>
                  <a:gd name="T118" fmla="*/ 0 w 739"/>
                  <a:gd name="T119" fmla="*/ 0 h 324"/>
                  <a:gd name="T120" fmla="*/ 0 w 739"/>
                  <a:gd name="T121" fmla="*/ 0 h 324"/>
                  <a:gd name="T122" fmla="*/ 0 w 739"/>
                  <a:gd name="T123" fmla="*/ 0 h 324"/>
                  <a:gd name="T124" fmla="*/ 0 w 739"/>
                  <a:gd name="T125" fmla="*/ 0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39"/>
                  <a:gd name="T190" fmla="*/ 0 h 324"/>
                  <a:gd name="T191" fmla="*/ 739 w 739"/>
                  <a:gd name="T192" fmla="*/ 324 h 3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39" h="324">
                    <a:moveTo>
                      <a:pt x="138" y="1"/>
                    </a:moveTo>
                    <a:lnTo>
                      <a:pt x="161" y="0"/>
                    </a:lnTo>
                    <a:lnTo>
                      <a:pt x="188" y="1"/>
                    </a:lnTo>
                    <a:lnTo>
                      <a:pt x="215" y="4"/>
                    </a:lnTo>
                    <a:lnTo>
                      <a:pt x="244" y="11"/>
                    </a:lnTo>
                    <a:lnTo>
                      <a:pt x="272" y="18"/>
                    </a:lnTo>
                    <a:lnTo>
                      <a:pt x="301" y="27"/>
                    </a:lnTo>
                    <a:lnTo>
                      <a:pt x="331" y="38"/>
                    </a:lnTo>
                    <a:lnTo>
                      <a:pt x="361" y="51"/>
                    </a:lnTo>
                    <a:lnTo>
                      <a:pt x="391" y="64"/>
                    </a:lnTo>
                    <a:lnTo>
                      <a:pt x="421" y="79"/>
                    </a:lnTo>
                    <a:lnTo>
                      <a:pt x="451" y="96"/>
                    </a:lnTo>
                    <a:lnTo>
                      <a:pt x="480" y="112"/>
                    </a:lnTo>
                    <a:lnTo>
                      <a:pt x="508" y="128"/>
                    </a:lnTo>
                    <a:lnTo>
                      <a:pt x="536" y="146"/>
                    </a:lnTo>
                    <a:lnTo>
                      <a:pt x="563" y="163"/>
                    </a:lnTo>
                    <a:lnTo>
                      <a:pt x="588" y="180"/>
                    </a:lnTo>
                    <a:lnTo>
                      <a:pt x="634" y="214"/>
                    </a:lnTo>
                    <a:lnTo>
                      <a:pt x="674" y="245"/>
                    </a:lnTo>
                    <a:lnTo>
                      <a:pt x="692" y="260"/>
                    </a:lnTo>
                    <a:lnTo>
                      <a:pt x="705" y="274"/>
                    </a:lnTo>
                    <a:lnTo>
                      <a:pt x="718" y="287"/>
                    </a:lnTo>
                    <a:lnTo>
                      <a:pt x="728" y="297"/>
                    </a:lnTo>
                    <a:lnTo>
                      <a:pt x="734" y="307"/>
                    </a:lnTo>
                    <a:lnTo>
                      <a:pt x="739" y="314"/>
                    </a:lnTo>
                    <a:lnTo>
                      <a:pt x="739" y="319"/>
                    </a:lnTo>
                    <a:lnTo>
                      <a:pt x="737" y="323"/>
                    </a:lnTo>
                    <a:lnTo>
                      <a:pt x="730" y="324"/>
                    </a:lnTo>
                    <a:lnTo>
                      <a:pt x="722" y="323"/>
                    </a:lnTo>
                    <a:lnTo>
                      <a:pt x="708" y="319"/>
                    </a:lnTo>
                    <a:lnTo>
                      <a:pt x="690" y="312"/>
                    </a:lnTo>
                    <a:lnTo>
                      <a:pt x="611" y="279"/>
                    </a:lnTo>
                    <a:lnTo>
                      <a:pt x="528" y="247"/>
                    </a:lnTo>
                    <a:lnTo>
                      <a:pt x="445" y="214"/>
                    </a:lnTo>
                    <a:lnTo>
                      <a:pt x="363" y="184"/>
                    </a:lnTo>
                    <a:lnTo>
                      <a:pt x="285" y="157"/>
                    </a:lnTo>
                    <a:lnTo>
                      <a:pt x="211" y="133"/>
                    </a:lnTo>
                    <a:lnTo>
                      <a:pt x="176" y="123"/>
                    </a:lnTo>
                    <a:lnTo>
                      <a:pt x="145" y="116"/>
                    </a:lnTo>
                    <a:lnTo>
                      <a:pt x="115" y="108"/>
                    </a:lnTo>
                    <a:lnTo>
                      <a:pt x="88" y="104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1"/>
                    </a:lnTo>
                    <a:lnTo>
                      <a:pt x="15" y="84"/>
                    </a:lnTo>
                    <a:lnTo>
                      <a:pt x="10" y="81"/>
                    </a:lnTo>
                    <a:lnTo>
                      <a:pt x="7" y="77"/>
                    </a:lnTo>
                    <a:lnTo>
                      <a:pt x="4" y="73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0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9" y="46"/>
                    </a:lnTo>
                    <a:lnTo>
                      <a:pt x="13" y="42"/>
                    </a:lnTo>
                    <a:lnTo>
                      <a:pt x="18" y="38"/>
                    </a:lnTo>
                    <a:lnTo>
                      <a:pt x="30" y="31"/>
                    </a:lnTo>
                    <a:lnTo>
                      <a:pt x="45" y="23"/>
                    </a:lnTo>
                    <a:lnTo>
                      <a:pt x="64" y="16"/>
                    </a:lnTo>
                    <a:lnTo>
                      <a:pt x="85" y="9"/>
                    </a:lnTo>
                    <a:lnTo>
                      <a:pt x="110" y="4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5" name="Freeform 508"/>
              <p:cNvSpPr>
                <a:spLocks/>
              </p:cNvSpPr>
              <p:nvPr/>
            </p:nvSpPr>
            <p:spPr bwMode="auto">
              <a:xfrm>
                <a:off x="3946" y="1883"/>
                <a:ext cx="148" cy="65"/>
              </a:xfrm>
              <a:custGeom>
                <a:avLst/>
                <a:gdLst>
                  <a:gd name="T0" fmla="*/ 0 w 742"/>
                  <a:gd name="T1" fmla="*/ 0 h 323"/>
                  <a:gd name="T2" fmla="*/ 0 w 742"/>
                  <a:gd name="T3" fmla="*/ 0 h 323"/>
                  <a:gd name="T4" fmla="*/ 0 w 742"/>
                  <a:gd name="T5" fmla="*/ 0 h 323"/>
                  <a:gd name="T6" fmla="*/ 0 w 742"/>
                  <a:gd name="T7" fmla="*/ 0 h 323"/>
                  <a:gd name="T8" fmla="*/ 0 w 742"/>
                  <a:gd name="T9" fmla="*/ 0 h 323"/>
                  <a:gd name="T10" fmla="*/ 0 w 742"/>
                  <a:gd name="T11" fmla="*/ 0 h 323"/>
                  <a:gd name="T12" fmla="*/ 0 w 742"/>
                  <a:gd name="T13" fmla="*/ 0 h 323"/>
                  <a:gd name="T14" fmla="*/ 0 w 742"/>
                  <a:gd name="T15" fmla="*/ 0 h 323"/>
                  <a:gd name="T16" fmla="*/ 0 w 742"/>
                  <a:gd name="T17" fmla="*/ 0 h 323"/>
                  <a:gd name="T18" fmla="*/ 0 w 742"/>
                  <a:gd name="T19" fmla="*/ 0 h 323"/>
                  <a:gd name="T20" fmla="*/ 0 w 742"/>
                  <a:gd name="T21" fmla="*/ 0 h 323"/>
                  <a:gd name="T22" fmla="*/ 0 w 742"/>
                  <a:gd name="T23" fmla="*/ 0 h 323"/>
                  <a:gd name="T24" fmla="*/ 0 w 742"/>
                  <a:gd name="T25" fmla="*/ 0 h 323"/>
                  <a:gd name="T26" fmla="*/ 0 w 742"/>
                  <a:gd name="T27" fmla="*/ 0 h 323"/>
                  <a:gd name="T28" fmla="*/ 0 w 742"/>
                  <a:gd name="T29" fmla="*/ 0 h 323"/>
                  <a:gd name="T30" fmla="*/ 0 w 742"/>
                  <a:gd name="T31" fmla="*/ 0 h 323"/>
                  <a:gd name="T32" fmla="*/ 0 w 742"/>
                  <a:gd name="T33" fmla="*/ 0 h 323"/>
                  <a:gd name="T34" fmla="*/ 0 w 742"/>
                  <a:gd name="T35" fmla="*/ 0 h 323"/>
                  <a:gd name="T36" fmla="*/ 0 w 742"/>
                  <a:gd name="T37" fmla="*/ 0 h 323"/>
                  <a:gd name="T38" fmla="*/ 0 w 742"/>
                  <a:gd name="T39" fmla="*/ 0 h 323"/>
                  <a:gd name="T40" fmla="*/ 0 w 742"/>
                  <a:gd name="T41" fmla="*/ 0 h 323"/>
                  <a:gd name="T42" fmla="*/ 0 w 742"/>
                  <a:gd name="T43" fmla="*/ 0 h 323"/>
                  <a:gd name="T44" fmla="*/ 0 w 742"/>
                  <a:gd name="T45" fmla="*/ 0 h 323"/>
                  <a:gd name="T46" fmla="*/ 0 w 742"/>
                  <a:gd name="T47" fmla="*/ 0 h 323"/>
                  <a:gd name="T48" fmla="*/ 0 w 742"/>
                  <a:gd name="T49" fmla="*/ 0 h 323"/>
                  <a:gd name="T50" fmla="*/ 0 w 742"/>
                  <a:gd name="T51" fmla="*/ 0 h 323"/>
                  <a:gd name="T52" fmla="*/ 0 w 742"/>
                  <a:gd name="T53" fmla="*/ 0 h 323"/>
                  <a:gd name="T54" fmla="*/ 0 w 742"/>
                  <a:gd name="T55" fmla="*/ 0 h 323"/>
                  <a:gd name="T56" fmla="*/ 0 w 742"/>
                  <a:gd name="T57" fmla="*/ 0 h 323"/>
                  <a:gd name="T58" fmla="*/ 0 w 742"/>
                  <a:gd name="T59" fmla="*/ 0 h 323"/>
                  <a:gd name="T60" fmla="*/ 0 w 742"/>
                  <a:gd name="T61" fmla="*/ 0 h 323"/>
                  <a:gd name="T62" fmla="*/ 0 w 742"/>
                  <a:gd name="T63" fmla="*/ 0 h 3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2"/>
                  <a:gd name="T97" fmla="*/ 0 h 323"/>
                  <a:gd name="T98" fmla="*/ 742 w 742"/>
                  <a:gd name="T99" fmla="*/ 323 h 3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2" h="323">
                    <a:moveTo>
                      <a:pt x="141" y="1"/>
                    </a:moveTo>
                    <a:lnTo>
                      <a:pt x="166" y="0"/>
                    </a:lnTo>
                    <a:lnTo>
                      <a:pt x="191" y="1"/>
                    </a:lnTo>
                    <a:lnTo>
                      <a:pt x="218" y="3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4" y="26"/>
                    </a:lnTo>
                    <a:lnTo>
                      <a:pt x="334" y="37"/>
                    </a:lnTo>
                    <a:lnTo>
                      <a:pt x="364" y="48"/>
                    </a:lnTo>
                    <a:lnTo>
                      <a:pt x="394" y="62"/>
                    </a:lnTo>
                    <a:lnTo>
                      <a:pt x="424" y="77"/>
                    </a:lnTo>
                    <a:lnTo>
                      <a:pt x="454" y="92"/>
                    </a:lnTo>
                    <a:lnTo>
                      <a:pt x="483" y="108"/>
                    </a:lnTo>
                    <a:lnTo>
                      <a:pt x="511" y="126"/>
                    </a:lnTo>
                    <a:lnTo>
                      <a:pt x="539" y="142"/>
                    </a:lnTo>
                    <a:lnTo>
                      <a:pt x="566" y="159"/>
                    </a:lnTo>
                    <a:lnTo>
                      <a:pt x="591" y="177"/>
                    </a:lnTo>
                    <a:lnTo>
                      <a:pt x="637" y="211"/>
                    </a:lnTo>
                    <a:lnTo>
                      <a:pt x="677" y="243"/>
                    </a:lnTo>
                    <a:lnTo>
                      <a:pt x="695" y="258"/>
                    </a:lnTo>
                    <a:lnTo>
                      <a:pt x="710" y="272"/>
                    </a:lnTo>
                    <a:lnTo>
                      <a:pt x="721" y="284"/>
                    </a:lnTo>
                    <a:lnTo>
                      <a:pt x="731" y="295"/>
                    </a:lnTo>
                    <a:lnTo>
                      <a:pt x="739" y="304"/>
                    </a:lnTo>
                    <a:lnTo>
                      <a:pt x="742" y="312"/>
                    </a:lnTo>
                    <a:lnTo>
                      <a:pt x="742" y="318"/>
                    </a:lnTo>
                    <a:lnTo>
                      <a:pt x="740" y="322"/>
                    </a:lnTo>
                    <a:lnTo>
                      <a:pt x="735" y="323"/>
                    </a:lnTo>
                    <a:lnTo>
                      <a:pt x="725" y="322"/>
                    </a:lnTo>
                    <a:lnTo>
                      <a:pt x="711" y="319"/>
                    </a:lnTo>
                    <a:lnTo>
                      <a:pt x="694" y="312"/>
                    </a:lnTo>
                    <a:lnTo>
                      <a:pt x="614" y="278"/>
                    </a:lnTo>
                    <a:lnTo>
                      <a:pt x="531" y="244"/>
                    </a:lnTo>
                    <a:lnTo>
                      <a:pt x="447" y="212"/>
                    </a:lnTo>
                    <a:lnTo>
                      <a:pt x="364" y="181"/>
                    </a:lnTo>
                    <a:lnTo>
                      <a:pt x="324" y="167"/>
                    </a:lnTo>
                    <a:lnTo>
                      <a:pt x="284" y="153"/>
                    </a:lnTo>
                    <a:lnTo>
                      <a:pt x="247" y="142"/>
                    </a:lnTo>
                    <a:lnTo>
                      <a:pt x="211" y="131"/>
                    </a:lnTo>
                    <a:lnTo>
                      <a:pt x="176" y="122"/>
                    </a:lnTo>
                    <a:lnTo>
                      <a:pt x="143" y="114"/>
                    </a:lnTo>
                    <a:lnTo>
                      <a:pt x="113" y="108"/>
                    </a:lnTo>
                    <a:lnTo>
                      <a:pt x="86" y="104"/>
                    </a:lnTo>
                    <a:lnTo>
                      <a:pt x="62" y="101"/>
                    </a:lnTo>
                    <a:lnTo>
                      <a:pt x="42" y="96"/>
                    </a:lnTo>
                    <a:lnTo>
                      <a:pt x="26" y="89"/>
                    </a:lnTo>
                    <a:lnTo>
                      <a:pt x="14" y="82"/>
                    </a:lnTo>
                    <a:lnTo>
                      <a:pt x="10" y="78"/>
                    </a:lnTo>
                    <a:lnTo>
                      <a:pt x="6" y="74"/>
                    </a:lnTo>
                    <a:lnTo>
                      <a:pt x="2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51"/>
                    </a:lnTo>
                    <a:lnTo>
                      <a:pt x="5" y="47"/>
                    </a:lnTo>
                    <a:lnTo>
                      <a:pt x="9" y="43"/>
                    </a:lnTo>
                    <a:lnTo>
                      <a:pt x="12" y="38"/>
                    </a:lnTo>
                    <a:lnTo>
                      <a:pt x="17" y="35"/>
                    </a:lnTo>
                    <a:lnTo>
                      <a:pt x="30" y="27"/>
                    </a:lnTo>
                    <a:lnTo>
                      <a:pt x="46" y="21"/>
                    </a:lnTo>
                    <a:lnTo>
                      <a:pt x="65" y="15"/>
                    </a:lnTo>
                    <a:lnTo>
                      <a:pt x="87" y="8"/>
                    </a:lnTo>
                    <a:lnTo>
                      <a:pt x="112" y="5"/>
                    </a:lnTo>
                    <a:lnTo>
                      <a:pt x="14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6" name="Freeform 509"/>
              <p:cNvSpPr>
                <a:spLocks/>
              </p:cNvSpPr>
              <p:nvPr/>
            </p:nvSpPr>
            <p:spPr bwMode="auto">
              <a:xfrm>
                <a:off x="4067" y="1886"/>
                <a:ext cx="132" cy="58"/>
              </a:xfrm>
              <a:custGeom>
                <a:avLst/>
                <a:gdLst>
                  <a:gd name="T0" fmla="*/ 0 w 661"/>
                  <a:gd name="T1" fmla="*/ 0 h 290"/>
                  <a:gd name="T2" fmla="*/ 0 w 661"/>
                  <a:gd name="T3" fmla="*/ 0 h 290"/>
                  <a:gd name="T4" fmla="*/ 0 w 661"/>
                  <a:gd name="T5" fmla="*/ 0 h 290"/>
                  <a:gd name="T6" fmla="*/ 0 w 661"/>
                  <a:gd name="T7" fmla="*/ 0 h 290"/>
                  <a:gd name="T8" fmla="*/ 0 w 661"/>
                  <a:gd name="T9" fmla="*/ 0 h 290"/>
                  <a:gd name="T10" fmla="*/ 0 w 661"/>
                  <a:gd name="T11" fmla="*/ 0 h 290"/>
                  <a:gd name="T12" fmla="*/ 0 w 661"/>
                  <a:gd name="T13" fmla="*/ 0 h 290"/>
                  <a:gd name="T14" fmla="*/ 0 w 661"/>
                  <a:gd name="T15" fmla="*/ 0 h 290"/>
                  <a:gd name="T16" fmla="*/ 0 w 661"/>
                  <a:gd name="T17" fmla="*/ 0 h 290"/>
                  <a:gd name="T18" fmla="*/ 0 w 661"/>
                  <a:gd name="T19" fmla="*/ 0 h 290"/>
                  <a:gd name="T20" fmla="*/ 0 w 661"/>
                  <a:gd name="T21" fmla="*/ 0 h 290"/>
                  <a:gd name="T22" fmla="*/ 0 w 661"/>
                  <a:gd name="T23" fmla="*/ 0 h 290"/>
                  <a:gd name="T24" fmla="*/ 0 w 661"/>
                  <a:gd name="T25" fmla="*/ 0 h 290"/>
                  <a:gd name="T26" fmla="*/ 0 w 661"/>
                  <a:gd name="T27" fmla="*/ 0 h 290"/>
                  <a:gd name="T28" fmla="*/ 0 w 661"/>
                  <a:gd name="T29" fmla="*/ 0 h 290"/>
                  <a:gd name="T30" fmla="*/ 0 w 661"/>
                  <a:gd name="T31" fmla="*/ 0 h 290"/>
                  <a:gd name="T32" fmla="*/ 0 w 661"/>
                  <a:gd name="T33" fmla="*/ 0 h 290"/>
                  <a:gd name="T34" fmla="*/ 0 w 661"/>
                  <a:gd name="T35" fmla="*/ 0 h 290"/>
                  <a:gd name="T36" fmla="*/ 0 w 661"/>
                  <a:gd name="T37" fmla="*/ 0 h 290"/>
                  <a:gd name="T38" fmla="*/ 0 w 661"/>
                  <a:gd name="T39" fmla="*/ 0 h 290"/>
                  <a:gd name="T40" fmla="*/ 0 w 661"/>
                  <a:gd name="T41" fmla="*/ 0 h 290"/>
                  <a:gd name="T42" fmla="*/ 0 w 661"/>
                  <a:gd name="T43" fmla="*/ 0 h 290"/>
                  <a:gd name="T44" fmla="*/ 0 w 661"/>
                  <a:gd name="T45" fmla="*/ 0 h 290"/>
                  <a:gd name="T46" fmla="*/ 0 w 661"/>
                  <a:gd name="T47" fmla="*/ 0 h 290"/>
                  <a:gd name="T48" fmla="*/ 0 w 661"/>
                  <a:gd name="T49" fmla="*/ 0 h 290"/>
                  <a:gd name="T50" fmla="*/ 0 w 661"/>
                  <a:gd name="T51" fmla="*/ 0 h 290"/>
                  <a:gd name="T52" fmla="*/ 0 w 661"/>
                  <a:gd name="T53" fmla="*/ 0 h 290"/>
                  <a:gd name="T54" fmla="*/ 0 w 661"/>
                  <a:gd name="T55" fmla="*/ 0 h 290"/>
                  <a:gd name="T56" fmla="*/ 0 w 661"/>
                  <a:gd name="T57" fmla="*/ 0 h 290"/>
                  <a:gd name="T58" fmla="*/ 0 w 661"/>
                  <a:gd name="T59" fmla="*/ 0 h 290"/>
                  <a:gd name="T60" fmla="*/ 0 w 661"/>
                  <a:gd name="T61" fmla="*/ 0 h 290"/>
                  <a:gd name="T62" fmla="*/ 0 w 661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1"/>
                  <a:gd name="T97" fmla="*/ 0 h 290"/>
                  <a:gd name="T98" fmla="*/ 661 w 661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1" h="290">
                    <a:moveTo>
                      <a:pt x="122" y="1"/>
                    </a:moveTo>
                    <a:lnTo>
                      <a:pt x="146" y="0"/>
                    </a:lnTo>
                    <a:lnTo>
                      <a:pt x="171" y="1"/>
                    </a:lnTo>
                    <a:lnTo>
                      <a:pt x="198" y="5"/>
                    </a:lnTo>
                    <a:lnTo>
                      <a:pt x="225" y="10"/>
                    </a:lnTo>
                    <a:lnTo>
                      <a:pt x="251" y="16"/>
                    </a:lnTo>
                    <a:lnTo>
                      <a:pt x="279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6" y="86"/>
                    </a:lnTo>
                    <a:lnTo>
                      <a:pt x="442" y="101"/>
                    </a:lnTo>
                    <a:lnTo>
                      <a:pt x="467" y="116"/>
                    </a:lnTo>
                    <a:lnTo>
                      <a:pt x="492" y="132"/>
                    </a:lnTo>
                    <a:lnTo>
                      <a:pt x="516" y="147"/>
                    </a:lnTo>
                    <a:lnTo>
                      <a:pt x="538" y="163"/>
                    </a:lnTo>
                    <a:lnTo>
                      <a:pt x="558" y="179"/>
                    </a:lnTo>
                    <a:lnTo>
                      <a:pt x="578" y="194"/>
                    </a:lnTo>
                    <a:lnTo>
                      <a:pt x="596" y="208"/>
                    </a:lnTo>
                    <a:lnTo>
                      <a:pt x="612" y="223"/>
                    </a:lnTo>
                    <a:lnTo>
                      <a:pt x="626" y="235"/>
                    </a:lnTo>
                    <a:lnTo>
                      <a:pt x="637" y="248"/>
                    </a:lnTo>
                    <a:lnTo>
                      <a:pt x="647" y="259"/>
                    </a:lnTo>
                    <a:lnTo>
                      <a:pt x="653" y="268"/>
                    </a:lnTo>
                    <a:lnTo>
                      <a:pt x="658" y="277"/>
                    </a:lnTo>
                    <a:lnTo>
                      <a:pt x="661" y="283"/>
                    </a:lnTo>
                    <a:lnTo>
                      <a:pt x="659" y="288"/>
                    </a:lnTo>
                    <a:lnTo>
                      <a:pt x="654" y="290"/>
                    </a:lnTo>
                    <a:lnTo>
                      <a:pt x="648" y="290"/>
                    </a:lnTo>
                    <a:lnTo>
                      <a:pt x="637" y="289"/>
                    </a:lnTo>
                    <a:lnTo>
                      <a:pt x="623" y="284"/>
                    </a:lnTo>
                    <a:lnTo>
                      <a:pt x="606" y="278"/>
                    </a:lnTo>
                    <a:lnTo>
                      <a:pt x="530" y="245"/>
                    </a:lnTo>
                    <a:lnTo>
                      <a:pt x="458" y="212"/>
                    </a:lnTo>
                    <a:lnTo>
                      <a:pt x="391" y="181"/>
                    </a:lnTo>
                    <a:lnTo>
                      <a:pt x="327" y="149"/>
                    </a:lnTo>
                    <a:lnTo>
                      <a:pt x="297" y="136"/>
                    </a:lnTo>
                    <a:lnTo>
                      <a:pt x="268" y="122"/>
                    </a:lnTo>
                    <a:lnTo>
                      <a:pt x="238" y="109"/>
                    </a:lnTo>
                    <a:lnTo>
                      <a:pt x="210" y="99"/>
                    </a:lnTo>
                    <a:lnTo>
                      <a:pt x="181" y="89"/>
                    </a:lnTo>
                    <a:lnTo>
                      <a:pt x="154" y="81"/>
                    </a:lnTo>
                    <a:lnTo>
                      <a:pt x="128" y="74"/>
                    </a:lnTo>
                    <a:lnTo>
                      <a:pt x="102" y="69"/>
                    </a:lnTo>
                    <a:lnTo>
                      <a:pt x="78" y="67"/>
                    </a:lnTo>
                    <a:lnTo>
                      <a:pt x="57" y="63"/>
                    </a:lnTo>
                    <a:lnTo>
                      <a:pt x="39" y="59"/>
                    </a:lnTo>
                    <a:lnTo>
                      <a:pt x="24" y="56"/>
                    </a:lnTo>
                    <a:lnTo>
                      <a:pt x="13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5" y="30"/>
                    </a:lnTo>
                    <a:lnTo>
                      <a:pt x="9" y="27"/>
                    </a:lnTo>
                    <a:lnTo>
                      <a:pt x="19" y="22"/>
                    </a:lnTo>
                    <a:lnTo>
                      <a:pt x="32" y="18"/>
                    </a:lnTo>
                    <a:lnTo>
                      <a:pt x="49" y="13"/>
                    </a:lnTo>
                    <a:lnTo>
                      <a:pt x="69" y="8"/>
                    </a:lnTo>
                    <a:lnTo>
                      <a:pt x="94" y="5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7" name="Freeform 510"/>
              <p:cNvSpPr>
                <a:spLocks/>
              </p:cNvSpPr>
              <p:nvPr/>
            </p:nvSpPr>
            <p:spPr bwMode="auto">
              <a:xfrm>
                <a:off x="4178" y="1879"/>
                <a:ext cx="132" cy="58"/>
              </a:xfrm>
              <a:custGeom>
                <a:avLst/>
                <a:gdLst>
                  <a:gd name="T0" fmla="*/ 0 w 660"/>
                  <a:gd name="T1" fmla="*/ 0 h 290"/>
                  <a:gd name="T2" fmla="*/ 0 w 660"/>
                  <a:gd name="T3" fmla="*/ 0 h 290"/>
                  <a:gd name="T4" fmla="*/ 0 w 660"/>
                  <a:gd name="T5" fmla="*/ 0 h 290"/>
                  <a:gd name="T6" fmla="*/ 0 w 660"/>
                  <a:gd name="T7" fmla="*/ 0 h 290"/>
                  <a:gd name="T8" fmla="*/ 0 w 660"/>
                  <a:gd name="T9" fmla="*/ 0 h 290"/>
                  <a:gd name="T10" fmla="*/ 0 w 660"/>
                  <a:gd name="T11" fmla="*/ 0 h 290"/>
                  <a:gd name="T12" fmla="*/ 0 w 660"/>
                  <a:gd name="T13" fmla="*/ 0 h 290"/>
                  <a:gd name="T14" fmla="*/ 0 w 660"/>
                  <a:gd name="T15" fmla="*/ 0 h 290"/>
                  <a:gd name="T16" fmla="*/ 0 w 660"/>
                  <a:gd name="T17" fmla="*/ 0 h 290"/>
                  <a:gd name="T18" fmla="*/ 0 w 660"/>
                  <a:gd name="T19" fmla="*/ 0 h 290"/>
                  <a:gd name="T20" fmla="*/ 0 w 660"/>
                  <a:gd name="T21" fmla="*/ 0 h 290"/>
                  <a:gd name="T22" fmla="*/ 0 w 660"/>
                  <a:gd name="T23" fmla="*/ 0 h 290"/>
                  <a:gd name="T24" fmla="*/ 0 w 660"/>
                  <a:gd name="T25" fmla="*/ 0 h 290"/>
                  <a:gd name="T26" fmla="*/ 0 w 660"/>
                  <a:gd name="T27" fmla="*/ 0 h 290"/>
                  <a:gd name="T28" fmla="*/ 0 w 660"/>
                  <a:gd name="T29" fmla="*/ 0 h 290"/>
                  <a:gd name="T30" fmla="*/ 0 w 660"/>
                  <a:gd name="T31" fmla="*/ 0 h 290"/>
                  <a:gd name="T32" fmla="*/ 0 w 660"/>
                  <a:gd name="T33" fmla="*/ 0 h 290"/>
                  <a:gd name="T34" fmla="*/ 0 w 660"/>
                  <a:gd name="T35" fmla="*/ 0 h 290"/>
                  <a:gd name="T36" fmla="*/ 0 w 660"/>
                  <a:gd name="T37" fmla="*/ 0 h 290"/>
                  <a:gd name="T38" fmla="*/ 0 w 660"/>
                  <a:gd name="T39" fmla="*/ 0 h 290"/>
                  <a:gd name="T40" fmla="*/ 0 w 660"/>
                  <a:gd name="T41" fmla="*/ 0 h 290"/>
                  <a:gd name="T42" fmla="*/ 0 w 660"/>
                  <a:gd name="T43" fmla="*/ 0 h 290"/>
                  <a:gd name="T44" fmla="*/ 0 w 660"/>
                  <a:gd name="T45" fmla="*/ 0 h 290"/>
                  <a:gd name="T46" fmla="*/ 0 w 660"/>
                  <a:gd name="T47" fmla="*/ 0 h 290"/>
                  <a:gd name="T48" fmla="*/ 0 w 660"/>
                  <a:gd name="T49" fmla="*/ 0 h 290"/>
                  <a:gd name="T50" fmla="*/ 0 w 660"/>
                  <a:gd name="T51" fmla="*/ 0 h 290"/>
                  <a:gd name="T52" fmla="*/ 0 w 660"/>
                  <a:gd name="T53" fmla="*/ 0 h 290"/>
                  <a:gd name="T54" fmla="*/ 0 w 660"/>
                  <a:gd name="T55" fmla="*/ 0 h 290"/>
                  <a:gd name="T56" fmla="*/ 0 w 660"/>
                  <a:gd name="T57" fmla="*/ 0 h 290"/>
                  <a:gd name="T58" fmla="*/ 0 w 660"/>
                  <a:gd name="T59" fmla="*/ 0 h 290"/>
                  <a:gd name="T60" fmla="*/ 0 w 660"/>
                  <a:gd name="T61" fmla="*/ 0 h 290"/>
                  <a:gd name="T62" fmla="*/ 0 w 660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0"/>
                  <a:gd name="T97" fmla="*/ 0 h 290"/>
                  <a:gd name="T98" fmla="*/ 660 w 660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0" h="290">
                    <a:moveTo>
                      <a:pt x="121" y="1"/>
                    </a:moveTo>
                    <a:lnTo>
                      <a:pt x="146" y="0"/>
                    </a:lnTo>
                    <a:lnTo>
                      <a:pt x="172" y="1"/>
                    </a:lnTo>
                    <a:lnTo>
                      <a:pt x="199" y="5"/>
                    </a:lnTo>
                    <a:lnTo>
                      <a:pt x="225" y="10"/>
                    </a:lnTo>
                    <a:lnTo>
                      <a:pt x="252" y="17"/>
                    </a:lnTo>
                    <a:lnTo>
                      <a:pt x="280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7" y="87"/>
                    </a:lnTo>
                    <a:lnTo>
                      <a:pt x="443" y="101"/>
                    </a:lnTo>
                    <a:lnTo>
                      <a:pt x="468" y="117"/>
                    </a:lnTo>
                    <a:lnTo>
                      <a:pt x="492" y="132"/>
                    </a:lnTo>
                    <a:lnTo>
                      <a:pt x="516" y="148"/>
                    </a:lnTo>
                    <a:lnTo>
                      <a:pt x="538" y="163"/>
                    </a:lnTo>
                    <a:lnTo>
                      <a:pt x="559" y="179"/>
                    </a:lnTo>
                    <a:lnTo>
                      <a:pt x="578" y="194"/>
                    </a:lnTo>
                    <a:lnTo>
                      <a:pt x="595" y="209"/>
                    </a:lnTo>
                    <a:lnTo>
                      <a:pt x="612" y="223"/>
                    </a:lnTo>
                    <a:lnTo>
                      <a:pt x="625" y="236"/>
                    </a:lnTo>
                    <a:lnTo>
                      <a:pt x="638" y="248"/>
                    </a:lnTo>
                    <a:lnTo>
                      <a:pt x="647" y="259"/>
                    </a:lnTo>
                    <a:lnTo>
                      <a:pt x="654" y="269"/>
                    </a:lnTo>
                    <a:lnTo>
                      <a:pt x="659" y="277"/>
                    </a:lnTo>
                    <a:lnTo>
                      <a:pt x="660" y="283"/>
                    </a:lnTo>
                    <a:lnTo>
                      <a:pt x="659" y="288"/>
                    </a:lnTo>
                    <a:lnTo>
                      <a:pt x="655" y="290"/>
                    </a:lnTo>
                    <a:lnTo>
                      <a:pt x="648" y="290"/>
                    </a:lnTo>
                    <a:lnTo>
                      <a:pt x="638" y="289"/>
                    </a:lnTo>
                    <a:lnTo>
                      <a:pt x="624" y="284"/>
                    </a:lnTo>
                    <a:lnTo>
                      <a:pt x="605" y="278"/>
                    </a:lnTo>
                    <a:lnTo>
                      <a:pt x="531" y="245"/>
                    </a:lnTo>
                    <a:lnTo>
                      <a:pt x="459" y="213"/>
                    </a:lnTo>
                    <a:lnTo>
                      <a:pt x="393" y="181"/>
                    </a:lnTo>
                    <a:lnTo>
                      <a:pt x="330" y="149"/>
                    </a:lnTo>
                    <a:lnTo>
                      <a:pt x="300" y="136"/>
                    </a:lnTo>
                    <a:lnTo>
                      <a:pt x="270" y="122"/>
                    </a:lnTo>
                    <a:lnTo>
                      <a:pt x="241" y="111"/>
                    </a:lnTo>
                    <a:lnTo>
                      <a:pt x="212" y="99"/>
                    </a:lnTo>
                    <a:lnTo>
                      <a:pt x="184" y="89"/>
                    </a:lnTo>
                    <a:lnTo>
                      <a:pt x="156" y="82"/>
                    </a:lnTo>
                    <a:lnTo>
                      <a:pt x="129" y="74"/>
                    </a:lnTo>
                    <a:lnTo>
                      <a:pt x="103" y="71"/>
                    </a:lnTo>
                    <a:lnTo>
                      <a:pt x="78" y="67"/>
                    </a:lnTo>
                    <a:lnTo>
                      <a:pt x="56" y="63"/>
                    </a:lnTo>
                    <a:lnTo>
                      <a:pt x="39" y="60"/>
                    </a:lnTo>
                    <a:lnTo>
                      <a:pt x="24" y="56"/>
                    </a:lnTo>
                    <a:lnTo>
                      <a:pt x="14" y="52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9" y="23"/>
                    </a:lnTo>
                    <a:lnTo>
                      <a:pt x="33" y="18"/>
                    </a:lnTo>
                    <a:lnTo>
                      <a:pt x="49" y="13"/>
                    </a:lnTo>
                    <a:lnTo>
                      <a:pt x="70" y="10"/>
                    </a:lnTo>
                    <a:lnTo>
                      <a:pt x="94" y="5"/>
                    </a:ln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8" name="Freeform 511"/>
              <p:cNvSpPr>
                <a:spLocks/>
              </p:cNvSpPr>
              <p:nvPr/>
            </p:nvSpPr>
            <p:spPr bwMode="auto">
              <a:xfrm>
                <a:off x="4299" y="1897"/>
                <a:ext cx="107" cy="58"/>
              </a:xfrm>
              <a:custGeom>
                <a:avLst/>
                <a:gdLst>
                  <a:gd name="T0" fmla="*/ 0 w 534"/>
                  <a:gd name="T1" fmla="*/ 0 h 291"/>
                  <a:gd name="T2" fmla="*/ 0 w 534"/>
                  <a:gd name="T3" fmla="*/ 0 h 291"/>
                  <a:gd name="T4" fmla="*/ 0 w 534"/>
                  <a:gd name="T5" fmla="*/ 0 h 291"/>
                  <a:gd name="T6" fmla="*/ 0 w 534"/>
                  <a:gd name="T7" fmla="*/ 0 h 291"/>
                  <a:gd name="T8" fmla="*/ 0 w 534"/>
                  <a:gd name="T9" fmla="*/ 0 h 291"/>
                  <a:gd name="T10" fmla="*/ 0 w 534"/>
                  <a:gd name="T11" fmla="*/ 0 h 291"/>
                  <a:gd name="T12" fmla="*/ 0 w 534"/>
                  <a:gd name="T13" fmla="*/ 0 h 291"/>
                  <a:gd name="T14" fmla="*/ 0 w 534"/>
                  <a:gd name="T15" fmla="*/ 0 h 291"/>
                  <a:gd name="T16" fmla="*/ 0 w 534"/>
                  <a:gd name="T17" fmla="*/ 0 h 291"/>
                  <a:gd name="T18" fmla="*/ 0 w 534"/>
                  <a:gd name="T19" fmla="*/ 0 h 291"/>
                  <a:gd name="T20" fmla="*/ 0 w 534"/>
                  <a:gd name="T21" fmla="*/ 0 h 291"/>
                  <a:gd name="T22" fmla="*/ 0 w 534"/>
                  <a:gd name="T23" fmla="*/ 0 h 291"/>
                  <a:gd name="T24" fmla="*/ 0 w 534"/>
                  <a:gd name="T25" fmla="*/ 0 h 291"/>
                  <a:gd name="T26" fmla="*/ 0 w 534"/>
                  <a:gd name="T27" fmla="*/ 0 h 291"/>
                  <a:gd name="T28" fmla="*/ 0 w 534"/>
                  <a:gd name="T29" fmla="*/ 0 h 291"/>
                  <a:gd name="T30" fmla="*/ 0 w 534"/>
                  <a:gd name="T31" fmla="*/ 0 h 291"/>
                  <a:gd name="T32" fmla="*/ 0 w 534"/>
                  <a:gd name="T33" fmla="*/ 0 h 291"/>
                  <a:gd name="T34" fmla="*/ 0 w 534"/>
                  <a:gd name="T35" fmla="*/ 0 h 291"/>
                  <a:gd name="T36" fmla="*/ 0 w 534"/>
                  <a:gd name="T37" fmla="*/ 0 h 291"/>
                  <a:gd name="T38" fmla="*/ 0 w 534"/>
                  <a:gd name="T39" fmla="*/ 0 h 291"/>
                  <a:gd name="T40" fmla="*/ 0 w 534"/>
                  <a:gd name="T41" fmla="*/ 0 h 291"/>
                  <a:gd name="T42" fmla="*/ 0 w 534"/>
                  <a:gd name="T43" fmla="*/ 0 h 291"/>
                  <a:gd name="T44" fmla="*/ 0 w 534"/>
                  <a:gd name="T45" fmla="*/ 0 h 291"/>
                  <a:gd name="T46" fmla="*/ 0 w 534"/>
                  <a:gd name="T47" fmla="*/ 0 h 291"/>
                  <a:gd name="T48" fmla="*/ 0 w 534"/>
                  <a:gd name="T49" fmla="*/ 0 h 291"/>
                  <a:gd name="T50" fmla="*/ 0 w 534"/>
                  <a:gd name="T51" fmla="*/ 0 h 291"/>
                  <a:gd name="T52" fmla="*/ 0 w 534"/>
                  <a:gd name="T53" fmla="*/ 0 h 291"/>
                  <a:gd name="T54" fmla="*/ 0 w 534"/>
                  <a:gd name="T55" fmla="*/ 0 h 291"/>
                  <a:gd name="T56" fmla="*/ 0 w 534"/>
                  <a:gd name="T57" fmla="*/ 0 h 291"/>
                  <a:gd name="T58" fmla="*/ 0 w 534"/>
                  <a:gd name="T59" fmla="*/ 0 h 291"/>
                  <a:gd name="T60" fmla="*/ 0 w 534"/>
                  <a:gd name="T61" fmla="*/ 0 h 291"/>
                  <a:gd name="T62" fmla="*/ 0 w 534"/>
                  <a:gd name="T63" fmla="*/ 0 h 291"/>
                  <a:gd name="T64" fmla="*/ 0 w 534"/>
                  <a:gd name="T65" fmla="*/ 0 h 291"/>
                  <a:gd name="T66" fmla="*/ 0 w 534"/>
                  <a:gd name="T67" fmla="*/ 0 h 291"/>
                  <a:gd name="T68" fmla="*/ 0 w 534"/>
                  <a:gd name="T69" fmla="*/ 0 h 291"/>
                  <a:gd name="T70" fmla="*/ 0 w 534"/>
                  <a:gd name="T71" fmla="*/ 0 h 291"/>
                  <a:gd name="T72" fmla="*/ 0 w 534"/>
                  <a:gd name="T73" fmla="*/ 0 h 291"/>
                  <a:gd name="T74" fmla="*/ 0 w 534"/>
                  <a:gd name="T75" fmla="*/ 0 h 291"/>
                  <a:gd name="T76" fmla="*/ 0 w 534"/>
                  <a:gd name="T77" fmla="*/ 0 h 291"/>
                  <a:gd name="T78" fmla="*/ 0 w 534"/>
                  <a:gd name="T79" fmla="*/ 0 h 291"/>
                  <a:gd name="T80" fmla="*/ 0 w 534"/>
                  <a:gd name="T81" fmla="*/ 0 h 291"/>
                  <a:gd name="T82" fmla="*/ 0 w 534"/>
                  <a:gd name="T83" fmla="*/ 0 h 291"/>
                  <a:gd name="T84" fmla="*/ 0 w 534"/>
                  <a:gd name="T85" fmla="*/ 0 h 291"/>
                  <a:gd name="T86" fmla="*/ 0 w 534"/>
                  <a:gd name="T87" fmla="*/ 0 h 291"/>
                  <a:gd name="T88" fmla="*/ 0 w 534"/>
                  <a:gd name="T89" fmla="*/ 0 h 291"/>
                  <a:gd name="T90" fmla="*/ 0 w 534"/>
                  <a:gd name="T91" fmla="*/ 0 h 291"/>
                  <a:gd name="T92" fmla="*/ 0 w 534"/>
                  <a:gd name="T93" fmla="*/ 0 h 291"/>
                  <a:gd name="T94" fmla="*/ 0 w 534"/>
                  <a:gd name="T95" fmla="*/ 0 h 291"/>
                  <a:gd name="T96" fmla="*/ 0 w 534"/>
                  <a:gd name="T97" fmla="*/ 0 h 291"/>
                  <a:gd name="T98" fmla="*/ 0 w 534"/>
                  <a:gd name="T99" fmla="*/ 0 h 291"/>
                  <a:gd name="T100" fmla="*/ 0 w 534"/>
                  <a:gd name="T101" fmla="*/ 0 h 291"/>
                  <a:gd name="T102" fmla="*/ 0 w 534"/>
                  <a:gd name="T103" fmla="*/ 0 h 291"/>
                  <a:gd name="T104" fmla="*/ 0 w 534"/>
                  <a:gd name="T105" fmla="*/ 0 h 291"/>
                  <a:gd name="T106" fmla="*/ 0 w 534"/>
                  <a:gd name="T107" fmla="*/ 0 h 291"/>
                  <a:gd name="T108" fmla="*/ 0 w 534"/>
                  <a:gd name="T109" fmla="*/ 0 h 291"/>
                  <a:gd name="T110" fmla="*/ 0 w 534"/>
                  <a:gd name="T111" fmla="*/ 0 h 291"/>
                  <a:gd name="T112" fmla="*/ 0 w 534"/>
                  <a:gd name="T113" fmla="*/ 0 h 291"/>
                  <a:gd name="T114" fmla="*/ 0 w 534"/>
                  <a:gd name="T115" fmla="*/ 0 h 291"/>
                  <a:gd name="T116" fmla="*/ 0 w 534"/>
                  <a:gd name="T117" fmla="*/ 0 h 291"/>
                  <a:gd name="T118" fmla="*/ 0 w 534"/>
                  <a:gd name="T119" fmla="*/ 0 h 291"/>
                  <a:gd name="T120" fmla="*/ 0 w 534"/>
                  <a:gd name="T121" fmla="*/ 0 h 2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4"/>
                  <a:gd name="T184" fmla="*/ 0 h 291"/>
                  <a:gd name="T185" fmla="*/ 534 w 534"/>
                  <a:gd name="T186" fmla="*/ 291 h 2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4" h="291">
                    <a:moveTo>
                      <a:pt x="102" y="1"/>
                    </a:moveTo>
                    <a:lnTo>
                      <a:pt x="126" y="0"/>
                    </a:lnTo>
                    <a:lnTo>
                      <a:pt x="151" y="1"/>
                    </a:lnTo>
                    <a:lnTo>
                      <a:pt x="175" y="4"/>
                    </a:lnTo>
                    <a:lnTo>
                      <a:pt x="200" y="9"/>
                    </a:lnTo>
                    <a:lnTo>
                      <a:pt x="225" y="15"/>
                    </a:lnTo>
                    <a:lnTo>
                      <a:pt x="248" y="24"/>
                    </a:lnTo>
                    <a:lnTo>
                      <a:pt x="273" y="34"/>
                    </a:lnTo>
                    <a:lnTo>
                      <a:pt x="297" y="45"/>
                    </a:lnTo>
                    <a:lnTo>
                      <a:pt x="319" y="56"/>
                    </a:lnTo>
                    <a:lnTo>
                      <a:pt x="342" y="70"/>
                    </a:lnTo>
                    <a:lnTo>
                      <a:pt x="364" y="84"/>
                    </a:lnTo>
                    <a:lnTo>
                      <a:pt x="386" y="99"/>
                    </a:lnTo>
                    <a:lnTo>
                      <a:pt x="406" y="114"/>
                    </a:lnTo>
                    <a:lnTo>
                      <a:pt x="424" y="130"/>
                    </a:lnTo>
                    <a:lnTo>
                      <a:pt x="442" y="145"/>
                    </a:lnTo>
                    <a:lnTo>
                      <a:pt x="459" y="161"/>
                    </a:lnTo>
                    <a:lnTo>
                      <a:pt x="474" y="176"/>
                    </a:lnTo>
                    <a:lnTo>
                      <a:pt x="488" y="191"/>
                    </a:lnTo>
                    <a:lnTo>
                      <a:pt x="500" y="206"/>
                    </a:lnTo>
                    <a:lnTo>
                      <a:pt x="510" y="220"/>
                    </a:lnTo>
                    <a:lnTo>
                      <a:pt x="519" y="234"/>
                    </a:lnTo>
                    <a:lnTo>
                      <a:pt x="527" y="246"/>
                    </a:lnTo>
                    <a:lnTo>
                      <a:pt x="532" y="257"/>
                    </a:lnTo>
                    <a:lnTo>
                      <a:pt x="534" y="267"/>
                    </a:lnTo>
                    <a:lnTo>
                      <a:pt x="534" y="275"/>
                    </a:lnTo>
                    <a:lnTo>
                      <a:pt x="533" y="282"/>
                    </a:lnTo>
                    <a:lnTo>
                      <a:pt x="529" y="287"/>
                    </a:lnTo>
                    <a:lnTo>
                      <a:pt x="522" y="290"/>
                    </a:lnTo>
                    <a:lnTo>
                      <a:pt x="513" y="291"/>
                    </a:lnTo>
                    <a:lnTo>
                      <a:pt x="500" y="290"/>
                    </a:lnTo>
                    <a:lnTo>
                      <a:pt x="485" y="285"/>
                    </a:lnTo>
                    <a:lnTo>
                      <a:pt x="468" y="279"/>
                    </a:lnTo>
                    <a:lnTo>
                      <a:pt x="430" y="262"/>
                    </a:lnTo>
                    <a:lnTo>
                      <a:pt x="399" y="247"/>
                    </a:lnTo>
                    <a:lnTo>
                      <a:pt x="372" y="232"/>
                    </a:lnTo>
                    <a:lnTo>
                      <a:pt x="347" y="219"/>
                    </a:lnTo>
                    <a:lnTo>
                      <a:pt x="306" y="192"/>
                    </a:lnTo>
                    <a:lnTo>
                      <a:pt x="269" y="167"/>
                    </a:lnTo>
                    <a:lnTo>
                      <a:pt x="235" y="144"/>
                    </a:lnTo>
                    <a:lnTo>
                      <a:pt x="196" y="120"/>
                    </a:lnTo>
                    <a:lnTo>
                      <a:pt x="173" y="109"/>
                    </a:lnTo>
                    <a:lnTo>
                      <a:pt x="148" y="96"/>
                    </a:lnTo>
                    <a:lnTo>
                      <a:pt x="120" y="84"/>
                    </a:lnTo>
                    <a:lnTo>
                      <a:pt x="87" y="71"/>
                    </a:lnTo>
                    <a:lnTo>
                      <a:pt x="52" y="59"/>
                    </a:lnTo>
                    <a:lnTo>
                      <a:pt x="26" y="48"/>
                    </a:lnTo>
                    <a:lnTo>
                      <a:pt x="16" y="43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4" y="21"/>
                    </a:lnTo>
                    <a:lnTo>
                      <a:pt x="10" y="18"/>
                    </a:lnTo>
                    <a:lnTo>
                      <a:pt x="21" y="14"/>
                    </a:lnTo>
                    <a:lnTo>
                      <a:pt x="35" y="11"/>
                    </a:lnTo>
                    <a:lnTo>
                      <a:pt x="54" y="8"/>
                    </a:lnTo>
                    <a:lnTo>
                      <a:pt x="75" y="5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9" name="Freeform 512"/>
              <p:cNvSpPr>
                <a:spLocks/>
              </p:cNvSpPr>
              <p:nvPr/>
            </p:nvSpPr>
            <p:spPr bwMode="auto">
              <a:xfrm>
                <a:off x="4418" y="1917"/>
                <a:ext cx="108" cy="59"/>
              </a:xfrm>
              <a:custGeom>
                <a:avLst/>
                <a:gdLst>
                  <a:gd name="T0" fmla="*/ 0 w 537"/>
                  <a:gd name="T1" fmla="*/ 0 h 292"/>
                  <a:gd name="T2" fmla="*/ 0 w 537"/>
                  <a:gd name="T3" fmla="*/ 0 h 292"/>
                  <a:gd name="T4" fmla="*/ 0 w 537"/>
                  <a:gd name="T5" fmla="*/ 0 h 292"/>
                  <a:gd name="T6" fmla="*/ 0 w 537"/>
                  <a:gd name="T7" fmla="*/ 0 h 292"/>
                  <a:gd name="T8" fmla="*/ 0 w 537"/>
                  <a:gd name="T9" fmla="*/ 0 h 292"/>
                  <a:gd name="T10" fmla="*/ 0 w 537"/>
                  <a:gd name="T11" fmla="*/ 0 h 292"/>
                  <a:gd name="T12" fmla="*/ 0 w 537"/>
                  <a:gd name="T13" fmla="*/ 0 h 292"/>
                  <a:gd name="T14" fmla="*/ 0 w 537"/>
                  <a:gd name="T15" fmla="*/ 0 h 292"/>
                  <a:gd name="T16" fmla="*/ 0 w 537"/>
                  <a:gd name="T17" fmla="*/ 0 h 292"/>
                  <a:gd name="T18" fmla="*/ 0 w 537"/>
                  <a:gd name="T19" fmla="*/ 0 h 292"/>
                  <a:gd name="T20" fmla="*/ 0 w 537"/>
                  <a:gd name="T21" fmla="*/ 0 h 292"/>
                  <a:gd name="T22" fmla="*/ 0 w 537"/>
                  <a:gd name="T23" fmla="*/ 0 h 292"/>
                  <a:gd name="T24" fmla="*/ 0 w 537"/>
                  <a:gd name="T25" fmla="*/ 0 h 292"/>
                  <a:gd name="T26" fmla="*/ 0 w 537"/>
                  <a:gd name="T27" fmla="*/ 0 h 292"/>
                  <a:gd name="T28" fmla="*/ 0 w 537"/>
                  <a:gd name="T29" fmla="*/ 0 h 292"/>
                  <a:gd name="T30" fmla="*/ 0 w 537"/>
                  <a:gd name="T31" fmla="*/ 0 h 292"/>
                  <a:gd name="T32" fmla="*/ 0 w 537"/>
                  <a:gd name="T33" fmla="*/ 0 h 292"/>
                  <a:gd name="T34" fmla="*/ 0 w 537"/>
                  <a:gd name="T35" fmla="*/ 0 h 292"/>
                  <a:gd name="T36" fmla="*/ 0 w 537"/>
                  <a:gd name="T37" fmla="*/ 0 h 292"/>
                  <a:gd name="T38" fmla="*/ 0 w 537"/>
                  <a:gd name="T39" fmla="*/ 0 h 292"/>
                  <a:gd name="T40" fmla="*/ 0 w 537"/>
                  <a:gd name="T41" fmla="*/ 0 h 292"/>
                  <a:gd name="T42" fmla="*/ 0 w 537"/>
                  <a:gd name="T43" fmla="*/ 0 h 292"/>
                  <a:gd name="T44" fmla="*/ 0 w 537"/>
                  <a:gd name="T45" fmla="*/ 0 h 292"/>
                  <a:gd name="T46" fmla="*/ 0 w 537"/>
                  <a:gd name="T47" fmla="*/ 0 h 292"/>
                  <a:gd name="T48" fmla="*/ 0 w 537"/>
                  <a:gd name="T49" fmla="*/ 0 h 292"/>
                  <a:gd name="T50" fmla="*/ 0 w 537"/>
                  <a:gd name="T51" fmla="*/ 0 h 292"/>
                  <a:gd name="T52" fmla="*/ 0 w 537"/>
                  <a:gd name="T53" fmla="*/ 0 h 292"/>
                  <a:gd name="T54" fmla="*/ 0 w 537"/>
                  <a:gd name="T55" fmla="*/ 0 h 292"/>
                  <a:gd name="T56" fmla="*/ 0 w 537"/>
                  <a:gd name="T57" fmla="*/ 0 h 292"/>
                  <a:gd name="T58" fmla="*/ 0 w 537"/>
                  <a:gd name="T59" fmla="*/ 0 h 292"/>
                  <a:gd name="T60" fmla="*/ 0 w 537"/>
                  <a:gd name="T61" fmla="*/ 0 h 292"/>
                  <a:gd name="T62" fmla="*/ 0 w 537"/>
                  <a:gd name="T63" fmla="*/ 0 h 292"/>
                  <a:gd name="T64" fmla="*/ 0 w 537"/>
                  <a:gd name="T65" fmla="*/ 0 h 292"/>
                  <a:gd name="T66" fmla="*/ 0 w 537"/>
                  <a:gd name="T67" fmla="*/ 0 h 292"/>
                  <a:gd name="T68" fmla="*/ 0 w 537"/>
                  <a:gd name="T69" fmla="*/ 0 h 292"/>
                  <a:gd name="T70" fmla="*/ 0 w 537"/>
                  <a:gd name="T71" fmla="*/ 0 h 292"/>
                  <a:gd name="T72" fmla="*/ 0 w 537"/>
                  <a:gd name="T73" fmla="*/ 0 h 292"/>
                  <a:gd name="T74" fmla="*/ 0 w 537"/>
                  <a:gd name="T75" fmla="*/ 0 h 292"/>
                  <a:gd name="T76" fmla="*/ 0 w 537"/>
                  <a:gd name="T77" fmla="*/ 0 h 292"/>
                  <a:gd name="T78" fmla="*/ 0 w 537"/>
                  <a:gd name="T79" fmla="*/ 0 h 292"/>
                  <a:gd name="T80" fmla="*/ 0 w 537"/>
                  <a:gd name="T81" fmla="*/ 0 h 292"/>
                  <a:gd name="T82" fmla="*/ 0 w 537"/>
                  <a:gd name="T83" fmla="*/ 0 h 292"/>
                  <a:gd name="T84" fmla="*/ 0 w 537"/>
                  <a:gd name="T85" fmla="*/ 0 h 292"/>
                  <a:gd name="T86" fmla="*/ 0 w 537"/>
                  <a:gd name="T87" fmla="*/ 0 h 292"/>
                  <a:gd name="T88" fmla="*/ 0 w 537"/>
                  <a:gd name="T89" fmla="*/ 0 h 292"/>
                  <a:gd name="T90" fmla="*/ 0 w 537"/>
                  <a:gd name="T91" fmla="*/ 0 h 292"/>
                  <a:gd name="T92" fmla="*/ 0 w 537"/>
                  <a:gd name="T93" fmla="*/ 0 h 292"/>
                  <a:gd name="T94" fmla="*/ 0 w 537"/>
                  <a:gd name="T95" fmla="*/ 0 h 292"/>
                  <a:gd name="T96" fmla="*/ 0 w 537"/>
                  <a:gd name="T97" fmla="*/ 0 h 292"/>
                  <a:gd name="T98" fmla="*/ 0 w 537"/>
                  <a:gd name="T99" fmla="*/ 0 h 292"/>
                  <a:gd name="T100" fmla="*/ 0 w 537"/>
                  <a:gd name="T101" fmla="*/ 0 h 292"/>
                  <a:gd name="T102" fmla="*/ 0 w 537"/>
                  <a:gd name="T103" fmla="*/ 0 h 292"/>
                  <a:gd name="T104" fmla="*/ 0 w 537"/>
                  <a:gd name="T105" fmla="*/ 0 h 292"/>
                  <a:gd name="T106" fmla="*/ 0 w 537"/>
                  <a:gd name="T107" fmla="*/ 0 h 292"/>
                  <a:gd name="T108" fmla="*/ 0 w 537"/>
                  <a:gd name="T109" fmla="*/ 0 h 292"/>
                  <a:gd name="T110" fmla="*/ 0 w 537"/>
                  <a:gd name="T111" fmla="*/ 0 h 292"/>
                  <a:gd name="T112" fmla="*/ 0 w 537"/>
                  <a:gd name="T113" fmla="*/ 0 h 292"/>
                  <a:gd name="T114" fmla="*/ 0 w 537"/>
                  <a:gd name="T115" fmla="*/ 0 h 292"/>
                  <a:gd name="T116" fmla="*/ 0 w 537"/>
                  <a:gd name="T117" fmla="*/ 0 h 292"/>
                  <a:gd name="T118" fmla="*/ 0 w 537"/>
                  <a:gd name="T119" fmla="*/ 0 h 292"/>
                  <a:gd name="T120" fmla="*/ 0 w 537"/>
                  <a:gd name="T121" fmla="*/ 0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7"/>
                  <a:gd name="T184" fmla="*/ 0 h 292"/>
                  <a:gd name="T185" fmla="*/ 537 w 537"/>
                  <a:gd name="T186" fmla="*/ 292 h 2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7" h="292">
                    <a:moveTo>
                      <a:pt x="105" y="2"/>
                    </a:moveTo>
                    <a:lnTo>
                      <a:pt x="129" y="0"/>
                    </a:lnTo>
                    <a:lnTo>
                      <a:pt x="154" y="1"/>
                    </a:lnTo>
                    <a:lnTo>
                      <a:pt x="177" y="4"/>
                    </a:lnTo>
                    <a:lnTo>
                      <a:pt x="202" y="9"/>
                    </a:lnTo>
                    <a:lnTo>
                      <a:pt x="227" y="16"/>
                    </a:lnTo>
                    <a:lnTo>
                      <a:pt x="251" y="24"/>
                    </a:lnTo>
                    <a:lnTo>
                      <a:pt x="276" y="34"/>
                    </a:lnTo>
                    <a:lnTo>
                      <a:pt x="300" y="45"/>
                    </a:lnTo>
                    <a:lnTo>
                      <a:pt x="322" y="57"/>
                    </a:lnTo>
                    <a:lnTo>
                      <a:pt x="345" y="71"/>
                    </a:lnTo>
                    <a:lnTo>
                      <a:pt x="367" y="85"/>
                    </a:lnTo>
                    <a:lnTo>
                      <a:pt x="388" y="100"/>
                    </a:lnTo>
                    <a:lnTo>
                      <a:pt x="408" y="115"/>
                    </a:lnTo>
                    <a:lnTo>
                      <a:pt x="427" y="131"/>
                    </a:lnTo>
                    <a:lnTo>
                      <a:pt x="444" y="147"/>
                    </a:lnTo>
                    <a:lnTo>
                      <a:pt x="462" y="162"/>
                    </a:lnTo>
                    <a:lnTo>
                      <a:pt x="477" y="178"/>
                    </a:lnTo>
                    <a:lnTo>
                      <a:pt x="491" y="193"/>
                    </a:lnTo>
                    <a:lnTo>
                      <a:pt x="503" y="208"/>
                    </a:lnTo>
                    <a:lnTo>
                      <a:pt x="513" y="222"/>
                    </a:lnTo>
                    <a:lnTo>
                      <a:pt x="522" y="236"/>
                    </a:lnTo>
                    <a:lnTo>
                      <a:pt x="529" y="248"/>
                    </a:lnTo>
                    <a:lnTo>
                      <a:pt x="534" y="259"/>
                    </a:lnTo>
                    <a:lnTo>
                      <a:pt x="537" y="268"/>
                    </a:lnTo>
                    <a:lnTo>
                      <a:pt x="537" y="277"/>
                    </a:lnTo>
                    <a:lnTo>
                      <a:pt x="535" y="283"/>
                    </a:lnTo>
                    <a:lnTo>
                      <a:pt x="532" y="288"/>
                    </a:lnTo>
                    <a:lnTo>
                      <a:pt x="524" y="291"/>
                    </a:lnTo>
                    <a:lnTo>
                      <a:pt x="516" y="292"/>
                    </a:lnTo>
                    <a:lnTo>
                      <a:pt x="503" y="289"/>
                    </a:lnTo>
                    <a:lnTo>
                      <a:pt x="488" y="286"/>
                    </a:lnTo>
                    <a:lnTo>
                      <a:pt x="471" y="278"/>
                    </a:lnTo>
                    <a:lnTo>
                      <a:pt x="433" y="262"/>
                    </a:lnTo>
                    <a:lnTo>
                      <a:pt x="401" y="246"/>
                    </a:lnTo>
                    <a:lnTo>
                      <a:pt x="371" y="231"/>
                    </a:lnTo>
                    <a:lnTo>
                      <a:pt x="345" y="216"/>
                    </a:lnTo>
                    <a:lnTo>
                      <a:pt x="298" y="187"/>
                    </a:lnTo>
                    <a:lnTo>
                      <a:pt x="260" y="160"/>
                    </a:lnTo>
                    <a:lnTo>
                      <a:pt x="222" y="135"/>
                    </a:lnTo>
                    <a:lnTo>
                      <a:pt x="185" y="112"/>
                    </a:lnTo>
                    <a:lnTo>
                      <a:pt x="164" y="101"/>
                    </a:lnTo>
                    <a:lnTo>
                      <a:pt x="141" y="91"/>
                    </a:lnTo>
                    <a:lnTo>
                      <a:pt x="117" y="81"/>
                    </a:lnTo>
                    <a:lnTo>
                      <a:pt x="90" y="71"/>
                    </a:lnTo>
                    <a:lnTo>
                      <a:pt x="55" y="58"/>
                    </a:lnTo>
                    <a:lnTo>
                      <a:pt x="28" y="47"/>
                    </a:lnTo>
                    <a:lnTo>
                      <a:pt x="18" y="42"/>
                    </a:lnTo>
                    <a:lnTo>
                      <a:pt x="9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6" y="11"/>
                    </a:lnTo>
                    <a:lnTo>
                      <a:pt x="55" y="7"/>
                    </a:lnTo>
                    <a:lnTo>
                      <a:pt x="78" y="5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0" name="Freeform 513"/>
              <p:cNvSpPr>
                <a:spLocks/>
              </p:cNvSpPr>
              <p:nvPr/>
            </p:nvSpPr>
            <p:spPr bwMode="auto">
              <a:xfrm>
                <a:off x="4544" y="1941"/>
                <a:ext cx="152" cy="66"/>
              </a:xfrm>
              <a:custGeom>
                <a:avLst/>
                <a:gdLst>
                  <a:gd name="T0" fmla="*/ 0 w 758"/>
                  <a:gd name="T1" fmla="*/ 0 h 334"/>
                  <a:gd name="T2" fmla="*/ 0 w 758"/>
                  <a:gd name="T3" fmla="*/ 0 h 334"/>
                  <a:gd name="T4" fmla="*/ 0 w 758"/>
                  <a:gd name="T5" fmla="*/ 0 h 334"/>
                  <a:gd name="T6" fmla="*/ 0 w 758"/>
                  <a:gd name="T7" fmla="*/ 0 h 334"/>
                  <a:gd name="T8" fmla="*/ 0 w 758"/>
                  <a:gd name="T9" fmla="*/ 0 h 334"/>
                  <a:gd name="T10" fmla="*/ 0 w 758"/>
                  <a:gd name="T11" fmla="*/ 0 h 334"/>
                  <a:gd name="T12" fmla="*/ 0 w 758"/>
                  <a:gd name="T13" fmla="*/ 0 h 334"/>
                  <a:gd name="T14" fmla="*/ 0 w 758"/>
                  <a:gd name="T15" fmla="*/ 0 h 334"/>
                  <a:gd name="T16" fmla="*/ 0 w 758"/>
                  <a:gd name="T17" fmla="*/ 0 h 334"/>
                  <a:gd name="T18" fmla="*/ 0 w 758"/>
                  <a:gd name="T19" fmla="*/ 0 h 334"/>
                  <a:gd name="T20" fmla="*/ 0 w 758"/>
                  <a:gd name="T21" fmla="*/ 0 h 334"/>
                  <a:gd name="T22" fmla="*/ 0 w 758"/>
                  <a:gd name="T23" fmla="*/ 0 h 334"/>
                  <a:gd name="T24" fmla="*/ 0 w 758"/>
                  <a:gd name="T25" fmla="*/ 0 h 334"/>
                  <a:gd name="T26" fmla="*/ 0 w 758"/>
                  <a:gd name="T27" fmla="*/ 0 h 334"/>
                  <a:gd name="T28" fmla="*/ 0 w 758"/>
                  <a:gd name="T29" fmla="*/ 0 h 334"/>
                  <a:gd name="T30" fmla="*/ 0 w 758"/>
                  <a:gd name="T31" fmla="*/ 0 h 334"/>
                  <a:gd name="T32" fmla="*/ 0 w 758"/>
                  <a:gd name="T33" fmla="*/ 0 h 334"/>
                  <a:gd name="T34" fmla="*/ 0 w 758"/>
                  <a:gd name="T35" fmla="*/ 0 h 334"/>
                  <a:gd name="T36" fmla="*/ 0 w 758"/>
                  <a:gd name="T37" fmla="*/ 0 h 334"/>
                  <a:gd name="T38" fmla="*/ 0 w 758"/>
                  <a:gd name="T39" fmla="*/ 0 h 334"/>
                  <a:gd name="T40" fmla="*/ 0 w 758"/>
                  <a:gd name="T41" fmla="*/ 0 h 334"/>
                  <a:gd name="T42" fmla="*/ 0 w 758"/>
                  <a:gd name="T43" fmla="*/ 0 h 334"/>
                  <a:gd name="T44" fmla="*/ 0 w 758"/>
                  <a:gd name="T45" fmla="*/ 0 h 334"/>
                  <a:gd name="T46" fmla="*/ 0 w 758"/>
                  <a:gd name="T47" fmla="*/ 0 h 334"/>
                  <a:gd name="T48" fmla="*/ 0 w 758"/>
                  <a:gd name="T49" fmla="*/ 0 h 334"/>
                  <a:gd name="T50" fmla="*/ 0 w 758"/>
                  <a:gd name="T51" fmla="*/ 0 h 334"/>
                  <a:gd name="T52" fmla="*/ 0 w 758"/>
                  <a:gd name="T53" fmla="*/ 0 h 334"/>
                  <a:gd name="T54" fmla="*/ 0 w 758"/>
                  <a:gd name="T55" fmla="*/ 0 h 334"/>
                  <a:gd name="T56" fmla="*/ 0 w 758"/>
                  <a:gd name="T57" fmla="*/ 0 h 334"/>
                  <a:gd name="T58" fmla="*/ 0 w 758"/>
                  <a:gd name="T59" fmla="*/ 0 h 334"/>
                  <a:gd name="T60" fmla="*/ 0 w 758"/>
                  <a:gd name="T61" fmla="*/ 0 h 334"/>
                  <a:gd name="T62" fmla="*/ 0 w 758"/>
                  <a:gd name="T63" fmla="*/ 0 h 334"/>
                  <a:gd name="T64" fmla="*/ 0 w 758"/>
                  <a:gd name="T65" fmla="*/ 0 h 334"/>
                  <a:gd name="T66" fmla="*/ 0 w 758"/>
                  <a:gd name="T67" fmla="*/ 0 h 334"/>
                  <a:gd name="T68" fmla="*/ 0 w 758"/>
                  <a:gd name="T69" fmla="*/ 0 h 334"/>
                  <a:gd name="T70" fmla="*/ 0 w 758"/>
                  <a:gd name="T71" fmla="*/ 0 h 334"/>
                  <a:gd name="T72" fmla="*/ 0 w 758"/>
                  <a:gd name="T73" fmla="*/ 0 h 334"/>
                  <a:gd name="T74" fmla="*/ 0 w 758"/>
                  <a:gd name="T75" fmla="*/ 0 h 334"/>
                  <a:gd name="T76" fmla="*/ 0 w 758"/>
                  <a:gd name="T77" fmla="*/ 0 h 334"/>
                  <a:gd name="T78" fmla="*/ 0 w 758"/>
                  <a:gd name="T79" fmla="*/ 0 h 334"/>
                  <a:gd name="T80" fmla="*/ 0 w 758"/>
                  <a:gd name="T81" fmla="*/ 0 h 334"/>
                  <a:gd name="T82" fmla="*/ 0 w 758"/>
                  <a:gd name="T83" fmla="*/ 0 h 334"/>
                  <a:gd name="T84" fmla="*/ 0 w 758"/>
                  <a:gd name="T85" fmla="*/ 0 h 334"/>
                  <a:gd name="T86" fmla="*/ 0 w 758"/>
                  <a:gd name="T87" fmla="*/ 0 h 334"/>
                  <a:gd name="T88" fmla="*/ 0 w 758"/>
                  <a:gd name="T89" fmla="*/ 0 h 334"/>
                  <a:gd name="T90" fmla="*/ 0 w 758"/>
                  <a:gd name="T91" fmla="*/ 0 h 334"/>
                  <a:gd name="T92" fmla="*/ 0 w 758"/>
                  <a:gd name="T93" fmla="*/ 0 h 334"/>
                  <a:gd name="T94" fmla="*/ 0 w 758"/>
                  <a:gd name="T95" fmla="*/ 0 h 334"/>
                  <a:gd name="T96" fmla="*/ 0 w 758"/>
                  <a:gd name="T97" fmla="*/ 0 h 334"/>
                  <a:gd name="T98" fmla="*/ 0 w 758"/>
                  <a:gd name="T99" fmla="*/ 0 h 334"/>
                  <a:gd name="T100" fmla="*/ 0 w 758"/>
                  <a:gd name="T101" fmla="*/ 0 h 334"/>
                  <a:gd name="T102" fmla="*/ 0 w 758"/>
                  <a:gd name="T103" fmla="*/ 0 h 334"/>
                  <a:gd name="T104" fmla="*/ 0 w 758"/>
                  <a:gd name="T105" fmla="*/ 0 h 334"/>
                  <a:gd name="T106" fmla="*/ 0 w 758"/>
                  <a:gd name="T107" fmla="*/ 0 h 334"/>
                  <a:gd name="T108" fmla="*/ 0 w 75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58"/>
                  <a:gd name="T166" fmla="*/ 0 h 334"/>
                  <a:gd name="T167" fmla="*/ 758 w 758"/>
                  <a:gd name="T168" fmla="*/ 334 h 3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58" h="334">
                    <a:moveTo>
                      <a:pt x="19" y="0"/>
                    </a:move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10" y="35"/>
                    </a:lnTo>
                    <a:lnTo>
                      <a:pt x="18" y="46"/>
                    </a:lnTo>
                    <a:lnTo>
                      <a:pt x="29" y="57"/>
                    </a:lnTo>
                    <a:lnTo>
                      <a:pt x="43" y="69"/>
                    </a:lnTo>
                    <a:lnTo>
                      <a:pt x="57" y="82"/>
                    </a:lnTo>
                    <a:lnTo>
                      <a:pt x="75" y="95"/>
                    </a:lnTo>
                    <a:lnTo>
                      <a:pt x="94" y="108"/>
                    </a:lnTo>
                    <a:lnTo>
                      <a:pt x="115" y="122"/>
                    </a:lnTo>
                    <a:lnTo>
                      <a:pt x="137" y="136"/>
                    </a:lnTo>
                    <a:lnTo>
                      <a:pt x="162" y="150"/>
                    </a:lnTo>
                    <a:lnTo>
                      <a:pt x="187" y="162"/>
                    </a:lnTo>
                    <a:lnTo>
                      <a:pt x="223" y="180"/>
                    </a:lnTo>
                    <a:lnTo>
                      <a:pt x="267" y="197"/>
                    </a:lnTo>
                    <a:lnTo>
                      <a:pt x="317" y="216"/>
                    </a:lnTo>
                    <a:lnTo>
                      <a:pt x="371" y="235"/>
                    </a:lnTo>
                    <a:lnTo>
                      <a:pt x="426" y="252"/>
                    </a:lnTo>
                    <a:lnTo>
                      <a:pt x="483" y="269"/>
                    </a:lnTo>
                    <a:lnTo>
                      <a:pt x="538" y="286"/>
                    </a:lnTo>
                    <a:lnTo>
                      <a:pt x="590" y="299"/>
                    </a:lnTo>
                    <a:lnTo>
                      <a:pt x="639" y="312"/>
                    </a:lnTo>
                    <a:lnTo>
                      <a:pt x="681" y="322"/>
                    </a:lnTo>
                    <a:lnTo>
                      <a:pt x="715" y="329"/>
                    </a:lnTo>
                    <a:lnTo>
                      <a:pt x="741" y="333"/>
                    </a:lnTo>
                    <a:lnTo>
                      <a:pt x="750" y="334"/>
                    </a:lnTo>
                    <a:lnTo>
                      <a:pt x="755" y="334"/>
                    </a:lnTo>
                    <a:lnTo>
                      <a:pt x="758" y="333"/>
                    </a:lnTo>
                    <a:lnTo>
                      <a:pt x="756" y="331"/>
                    </a:lnTo>
                    <a:lnTo>
                      <a:pt x="753" y="328"/>
                    </a:lnTo>
                    <a:lnTo>
                      <a:pt x="744" y="323"/>
                    </a:lnTo>
                    <a:lnTo>
                      <a:pt x="733" y="318"/>
                    </a:lnTo>
                    <a:lnTo>
                      <a:pt x="716" y="311"/>
                    </a:lnTo>
                    <a:lnTo>
                      <a:pt x="675" y="294"/>
                    </a:lnTo>
                    <a:lnTo>
                      <a:pt x="629" y="274"/>
                    </a:lnTo>
                    <a:lnTo>
                      <a:pt x="580" y="252"/>
                    </a:lnTo>
                    <a:lnTo>
                      <a:pt x="528" y="227"/>
                    </a:lnTo>
                    <a:lnTo>
                      <a:pt x="418" y="175"/>
                    </a:lnTo>
                    <a:lnTo>
                      <a:pt x="308" y="122"/>
                    </a:lnTo>
                    <a:lnTo>
                      <a:pt x="206" y="72"/>
                    </a:lnTo>
                    <a:lnTo>
                      <a:pt x="119" y="32"/>
                    </a:lnTo>
                    <a:lnTo>
                      <a:pt x="82" y="17"/>
                    </a:lnTo>
                    <a:lnTo>
                      <a:pt x="54" y="7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1" name="Freeform 514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2" name="Freeform 515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3" name="Freeform 516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4" name="Freeform 517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5" name="Freeform 518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6" name="Freeform 519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7" name="Freeform 520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8" name="Freeform 521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39" name="Freeform 522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0" name="Freeform 523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1" name="Freeform 524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2" name="Freeform 525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3" name="Freeform 526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4" name="Freeform 527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5" name="Freeform 528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6" name="Freeform 529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7" name="Freeform 530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8" name="Freeform 531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49" name="Freeform 532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0" name="Freeform 533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1" name="Freeform 534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2" name="Freeform 535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3" name="Freeform 536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4" name="Freeform 537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5" name="Freeform 538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6" name="Freeform 539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7" name="Freeform 540"/>
              <p:cNvSpPr>
                <a:spLocks/>
              </p:cNvSpPr>
              <p:nvPr/>
            </p:nvSpPr>
            <p:spPr bwMode="auto">
              <a:xfrm>
                <a:off x="2846" y="2171"/>
                <a:ext cx="10" cy="158"/>
              </a:xfrm>
              <a:custGeom>
                <a:avLst/>
                <a:gdLst>
                  <a:gd name="T0" fmla="*/ 0 w 51"/>
                  <a:gd name="T1" fmla="*/ 0 h 791"/>
                  <a:gd name="T2" fmla="*/ 0 w 51"/>
                  <a:gd name="T3" fmla="*/ 0 h 791"/>
                  <a:gd name="T4" fmla="*/ 0 w 51"/>
                  <a:gd name="T5" fmla="*/ 0 h 791"/>
                  <a:gd name="T6" fmla="*/ 0 w 51"/>
                  <a:gd name="T7" fmla="*/ 0 h 791"/>
                  <a:gd name="T8" fmla="*/ 0 w 51"/>
                  <a:gd name="T9" fmla="*/ 0 h 791"/>
                  <a:gd name="T10" fmla="*/ 0 w 51"/>
                  <a:gd name="T11" fmla="*/ 0 h 791"/>
                  <a:gd name="T12" fmla="*/ 0 w 51"/>
                  <a:gd name="T13" fmla="*/ 0 h 791"/>
                  <a:gd name="T14" fmla="*/ 0 w 51"/>
                  <a:gd name="T15" fmla="*/ 0 h 791"/>
                  <a:gd name="T16" fmla="*/ 0 w 51"/>
                  <a:gd name="T17" fmla="*/ 0 h 791"/>
                  <a:gd name="T18" fmla="*/ 0 w 51"/>
                  <a:gd name="T19" fmla="*/ 0 h 791"/>
                  <a:gd name="T20" fmla="*/ 0 w 51"/>
                  <a:gd name="T21" fmla="*/ 0 h 791"/>
                  <a:gd name="T22" fmla="*/ 0 w 51"/>
                  <a:gd name="T23" fmla="*/ 0 h 791"/>
                  <a:gd name="T24" fmla="*/ 0 w 51"/>
                  <a:gd name="T25" fmla="*/ 0 h 791"/>
                  <a:gd name="T26" fmla="*/ 0 w 51"/>
                  <a:gd name="T27" fmla="*/ 0 h 791"/>
                  <a:gd name="T28" fmla="*/ 0 w 51"/>
                  <a:gd name="T29" fmla="*/ 0 h 7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"/>
                  <a:gd name="T46" fmla="*/ 0 h 791"/>
                  <a:gd name="T47" fmla="*/ 51 w 51"/>
                  <a:gd name="T48" fmla="*/ 791 h 79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" h="791">
                    <a:moveTo>
                      <a:pt x="16" y="0"/>
                    </a:moveTo>
                    <a:lnTo>
                      <a:pt x="14" y="5"/>
                    </a:lnTo>
                    <a:lnTo>
                      <a:pt x="9" y="22"/>
                    </a:lnTo>
                    <a:lnTo>
                      <a:pt x="6" y="38"/>
                    </a:lnTo>
                    <a:lnTo>
                      <a:pt x="4" y="60"/>
                    </a:lnTo>
                    <a:lnTo>
                      <a:pt x="1" y="88"/>
                    </a:lnTo>
                    <a:lnTo>
                      <a:pt x="0" y="124"/>
                    </a:lnTo>
                    <a:lnTo>
                      <a:pt x="0" y="169"/>
                    </a:lnTo>
                    <a:lnTo>
                      <a:pt x="0" y="223"/>
                    </a:lnTo>
                    <a:lnTo>
                      <a:pt x="4" y="288"/>
                    </a:lnTo>
                    <a:lnTo>
                      <a:pt x="7" y="363"/>
                    </a:lnTo>
                    <a:lnTo>
                      <a:pt x="15" y="450"/>
                    </a:lnTo>
                    <a:lnTo>
                      <a:pt x="24" y="550"/>
                    </a:lnTo>
                    <a:lnTo>
                      <a:pt x="36" y="662"/>
                    </a:lnTo>
                    <a:lnTo>
                      <a:pt x="51" y="791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8" name="Freeform 541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59" name="Freeform 542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0" name="Freeform 543"/>
              <p:cNvSpPr>
                <a:spLocks/>
              </p:cNvSpPr>
              <p:nvPr/>
            </p:nvSpPr>
            <p:spPr bwMode="auto">
              <a:xfrm>
                <a:off x="3965" y="895"/>
                <a:ext cx="132" cy="30"/>
              </a:xfrm>
              <a:custGeom>
                <a:avLst/>
                <a:gdLst>
                  <a:gd name="T0" fmla="*/ 0 w 662"/>
                  <a:gd name="T1" fmla="*/ 0 h 149"/>
                  <a:gd name="T2" fmla="*/ 0 w 662"/>
                  <a:gd name="T3" fmla="*/ 0 h 149"/>
                  <a:gd name="T4" fmla="*/ 0 w 662"/>
                  <a:gd name="T5" fmla="*/ 0 h 149"/>
                  <a:gd name="T6" fmla="*/ 0 w 662"/>
                  <a:gd name="T7" fmla="*/ 0 h 149"/>
                  <a:gd name="T8" fmla="*/ 0 w 662"/>
                  <a:gd name="T9" fmla="*/ 0 h 149"/>
                  <a:gd name="T10" fmla="*/ 0 w 662"/>
                  <a:gd name="T11" fmla="*/ 0 h 149"/>
                  <a:gd name="T12" fmla="*/ 0 w 662"/>
                  <a:gd name="T13" fmla="*/ 0 h 149"/>
                  <a:gd name="T14" fmla="*/ 0 w 662"/>
                  <a:gd name="T15" fmla="*/ 0 h 149"/>
                  <a:gd name="T16" fmla="*/ 0 w 662"/>
                  <a:gd name="T17" fmla="*/ 0 h 149"/>
                  <a:gd name="T18" fmla="*/ 0 w 662"/>
                  <a:gd name="T19" fmla="*/ 0 h 149"/>
                  <a:gd name="T20" fmla="*/ 0 w 662"/>
                  <a:gd name="T21" fmla="*/ 0 h 149"/>
                  <a:gd name="T22" fmla="*/ 0 w 662"/>
                  <a:gd name="T23" fmla="*/ 0 h 149"/>
                  <a:gd name="T24" fmla="*/ 0 w 662"/>
                  <a:gd name="T25" fmla="*/ 0 h 149"/>
                  <a:gd name="T26" fmla="*/ 0 w 662"/>
                  <a:gd name="T27" fmla="*/ 0 h 149"/>
                  <a:gd name="T28" fmla="*/ 0 w 662"/>
                  <a:gd name="T29" fmla="*/ 0 h 149"/>
                  <a:gd name="T30" fmla="*/ 0 w 662"/>
                  <a:gd name="T31" fmla="*/ 0 h 149"/>
                  <a:gd name="T32" fmla="*/ 0 w 662"/>
                  <a:gd name="T33" fmla="*/ 0 h 149"/>
                  <a:gd name="T34" fmla="*/ 0 w 662"/>
                  <a:gd name="T35" fmla="*/ 0 h 149"/>
                  <a:gd name="T36" fmla="*/ 0 w 662"/>
                  <a:gd name="T37" fmla="*/ 0 h 149"/>
                  <a:gd name="T38" fmla="*/ 0 w 662"/>
                  <a:gd name="T39" fmla="*/ 0 h 149"/>
                  <a:gd name="T40" fmla="*/ 0 w 662"/>
                  <a:gd name="T41" fmla="*/ 0 h 149"/>
                  <a:gd name="T42" fmla="*/ 0 w 662"/>
                  <a:gd name="T43" fmla="*/ 0 h 149"/>
                  <a:gd name="T44" fmla="*/ 0 w 662"/>
                  <a:gd name="T45" fmla="*/ 0 h 149"/>
                  <a:gd name="T46" fmla="*/ 0 w 662"/>
                  <a:gd name="T47" fmla="*/ 0 h 149"/>
                  <a:gd name="T48" fmla="*/ 0 w 662"/>
                  <a:gd name="T49" fmla="*/ 0 h 149"/>
                  <a:gd name="T50" fmla="*/ 0 w 662"/>
                  <a:gd name="T51" fmla="*/ 0 h 149"/>
                  <a:gd name="T52" fmla="*/ 0 w 662"/>
                  <a:gd name="T53" fmla="*/ 0 h 149"/>
                  <a:gd name="T54" fmla="*/ 0 w 662"/>
                  <a:gd name="T55" fmla="*/ 0 h 149"/>
                  <a:gd name="T56" fmla="*/ 0 w 662"/>
                  <a:gd name="T57" fmla="*/ 0 h 149"/>
                  <a:gd name="T58" fmla="*/ 0 w 662"/>
                  <a:gd name="T59" fmla="*/ 0 h 149"/>
                  <a:gd name="T60" fmla="*/ 0 w 662"/>
                  <a:gd name="T61" fmla="*/ 0 h 149"/>
                  <a:gd name="T62" fmla="*/ 0 w 662"/>
                  <a:gd name="T63" fmla="*/ 0 h 149"/>
                  <a:gd name="T64" fmla="*/ 0 w 662"/>
                  <a:gd name="T65" fmla="*/ 0 h 149"/>
                  <a:gd name="T66" fmla="*/ 0 w 662"/>
                  <a:gd name="T67" fmla="*/ 0 h 1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149"/>
                  <a:gd name="T104" fmla="*/ 662 w 662"/>
                  <a:gd name="T105" fmla="*/ 149 h 1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149">
                    <a:moveTo>
                      <a:pt x="613" y="91"/>
                    </a:moveTo>
                    <a:lnTo>
                      <a:pt x="589" y="74"/>
                    </a:lnTo>
                    <a:lnTo>
                      <a:pt x="564" y="59"/>
                    </a:lnTo>
                    <a:lnTo>
                      <a:pt x="538" y="44"/>
                    </a:lnTo>
                    <a:lnTo>
                      <a:pt x="510" y="31"/>
                    </a:lnTo>
                    <a:lnTo>
                      <a:pt x="482" y="21"/>
                    </a:lnTo>
                    <a:lnTo>
                      <a:pt x="452" y="12"/>
                    </a:lnTo>
                    <a:lnTo>
                      <a:pt x="420" y="5"/>
                    </a:lnTo>
                    <a:lnTo>
                      <a:pt x="387" y="1"/>
                    </a:lnTo>
                    <a:lnTo>
                      <a:pt x="370" y="0"/>
                    </a:lnTo>
                    <a:lnTo>
                      <a:pt x="353" y="0"/>
                    </a:lnTo>
                    <a:lnTo>
                      <a:pt x="337" y="0"/>
                    </a:lnTo>
                    <a:lnTo>
                      <a:pt x="318" y="0"/>
                    </a:lnTo>
                    <a:lnTo>
                      <a:pt x="301" y="1"/>
                    </a:lnTo>
                    <a:lnTo>
                      <a:pt x="282" y="4"/>
                    </a:lnTo>
                    <a:lnTo>
                      <a:pt x="264" y="7"/>
                    </a:lnTo>
                    <a:lnTo>
                      <a:pt x="246" y="11"/>
                    </a:lnTo>
                    <a:lnTo>
                      <a:pt x="226" y="15"/>
                    </a:lnTo>
                    <a:lnTo>
                      <a:pt x="207" y="21"/>
                    </a:lnTo>
                    <a:lnTo>
                      <a:pt x="187" y="27"/>
                    </a:lnTo>
                    <a:lnTo>
                      <a:pt x="167" y="34"/>
                    </a:lnTo>
                    <a:lnTo>
                      <a:pt x="147" y="42"/>
                    </a:lnTo>
                    <a:lnTo>
                      <a:pt x="126" y="51"/>
                    </a:lnTo>
                    <a:lnTo>
                      <a:pt x="105" y="60"/>
                    </a:lnTo>
                    <a:lnTo>
                      <a:pt x="83" y="71"/>
                    </a:lnTo>
                    <a:lnTo>
                      <a:pt x="49" y="91"/>
                    </a:lnTo>
                    <a:lnTo>
                      <a:pt x="22" y="107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29"/>
                    </a:lnTo>
                    <a:lnTo>
                      <a:pt x="9" y="129"/>
                    </a:lnTo>
                    <a:lnTo>
                      <a:pt x="22" y="126"/>
                    </a:lnTo>
                    <a:lnTo>
                      <a:pt x="41" y="122"/>
                    </a:lnTo>
                    <a:lnTo>
                      <a:pt x="88" y="110"/>
                    </a:lnTo>
                    <a:lnTo>
                      <a:pt x="142" y="96"/>
                    </a:lnTo>
                    <a:lnTo>
                      <a:pt x="170" y="91"/>
                    </a:lnTo>
                    <a:lnTo>
                      <a:pt x="197" y="85"/>
                    </a:lnTo>
                    <a:lnTo>
                      <a:pt x="221" y="82"/>
                    </a:lnTo>
                    <a:lnTo>
                      <a:pt x="242" y="81"/>
                    </a:lnTo>
                    <a:lnTo>
                      <a:pt x="284" y="81"/>
                    </a:lnTo>
                    <a:lnTo>
                      <a:pt x="332" y="84"/>
                    </a:lnTo>
                    <a:lnTo>
                      <a:pt x="383" y="86"/>
                    </a:lnTo>
                    <a:lnTo>
                      <a:pt x="434" y="91"/>
                    </a:lnTo>
                    <a:lnTo>
                      <a:pt x="460" y="94"/>
                    </a:lnTo>
                    <a:lnTo>
                      <a:pt x="485" y="97"/>
                    </a:lnTo>
                    <a:lnTo>
                      <a:pt x="509" y="101"/>
                    </a:lnTo>
                    <a:lnTo>
                      <a:pt x="531" y="106"/>
                    </a:lnTo>
                    <a:lnTo>
                      <a:pt x="554" y="111"/>
                    </a:lnTo>
                    <a:lnTo>
                      <a:pt x="574" y="117"/>
                    </a:lnTo>
                    <a:lnTo>
                      <a:pt x="591" y="124"/>
                    </a:lnTo>
                    <a:lnTo>
                      <a:pt x="608" y="130"/>
                    </a:lnTo>
                    <a:lnTo>
                      <a:pt x="621" y="137"/>
                    </a:lnTo>
                    <a:lnTo>
                      <a:pt x="631" y="144"/>
                    </a:lnTo>
                    <a:lnTo>
                      <a:pt x="641" y="146"/>
                    </a:lnTo>
                    <a:lnTo>
                      <a:pt x="649" y="149"/>
                    </a:lnTo>
                    <a:lnTo>
                      <a:pt x="655" y="149"/>
                    </a:lnTo>
                    <a:lnTo>
                      <a:pt x="659" y="147"/>
                    </a:lnTo>
                    <a:lnTo>
                      <a:pt x="661" y="146"/>
                    </a:lnTo>
                    <a:lnTo>
                      <a:pt x="662" y="142"/>
                    </a:lnTo>
                    <a:lnTo>
                      <a:pt x="661" y="137"/>
                    </a:lnTo>
                    <a:lnTo>
                      <a:pt x="659" y="132"/>
                    </a:lnTo>
                    <a:lnTo>
                      <a:pt x="655" y="126"/>
                    </a:lnTo>
                    <a:lnTo>
                      <a:pt x="650" y="120"/>
                    </a:lnTo>
                    <a:lnTo>
                      <a:pt x="643" y="112"/>
                    </a:lnTo>
                    <a:lnTo>
                      <a:pt x="634" y="106"/>
                    </a:lnTo>
                    <a:lnTo>
                      <a:pt x="624" y="99"/>
                    </a:lnTo>
                    <a:lnTo>
                      <a:pt x="613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1" name="Freeform 544"/>
              <p:cNvSpPr>
                <a:spLocks/>
              </p:cNvSpPr>
              <p:nvPr/>
            </p:nvSpPr>
            <p:spPr bwMode="auto">
              <a:xfrm>
                <a:off x="4074" y="855"/>
                <a:ext cx="196" cy="29"/>
              </a:xfrm>
              <a:custGeom>
                <a:avLst/>
                <a:gdLst>
                  <a:gd name="T0" fmla="*/ 0 w 980"/>
                  <a:gd name="T1" fmla="*/ 0 h 144"/>
                  <a:gd name="T2" fmla="*/ 0 w 980"/>
                  <a:gd name="T3" fmla="*/ 0 h 144"/>
                  <a:gd name="T4" fmla="*/ 0 w 980"/>
                  <a:gd name="T5" fmla="*/ 0 h 144"/>
                  <a:gd name="T6" fmla="*/ 0 w 980"/>
                  <a:gd name="T7" fmla="*/ 0 h 144"/>
                  <a:gd name="T8" fmla="*/ 0 w 980"/>
                  <a:gd name="T9" fmla="*/ 0 h 144"/>
                  <a:gd name="T10" fmla="*/ 0 w 980"/>
                  <a:gd name="T11" fmla="*/ 0 h 144"/>
                  <a:gd name="T12" fmla="*/ 0 w 980"/>
                  <a:gd name="T13" fmla="*/ 0 h 144"/>
                  <a:gd name="T14" fmla="*/ 0 w 980"/>
                  <a:gd name="T15" fmla="*/ 0 h 144"/>
                  <a:gd name="T16" fmla="*/ 0 w 980"/>
                  <a:gd name="T17" fmla="*/ 0 h 144"/>
                  <a:gd name="T18" fmla="*/ 0 w 980"/>
                  <a:gd name="T19" fmla="*/ 0 h 144"/>
                  <a:gd name="T20" fmla="*/ 0 w 980"/>
                  <a:gd name="T21" fmla="*/ 0 h 144"/>
                  <a:gd name="T22" fmla="*/ 0 w 980"/>
                  <a:gd name="T23" fmla="*/ 0 h 144"/>
                  <a:gd name="T24" fmla="*/ 0 w 980"/>
                  <a:gd name="T25" fmla="*/ 0 h 144"/>
                  <a:gd name="T26" fmla="*/ 0 w 980"/>
                  <a:gd name="T27" fmla="*/ 0 h 144"/>
                  <a:gd name="T28" fmla="*/ 0 w 980"/>
                  <a:gd name="T29" fmla="*/ 0 h 144"/>
                  <a:gd name="T30" fmla="*/ 0 w 980"/>
                  <a:gd name="T31" fmla="*/ 0 h 144"/>
                  <a:gd name="T32" fmla="*/ 0 w 980"/>
                  <a:gd name="T33" fmla="*/ 0 h 144"/>
                  <a:gd name="T34" fmla="*/ 0 w 980"/>
                  <a:gd name="T35" fmla="*/ 0 h 144"/>
                  <a:gd name="T36" fmla="*/ 0 w 980"/>
                  <a:gd name="T37" fmla="*/ 0 h 144"/>
                  <a:gd name="T38" fmla="*/ 0 w 980"/>
                  <a:gd name="T39" fmla="*/ 0 h 144"/>
                  <a:gd name="T40" fmla="*/ 0 w 980"/>
                  <a:gd name="T41" fmla="*/ 0 h 144"/>
                  <a:gd name="T42" fmla="*/ 0 w 980"/>
                  <a:gd name="T43" fmla="*/ 0 h 144"/>
                  <a:gd name="T44" fmla="*/ 0 w 980"/>
                  <a:gd name="T45" fmla="*/ 0 h 144"/>
                  <a:gd name="T46" fmla="*/ 0 w 980"/>
                  <a:gd name="T47" fmla="*/ 0 h 144"/>
                  <a:gd name="T48" fmla="*/ 0 w 980"/>
                  <a:gd name="T49" fmla="*/ 0 h 144"/>
                  <a:gd name="T50" fmla="*/ 0 w 980"/>
                  <a:gd name="T51" fmla="*/ 0 h 144"/>
                  <a:gd name="T52" fmla="*/ 0 w 980"/>
                  <a:gd name="T53" fmla="*/ 0 h 144"/>
                  <a:gd name="T54" fmla="*/ 0 w 980"/>
                  <a:gd name="T55" fmla="*/ 0 h 144"/>
                  <a:gd name="T56" fmla="*/ 0 w 980"/>
                  <a:gd name="T57" fmla="*/ 0 h 144"/>
                  <a:gd name="T58" fmla="*/ 0 w 980"/>
                  <a:gd name="T59" fmla="*/ 0 h 144"/>
                  <a:gd name="T60" fmla="*/ 0 w 980"/>
                  <a:gd name="T61" fmla="*/ 0 h 144"/>
                  <a:gd name="T62" fmla="*/ 0 w 980"/>
                  <a:gd name="T63" fmla="*/ 0 h 144"/>
                  <a:gd name="T64" fmla="*/ 0 w 980"/>
                  <a:gd name="T65" fmla="*/ 0 h 144"/>
                  <a:gd name="T66" fmla="*/ 0 w 980"/>
                  <a:gd name="T67" fmla="*/ 0 h 144"/>
                  <a:gd name="T68" fmla="*/ 0 w 980"/>
                  <a:gd name="T69" fmla="*/ 0 h 144"/>
                  <a:gd name="T70" fmla="*/ 0 w 980"/>
                  <a:gd name="T71" fmla="*/ 0 h 144"/>
                  <a:gd name="T72" fmla="*/ 0 w 980"/>
                  <a:gd name="T73" fmla="*/ 0 h 144"/>
                  <a:gd name="T74" fmla="*/ 0 w 980"/>
                  <a:gd name="T75" fmla="*/ 0 h 144"/>
                  <a:gd name="T76" fmla="*/ 0 w 980"/>
                  <a:gd name="T77" fmla="*/ 0 h 144"/>
                  <a:gd name="T78" fmla="*/ 0 w 980"/>
                  <a:gd name="T79" fmla="*/ 0 h 144"/>
                  <a:gd name="T80" fmla="*/ 0 w 980"/>
                  <a:gd name="T81" fmla="*/ 0 h 144"/>
                  <a:gd name="T82" fmla="*/ 0 w 980"/>
                  <a:gd name="T83" fmla="*/ 0 h 144"/>
                  <a:gd name="T84" fmla="*/ 0 w 980"/>
                  <a:gd name="T85" fmla="*/ 0 h 144"/>
                  <a:gd name="T86" fmla="*/ 0 w 980"/>
                  <a:gd name="T87" fmla="*/ 0 h 144"/>
                  <a:gd name="T88" fmla="*/ 0 w 980"/>
                  <a:gd name="T89" fmla="*/ 0 h 144"/>
                  <a:gd name="T90" fmla="*/ 0 w 980"/>
                  <a:gd name="T91" fmla="*/ 0 h 144"/>
                  <a:gd name="T92" fmla="*/ 0 w 980"/>
                  <a:gd name="T93" fmla="*/ 0 h 144"/>
                  <a:gd name="T94" fmla="*/ 0 w 980"/>
                  <a:gd name="T95" fmla="*/ 0 h 144"/>
                  <a:gd name="T96" fmla="*/ 0 w 980"/>
                  <a:gd name="T97" fmla="*/ 0 h 144"/>
                  <a:gd name="T98" fmla="*/ 0 w 980"/>
                  <a:gd name="T99" fmla="*/ 0 h 144"/>
                  <a:gd name="T100" fmla="*/ 0 w 980"/>
                  <a:gd name="T101" fmla="*/ 0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0"/>
                  <a:gd name="T154" fmla="*/ 0 h 144"/>
                  <a:gd name="T155" fmla="*/ 980 w 980"/>
                  <a:gd name="T156" fmla="*/ 144 h 1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0" h="144">
                    <a:moveTo>
                      <a:pt x="45" y="143"/>
                    </a:moveTo>
                    <a:lnTo>
                      <a:pt x="72" y="144"/>
                    </a:lnTo>
                    <a:lnTo>
                      <a:pt x="118" y="144"/>
                    </a:lnTo>
                    <a:lnTo>
                      <a:pt x="181" y="144"/>
                    </a:lnTo>
                    <a:lnTo>
                      <a:pt x="253" y="141"/>
                    </a:lnTo>
                    <a:lnTo>
                      <a:pt x="334" y="138"/>
                    </a:lnTo>
                    <a:lnTo>
                      <a:pt x="418" y="133"/>
                    </a:lnTo>
                    <a:lnTo>
                      <a:pt x="503" y="126"/>
                    </a:lnTo>
                    <a:lnTo>
                      <a:pt x="584" y="118"/>
                    </a:lnTo>
                    <a:lnTo>
                      <a:pt x="624" y="111"/>
                    </a:lnTo>
                    <a:lnTo>
                      <a:pt x="665" y="104"/>
                    </a:lnTo>
                    <a:lnTo>
                      <a:pt x="706" y="94"/>
                    </a:lnTo>
                    <a:lnTo>
                      <a:pt x="747" y="84"/>
                    </a:lnTo>
                    <a:lnTo>
                      <a:pt x="787" y="73"/>
                    </a:lnTo>
                    <a:lnTo>
                      <a:pt x="826" y="63"/>
                    </a:lnTo>
                    <a:lnTo>
                      <a:pt x="861" y="51"/>
                    </a:lnTo>
                    <a:lnTo>
                      <a:pt x="893" y="40"/>
                    </a:lnTo>
                    <a:lnTo>
                      <a:pt x="922" y="30"/>
                    </a:lnTo>
                    <a:lnTo>
                      <a:pt x="946" y="22"/>
                    </a:lnTo>
                    <a:lnTo>
                      <a:pt x="964" y="14"/>
                    </a:lnTo>
                    <a:lnTo>
                      <a:pt x="975" y="8"/>
                    </a:lnTo>
                    <a:lnTo>
                      <a:pt x="979" y="5"/>
                    </a:lnTo>
                    <a:lnTo>
                      <a:pt x="980" y="3"/>
                    </a:lnTo>
                    <a:lnTo>
                      <a:pt x="979" y="2"/>
                    </a:lnTo>
                    <a:lnTo>
                      <a:pt x="977" y="0"/>
                    </a:lnTo>
                    <a:lnTo>
                      <a:pt x="966" y="2"/>
                    </a:lnTo>
                    <a:lnTo>
                      <a:pt x="944" y="4"/>
                    </a:lnTo>
                    <a:lnTo>
                      <a:pt x="887" y="13"/>
                    </a:lnTo>
                    <a:lnTo>
                      <a:pt x="821" y="23"/>
                    </a:lnTo>
                    <a:lnTo>
                      <a:pt x="750" y="32"/>
                    </a:lnTo>
                    <a:lnTo>
                      <a:pt x="676" y="39"/>
                    </a:lnTo>
                    <a:lnTo>
                      <a:pt x="604" y="46"/>
                    </a:lnTo>
                    <a:lnTo>
                      <a:pt x="535" y="54"/>
                    </a:lnTo>
                    <a:lnTo>
                      <a:pt x="475" y="59"/>
                    </a:lnTo>
                    <a:lnTo>
                      <a:pt x="425" y="64"/>
                    </a:lnTo>
                    <a:lnTo>
                      <a:pt x="369" y="69"/>
                    </a:lnTo>
                    <a:lnTo>
                      <a:pt x="292" y="76"/>
                    </a:lnTo>
                    <a:lnTo>
                      <a:pt x="206" y="86"/>
                    </a:lnTo>
                    <a:lnTo>
                      <a:pt x="122" y="98"/>
                    </a:lnTo>
                    <a:lnTo>
                      <a:pt x="85" y="103"/>
                    </a:lnTo>
                    <a:lnTo>
                      <a:pt x="53" y="109"/>
                    </a:lnTo>
                    <a:lnTo>
                      <a:pt x="27" y="115"/>
                    </a:lnTo>
                    <a:lnTo>
                      <a:pt x="10" y="121"/>
                    </a:lnTo>
                    <a:lnTo>
                      <a:pt x="3" y="124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8" y="135"/>
                    </a:lnTo>
                    <a:lnTo>
                      <a:pt x="17" y="138"/>
                    </a:lnTo>
                    <a:lnTo>
                      <a:pt x="30" y="140"/>
                    </a:lnTo>
                    <a:lnTo>
                      <a:pt x="45" y="1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2" name="Freeform 545"/>
              <p:cNvSpPr>
                <a:spLocks/>
              </p:cNvSpPr>
              <p:nvPr/>
            </p:nvSpPr>
            <p:spPr bwMode="auto">
              <a:xfrm>
                <a:off x="3860" y="940"/>
                <a:ext cx="131" cy="28"/>
              </a:xfrm>
              <a:custGeom>
                <a:avLst/>
                <a:gdLst>
                  <a:gd name="T0" fmla="*/ 0 w 653"/>
                  <a:gd name="T1" fmla="*/ 0 h 139"/>
                  <a:gd name="T2" fmla="*/ 0 w 653"/>
                  <a:gd name="T3" fmla="*/ 0 h 139"/>
                  <a:gd name="T4" fmla="*/ 0 w 653"/>
                  <a:gd name="T5" fmla="*/ 0 h 139"/>
                  <a:gd name="T6" fmla="*/ 0 w 653"/>
                  <a:gd name="T7" fmla="*/ 0 h 139"/>
                  <a:gd name="T8" fmla="*/ 0 w 653"/>
                  <a:gd name="T9" fmla="*/ 0 h 139"/>
                  <a:gd name="T10" fmla="*/ 0 w 653"/>
                  <a:gd name="T11" fmla="*/ 0 h 139"/>
                  <a:gd name="T12" fmla="*/ 0 w 653"/>
                  <a:gd name="T13" fmla="*/ 0 h 139"/>
                  <a:gd name="T14" fmla="*/ 0 w 653"/>
                  <a:gd name="T15" fmla="*/ 0 h 139"/>
                  <a:gd name="T16" fmla="*/ 0 w 653"/>
                  <a:gd name="T17" fmla="*/ 0 h 139"/>
                  <a:gd name="T18" fmla="*/ 0 w 653"/>
                  <a:gd name="T19" fmla="*/ 0 h 139"/>
                  <a:gd name="T20" fmla="*/ 0 w 653"/>
                  <a:gd name="T21" fmla="*/ 0 h 139"/>
                  <a:gd name="T22" fmla="*/ 0 w 653"/>
                  <a:gd name="T23" fmla="*/ 0 h 139"/>
                  <a:gd name="T24" fmla="*/ 0 w 653"/>
                  <a:gd name="T25" fmla="*/ 0 h 139"/>
                  <a:gd name="T26" fmla="*/ 0 w 653"/>
                  <a:gd name="T27" fmla="*/ 0 h 139"/>
                  <a:gd name="T28" fmla="*/ 0 w 653"/>
                  <a:gd name="T29" fmla="*/ 0 h 139"/>
                  <a:gd name="T30" fmla="*/ 0 w 653"/>
                  <a:gd name="T31" fmla="*/ 0 h 139"/>
                  <a:gd name="T32" fmla="*/ 0 w 653"/>
                  <a:gd name="T33" fmla="*/ 0 h 139"/>
                  <a:gd name="T34" fmla="*/ 0 w 653"/>
                  <a:gd name="T35" fmla="*/ 0 h 139"/>
                  <a:gd name="T36" fmla="*/ 0 w 653"/>
                  <a:gd name="T37" fmla="*/ 0 h 139"/>
                  <a:gd name="T38" fmla="*/ 0 w 653"/>
                  <a:gd name="T39" fmla="*/ 0 h 139"/>
                  <a:gd name="T40" fmla="*/ 0 w 653"/>
                  <a:gd name="T41" fmla="*/ 0 h 139"/>
                  <a:gd name="T42" fmla="*/ 0 w 653"/>
                  <a:gd name="T43" fmla="*/ 0 h 139"/>
                  <a:gd name="T44" fmla="*/ 0 w 653"/>
                  <a:gd name="T45" fmla="*/ 0 h 139"/>
                  <a:gd name="T46" fmla="*/ 0 w 653"/>
                  <a:gd name="T47" fmla="*/ 0 h 139"/>
                  <a:gd name="T48" fmla="*/ 0 w 653"/>
                  <a:gd name="T49" fmla="*/ 0 h 139"/>
                  <a:gd name="T50" fmla="*/ 0 w 653"/>
                  <a:gd name="T51" fmla="*/ 0 h 139"/>
                  <a:gd name="T52" fmla="*/ 0 w 653"/>
                  <a:gd name="T53" fmla="*/ 0 h 139"/>
                  <a:gd name="T54" fmla="*/ 0 w 653"/>
                  <a:gd name="T55" fmla="*/ 0 h 139"/>
                  <a:gd name="T56" fmla="*/ 0 w 653"/>
                  <a:gd name="T57" fmla="*/ 0 h 139"/>
                  <a:gd name="T58" fmla="*/ 0 w 653"/>
                  <a:gd name="T59" fmla="*/ 0 h 139"/>
                  <a:gd name="T60" fmla="*/ 0 w 653"/>
                  <a:gd name="T61" fmla="*/ 0 h 139"/>
                  <a:gd name="T62" fmla="*/ 0 w 653"/>
                  <a:gd name="T63" fmla="*/ 0 h 139"/>
                  <a:gd name="T64" fmla="*/ 0 w 653"/>
                  <a:gd name="T65" fmla="*/ 0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3"/>
                  <a:gd name="T100" fmla="*/ 0 h 139"/>
                  <a:gd name="T101" fmla="*/ 653 w 653"/>
                  <a:gd name="T102" fmla="*/ 139 h 1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3" h="139">
                    <a:moveTo>
                      <a:pt x="641" y="111"/>
                    </a:moveTo>
                    <a:lnTo>
                      <a:pt x="624" y="96"/>
                    </a:lnTo>
                    <a:lnTo>
                      <a:pt x="604" y="83"/>
                    </a:lnTo>
                    <a:lnTo>
                      <a:pt x="582" y="69"/>
                    </a:lnTo>
                    <a:lnTo>
                      <a:pt x="557" y="55"/>
                    </a:lnTo>
                    <a:lnTo>
                      <a:pt x="528" y="44"/>
                    </a:lnTo>
                    <a:lnTo>
                      <a:pt x="499" y="33"/>
                    </a:lnTo>
                    <a:lnTo>
                      <a:pt x="468" y="23"/>
                    </a:lnTo>
                    <a:lnTo>
                      <a:pt x="434" y="14"/>
                    </a:lnTo>
                    <a:lnTo>
                      <a:pt x="401" y="8"/>
                    </a:lnTo>
                    <a:lnTo>
                      <a:pt x="366" y="3"/>
                    </a:lnTo>
                    <a:lnTo>
                      <a:pt x="329" y="0"/>
                    </a:lnTo>
                    <a:lnTo>
                      <a:pt x="292" y="0"/>
                    </a:lnTo>
                    <a:lnTo>
                      <a:pt x="255" y="1"/>
                    </a:lnTo>
                    <a:lnTo>
                      <a:pt x="217" y="5"/>
                    </a:lnTo>
                    <a:lnTo>
                      <a:pt x="198" y="9"/>
                    </a:lnTo>
                    <a:lnTo>
                      <a:pt x="180" y="13"/>
                    </a:lnTo>
                    <a:lnTo>
                      <a:pt x="161" y="16"/>
                    </a:lnTo>
                    <a:lnTo>
                      <a:pt x="142" y="21"/>
                    </a:lnTo>
                    <a:lnTo>
                      <a:pt x="109" y="33"/>
                    </a:lnTo>
                    <a:lnTo>
                      <a:pt x="79" y="44"/>
                    </a:lnTo>
                    <a:lnTo>
                      <a:pt x="55" y="54"/>
                    </a:lnTo>
                    <a:lnTo>
                      <a:pt x="35" y="63"/>
                    </a:lnTo>
                    <a:lnTo>
                      <a:pt x="20" y="71"/>
                    </a:lnTo>
                    <a:lnTo>
                      <a:pt x="10" y="80"/>
                    </a:lnTo>
                    <a:lnTo>
                      <a:pt x="6" y="84"/>
                    </a:lnTo>
                    <a:lnTo>
                      <a:pt x="3" y="88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4" y="105"/>
                    </a:lnTo>
                    <a:lnTo>
                      <a:pt x="11" y="109"/>
                    </a:lnTo>
                    <a:lnTo>
                      <a:pt x="21" y="111"/>
                    </a:lnTo>
                    <a:lnTo>
                      <a:pt x="34" y="114"/>
                    </a:lnTo>
                    <a:lnTo>
                      <a:pt x="47" y="114"/>
                    </a:lnTo>
                    <a:lnTo>
                      <a:pt x="65" y="112"/>
                    </a:lnTo>
                    <a:lnTo>
                      <a:pt x="84" y="111"/>
                    </a:lnTo>
                    <a:lnTo>
                      <a:pt x="125" y="103"/>
                    </a:lnTo>
                    <a:lnTo>
                      <a:pt x="172" y="94"/>
                    </a:lnTo>
                    <a:lnTo>
                      <a:pt x="223" y="85"/>
                    </a:lnTo>
                    <a:lnTo>
                      <a:pt x="277" y="78"/>
                    </a:lnTo>
                    <a:lnTo>
                      <a:pt x="303" y="76"/>
                    </a:lnTo>
                    <a:lnTo>
                      <a:pt x="331" y="75"/>
                    </a:lnTo>
                    <a:lnTo>
                      <a:pt x="358" y="75"/>
                    </a:lnTo>
                    <a:lnTo>
                      <a:pt x="386" y="76"/>
                    </a:lnTo>
                    <a:lnTo>
                      <a:pt x="412" y="80"/>
                    </a:lnTo>
                    <a:lnTo>
                      <a:pt x="438" y="85"/>
                    </a:lnTo>
                    <a:lnTo>
                      <a:pt x="464" y="93"/>
                    </a:lnTo>
                    <a:lnTo>
                      <a:pt x="488" y="101"/>
                    </a:lnTo>
                    <a:lnTo>
                      <a:pt x="512" y="110"/>
                    </a:lnTo>
                    <a:lnTo>
                      <a:pt x="534" y="119"/>
                    </a:lnTo>
                    <a:lnTo>
                      <a:pt x="554" y="125"/>
                    </a:lnTo>
                    <a:lnTo>
                      <a:pt x="572" y="130"/>
                    </a:lnTo>
                    <a:lnTo>
                      <a:pt x="589" y="135"/>
                    </a:lnTo>
                    <a:lnTo>
                      <a:pt x="604" y="137"/>
                    </a:lnTo>
                    <a:lnTo>
                      <a:pt x="616" y="139"/>
                    </a:lnTo>
                    <a:lnTo>
                      <a:pt x="628" y="139"/>
                    </a:lnTo>
                    <a:lnTo>
                      <a:pt x="638" y="139"/>
                    </a:lnTo>
                    <a:lnTo>
                      <a:pt x="644" y="137"/>
                    </a:lnTo>
                    <a:lnTo>
                      <a:pt x="649" y="135"/>
                    </a:lnTo>
                    <a:lnTo>
                      <a:pt x="653" y="131"/>
                    </a:lnTo>
                    <a:lnTo>
                      <a:pt x="653" y="127"/>
                    </a:lnTo>
                    <a:lnTo>
                      <a:pt x="651" y="122"/>
                    </a:lnTo>
                    <a:lnTo>
                      <a:pt x="648" y="117"/>
                    </a:lnTo>
                    <a:lnTo>
                      <a:pt x="641" y="11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3" name="Freeform 546"/>
              <p:cNvSpPr>
                <a:spLocks/>
              </p:cNvSpPr>
              <p:nvPr/>
            </p:nvSpPr>
            <p:spPr bwMode="auto">
              <a:xfrm>
                <a:off x="3750" y="979"/>
                <a:ext cx="135" cy="30"/>
              </a:xfrm>
              <a:custGeom>
                <a:avLst/>
                <a:gdLst>
                  <a:gd name="T0" fmla="*/ 0 w 678"/>
                  <a:gd name="T1" fmla="*/ 0 h 151"/>
                  <a:gd name="T2" fmla="*/ 0 w 678"/>
                  <a:gd name="T3" fmla="*/ 0 h 151"/>
                  <a:gd name="T4" fmla="*/ 0 w 678"/>
                  <a:gd name="T5" fmla="*/ 0 h 151"/>
                  <a:gd name="T6" fmla="*/ 0 w 678"/>
                  <a:gd name="T7" fmla="*/ 0 h 151"/>
                  <a:gd name="T8" fmla="*/ 0 w 678"/>
                  <a:gd name="T9" fmla="*/ 0 h 151"/>
                  <a:gd name="T10" fmla="*/ 0 w 678"/>
                  <a:gd name="T11" fmla="*/ 0 h 151"/>
                  <a:gd name="T12" fmla="*/ 0 w 678"/>
                  <a:gd name="T13" fmla="*/ 0 h 151"/>
                  <a:gd name="T14" fmla="*/ 0 w 678"/>
                  <a:gd name="T15" fmla="*/ 0 h 151"/>
                  <a:gd name="T16" fmla="*/ 0 w 678"/>
                  <a:gd name="T17" fmla="*/ 0 h 151"/>
                  <a:gd name="T18" fmla="*/ 0 w 678"/>
                  <a:gd name="T19" fmla="*/ 0 h 151"/>
                  <a:gd name="T20" fmla="*/ 0 w 678"/>
                  <a:gd name="T21" fmla="*/ 0 h 151"/>
                  <a:gd name="T22" fmla="*/ 0 w 678"/>
                  <a:gd name="T23" fmla="*/ 0 h 151"/>
                  <a:gd name="T24" fmla="*/ 0 w 678"/>
                  <a:gd name="T25" fmla="*/ 0 h 151"/>
                  <a:gd name="T26" fmla="*/ 0 w 678"/>
                  <a:gd name="T27" fmla="*/ 0 h 151"/>
                  <a:gd name="T28" fmla="*/ 0 w 678"/>
                  <a:gd name="T29" fmla="*/ 0 h 151"/>
                  <a:gd name="T30" fmla="*/ 0 w 678"/>
                  <a:gd name="T31" fmla="*/ 0 h 151"/>
                  <a:gd name="T32" fmla="*/ 0 w 678"/>
                  <a:gd name="T33" fmla="*/ 0 h 151"/>
                  <a:gd name="T34" fmla="*/ 0 w 678"/>
                  <a:gd name="T35" fmla="*/ 0 h 151"/>
                  <a:gd name="T36" fmla="*/ 0 w 678"/>
                  <a:gd name="T37" fmla="*/ 0 h 151"/>
                  <a:gd name="T38" fmla="*/ 0 w 678"/>
                  <a:gd name="T39" fmla="*/ 0 h 151"/>
                  <a:gd name="T40" fmla="*/ 0 w 678"/>
                  <a:gd name="T41" fmla="*/ 0 h 151"/>
                  <a:gd name="T42" fmla="*/ 0 w 678"/>
                  <a:gd name="T43" fmla="*/ 0 h 151"/>
                  <a:gd name="T44" fmla="*/ 0 w 678"/>
                  <a:gd name="T45" fmla="*/ 0 h 151"/>
                  <a:gd name="T46" fmla="*/ 0 w 678"/>
                  <a:gd name="T47" fmla="*/ 0 h 151"/>
                  <a:gd name="T48" fmla="*/ 0 w 678"/>
                  <a:gd name="T49" fmla="*/ 0 h 151"/>
                  <a:gd name="T50" fmla="*/ 0 w 678"/>
                  <a:gd name="T51" fmla="*/ 0 h 151"/>
                  <a:gd name="T52" fmla="*/ 0 w 678"/>
                  <a:gd name="T53" fmla="*/ 0 h 151"/>
                  <a:gd name="T54" fmla="*/ 0 w 678"/>
                  <a:gd name="T55" fmla="*/ 0 h 151"/>
                  <a:gd name="T56" fmla="*/ 0 w 678"/>
                  <a:gd name="T57" fmla="*/ 0 h 151"/>
                  <a:gd name="T58" fmla="*/ 0 w 678"/>
                  <a:gd name="T59" fmla="*/ 0 h 151"/>
                  <a:gd name="T60" fmla="*/ 0 w 678"/>
                  <a:gd name="T61" fmla="*/ 0 h 151"/>
                  <a:gd name="T62" fmla="*/ 0 w 678"/>
                  <a:gd name="T63" fmla="*/ 0 h 1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78"/>
                  <a:gd name="T97" fmla="*/ 0 h 151"/>
                  <a:gd name="T98" fmla="*/ 678 w 678"/>
                  <a:gd name="T99" fmla="*/ 151 h 15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78" h="151">
                    <a:moveTo>
                      <a:pt x="643" y="86"/>
                    </a:moveTo>
                    <a:lnTo>
                      <a:pt x="619" y="73"/>
                    </a:lnTo>
                    <a:lnTo>
                      <a:pt x="595" y="60"/>
                    </a:lnTo>
                    <a:lnTo>
                      <a:pt x="573" y="48"/>
                    </a:lnTo>
                    <a:lnTo>
                      <a:pt x="548" y="37"/>
                    </a:lnTo>
                    <a:lnTo>
                      <a:pt x="524" y="27"/>
                    </a:lnTo>
                    <a:lnTo>
                      <a:pt x="499" y="18"/>
                    </a:lnTo>
                    <a:lnTo>
                      <a:pt x="473" y="10"/>
                    </a:lnTo>
                    <a:lnTo>
                      <a:pt x="445" y="5"/>
                    </a:lnTo>
                    <a:lnTo>
                      <a:pt x="418" y="2"/>
                    </a:lnTo>
                    <a:lnTo>
                      <a:pt x="389" y="0"/>
                    </a:lnTo>
                    <a:lnTo>
                      <a:pt x="358" y="0"/>
                    </a:lnTo>
                    <a:lnTo>
                      <a:pt x="327" y="3"/>
                    </a:lnTo>
                    <a:lnTo>
                      <a:pt x="293" y="9"/>
                    </a:lnTo>
                    <a:lnTo>
                      <a:pt x="258" y="17"/>
                    </a:lnTo>
                    <a:lnTo>
                      <a:pt x="222" y="28"/>
                    </a:lnTo>
                    <a:lnTo>
                      <a:pt x="182" y="43"/>
                    </a:lnTo>
                    <a:lnTo>
                      <a:pt x="114" y="73"/>
                    </a:lnTo>
                    <a:lnTo>
                      <a:pt x="60" y="99"/>
                    </a:lnTo>
                    <a:lnTo>
                      <a:pt x="40" y="110"/>
                    </a:lnTo>
                    <a:lnTo>
                      <a:pt x="24" y="119"/>
                    </a:lnTo>
                    <a:lnTo>
                      <a:pt x="11" y="128"/>
                    </a:lnTo>
                    <a:lnTo>
                      <a:pt x="4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4" y="148"/>
                    </a:lnTo>
                    <a:lnTo>
                      <a:pt x="6" y="149"/>
                    </a:lnTo>
                    <a:lnTo>
                      <a:pt x="11" y="150"/>
                    </a:lnTo>
                    <a:lnTo>
                      <a:pt x="16" y="151"/>
                    </a:lnTo>
                    <a:lnTo>
                      <a:pt x="30" y="151"/>
                    </a:lnTo>
                    <a:lnTo>
                      <a:pt x="49" y="151"/>
                    </a:lnTo>
                    <a:lnTo>
                      <a:pt x="71" y="149"/>
                    </a:lnTo>
                    <a:lnTo>
                      <a:pt x="99" y="146"/>
                    </a:lnTo>
                    <a:lnTo>
                      <a:pt x="127" y="143"/>
                    </a:lnTo>
                    <a:lnTo>
                      <a:pt x="155" y="139"/>
                    </a:lnTo>
                    <a:lnTo>
                      <a:pt x="181" y="134"/>
                    </a:lnTo>
                    <a:lnTo>
                      <a:pt x="206" y="128"/>
                    </a:lnTo>
                    <a:lnTo>
                      <a:pt x="256" y="116"/>
                    </a:lnTo>
                    <a:lnTo>
                      <a:pt x="304" y="105"/>
                    </a:lnTo>
                    <a:lnTo>
                      <a:pt x="328" y="100"/>
                    </a:lnTo>
                    <a:lnTo>
                      <a:pt x="352" y="96"/>
                    </a:lnTo>
                    <a:lnTo>
                      <a:pt x="376" y="94"/>
                    </a:lnTo>
                    <a:lnTo>
                      <a:pt x="399" y="91"/>
                    </a:lnTo>
                    <a:lnTo>
                      <a:pt x="424" y="91"/>
                    </a:lnTo>
                    <a:lnTo>
                      <a:pt x="448" y="93"/>
                    </a:lnTo>
                    <a:lnTo>
                      <a:pt x="473" y="96"/>
                    </a:lnTo>
                    <a:lnTo>
                      <a:pt x="499" y="101"/>
                    </a:lnTo>
                    <a:lnTo>
                      <a:pt x="549" y="113"/>
                    </a:lnTo>
                    <a:lnTo>
                      <a:pt x="593" y="121"/>
                    </a:lnTo>
                    <a:lnTo>
                      <a:pt x="611" y="124"/>
                    </a:lnTo>
                    <a:lnTo>
                      <a:pt x="629" y="125"/>
                    </a:lnTo>
                    <a:lnTo>
                      <a:pt x="644" y="126"/>
                    </a:lnTo>
                    <a:lnTo>
                      <a:pt x="656" y="125"/>
                    </a:lnTo>
                    <a:lnTo>
                      <a:pt x="665" y="125"/>
                    </a:lnTo>
                    <a:lnTo>
                      <a:pt x="673" y="123"/>
                    </a:lnTo>
                    <a:lnTo>
                      <a:pt x="675" y="121"/>
                    </a:lnTo>
                    <a:lnTo>
                      <a:pt x="676" y="119"/>
                    </a:lnTo>
                    <a:lnTo>
                      <a:pt x="678" y="118"/>
                    </a:lnTo>
                    <a:lnTo>
                      <a:pt x="676" y="115"/>
                    </a:lnTo>
                    <a:lnTo>
                      <a:pt x="674" y="109"/>
                    </a:lnTo>
                    <a:lnTo>
                      <a:pt x="668" y="103"/>
                    </a:lnTo>
                    <a:lnTo>
                      <a:pt x="656" y="95"/>
                    </a:lnTo>
                    <a:lnTo>
                      <a:pt x="643" y="8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4" name="Freeform 547"/>
              <p:cNvSpPr>
                <a:spLocks/>
              </p:cNvSpPr>
              <p:nvPr/>
            </p:nvSpPr>
            <p:spPr bwMode="auto">
              <a:xfrm>
                <a:off x="3671" y="1029"/>
                <a:ext cx="129" cy="32"/>
              </a:xfrm>
              <a:custGeom>
                <a:avLst/>
                <a:gdLst>
                  <a:gd name="T0" fmla="*/ 0 w 646"/>
                  <a:gd name="T1" fmla="*/ 0 h 159"/>
                  <a:gd name="T2" fmla="*/ 0 w 646"/>
                  <a:gd name="T3" fmla="*/ 0 h 159"/>
                  <a:gd name="T4" fmla="*/ 0 w 646"/>
                  <a:gd name="T5" fmla="*/ 0 h 159"/>
                  <a:gd name="T6" fmla="*/ 0 w 646"/>
                  <a:gd name="T7" fmla="*/ 0 h 159"/>
                  <a:gd name="T8" fmla="*/ 0 w 646"/>
                  <a:gd name="T9" fmla="*/ 0 h 159"/>
                  <a:gd name="T10" fmla="*/ 0 w 646"/>
                  <a:gd name="T11" fmla="*/ 0 h 159"/>
                  <a:gd name="T12" fmla="*/ 0 w 646"/>
                  <a:gd name="T13" fmla="*/ 0 h 159"/>
                  <a:gd name="T14" fmla="*/ 0 w 646"/>
                  <a:gd name="T15" fmla="*/ 0 h 159"/>
                  <a:gd name="T16" fmla="*/ 0 w 646"/>
                  <a:gd name="T17" fmla="*/ 0 h 159"/>
                  <a:gd name="T18" fmla="*/ 0 w 646"/>
                  <a:gd name="T19" fmla="*/ 0 h 159"/>
                  <a:gd name="T20" fmla="*/ 0 w 646"/>
                  <a:gd name="T21" fmla="*/ 0 h 159"/>
                  <a:gd name="T22" fmla="*/ 0 w 646"/>
                  <a:gd name="T23" fmla="*/ 0 h 159"/>
                  <a:gd name="T24" fmla="*/ 0 w 646"/>
                  <a:gd name="T25" fmla="*/ 0 h 159"/>
                  <a:gd name="T26" fmla="*/ 0 w 646"/>
                  <a:gd name="T27" fmla="*/ 0 h 159"/>
                  <a:gd name="T28" fmla="*/ 0 w 646"/>
                  <a:gd name="T29" fmla="*/ 0 h 159"/>
                  <a:gd name="T30" fmla="*/ 0 w 646"/>
                  <a:gd name="T31" fmla="*/ 0 h 159"/>
                  <a:gd name="T32" fmla="*/ 0 w 646"/>
                  <a:gd name="T33" fmla="*/ 0 h 159"/>
                  <a:gd name="T34" fmla="*/ 0 w 646"/>
                  <a:gd name="T35" fmla="*/ 0 h 159"/>
                  <a:gd name="T36" fmla="*/ 0 w 646"/>
                  <a:gd name="T37" fmla="*/ 0 h 159"/>
                  <a:gd name="T38" fmla="*/ 0 w 646"/>
                  <a:gd name="T39" fmla="*/ 0 h 159"/>
                  <a:gd name="T40" fmla="*/ 0 w 646"/>
                  <a:gd name="T41" fmla="*/ 0 h 159"/>
                  <a:gd name="T42" fmla="*/ 0 w 646"/>
                  <a:gd name="T43" fmla="*/ 0 h 159"/>
                  <a:gd name="T44" fmla="*/ 0 w 646"/>
                  <a:gd name="T45" fmla="*/ 0 h 159"/>
                  <a:gd name="T46" fmla="*/ 0 w 646"/>
                  <a:gd name="T47" fmla="*/ 0 h 159"/>
                  <a:gd name="T48" fmla="*/ 0 w 646"/>
                  <a:gd name="T49" fmla="*/ 0 h 159"/>
                  <a:gd name="T50" fmla="*/ 0 w 646"/>
                  <a:gd name="T51" fmla="*/ 0 h 159"/>
                  <a:gd name="T52" fmla="*/ 0 w 646"/>
                  <a:gd name="T53" fmla="*/ 0 h 159"/>
                  <a:gd name="T54" fmla="*/ 0 w 646"/>
                  <a:gd name="T55" fmla="*/ 0 h 159"/>
                  <a:gd name="T56" fmla="*/ 0 w 646"/>
                  <a:gd name="T57" fmla="*/ 0 h 159"/>
                  <a:gd name="T58" fmla="*/ 0 w 646"/>
                  <a:gd name="T59" fmla="*/ 0 h 159"/>
                  <a:gd name="T60" fmla="*/ 0 w 646"/>
                  <a:gd name="T61" fmla="*/ 0 h 159"/>
                  <a:gd name="T62" fmla="*/ 0 w 646"/>
                  <a:gd name="T63" fmla="*/ 0 h 159"/>
                  <a:gd name="T64" fmla="*/ 0 w 646"/>
                  <a:gd name="T65" fmla="*/ 0 h 159"/>
                  <a:gd name="T66" fmla="*/ 0 w 646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6"/>
                  <a:gd name="T103" fmla="*/ 0 h 159"/>
                  <a:gd name="T104" fmla="*/ 646 w 646"/>
                  <a:gd name="T105" fmla="*/ 159 h 1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6" h="159">
                    <a:moveTo>
                      <a:pt x="611" y="93"/>
                    </a:moveTo>
                    <a:lnTo>
                      <a:pt x="589" y="79"/>
                    </a:lnTo>
                    <a:lnTo>
                      <a:pt x="566" y="65"/>
                    </a:lnTo>
                    <a:lnTo>
                      <a:pt x="543" y="53"/>
                    </a:lnTo>
                    <a:lnTo>
                      <a:pt x="518" y="40"/>
                    </a:lnTo>
                    <a:lnTo>
                      <a:pt x="493" y="30"/>
                    </a:lnTo>
                    <a:lnTo>
                      <a:pt x="468" y="20"/>
                    </a:lnTo>
                    <a:lnTo>
                      <a:pt x="441" y="13"/>
                    </a:lnTo>
                    <a:lnTo>
                      <a:pt x="414" y="6"/>
                    </a:lnTo>
                    <a:lnTo>
                      <a:pt x="385" y="3"/>
                    </a:lnTo>
                    <a:lnTo>
                      <a:pt x="357" y="0"/>
                    </a:lnTo>
                    <a:lnTo>
                      <a:pt x="342" y="0"/>
                    </a:lnTo>
                    <a:lnTo>
                      <a:pt x="325" y="1"/>
                    </a:lnTo>
                    <a:lnTo>
                      <a:pt x="310" y="3"/>
                    </a:lnTo>
                    <a:lnTo>
                      <a:pt x="294" y="5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6" y="16"/>
                    </a:lnTo>
                    <a:lnTo>
                      <a:pt x="228" y="23"/>
                    </a:lnTo>
                    <a:lnTo>
                      <a:pt x="211" y="29"/>
                    </a:lnTo>
                    <a:lnTo>
                      <a:pt x="193" y="36"/>
                    </a:lnTo>
                    <a:lnTo>
                      <a:pt x="176" y="44"/>
                    </a:lnTo>
                    <a:lnTo>
                      <a:pt x="157" y="54"/>
                    </a:lnTo>
                    <a:lnTo>
                      <a:pt x="112" y="75"/>
                    </a:lnTo>
                    <a:lnTo>
                      <a:pt x="71" y="96"/>
                    </a:lnTo>
                    <a:lnTo>
                      <a:pt x="53" y="106"/>
                    </a:lnTo>
                    <a:lnTo>
                      <a:pt x="37" y="116"/>
                    </a:lnTo>
                    <a:lnTo>
                      <a:pt x="23" y="125"/>
                    </a:lnTo>
                    <a:lnTo>
                      <a:pt x="13" y="133"/>
                    </a:lnTo>
                    <a:lnTo>
                      <a:pt x="5" y="140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2" y="155"/>
                    </a:lnTo>
                    <a:lnTo>
                      <a:pt x="8" y="158"/>
                    </a:lnTo>
                    <a:lnTo>
                      <a:pt x="20" y="159"/>
                    </a:lnTo>
                    <a:lnTo>
                      <a:pt x="37" y="159"/>
                    </a:lnTo>
                    <a:lnTo>
                      <a:pt x="58" y="158"/>
                    </a:lnTo>
                    <a:lnTo>
                      <a:pt x="87" y="153"/>
                    </a:lnTo>
                    <a:lnTo>
                      <a:pt x="116" y="148"/>
                    </a:lnTo>
                    <a:lnTo>
                      <a:pt x="143" y="143"/>
                    </a:lnTo>
                    <a:lnTo>
                      <a:pt x="169" y="138"/>
                    </a:lnTo>
                    <a:lnTo>
                      <a:pt x="221" y="125"/>
                    </a:lnTo>
                    <a:lnTo>
                      <a:pt x="270" y="115"/>
                    </a:lnTo>
                    <a:lnTo>
                      <a:pt x="295" y="110"/>
                    </a:lnTo>
                    <a:lnTo>
                      <a:pt x="319" y="106"/>
                    </a:lnTo>
                    <a:lnTo>
                      <a:pt x="344" y="104"/>
                    </a:lnTo>
                    <a:lnTo>
                      <a:pt x="368" y="103"/>
                    </a:lnTo>
                    <a:lnTo>
                      <a:pt x="393" y="103"/>
                    </a:lnTo>
                    <a:lnTo>
                      <a:pt x="418" y="104"/>
                    </a:lnTo>
                    <a:lnTo>
                      <a:pt x="443" y="108"/>
                    </a:lnTo>
                    <a:lnTo>
                      <a:pt x="468" y="113"/>
                    </a:lnTo>
                    <a:lnTo>
                      <a:pt x="518" y="124"/>
                    </a:lnTo>
                    <a:lnTo>
                      <a:pt x="561" y="131"/>
                    </a:lnTo>
                    <a:lnTo>
                      <a:pt x="580" y="134"/>
                    </a:lnTo>
                    <a:lnTo>
                      <a:pt x="597" y="136"/>
                    </a:lnTo>
                    <a:lnTo>
                      <a:pt x="612" y="136"/>
                    </a:lnTo>
                    <a:lnTo>
                      <a:pt x="625" y="136"/>
                    </a:lnTo>
                    <a:lnTo>
                      <a:pt x="635" y="135"/>
                    </a:lnTo>
                    <a:lnTo>
                      <a:pt x="641" y="133"/>
                    </a:lnTo>
                    <a:lnTo>
                      <a:pt x="644" y="130"/>
                    </a:lnTo>
                    <a:lnTo>
                      <a:pt x="645" y="129"/>
                    </a:lnTo>
                    <a:lnTo>
                      <a:pt x="646" y="126"/>
                    </a:lnTo>
                    <a:lnTo>
                      <a:pt x="646" y="124"/>
                    </a:lnTo>
                    <a:lnTo>
                      <a:pt x="644" y="118"/>
                    </a:lnTo>
                    <a:lnTo>
                      <a:pt x="636" y="111"/>
                    </a:lnTo>
                    <a:lnTo>
                      <a:pt x="626" y="103"/>
                    </a:lnTo>
                    <a:lnTo>
                      <a:pt x="611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5" name="Freeform 548"/>
              <p:cNvSpPr>
                <a:spLocks/>
              </p:cNvSpPr>
              <p:nvPr/>
            </p:nvSpPr>
            <p:spPr bwMode="auto">
              <a:xfrm>
                <a:off x="3577" y="1082"/>
                <a:ext cx="133" cy="26"/>
              </a:xfrm>
              <a:custGeom>
                <a:avLst/>
                <a:gdLst>
                  <a:gd name="T0" fmla="*/ 0 w 666"/>
                  <a:gd name="T1" fmla="*/ 0 h 132"/>
                  <a:gd name="T2" fmla="*/ 0 w 666"/>
                  <a:gd name="T3" fmla="*/ 0 h 132"/>
                  <a:gd name="T4" fmla="*/ 0 w 666"/>
                  <a:gd name="T5" fmla="*/ 0 h 132"/>
                  <a:gd name="T6" fmla="*/ 0 w 666"/>
                  <a:gd name="T7" fmla="*/ 0 h 132"/>
                  <a:gd name="T8" fmla="*/ 0 w 666"/>
                  <a:gd name="T9" fmla="*/ 0 h 132"/>
                  <a:gd name="T10" fmla="*/ 0 w 666"/>
                  <a:gd name="T11" fmla="*/ 0 h 132"/>
                  <a:gd name="T12" fmla="*/ 0 w 666"/>
                  <a:gd name="T13" fmla="*/ 0 h 132"/>
                  <a:gd name="T14" fmla="*/ 0 w 666"/>
                  <a:gd name="T15" fmla="*/ 0 h 132"/>
                  <a:gd name="T16" fmla="*/ 0 w 666"/>
                  <a:gd name="T17" fmla="*/ 0 h 132"/>
                  <a:gd name="T18" fmla="*/ 0 w 666"/>
                  <a:gd name="T19" fmla="*/ 0 h 132"/>
                  <a:gd name="T20" fmla="*/ 0 w 666"/>
                  <a:gd name="T21" fmla="*/ 0 h 132"/>
                  <a:gd name="T22" fmla="*/ 0 w 666"/>
                  <a:gd name="T23" fmla="*/ 0 h 132"/>
                  <a:gd name="T24" fmla="*/ 0 w 666"/>
                  <a:gd name="T25" fmla="*/ 0 h 132"/>
                  <a:gd name="T26" fmla="*/ 0 w 666"/>
                  <a:gd name="T27" fmla="*/ 0 h 132"/>
                  <a:gd name="T28" fmla="*/ 0 w 666"/>
                  <a:gd name="T29" fmla="*/ 0 h 132"/>
                  <a:gd name="T30" fmla="*/ 0 w 666"/>
                  <a:gd name="T31" fmla="*/ 0 h 132"/>
                  <a:gd name="T32" fmla="*/ 0 w 666"/>
                  <a:gd name="T33" fmla="*/ 0 h 132"/>
                  <a:gd name="T34" fmla="*/ 0 w 666"/>
                  <a:gd name="T35" fmla="*/ 0 h 132"/>
                  <a:gd name="T36" fmla="*/ 0 w 666"/>
                  <a:gd name="T37" fmla="*/ 0 h 132"/>
                  <a:gd name="T38" fmla="*/ 0 w 666"/>
                  <a:gd name="T39" fmla="*/ 0 h 132"/>
                  <a:gd name="T40" fmla="*/ 0 w 666"/>
                  <a:gd name="T41" fmla="*/ 0 h 132"/>
                  <a:gd name="T42" fmla="*/ 0 w 666"/>
                  <a:gd name="T43" fmla="*/ 0 h 132"/>
                  <a:gd name="T44" fmla="*/ 0 w 666"/>
                  <a:gd name="T45" fmla="*/ 0 h 132"/>
                  <a:gd name="T46" fmla="*/ 0 w 666"/>
                  <a:gd name="T47" fmla="*/ 0 h 132"/>
                  <a:gd name="T48" fmla="*/ 0 w 666"/>
                  <a:gd name="T49" fmla="*/ 0 h 132"/>
                  <a:gd name="T50" fmla="*/ 0 w 666"/>
                  <a:gd name="T51" fmla="*/ 0 h 132"/>
                  <a:gd name="T52" fmla="*/ 0 w 666"/>
                  <a:gd name="T53" fmla="*/ 0 h 132"/>
                  <a:gd name="T54" fmla="*/ 0 w 666"/>
                  <a:gd name="T55" fmla="*/ 0 h 132"/>
                  <a:gd name="T56" fmla="*/ 0 w 666"/>
                  <a:gd name="T57" fmla="*/ 0 h 132"/>
                  <a:gd name="T58" fmla="*/ 0 w 666"/>
                  <a:gd name="T59" fmla="*/ 0 h 132"/>
                  <a:gd name="T60" fmla="*/ 0 w 666"/>
                  <a:gd name="T61" fmla="*/ 0 h 132"/>
                  <a:gd name="T62" fmla="*/ 0 w 666"/>
                  <a:gd name="T63" fmla="*/ 0 h 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6"/>
                  <a:gd name="T97" fmla="*/ 0 h 132"/>
                  <a:gd name="T98" fmla="*/ 666 w 666"/>
                  <a:gd name="T99" fmla="*/ 132 h 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6" h="132">
                    <a:moveTo>
                      <a:pt x="631" y="94"/>
                    </a:moveTo>
                    <a:lnTo>
                      <a:pt x="607" y="80"/>
                    </a:lnTo>
                    <a:lnTo>
                      <a:pt x="584" y="66"/>
                    </a:lnTo>
                    <a:lnTo>
                      <a:pt x="560" y="54"/>
                    </a:lnTo>
                    <a:lnTo>
                      <a:pt x="535" y="41"/>
                    </a:lnTo>
                    <a:lnTo>
                      <a:pt x="510" y="31"/>
                    </a:lnTo>
                    <a:lnTo>
                      <a:pt x="485" y="21"/>
                    </a:lnTo>
                    <a:lnTo>
                      <a:pt x="457" y="13"/>
                    </a:lnTo>
                    <a:lnTo>
                      <a:pt x="431" y="6"/>
                    </a:lnTo>
                    <a:lnTo>
                      <a:pt x="403" y="3"/>
                    </a:lnTo>
                    <a:lnTo>
                      <a:pt x="373" y="0"/>
                    </a:lnTo>
                    <a:lnTo>
                      <a:pt x="358" y="0"/>
                    </a:lnTo>
                    <a:lnTo>
                      <a:pt x="343" y="1"/>
                    </a:lnTo>
                    <a:lnTo>
                      <a:pt x="328" y="3"/>
                    </a:lnTo>
                    <a:lnTo>
                      <a:pt x="311" y="4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2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08" y="33"/>
                    </a:lnTo>
                    <a:lnTo>
                      <a:pt x="190" y="40"/>
                    </a:lnTo>
                    <a:lnTo>
                      <a:pt x="172" y="49"/>
                    </a:lnTo>
                    <a:lnTo>
                      <a:pt x="127" y="70"/>
                    </a:lnTo>
                    <a:lnTo>
                      <a:pt x="84" y="89"/>
                    </a:lnTo>
                    <a:lnTo>
                      <a:pt x="48" y="104"/>
                    </a:lnTo>
                    <a:lnTo>
                      <a:pt x="19" y="116"/>
                    </a:lnTo>
                    <a:lnTo>
                      <a:pt x="10" y="121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6" y="131"/>
                    </a:lnTo>
                    <a:lnTo>
                      <a:pt x="16" y="131"/>
                    </a:lnTo>
                    <a:lnTo>
                      <a:pt x="32" y="131"/>
                    </a:lnTo>
                    <a:lnTo>
                      <a:pt x="53" y="129"/>
                    </a:lnTo>
                    <a:lnTo>
                      <a:pt x="111" y="120"/>
                    </a:lnTo>
                    <a:lnTo>
                      <a:pt x="168" y="112"/>
                    </a:lnTo>
                    <a:lnTo>
                      <a:pt x="223" y="104"/>
                    </a:lnTo>
                    <a:lnTo>
                      <a:pt x="278" y="99"/>
                    </a:lnTo>
                    <a:lnTo>
                      <a:pt x="304" y="96"/>
                    </a:lnTo>
                    <a:lnTo>
                      <a:pt x="330" y="95"/>
                    </a:lnTo>
                    <a:lnTo>
                      <a:pt x="358" y="94"/>
                    </a:lnTo>
                    <a:lnTo>
                      <a:pt x="384" y="94"/>
                    </a:lnTo>
                    <a:lnTo>
                      <a:pt x="410" y="96"/>
                    </a:lnTo>
                    <a:lnTo>
                      <a:pt x="435" y="99"/>
                    </a:lnTo>
                    <a:lnTo>
                      <a:pt x="461" y="102"/>
                    </a:lnTo>
                    <a:lnTo>
                      <a:pt x="487" y="109"/>
                    </a:lnTo>
                    <a:lnTo>
                      <a:pt x="537" y="120"/>
                    </a:lnTo>
                    <a:lnTo>
                      <a:pt x="581" y="127"/>
                    </a:lnTo>
                    <a:lnTo>
                      <a:pt x="600" y="130"/>
                    </a:lnTo>
                    <a:lnTo>
                      <a:pt x="617" y="132"/>
                    </a:lnTo>
                    <a:lnTo>
                      <a:pt x="632" y="132"/>
                    </a:lnTo>
                    <a:lnTo>
                      <a:pt x="645" y="132"/>
                    </a:lnTo>
                    <a:lnTo>
                      <a:pt x="655" y="131"/>
                    </a:lnTo>
                    <a:lnTo>
                      <a:pt x="661" y="130"/>
                    </a:lnTo>
                    <a:lnTo>
                      <a:pt x="663" y="127"/>
                    </a:lnTo>
                    <a:lnTo>
                      <a:pt x="665" y="126"/>
                    </a:lnTo>
                    <a:lnTo>
                      <a:pt x="666" y="124"/>
                    </a:lnTo>
                    <a:lnTo>
                      <a:pt x="666" y="122"/>
                    </a:lnTo>
                    <a:lnTo>
                      <a:pt x="662" y="116"/>
                    </a:lnTo>
                    <a:lnTo>
                      <a:pt x="656" y="110"/>
                    </a:lnTo>
                    <a:lnTo>
                      <a:pt x="646" y="102"/>
                    </a:lnTo>
                    <a:lnTo>
                      <a:pt x="631" y="9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6" name="Freeform 549"/>
              <p:cNvSpPr>
                <a:spLocks/>
              </p:cNvSpPr>
              <p:nvPr/>
            </p:nvSpPr>
            <p:spPr bwMode="auto">
              <a:xfrm>
                <a:off x="2676" y="2374"/>
                <a:ext cx="116" cy="158"/>
              </a:xfrm>
              <a:custGeom>
                <a:avLst/>
                <a:gdLst>
                  <a:gd name="T0" fmla="*/ 0 w 580"/>
                  <a:gd name="T1" fmla="*/ 0 h 791"/>
                  <a:gd name="T2" fmla="*/ 0 w 580"/>
                  <a:gd name="T3" fmla="*/ 0 h 791"/>
                  <a:gd name="T4" fmla="*/ 0 w 580"/>
                  <a:gd name="T5" fmla="*/ 0 h 791"/>
                  <a:gd name="T6" fmla="*/ 0 w 580"/>
                  <a:gd name="T7" fmla="*/ 0 h 791"/>
                  <a:gd name="T8" fmla="*/ 0 w 580"/>
                  <a:gd name="T9" fmla="*/ 0 h 791"/>
                  <a:gd name="T10" fmla="*/ 0 w 580"/>
                  <a:gd name="T11" fmla="*/ 0 h 791"/>
                  <a:gd name="T12" fmla="*/ 0 w 580"/>
                  <a:gd name="T13" fmla="*/ 0 h 791"/>
                  <a:gd name="T14" fmla="*/ 0 w 580"/>
                  <a:gd name="T15" fmla="*/ 0 h 791"/>
                  <a:gd name="T16" fmla="*/ 0 w 580"/>
                  <a:gd name="T17" fmla="*/ 0 h 791"/>
                  <a:gd name="T18" fmla="*/ 0 w 580"/>
                  <a:gd name="T19" fmla="*/ 0 h 791"/>
                  <a:gd name="T20" fmla="*/ 0 w 580"/>
                  <a:gd name="T21" fmla="*/ 0 h 791"/>
                  <a:gd name="T22" fmla="*/ 0 w 580"/>
                  <a:gd name="T23" fmla="*/ 0 h 791"/>
                  <a:gd name="T24" fmla="*/ 0 w 580"/>
                  <a:gd name="T25" fmla="*/ 0 h 791"/>
                  <a:gd name="T26" fmla="*/ 0 w 580"/>
                  <a:gd name="T27" fmla="*/ 0 h 791"/>
                  <a:gd name="T28" fmla="*/ 0 w 580"/>
                  <a:gd name="T29" fmla="*/ 0 h 791"/>
                  <a:gd name="T30" fmla="*/ 0 w 580"/>
                  <a:gd name="T31" fmla="*/ 0 h 791"/>
                  <a:gd name="T32" fmla="*/ 0 w 580"/>
                  <a:gd name="T33" fmla="*/ 0 h 791"/>
                  <a:gd name="T34" fmla="*/ 0 w 580"/>
                  <a:gd name="T35" fmla="*/ 0 h 791"/>
                  <a:gd name="T36" fmla="*/ 0 w 580"/>
                  <a:gd name="T37" fmla="*/ 0 h 791"/>
                  <a:gd name="T38" fmla="*/ 0 w 580"/>
                  <a:gd name="T39" fmla="*/ 0 h 791"/>
                  <a:gd name="T40" fmla="*/ 0 w 580"/>
                  <a:gd name="T41" fmla="*/ 0 h 791"/>
                  <a:gd name="T42" fmla="*/ 0 w 580"/>
                  <a:gd name="T43" fmla="*/ 0 h 791"/>
                  <a:gd name="T44" fmla="*/ 0 w 580"/>
                  <a:gd name="T45" fmla="*/ 0 h 791"/>
                  <a:gd name="T46" fmla="*/ 0 w 580"/>
                  <a:gd name="T47" fmla="*/ 0 h 791"/>
                  <a:gd name="T48" fmla="*/ 0 w 580"/>
                  <a:gd name="T49" fmla="*/ 0 h 791"/>
                  <a:gd name="T50" fmla="*/ 0 w 580"/>
                  <a:gd name="T51" fmla="*/ 0 h 791"/>
                  <a:gd name="T52" fmla="*/ 0 w 580"/>
                  <a:gd name="T53" fmla="*/ 0 h 791"/>
                  <a:gd name="T54" fmla="*/ 0 w 580"/>
                  <a:gd name="T55" fmla="*/ 0 h 791"/>
                  <a:gd name="T56" fmla="*/ 0 w 580"/>
                  <a:gd name="T57" fmla="*/ 0 h 791"/>
                  <a:gd name="T58" fmla="*/ 0 w 580"/>
                  <a:gd name="T59" fmla="*/ 0 h 791"/>
                  <a:gd name="T60" fmla="*/ 0 w 580"/>
                  <a:gd name="T61" fmla="*/ 0 h 791"/>
                  <a:gd name="T62" fmla="*/ 0 w 580"/>
                  <a:gd name="T63" fmla="*/ 0 h 791"/>
                  <a:gd name="T64" fmla="*/ 0 w 580"/>
                  <a:gd name="T65" fmla="*/ 0 h 791"/>
                  <a:gd name="T66" fmla="*/ 0 w 580"/>
                  <a:gd name="T67" fmla="*/ 0 h 791"/>
                  <a:gd name="T68" fmla="*/ 0 w 580"/>
                  <a:gd name="T69" fmla="*/ 0 h 791"/>
                  <a:gd name="T70" fmla="*/ 0 w 580"/>
                  <a:gd name="T71" fmla="*/ 0 h 791"/>
                  <a:gd name="T72" fmla="*/ 0 w 580"/>
                  <a:gd name="T73" fmla="*/ 0 h 791"/>
                  <a:gd name="T74" fmla="*/ 0 w 580"/>
                  <a:gd name="T75" fmla="*/ 0 h 791"/>
                  <a:gd name="T76" fmla="*/ 0 w 580"/>
                  <a:gd name="T77" fmla="*/ 0 h 791"/>
                  <a:gd name="T78" fmla="*/ 0 w 580"/>
                  <a:gd name="T79" fmla="*/ 0 h 791"/>
                  <a:gd name="T80" fmla="*/ 0 w 580"/>
                  <a:gd name="T81" fmla="*/ 0 h 7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0"/>
                  <a:gd name="T124" fmla="*/ 0 h 791"/>
                  <a:gd name="T125" fmla="*/ 580 w 580"/>
                  <a:gd name="T126" fmla="*/ 791 h 7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0" h="791">
                    <a:moveTo>
                      <a:pt x="554" y="249"/>
                    </a:moveTo>
                    <a:lnTo>
                      <a:pt x="544" y="268"/>
                    </a:lnTo>
                    <a:lnTo>
                      <a:pt x="532" y="287"/>
                    </a:lnTo>
                    <a:lnTo>
                      <a:pt x="518" y="307"/>
                    </a:lnTo>
                    <a:lnTo>
                      <a:pt x="503" y="327"/>
                    </a:lnTo>
                    <a:lnTo>
                      <a:pt x="468" y="367"/>
                    </a:lnTo>
                    <a:lnTo>
                      <a:pt x="429" y="408"/>
                    </a:lnTo>
                    <a:lnTo>
                      <a:pt x="391" y="449"/>
                    </a:lnTo>
                    <a:lnTo>
                      <a:pt x="352" y="490"/>
                    </a:lnTo>
                    <a:lnTo>
                      <a:pt x="333" y="510"/>
                    </a:lnTo>
                    <a:lnTo>
                      <a:pt x="316" y="531"/>
                    </a:lnTo>
                    <a:lnTo>
                      <a:pt x="298" y="551"/>
                    </a:lnTo>
                    <a:lnTo>
                      <a:pt x="283" y="570"/>
                    </a:lnTo>
                    <a:lnTo>
                      <a:pt x="266" y="591"/>
                    </a:lnTo>
                    <a:lnTo>
                      <a:pt x="245" y="615"/>
                    </a:lnTo>
                    <a:lnTo>
                      <a:pt x="220" y="640"/>
                    </a:lnTo>
                    <a:lnTo>
                      <a:pt x="192" y="666"/>
                    </a:lnTo>
                    <a:lnTo>
                      <a:pt x="164" y="692"/>
                    </a:lnTo>
                    <a:lnTo>
                      <a:pt x="134" y="716"/>
                    </a:lnTo>
                    <a:lnTo>
                      <a:pt x="104" y="739"/>
                    </a:lnTo>
                    <a:lnTo>
                      <a:pt x="76" y="759"/>
                    </a:lnTo>
                    <a:lnTo>
                      <a:pt x="51" y="775"/>
                    </a:lnTo>
                    <a:lnTo>
                      <a:pt x="30" y="786"/>
                    </a:lnTo>
                    <a:lnTo>
                      <a:pt x="21" y="788"/>
                    </a:lnTo>
                    <a:lnTo>
                      <a:pt x="14" y="791"/>
                    </a:lnTo>
                    <a:lnTo>
                      <a:pt x="8" y="791"/>
                    </a:lnTo>
                    <a:lnTo>
                      <a:pt x="4" y="790"/>
                    </a:lnTo>
                    <a:lnTo>
                      <a:pt x="1" y="786"/>
                    </a:lnTo>
                    <a:lnTo>
                      <a:pt x="0" y="780"/>
                    </a:lnTo>
                    <a:lnTo>
                      <a:pt x="1" y="772"/>
                    </a:lnTo>
                    <a:lnTo>
                      <a:pt x="4" y="762"/>
                    </a:lnTo>
                    <a:lnTo>
                      <a:pt x="10" y="751"/>
                    </a:lnTo>
                    <a:lnTo>
                      <a:pt x="18" y="736"/>
                    </a:lnTo>
                    <a:lnTo>
                      <a:pt x="28" y="719"/>
                    </a:lnTo>
                    <a:lnTo>
                      <a:pt x="41" y="699"/>
                    </a:lnTo>
                    <a:lnTo>
                      <a:pt x="69" y="660"/>
                    </a:lnTo>
                    <a:lnTo>
                      <a:pt x="94" y="626"/>
                    </a:lnTo>
                    <a:lnTo>
                      <a:pt x="116" y="597"/>
                    </a:lnTo>
                    <a:lnTo>
                      <a:pt x="136" y="573"/>
                    </a:lnTo>
                    <a:lnTo>
                      <a:pt x="154" y="551"/>
                    </a:lnTo>
                    <a:lnTo>
                      <a:pt x="170" y="534"/>
                    </a:lnTo>
                    <a:lnTo>
                      <a:pt x="185" y="519"/>
                    </a:lnTo>
                    <a:lnTo>
                      <a:pt x="199" y="506"/>
                    </a:lnTo>
                    <a:lnTo>
                      <a:pt x="225" y="485"/>
                    </a:lnTo>
                    <a:lnTo>
                      <a:pt x="251" y="465"/>
                    </a:lnTo>
                    <a:lnTo>
                      <a:pt x="278" y="444"/>
                    </a:lnTo>
                    <a:lnTo>
                      <a:pt x="312" y="417"/>
                    </a:lnTo>
                    <a:lnTo>
                      <a:pt x="331" y="399"/>
                    </a:lnTo>
                    <a:lnTo>
                      <a:pt x="348" y="379"/>
                    </a:lnTo>
                    <a:lnTo>
                      <a:pt x="366" y="357"/>
                    </a:lnTo>
                    <a:lnTo>
                      <a:pt x="383" y="333"/>
                    </a:lnTo>
                    <a:lnTo>
                      <a:pt x="401" y="308"/>
                    </a:lnTo>
                    <a:lnTo>
                      <a:pt x="418" y="282"/>
                    </a:lnTo>
                    <a:lnTo>
                      <a:pt x="434" y="254"/>
                    </a:lnTo>
                    <a:lnTo>
                      <a:pt x="451" y="227"/>
                    </a:lnTo>
                    <a:lnTo>
                      <a:pt x="467" y="198"/>
                    </a:lnTo>
                    <a:lnTo>
                      <a:pt x="481" y="171"/>
                    </a:lnTo>
                    <a:lnTo>
                      <a:pt x="494" y="142"/>
                    </a:lnTo>
                    <a:lnTo>
                      <a:pt x="507" y="114"/>
                    </a:lnTo>
                    <a:lnTo>
                      <a:pt x="518" y="88"/>
                    </a:lnTo>
                    <a:lnTo>
                      <a:pt x="529" y="63"/>
                    </a:lnTo>
                    <a:lnTo>
                      <a:pt x="538" y="40"/>
                    </a:lnTo>
                    <a:lnTo>
                      <a:pt x="545" y="17"/>
                    </a:lnTo>
                    <a:lnTo>
                      <a:pt x="547" y="11"/>
                    </a:lnTo>
                    <a:lnTo>
                      <a:pt x="549" y="6"/>
                    </a:lnTo>
                    <a:lnTo>
                      <a:pt x="552" y="2"/>
                    </a:lnTo>
                    <a:lnTo>
                      <a:pt x="554" y="0"/>
                    </a:lnTo>
                    <a:lnTo>
                      <a:pt x="557" y="0"/>
                    </a:lnTo>
                    <a:lnTo>
                      <a:pt x="559" y="0"/>
                    </a:lnTo>
                    <a:lnTo>
                      <a:pt x="562" y="2"/>
                    </a:lnTo>
                    <a:lnTo>
                      <a:pt x="564" y="5"/>
                    </a:lnTo>
                    <a:lnTo>
                      <a:pt x="568" y="15"/>
                    </a:lnTo>
                    <a:lnTo>
                      <a:pt x="572" y="28"/>
                    </a:lnTo>
                    <a:lnTo>
                      <a:pt x="575" y="45"/>
                    </a:lnTo>
                    <a:lnTo>
                      <a:pt x="578" y="65"/>
                    </a:lnTo>
                    <a:lnTo>
                      <a:pt x="579" y="86"/>
                    </a:lnTo>
                    <a:lnTo>
                      <a:pt x="580" y="109"/>
                    </a:lnTo>
                    <a:lnTo>
                      <a:pt x="579" y="133"/>
                    </a:lnTo>
                    <a:lnTo>
                      <a:pt x="578" y="158"/>
                    </a:lnTo>
                    <a:lnTo>
                      <a:pt x="574" y="182"/>
                    </a:lnTo>
                    <a:lnTo>
                      <a:pt x="569" y="206"/>
                    </a:lnTo>
                    <a:lnTo>
                      <a:pt x="563" y="228"/>
                    </a:lnTo>
                    <a:lnTo>
                      <a:pt x="554" y="24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7" name="Freeform 550"/>
              <p:cNvSpPr>
                <a:spLocks/>
              </p:cNvSpPr>
              <p:nvPr/>
            </p:nvSpPr>
            <p:spPr bwMode="auto">
              <a:xfrm>
                <a:off x="2682" y="2483"/>
                <a:ext cx="117" cy="148"/>
              </a:xfrm>
              <a:custGeom>
                <a:avLst/>
                <a:gdLst>
                  <a:gd name="T0" fmla="*/ 0 w 584"/>
                  <a:gd name="T1" fmla="*/ 0 h 739"/>
                  <a:gd name="T2" fmla="*/ 0 w 584"/>
                  <a:gd name="T3" fmla="*/ 0 h 739"/>
                  <a:gd name="T4" fmla="*/ 0 w 584"/>
                  <a:gd name="T5" fmla="*/ 0 h 739"/>
                  <a:gd name="T6" fmla="*/ 0 w 584"/>
                  <a:gd name="T7" fmla="*/ 0 h 739"/>
                  <a:gd name="T8" fmla="*/ 0 w 584"/>
                  <a:gd name="T9" fmla="*/ 0 h 739"/>
                  <a:gd name="T10" fmla="*/ 0 w 584"/>
                  <a:gd name="T11" fmla="*/ 0 h 739"/>
                  <a:gd name="T12" fmla="*/ 0 w 584"/>
                  <a:gd name="T13" fmla="*/ 0 h 739"/>
                  <a:gd name="T14" fmla="*/ 0 w 584"/>
                  <a:gd name="T15" fmla="*/ 0 h 739"/>
                  <a:gd name="T16" fmla="*/ 0 w 584"/>
                  <a:gd name="T17" fmla="*/ 0 h 739"/>
                  <a:gd name="T18" fmla="*/ 0 w 584"/>
                  <a:gd name="T19" fmla="*/ 0 h 739"/>
                  <a:gd name="T20" fmla="*/ 0 w 584"/>
                  <a:gd name="T21" fmla="*/ 0 h 739"/>
                  <a:gd name="T22" fmla="*/ 0 w 584"/>
                  <a:gd name="T23" fmla="*/ 0 h 739"/>
                  <a:gd name="T24" fmla="*/ 0 w 584"/>
                  <a:gd name="T25" fmla="*/ 0 h 739"/>
                  <a:gd name="T26" fmla="*/ 0 w 584"/>
                  <a:gd name="T27" fmla="*/ 0 h 739"/>
                  <a:gd name="T28" fmla="*/ 0 w 584"/>
                  <a:gd name="T29" fmla="*/ 0 h 739"/>
                  <a:gd name="T30" fmla="*/ 0 w 584"/>
                  <a:gd name="T31" fmla="*/ 0 h 739"/>
                  <a:gd name="T32" fmla="*/ 0 w 584"/>
                  <a:gd name="T33" fmla="*/ 0 h 739"/>
                  <a:gd name="T34" fmla="*/ 0 w 584"/>
                  <a:gd name="T35" fmla="*/ 0 h 739"/>
                  <a:gd name="T36" fmla="*/ 0 w 584"/>
                  <a:gd name="T37" fmla="*/ 0 h 739"/>
                  <a:gd name="T38" fmla="*/ 0 w 584"/>
                  <a:gd name="T39" fmla="*/ 0 h 739"/>
                  <a:gd name="T40" fmla="*/ 0 w 584"/>
                  <a:gd name="T41" fmla="*/ 0 h 739"/>
                  <a:gd name="T42" fmla="*/ 0 w 584"/>
                  <a:gd name="T43" fmla="*/ 0 h 739"/>
                  <a:gd name="T44" fmla="*/ 0 w 584"/>
                  <a:gd name="T45" fmla="*/ 0 h 739"/>
                  <a:gd name="T46" fmla="*/ 0 w 584"/>
                  <a:gd name="T47" fmla="*/ 0 h 739"/>
                  <a:gd name="T48" fmla="*/ 0 w 584"/>
                  <a:gd name="T49" fmla="*/ 0 h 739"/>
                  <a:gd name="T50" fmla="*/ 0 w 584"/>
                  <a:gd name="T51" fmla="*/ 0 h 739"/>
                  <a:gd name="T52" fmla="*/ 0 w 584"/>
                  <a:gd name="T53" fmla="*/ 0 h 739"/>
                  <a:gd name="T54" fmla="*/ 0 w 584"/>
                  <a:gd name="T55" fmla="*/ 0 h 739"/>
                  <a:gd name="T56" fmla="*/ 0 w 584"/>
                  <a:gd name="T57" fmla="*/ 0 h 739"/>
                  <a:gd name="T58" fmla="*/ 0 w 584"/>
                  <a:gd name="T59" fmla="*/ 0 h 739"/>
                  <a:gd name="T60" fmla="*/ 0 w 584"/>
                  <a:gd name="T61" fmla="*/ 0 h 739"/>
                  <a:gd name="T62" fmla="*/ 0 w 584"/>
                  <a:gd name="T63" fmla="*/ 0 h 739"/>
                  <a:gd name="T64" fmla="*/ 0 w 584"/>
                  <a:gd name="T65" fmla="*/ 0 h 7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4"/>
                  <a:gd name="T100" fmla="*/ 0 h 739"/>
                  <a:gd name="T101" fmla="*/ 584 w 584"/>
                  <a:gd name="T102" fmla="*/ 739 h 7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4" h="739">
                    <a:moveTo>
                      <a:pt x="584" y="60"/>
                    </a:moveTo>
                    <a:lnTo>
                      <a:pt x="583" y="82"/>
                    </a:lnTo>
                    <a:lnTo>
                      <a:pt x="580" y="104"/>
                    </a:lnTo>
                    <a:lnTo>
                      <a:pt x="575" y="124"/>
                    </a:lnTo>
                    <a:lnTo>
                      <a:pt x="570" y="142"/>
                    </a:lnTo>
                    <a:lnTo>
                      <a:pt x="564" y="161"/>
                    </a:lnTo>
                    <a:lnTo>
                      <a:pt x="557" y="179"/>
                    </a:lnTo>
                    <a:lnTo>
                      <a:pt x="547" y="196"/>
                    </a:lnTo>
                    <a:lnTo>
                      <a:pt x="535" y="212"/>
                    </a:lnTo>
                    <a:lnTo>
                      <a:pt x="523" y="230"/>
                    </a:lnTo>
                    <a:lnTo>
                      <a:pt x="509" y="246"/>
                    </a:lnTo>
                    <a:lnTo>
                      <a:pt x="494" y="263"/>
                    </a:lnTo>
                    <a:lnTo>
                      <a:pt x="477" y="282"/>
                    </a:lnTo>
                    <a:lnTo>
                      <a:pt x="438" y="320"/>
                    </a:lnTo>
                    <a:lnTo>
                      <a:pt x="392" y="361"/>
                    </a:lnTo>
                    <a:lnTo>
                      <a:pt x="368" y="384"/>
                    </a:lnTo>
                    <a:lnTo>
                      <a:pt x="346" y="407"/>
                    </a:lnTo>
                    <a:lnTo>
                      <a:pt x="325" y="429"/>
                    </a:lnTo>
                    <a:lnTo>
                      <a:pt x="306" y="452"/>
                    </a:lnTo>
                    <a:lnTo>
                      <a:pt x="270" y="494"/>
                    </a:lnTo>
                    <a:lnTo>
                      <a:pt x="237" y="534"/>
                    </a:lnTo>
                    <a:lnTo>
                      <a:pt x="207" y="570"/>
                    </a:lnTo>
                    <a:lnTo>
                      <a:pt x="181" y="604"/>
                    </a:lnTo>
                    <a:lnTo>
                      <a:pt x="157" y="633"/>
                    </a:lnTo>
                    <a:lnTo>
                      <a:pt x="135" y="658"/>
                    </a:lnTo>
                    <a:lnTo>
                      <a:pt x="122" y="669"/>
                    </a:lnTo>
                    <a:lnTo>
                      <a:pt x="109" y="682"/>
                    </a:lnTo>
                    <a:lnTo>
                      <a:pt x="94" y="693"/>
                    </a:lnTo>
                    <a:lnTo>
                      <a:pt x="77" y="704"/>
                    </a:lnTo>
                    <a:lnTo>
                      <a:pt x="62" y="714"/>
                    </a:lnTo>
                    <a:lnTo>
                      <a:pt x="46" y="723"/>
                    </a:lnTo>
                    <a:lnTo>
                      <a:pt x="33" y="730"/>
                    </a:lnTo>
                    <a:lnTo>
                      <a:pt x="21" y="735"/>
                    </a:lnTo>
                    <a:lnTo>
                      <a:pt x="11" y="739"/>
                    </a:lnTo>
                    <a:lnTo>
                      <a:pt x="4" y="739"/>
                    </a:lnTo>
                    <a:lnTo>
                      <a:pt x="1" y="738"/>
                    </a:lnTo>
                    <a:lnTo>
                      <a:pt x="0" y="735"/>
                    </a:lnTo>
                    <a:lnTo>
                      <a:pt x="0" y="733"/>
                    </a:lnTo>
                    <a:lnTo>
                      <a:pt x="1" y="729"/>
                    </a:lnTo>
                    <a:lnTo>
                      <a:pt x="6" y="718"/>
                    </a:lnTo>
                    <a:lnTo>
                      <a:pt x="16" y="703"/>
                    </a:lnTo>
                    <a:lnTo>
                      <a:pt x="33" y="683"/>
                    </a:lnTo>
                    <a:lnTo>
                      <a:pt x="55" y="658"/>
                    </a:lnTo>
                    <a:lnTo>
                      <a:pt x="107" y="600"/>
                    </a:lnTo>
                    <a:lnTo>
                      <a:pt x="161" y="542"/>
                    </a:lnTo>
                    <a:lnTo>
                      <a:pt x="213" y="482"/>
                    </a:lnTo>
                    <a:lnTo>
                      <a:pt x="265" y="423"/>
                    </a:lnTo>
                    <a:lnTo>
                      <a:pt x="312" y="366"/>
                    </a:lnTo>
                    <a:lnTo>
                      <a:pt x="356" y="312"/>
                    </a:lnTo>
                    <a:lnTo>
                      <a:pt x="394" y="262"/>
                    </a:lnTo>
                    <a:lnTo>
                      <a:pt x="426" y="218"/>
                    </a:lnTo>
                    <a:lnTo>
                      <a:pt x="456" y="172"/>
                    </a:lnTo>
                    <a:lnTo>
                      <a:pt x="486" y="122"/>
                    </a:lnTo>
                    <a:lnTo>
                      <a:pt x="513" y="75"/>
                    </a:lnTo>
                    <a:lnTo>
                      <a:pt x="538" y="35"/>
                    </a:lnTo>
                    <a:lnTo>
                      <a:pt x="549" y="20"/>
                    </a:lnTo>
                    <a:lnTo>
                      <a:pt x="559" y="9"/>
                    </a:lnTo>
                    <a:lnTo>
                      <a:pt x="564" y="4"/>
                    </a:lnTo>
                    <a:lnTo>
                      <a:pt x="568" y="1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0" y="4"/>
                    </a:lnTo>
                    <a:lnTo>
                      <a:pt x="582" y="9"/>
                    </a:lnTo>
                    <a:lnTo>
                      <a:pt x="583" y="15"/>
                    </a:lnTo>
                    <a:lnTo>
                      <a:pt x="584" y="34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8" name="Freeform 551"/>
              <p:cNvSpPr>
                <a:spLocks/>
              </p:cNvSpPr>
              <p:nvPr/>
            </p:nvSpPr>
            <p:spPr bwMode="auto">
              <a:xfrm>
                <a:off x="2648" y="2351"/>
                <a:ext cx="134" cy="105"/>
              </a:xfrm>
              <a:custGeom>
                <a:avLst/>
                <a:gdLst>
                  <a:gd name="T0" fmla="*/ 0 w 669"/>
                  <a:gd name="T1" fmla="*/ 0 h 523"/>
                  <a:gd name="T2" fmla="*/ 0 w 669"/>
                  <a:gd name="T3" fmla="*/ 0 h 523"/>
                  <a:gd name="T4" fmla="*/ 0 w 669"/>
                  <a:gd name="T5" fmla="*/ 0 h 523"/>
                  <a:gd name="T6" fmla="*/ 0 w 669"/>
                  <a:gd name="T7" fmla="*/ 0 h 523"/>
                  <a:gd name="T8" fmla="*/ 0 w 669"/>
                  <a:gd name="T9" fmla="*/ 0 h 523"/>
                  <a:gd name="T10" fmla="*/ 0 w 669"/>
                  <a:gd name="T11" fmla="*/ 0 h 523"/>
                  <a:gd name="T12" fmla="*/ 0 w 669"/>
                  <a:gd name="T13" fmla="*/ 0 h 523"/>
                  <a:gd name="T14" fmla="*/ 0 w 669"/>
                  <a:gd name="T15" fmla="*/ 0 h 523"/>
                  <a:gd name="T16" fmla="*/ 0 w 669"/>
                  <a:gd name="T17" fmla="*/ 0 h 523"/>
                  <a:gd name="T18" fmla="*/ 0 w 669"/>
                  <a:gd name="T19" fmla="*/ 0 h 523"/>
                  <a:gd name="T20" fmla="*/ 0 w 669"/>
                  <a:gd name="T21" fmla="*/ 0 h 523"/>
                  <a:gd name="T22" fmla="*/ 0 w 669"/>
                  <a:gd name="T23" fmla="*/ 0 h 523"/>
                  <a:gd name="T24" fmla="*/ 0 w 669"/>
                  <a:gd name="T25" fmla="*/ 0 h 523"/>
                  <a:gd name="T26" fmla="*/ 0 w 669"/>
                  <a:gd name="T27" fmla="*/ 0 h 523"/>
                  <a:gd name="T28" fmla="*/ 0 w 669"/>
                  <a:gd name="T29" fmla="*/ 0 h 523"/>
                  <a:gd name="T30" fmla="*/ 0 w 669"/>
                  <a:gd name="T31" fmla="*/ 0 h 523"/>
                  <a:gd name="T32" fmla="*/ 0 w 669"/>
                  <a:gd name="T33" fmla="*/ 0 h 523"/>
                  <a:gd name="T34" fmla="*/ 0 w 669"/>
                  <a:gd name="T35" fmla="*/ 0 h 523"/>
                  <a:gd name="T36" fmla="*/ 0 w 669"/>
                  <a:gd name="T37" fmla="*/ 0 h 523"/>
                  <a:gd name="T38" fmla="*/ 0 w 669"/>
                  <a:gd name="T39" fmla="*/ 0 h 523"/>
                  <a:gd name="T40" fmla="*/ 0 w 669"/>
                  <a:gd name="T41" fmla="*/ 0 h 523"/>
                  <a:gd name="T42" fmla="*/ 0 w 669"/>
                  <a:gd name="T43" fmla="*/ 0 h 523"/>
                  <a:gd name="T44" fmla="*/ 0 w 669"/>
                  <a:gd name="T45" fmla="*/ 0 h 523"/>
                  <a:gd name="T46" fmla="*/ 0 w 669"/>
                  <a:gd name="T47" fmla="*/ 0 h 523"/>
                  <a:gd name="T48" fmla="*/ 0 w 669"/>
                  <a:gd name="T49" fmla="*/ 0 h 523"/>
                  <a:gd name="T50" fmla="*/ 0 w 669"/>
                  <a:gd name="T51" fmla="*/ 0 h 523"/>
                  <a:gd name="T52" fmla="*/ 0 w 669"/>
                  <a:gd name="T53" fmla="*/ 0 h 523"/>
                  <a:gd name="T54" fmla="*/ 0 w 669"/>
                  <a:gd name="T55" fmla="*/ 0 h 523"/>
                  <a:gd name="T56" fmla="*/ 0 w 669"/>
                  <a:gd name="T57" fmla="*/ 0 h 523"/>
                  <a:gd name="T58" fmla="*/ 0 w 669"/>
                  <a:gd name="T59" fmla="*/ 0 h 523"/>
                  <a:gd name="T60" fmla="*/ 0 w 669"/>
                  <a:gd name="T61" fmla="*/ 0 h 523"/>
                  <a:gd name="T62" fmla="*/ 0 w 669"/>
                  <a:gd name="T63" fmla="*/ 0 h 523"/>
                  <a:gd name="T64" fmla="*/ 0 w 669"/>
                  <a:gd name="T65" fmla="*/ 0 h 523"/>
                  <a:gd name="T66" fmla="*/ 0 w 669"/>
                  <a:gd name="T67" fmla="*/ 0 h 523"/>
                  <a:gd name="T68" fmla="*/ 0 w 669"/>
                  <a:gd name="T69" fmla="*/ 0 h 523"/>
                  <a:gd name="T70" fmla="*/ 0 w 669"/>
                  <a:gd name="T71" fmla="*/ 0 h 523"/>
                  <a:gd name="T72" fmla="*/ 0 w 669"/>
                  <a:gd name="T73" fmla="*/ 0 h 523"/>
                  <a:gd name="T74" fmla="*/ 0 w 669"/>
                  <a:gd name="T75" fmla="*/ 0 h 523"/>
                  <a:gd name="T76" fmla="*/ 0 w 669"/>
                  <a:gd name="T77" fmla="*/ 0 h 523"/>
                  <a:gd name="T78" fmla="*/ 0 w 669"/>
                  <a:gd name="T79" fmla="*/ 0 h 5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69"/>
                  <a:gd name="T121" fmla="*/ 0 h 523"/>
                  <a:gd name="T122" fmla="*/ 669 w 669"/>
                  <a:gd name="T123" fmla="*/ 523 h 5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69" h="523">
                    <a:moveTo>
                      <a:pt x="617" y="37"/>
                    </a:moveTo>
                    <a:lnTo>
                      <a:pt x="604" y="37"/>
                    </a:lnTo>
                    <a:lnTo>
                      <a:pt x="590" y="38"/>
                    </a:lnTo>
                    <a:lnTo>
                      <a:pt x="577" y="39"/>
                    </a:lnTo>
                    <a:lnTo>
                      <a:pt x="562" y="42"/>
                    </a:lnTo>
                    <a:lnTo>
                      <a:pt x="533" y="49"/>
                    </a:lnTo>
                    <a:lnTo>
                      <a:pt x="504" y="59"/>
                    </a:lnTo>
                    <a:lnTo>
                      <a:pt x="474" y="71"/>
                    </a:lnTo>
                    <a:lnTo>
                      <a:pt x="443" y="86"/>
                    </a:lnTo>
                    <a:lnTo>
                      <a:pt x="413" y="104"/>
                    </a:lnTo>
                    <a:lnTo>
                      <a:pt x="382" y="124"/>
                    </a:lnTo>
                    <a:lnTo>
                      <a:pt x="352" y="146"/>
                    </a:lnTo>
                    <a:lnTo>
                      <a:pt x="323" y="171"/>
                    </a:lnTo>
                    <a:lnTo>
                      <a:pt x="293" y="198"/>
                    </a:lnTo>
                    <a:lnTo>
                      <a:pt x="266" y="226"/>
                    </a:lnTo>
                    <a:lnTo>
                      <a:pt x="238" y="256"/>
                    </a:lnTo>
                    <a:lnTo>
                      <a:pt x="214" y="289"/>
                    </a:lnTo>
                    <a:lnTo>
                      <a:pt x="190" y="322"/>
                    </a:lnTo>
                    <a:lnTo>
                      <a:pt x="167" y="357"/>
                    </a:lnTo>
                    <a:lnTo>
                      <a:pt x="146" y="391"/>
                    </a:lnTo>
                    <a:lnTo>
                      <a:pt x="124" y="421"/>
                    </a:lnTo>
                    <a:lnTo>
                      <a:pt x="104" y="448"/>
                    </a:lnTo>
                    <a:lnTo>
                      <a:pt x="84" y="471"/>
                    </a:lnTo>
                    <a:lnTo>
                      <a:pt x="65" y="490"/>
                    </a:lnTo>
                    <a:lnTo>
                      <a:pt x="48" y="505"/>
                    </a:lnTo>
                    <a:lnTo>
                      <a:pt x="39" y="511"/>
                    </a:lnTo>
                    <a:lnTo>
                      <a:pt x="33" y="516"/>
                    </a:lnTo>
                    <a:lnTo>
                      <a:pt x="25" y="520"/>
                    </a:lnTo>
                    <a:lnTo>
                      <a:pt x="19" y="522"/>
                    </a:lnTo>
                    <a:lnTo>
                      <a:pt x="14" y="523"/>
                    </a:lnTo>
                    <a:lnTo>
                      <a:pt x="10" y="523"/>
                    </a:lnTo>
                    <a:lnTo>
                      <a:pt x="6" y="522"/>
                    </a:lnTo>
                    <a:lnTo>
                      <a:pt x="3" y="520"/>
                    </a:lnTo>
                    <a:lnTo>
                      <a:pt x="1" y="516"/>
                    </a:lnTo>
                    <a:lnTo>
                      <a:pt x="0" y="511"/>
                    </a:lnTo>
                    <a:lnTo>
                      <a:pt x="0" y="505"/>
                    </a:lnTo>
                    <a:lnTo>
                      <a:pt x="1" y="496"/>
                    </a:lnTo>
                    <a:lnTo>
                      <a:pt x="3" y="487"/>
                    </a:lnTo>
                    <a:lnTo>
                      <a:pt x="6" y="476"/>
                    </a:lnTo>
                    <a:lnTo>
                      <a:pt x="11" y="465"/>
                    </a:lnTo>
                    <a:lnTo>
                      <a:pt x="16" y="451"/>
                    </a:lnTo>
                    <a:lnTo>
                      <a:pt x="33" y="420"/>
                    </a:lnTo>
                    <a:lnTo>
                      <a:pt x="54" y="382"/>
                    </a:lnTo>
                    <a:lnTo>
                      <a:pt x="78" y="342"/>
                    </a:lnTo>
                    <a:lnTo>
                      <a:pt x="104" y="304"/>
                    </a:lnTo>
                    <a:lnTo>
                      <a:pt x="129" y="266"/>
                    </a:lnTo>
                    <a:lnTo>
                      <a:pt x="156" y="231"/>
                    </a:lnTo>
                    <a:lnTo>
                      <a:pt x="182" y="199"/>
                    </a:lnTo>
                    <a:lnTo>
                      <a:pt x="210" y="168"/>
                    </a:lnTo>
                    <a:lnTo>
                      <a:pt x="237" y="139"/>
                    </a:lnTo>
                    <a:lnTo>
                      <a:pt x="265" y="111"/>
                    </a:lnTo>
                    <a:lnTo>
                      <a:pt x="292" y="88"/>
                    </a:lnTo>
                    <a:lnTo>
                      <a:pt x="318" y="66"/>
                    </a:lnTo>
                    <a:lnTo>
                      <a:pt x="346" y="48"/>
                    </a:lnTo>
                    <a:lnTo>
                      <a:pt x="372" y="33"/>
                    </a:lnTo>
                    <a:lnTo>
                      <a:pt x="384" y="25"/>
                    </a:lnTo>
                    <a:lnTo>
                      <a:pt x="397" y="20"/>
                    </a:lnTo>
                    <a:lnTo>
                      <a:pt x="409" y="14"/>
                    </a:lnTo>
                    <a:lnTo>
                      <a:pt x="422" y="10"/>
                    </a:lnTo>
                    <a:lnTo>
                      <a:pt x="434" y="7"/>
                    </a:lnTo>
                    <a:lnTo>
                      <a:pt x="446" y="4"/>
                    </a:lnTo>
                    <a:lnTo>
                      <a:pt x="457" y="3"/>
                    </a:lnTo>
                    <a:lnTo>
                      <a:pt x="468" y="2"/>
                    </a:lnTo>
                    <a:lnTo>
                      <a:pt x="492" y="0"/>
                    </a:lnTo>
                    <a:lnTo>
                      <a:pt x="515" y="0"/>
                    </a:lnTo>
                    <a:lnTo>
                      <a:pt x="539" y="0"/>
                    </a:lnTo>
                    <a:lnTo>
                      <a:pt x="563" y="3"/>
                    </a:lnTo>
                    <a:lnTo>
                      <a:pt x="585" y="5"/>
                    </a:lnTo>
                    <a:lnTo>
                      <a:pt x="607" y="8"/>
                    </a:lnTo>
                    <a:lnTo>
                      <a:pt x="624" y="12"/>
                    </a:lnTo>
                    <a:lnTo>
                      <a:pt x="640" y="15"/>
                    </a:lnTo>
                    <a:lnTo>
                      <a:pt x="654" y="19"/>
                    </a:lnTo>
                    <a:lnTo>
                      <a:pt x="663" y="23"/>
                    </a:lnTo>
                    <a:lnTo>
                      <a:pt x="666" y="24"/>
                    </a:lnTo>
                    <a:lnTo>
                      <a:pt x="669" y="27"/>
                    </a:lnTo>
                    <a:lnTo>
                      <a:pt x="669" y="28"/>
                    </a:lnTo>
                    <a:lnTo>
                      <a:pt x="669" y="29"/>
                    </a:lnTo>
                    <a:lnTo>
                      <a:pt x="665" y="32"/>
                    </a:lnTo>
                    <a:lnTo>
                      <a:pt x="655" y="34"/>
                    </a:lnTo>
                    <a:lnTo>
                      <a:pt x="639" y="35"/>
                    </a:lnTo>
                    <a:lnTo>
                      <a:pt x="617" y="3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69" name="Freeform 552"/>
              <p:cNvSpPr>
                <a:spLocks/>
              </p:cNvSpPr>
              <p:nvPr/>
            </p:nvSpPr>
            <p:spPr bwMode="auto">
              <a:xfrm>
                <a:off x="2669" y="2581"/>
                <a:ext cx="132" cy="131"/>
              </a:xfrm>
              <a:custGeom>
                <a:avLst/>
                <a:gdLst>
                  <a:gd name="T0" fmla="*/ 0 w 659"/>
                  <a:gd name="T1" fmla="*/ 0 h 657"/>
                  <a:gd name="T2" fmla="*/ 0 w 659"/>
                  <a:gd name="T3" fmla="*/ 0 h 657"/>
                  <a:gd name="T4" fmla="*/ 0 w 659"/>
                  <a:gd name="T5" fmla="*/ 0 h 657"/>
                  <a:gd name="T6" fmla="*/ 0 w 659"/>
                  <a:gd name="T7" fmla="*/ 0 h 657"/>
                  <a:gd name="T8" fmla="*/ 0 w 659"/>
                  <a:gd name="T9" fmla="*/ 0 h 657"/>
                  <a:gd name="T10" fmla="*/ 0 w 659"/>
                  <a:gd name="T11" fmla="*/ 0 h 657"/>
                  <a:gd name="T12" fmla="*/ 0 w 659"/>
                  <a:gd name="T13" fmla="*/ 0 h 657"/>
                  <a:gd name="T14" fmla="*/ 0 w 659"/>
                  <a:gd name="T15" fmla="*/ 0 h 657"/>
                  <a:gd name="T16" fmla="*/ 0 w 659"/>
                  <a:gd name="T17" fmla="*/ 0 h 657"/>
                  <a:gd name="T18" fmla="*/ 0 w 659"/>
                  <a:gd name="T19" fmla="*/ 0 h 657"/>
                  <a:gd name="T20" fmla="*/ 0 w 659"/>
                  <a:gd name="T21" fmla="*/ 0 h 657"/>
                  <a:gd name="T22" fmla="*/ 0 w 659"/>
                  <a:gd name="T23" fmla="*/ 0 h 657"/>
                  <a:gd name="T24" fmla="*/ 0 w 659"/>
                  <a:gd name="T25" fmla="*/ 0 h 657"/>
                  <a:gd name="T26" fmla="*/ 0 w 659"/>
                  <a:gd name="T27" fmla="*/ 0 h 657"/>
                  <a:gd name="T28" fmla="*/ 0 w 659"/>
                  <a:gd name="T29" fmla="*/ 0 h 657"/>
                  <a:gd name="T30" fmla="*/ 0 w 659"/>
                  <a:gd name="T31" fmla="*/ 0 h 657"/>
                  <a:gd name="T32" fmla="*/ 0 w 659"/>
                  <a:gd name="T33" fmla="*/ 0 h 657"/>
                  <a:gd name="T34" fmla="*/ 0 w 659"/>
                  <a:gd name="T35" fmla="*/ 0 h 657"/>
                  <a:gd name="T36" fmla="*/ 0 w 659"/>
                  <a:gd name="T37" fmla="*/ 0 h 657"/>
                  <a:gd name="T38" fmla="*/ 0 w 659"/>
                  <a:gd name="T39" fmla="*/ 0 h 657"/>
                  <a:gd name="T40" fmla="*/ 0 w 659"/>
                  <a:gd name="T41" fmla="*/ 0 h 657"/>
                  <a:gd name="T42" fmla="*/ 0 w 659"/>
                  <a:gd name="T43" fmla="*/ 0 h 657"/>
                  <a:gd name="T44" fmla="*/ 0 w 659"/>
                  <a:gd name="T45" fmla="*/ 0 h 657"/>
                  <a:gd name="T46" fmla="*/ 0 w 659"/>
                  <a:gd name="T47" fmla="*/ 0 h 657"/>
                  <a:gd name="T48" fmla="*/ 0 w 659"/>
                  <a:gd name="T49" fmla="*/ 0 h 657"/>
                  <a:gd name="T50" fmla="*/ 0 w 659"/>
                  <a:gd name="T51" fmla="*/ 0 h 657"/>
                  <a:gd name="T52" fmla="*/ 0 w 659"/>
                  <a:gd name="T53" fmla="*/ 0 h 657"/>
                  <a:gd name="T54" fmla="*/ 0 w 659"/>
                  <a:gd name="T55" fmla="*/ 0 h 657"/>
                  <a:gd name="T56" fmla="*/ 0 w 659"/>
                  <a:gd name="T57" fmla="*/ 0 h 657"/>
                  <a:gd name="T58" fmla="*/ 0 w 659"/>
                  <a:gd name="T59" fmla="*/ 0 h 657"/>
                  <a:gd name="T60" fmla="*/ 0 w 659"/>
                  <a:gd name="T61" fmla="*/ 0 h 657"/>
                  <a:gd name="T62" fmla="*/ 0 w 659"/>
                  <a:gd name="T63" fmla="*/ 0 h 657"/>
                  <a:gd name="T64" fmla="*/ 0 w 659"/>
                  <a:gd name="T65" fmla="*/ 0 h 657"/>
                  <a:gd name="T66" fmla="*/ 0 w 659"/>
                  <a:gd name="T67" fmla="*/ 0 h 657"/>
                  <a:gd name="T68" fmla="*/ 0 w 659"/>
                  <a:gd name="T69" fmla="*/ 0 h 657"/>
                  <a:gd name="T70" fmla="*/ 0 w 659"/>
                  <a:gd name="T71" fmla="*/ 0 h 657"/>
                  <a:gd name="T72" fmla="*/ 0 w 659"/>
                  <a:gd name="T73" fmla="*/ 0 h 657"/>
                  <a:gd name="T74" fmla="*/ 0 w 659"/>
                  <a:gd name="T75" fmla="*/ 0 h 657"/>
                  <a:gd name="T76" fmla="*/ 0 w 659"/>
                  <a:gd name="T77" fmla="*/ 0 h 657"/>
                  <a:gd name="T78" fmla="*/ 0 w 659"/>
                  <a:gd name="T79" fmla="*/ 0 h 657"/>
                  <a:gd name="T80" fmla="*/ 0 w 659"/>
                  <a:gd name="T81" fmla="*/ 0 h 657"/>
                  <a:gd name="T82" fmla="*/ 0 w 659"/>
                  <a:gd name="T83" fmla="*/ 0 h 657"/>
                  <a:gd name="T84" fmla="*/ 0 w 659"/>
                  <a:gd name="T85" fmla="*/ 0 h 657"/>
                  <a:gd name="T86" fmla="*/ 0 w 659"/>
                  <a:gd name="T87" fmla="*/ 0 h 657"/>
                  <a:gd name="T88" fmla="*/ 0 w 659"/>
                  <a:gd name="T89" fmla="*/ 0 h 657"/>
                  <a:gd name="T90" fmla="*/ 0 w 659"/>
                  <a:gd name="T91" fmla="*/ 0 h 657"/>
                  <a:gd name="T92" fmla="*/ 0 w 659"/>
                  <a:gd name="T93" fmla="*/ 0 h 657"/>
                  <a:gd name="T94" fmla="*/ 0 w 659"/>
                  <a:gd name="T95" fmla="*/ 0 h 657"/>
                  <a:gd name="T96" fmla="*/ 0 w 659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59"/>
                  <a:gd name="T148" fmla="*/ 0 h 657"/>
                  <a:gd name="T149" fmla="*/ 659 w 659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59" h="657">
                    <a:moveTo>
                      <a:pt x="659" y="135"/>
                    </a:moveTo>
                    <a:lnTo>
                      <a:pt x="655" y="165"/>
                    </a:lnTo>
                    <a:lnTo>
                      <a:pt x="650" y="191"/>
                    </a:lnTo>
                    <a:lnTo>
                      <a:pt x="648" y="202"/>
                    </a:lnTo>
                    <a:lnTo>
                      <a:pt x="644" y="215"/>
                    </a:lnTo>
                    <a:lnTo>
                      <a:pt x="640" y="225"/>
                    </a:lnTo>
                    <a:lnTo>
                      <a:pt x="635" y="235"/>
                    </a:lnTo>
                    <a:lnTo>
                      <a:pt x="624" y="255"/>
                    </a:lnTo>
                    <a:lnTo>
                      <a:pt x="613" y="272"/>
                    </a:lnTo>
                    <a:lnTo>
                      <a:pt x="599" y="287"/>
                    </a:lnTo>
                    <a:lnTo>
                      <a:pt x="584" y="301"/>
                    </a:lnTo>
                    <a:lnTo>
                      <a:pt x="568" y="315"/>
                    </a:lnTo>
                    <a:lnTo>
                      <a:pt x="551" y="327"/>
                    </a:lnTo>
                    <a:lnTo>
                      <a:pt x="533" y="338"/>
                    </a:lnTo>
                    <a:lnTo>
                      <a:pt x="513" y="350"/>
                    </a:lnTo>
                    <a:lnTo>
                      <a:pt x="473" y="373"/>
                    </a:lnTo>
                    <a:lnTo>
                      <a:pt x="432" y="397"/>
                    </a:lnTo>
                    <a:lnTo>
                      <a:pt x="387" y="423"/>
                    </a:lnTo>
                    <a:lnTo>
                      <a:pt x="337" y="449"/>
                    </a:lnTo>
                    <a:lnTo>
                      <a:pt x="287" y="476"/>
                    </a:lnTo>
                    <a:lnTo>
                      <a:pt x="236" y="503"/>
                    </a:lnTo>
                    <a:lnTo>
                      <a:pt x="211" y="517"/>
                    </a:lnTo>
                    <a:lnTo>
                      <a:pt x="187" y="531"/>
                    </a:lnTo>
                    <a:lnTo>
                      <a:pt x="165" y="544"/>
                    </a:lnTo>
                    <a:lnTo>
                      <a:pt x="142" y="559"/>
                    </a:lnTo>
                    <a:lnTo>
                      <a:pt x="122" y="574"/>
                    </a:lnTo>
                    <a:lnTo>
                      <a:pt x="103" y="589"/>
                    </a:lnTo>
                    <a:lnTo>
                      <a:pt x="86" y="604"/>
                    </a:lnTo>
                    <a:lnTo>
                      <a:pt x="71" y="619"/>
                    </a:lnTo>
                    <a:lnTo>
                      <a:pt x="56" y="634"/>
                    </a:lnTo>
                    <a:lnTo>
                      <a:pt x="44" y="645"/>
                    </a:lnTo>
                    <a:lnTo>
                      <a:pt x="33" y="652"/>
                    </a:lnTo>
                    <a:lnTo>
                      <a:pt x="24" y="655"/>
                    </a:lnTo>
                    <a:lnTo>
                      <a:pt x="20" y="657"/>
                    </a:lnTo>
                    <a:lnTo>
                      <a:pt x="16" y="657"/>
                    </a:lnTo>
                    <a:lnTo>
                      <a:pt x="13" y="655"/>
                    </a:lnTo>
                    <a:lnTo>
                      <a:pt x="10" y="654"/>
                    </a:lnTo>
                    <a:lnTo>
                      <a:pt x="6" y="653"/>
                    </a:lnTo>
                    <a:lnTo>
                      <a:pt x="5" y="650"/>
                    </a:lnTo>
                    <a:lnTo>
                      <a:pt x="3" y="647"/>
                    </a:lnTo>
                    <a:lnTo>
                      <a:pt x="1" y="643"/>
                    </a:lnTo>
                    <a:lnTo>
                      <a:pt x="0" y="634"/>
                    </a:lnTo>
                    <a:lnTo>
                      <a:pt x="0" y="624"/>
                    </a:lnTo>
                    <a:lnTo>
                      <a:pt x="3" y="612"/>
                    </a:lnTo>
                    <a:lnTo>
                      <a:pt x="5" y="599"/>
                    </a:lnTo>
                    <a:lnTo>
                      <a:pt x="10" y="585"/>
                    </a:lnTo>
                    <a:lnTo>
                      <a:pt x="18" y="570"/>
                    </a:lnTo>
                    <a:lnTo>
                      <a:pt x="26" y="556"/>
                    </a:lnTo>
                    <a:lnTo>
                      <a:pt x="36" y="541"/>
                    </a:lnTo>
                    <a:lnTo>
                      <a:pt x="51" y="522"/>
                    </a:lnTo>
                    <a:lnTo>
                      <a:pt x="68" y="506"/>
                    </a:lnTo>
                    <a:lnTo>
                      <a:pt x="85" y="489"/>
                    </a:lnTo>
                    <a:lnTo>
                      <a:pt x="104" y="476"/>
                    </a:lnTo>
                    <a:lnTo>
                      <a:pt x="124" y="463"/>
                    </a:lnTo>
                    <a:lnTo>
                      <a:pt x="144" y="452"/>
                    </a:lnTo>
                    <a:lnTo>
                      <a:pt x="165" y="441"/>
                    </a:lnTo>
                    <a:lnTo>
                      <a:pt x="186" y="431"/>
                    </a:lnTo>
                    <a:lnTo>
                      <a:pt x="230" y="413"/>
                    </a:lnTo>
                    <a:lnTo>
                      <a:pt x="272" y="397"/>
                    </a:lnTo>
                    <a:lnTo>
                      <a:pt x="292" y="388"/>
                    </a:lnTo>
                    <a:lnTo>
                      <a:pt x="312" y="381"/>
                    </a:lnTo>
                    <a:lnTo>
                      <a:pt x="330" y="372"/>
                    </a:lnTo>
                    <a:lnTo>
                      <a:pt x="347" y="362"/>
                    </a:lnTo>
                    <a:lnTo>
                      <a:pt x="381" y="342"/>
                    </a:lnTo>
                    <a:lnTo>
                      <a:pt x="417" y="322"/>
                    </a:lnTo>
                    <a:lnTo>
                      <a:pt x="434" y="311"/>
                    </a:lnTo>
                    <a:lnTo>
                      <a:pt x="453" y="300"/>
                    </a:lnTo>
                    <a:lnTo>
                      <a:pt x="471" y="288"/>
                    </a:lnTo>
                    <a:lnTo>
                      <a:pt x="488" y="276"/>
                    </a:lnTo>
                    <a:lnTo>
                      <a:pt x="504" y="262"/>
                    </a:lnTo>
                    <a:lnTo>
                      <a:pt x="519" y="247"/>
                    </a:lnTo>
                    <a:lnTo>
                      <a:pt x="534" y="231"/>
                    </a:lnTo>
                    <a:lnTo>
                      <a:pt x="547" y="214"/>
                    </a:lnTo>
                    <a:lnTo>
                      <a:pt x="558" y="194"/>
                    </a:lnTo>
                    <a:lnTo>
                      <a:pt x="568" y="174"/>
                    </a:lnTo>
                    <a:lnTo>
                      <a:pt x="572" y="162"/>
                    </a:lnTo>
                    <a:lnTo>
                      <a:pt x="575" y="150"/>
                    </a:lnTo>
                    <a:lnTo>
                      <a:pt x="578" y="139"/>
                    </a:lnTo>
                    <a:lnTo>
                      <a:pt x="580" y="125"/>
                    </a:lnTo>
                    <a:lnTo>
                      <a:pt x="585" y="95"/>
                    </a:lnTo>
                    <a:lnTo>
                      <a:pt x="590" y="69"/>
                    </a:lnTo>
                    <a:lnTo>
                      <a:pt x="597" y="48"/>
                    </a:lnTo>
                    <a:lnTo>
                      <a:pt x="603" y="30"/>
                    </a:lnTo>
                    <a:lnTo>
                      <a:pt x="610" y="16"/>
                    </a:lnTo>
                    <a:lnTo>
                      <a:pt x="617" y="8"/>
                    </a:lnTo>
                    <a:lnTo>
                      <a:pt x="620" y="4"/>
                    </a:lnTo>
                    <a:lnTo>
                      <a:pt x="624" y="1"/>
                    </a:lnTo>
                    <a:lnTo>
                      <a:pt x="627" y="1"/>
                    </a:lnTo>
                    <a:lnTo>
                      <a:pt x="630" y="0"/>
                    </a:lnTo>
                    <a:lnTo>
                      <a:pt x="634" y="1"/>
                    </a:lnTo>
                    <a:lnTo>
                      <a:pt x="637" y="4"/>
                    </a:lnTo>
                    <a:lnTo>
                      <a:pt x="639" y="6"/>
                    </a:lnTo>
                    <a:lnTo>
                      <a:pt x="643" y="10"/>
                    </a:lnTo>
                    <a:lnTo>
                      <a:pt x="648" y="21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8" y="79"/>
                    </a:lnTo>
                    <a:lnTo>
                      <a:pt x="659" y="105"/>
                    </a:lnTo>
                    <a:lnTo>
                      <a:pt x="659" y="13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0" name="Freeform 553"/>
              <p:cNvSpPr>
                <a:spLocks/>
              </p:cNvSpPr>
              <p:nvPr/>
            </p:nvSpPr>
            <p:spPr bwMode="auto">
              <a:xfrm>
                <a:off x="2667" y="2652"/>
                <a:ext cx="135" cy="129"/>
              </a:xfrm>
              <a:custGeom>
                <a:avLst/>
                <a:gdLst>
                  <a:gd name="T0" fmla="*/ 0 w 674"/>
                  <a:gd name="T1" fmla="*/ 0 h 644"/>
                  <a:gd name="T2" fmla="*/ 0 w 674"/>
                  <a:gd name="T3" fmla="*/ 0 h 644"/>
                  <a:gd name="T4" fmla="*/ 0 w 674"/>
                  <a:gd name="T5" fmla="*/ 0 h 644"/>
                  <a:gd name="T6" fmla="*/ 0 w 674"/>
                  <a:gd name="T7" fmla="*/ 0 h 644"/>
                  <a:gd name="T8" fmla="*/ 0 w 674"/>
                  <a:gd name="T9" fmla="*/ 0 h 644"/>
                  <a:gd name="T10" fmla="*/ 0 w 674"/>
                  <a:gd name="T11" fmla="*/ 0 h 644"/>
                  <a:gd name="T12" fmla="*/ 0 w 674"/>
                  <a:gd name="T13" fmla="*/ 0 h 644"/>
                  <a:gd name="T14" fmla="*/ 0 w 674"/>
                  <a:gd name="T15" fmla="*/ 0 h 644"/>
                  <a:gd name="T16" fmla="*/ 0 w 674"/>
                  <a:gd name="T17" fmla="*/ 0 h 644"/>
                  <a:gd name="T18" fmla="*/ 0 w 674"/>
                  <a:gd name="T19" fmla="*/ 0 h 644"/>
                  <a:gd name="T20" fmla="*/ 0 w 674"/>
                  <a:gd name="T21" fmla="*/ 0 h 644"/>
                  <a:gd name="T22" fmla="*/ 0 w 674"/>
                  <a:gd name="T23" fmla="*/ 0 h 644"/>
                  <a:gd name="T24" fmla="*/ 0 w 674"/>
                  <a:gd name="T25" fmla="*/ 0 h 644"/>
                  <a:gd name="T26" fmla="*/ 0 w 674"/>
                  <a:gd name="T27" fmla="*/ 0 h 644"/>
                  <a:gd name="T28" fmla="*/ 0 w 674"/>
                  <a:gd name="T29" fmla="*/ 0 h 644"/>
                  <a:gd name="T30" fmla="*/ 0 w 674"/>
                  <a:gd name="T31" fmla="*/ 0 h 644"/>
                  <a:gd name="T32" fmla="*/ 0 w 674"/>
                  <a:gd name="T33" fmla="*/ 0 h 644"/>
                  <a:gd name="T34" fmla="*/ 0 w 674"/>
                  <a:gd name="T35" fmla="*/ 0 h 644"/>
                  <a:gd name="T36" fmla="*/ 0 w 674"/>
                  <a:gd name="T37" fmla="*/ 0 h 644"/>
                  <a:gd name="T38" fmla="*/ 0 w 674"/>
                  <a:gd name="T39" fmla="*/ 0 h 644"/>
                  <a:gd name="T40" fmla="*/ 0 w 674"/>
                  <a:gd name="T41" fmla="*/ 0 h 644"/>
                  <a:gd name="T42" fmla="*/ 0 w 674"/>
                  <a:gd name="T43" fmla="*/ 0 h 644"/>
                  <a:gd name="T44" fmla="*/ 0 w 674"/>
                  <a:gd name="T45" fmla="*/ 0 h 644"/>
                  <a:gd name="T46" fmla="*/ 0 w 674"/>
                  <a:gd name="T47" fmla="*/ 0 h 644"/>
                  <a:gd name="T48" fmla="*/ 0 w 674"/>
                  <a:gd name="T49" fmla="*/ 0 h 644"/>
                  <a:gd name="T50" fmla="*/ 0 w 674"/>
                  <a:gd name="T51" fmla="*/ 0 h 644"/>
                  <a:gd name="T52" fmla="*/ 0 w 674"/>
                  <a:gd name="T53" fmla="*/ 0 h 644"/>
                  <a:gd name="T54" fmla="*/ 0 w 674"/>
                  <a:gd name="T55" fmla="*/ 0 h 644"/>
                  <a:gd name="T56" fmla="*/ 0 w 674"/>
                  <a:gd name="T57" fmla="*/ 0 h 644"/>
                  <a:gd name="T58" fmla="*/ 0 w 674"/>
                  <a:gd name="T59" fmla="*/ 0 h 644"/>
                  <a:gd name="T60" fmla="*/ 0 w 674"/>
                  <a:gd name="T61" fmla="*/ 0 h 644"/>
                  <a:gd name="T62" fmla="*/ 0 w 674"/>
                  <a:gd name="T63" fmla="*/ 0 h 644"/>
                  <a:gd name="T64" fmla="*/ 0 w 674"/>
                  <a:gd name="T65" fmla="*/ 0 h 644"/>
                  <a:gd name="T66" fmla="*/ 0 w 674"/>
                  <a:gd name="T67" fmla="*/ 0 h 644"/>
                  <a:gd name="T68" fmla="*/ 0 w 674"/>
                  <a:gd name="T69" fmla="*/ 0 h 644"/>
                  <a:gd name="T70" fmla="*/ 0 w 674"/>
                  <a:gd name="T71" fmla="*/ 0 h 644"/>
                  <a:gd name="T72" fmla="*/ 0 w 674"/>
                  <a:gd name="T73" fmla="*/ 0 h 644"/>
                  <a:gd name="T74" fmla="*/ 0 w 674"/>
                  <a:gd name="T75" fmla="*/ 0 h 644"/>
                  <a:gd name="T76" fmla="*/ 0 w 674"/>
                  <a:gd name="T77" fmla="*/ 0 h 644"/>
                  <a:gd name="T78" fmla="*/ 0 w 674"/>
                  <a:gd name="T79" fmla="*/ 0 h 644"/>
                  <a:gd name="T80" fmla="*/ 0 w 674"/>
                  <a:gd name="T81" fmla="*/ 0 h 644"/>
                  <a:gd name="T82" fmla="*/ 0 w 674"/>
                  <a:gd name="T83" fmla="*/ 0 h 644"/>
                  <a:gd name="T84" fmla="*/ 0 w 674"/>
                  <a:gd name="T85" fmla="*/ 0 h 644"/>
                  <a:gd name="T86" fmla="*/ 0 w 674"/>
                  <a:gd name="T87" fmla="*/ 0 h 644"/>
                  <a:gd name="T88" fmla="*/ 0 w 674"/>
                  <a:gd name="T89" fmla="*/ 0 h 644"/>
                  <a:gd name="T90" fmla="*/ 0 w 674"/>
                  <a:gd name="T91" fmla="*/ 0 h 644"/>
                  <a:gd name="T92" fmla="*/ 0 w 674"/>
                  <a:gd name="T93" fmla="*/ 0 h 644"/>
                  <a:gd name="T94" fmla="*/ 0 w 674"/>
                  <a:gd name="T95" fmla="*/ 0 h 644"/>
                  <a:gd name="T96" fmla="*/ 0 w 674"/>
                  <a:gd name="T97" fmla="*/ 0 h 644"/>
                  <a:gd name="T98" fmla="*/ 0 w 674"/>
                  <a:gd name="T99" fmla="*/ 0 h 644"/>
                  <a:gd name="T100" fmla="*/ 0 w 674"/>
                  <a:gd name="T101" fmla="*/ 0 h 6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644"/>
                  <a:gd name="T155" fmla="*/ 674 w 674"/>
                  <a:gd name="T156" fmla="*/ 644 h 6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644">
                    <a:moveTo>
                      <a:pt x="671" y="110"/>
                    </a:moveTo>
                    <a:lnTo>
                      <a:pt x="666" y="139"/>
                    </a:lnTo>
                    <a:lnTo>
                      <a:pt x="661" y="165"/>
                    </a:lnTo>
                    <a:lnTo>
                      <a:pt x="655" y="190"/>
                    </a:lnTo>
                    <a:lnTo>
                      <a:pt x="649" y="211"/>
                    </a:lnTo>
                    <a:lnTo>
                      <a:pt x="641" y="231"/>
                    </a:lnTo>
                    <a:lnTo>
                      <a:pt x="632" y="248"/>
                    </a:lnTo>
                    <a:lnTo>
                      <a:pt x="622" y="265"/>
                    </a:lnTo>
                    <a:lnTo>
                      <a:pt x="612" y="278"/>
                    </a:lnTo>
                    <a:lnTo>
                      <a:pt x="600" y="291"/>
                    </a:lnTo>
                    <a:lnTo>
                      <a:pt x="586" y="303"/>
                    </a:lnTo>
                    <a:lnTo>
                      <a:pt x="571" y="313"/>
                    </a:lnTo>
                    <a:lnTo>
                      <a:pt x="555" y="322"/>
                    </a:lnTo>
                    <a:lnTo>
                      <a:pt x="536" y="331"/>
                    </a:lnTo>
                    <a:lnTo>
                      <a:pt x="515" y="338"/>
                    </a:lnTo>
                    <a:lnTo>
                      <a:pt x="493" y="345"/>
                    </a:lnTo>
                    <a:lnTo>
                      <a:pt x="469" y="352"/>
                    </a:lnTo>
                    <a:lnTo>
                      <a:pt x="443" y="358"/>
                    </a:lnTo>
                    <a:lnTo>
                      <a:pt x="417" y="367"/>
                    </a:lnTo>
                    <a:lnTo>
                      <a:pt x="392" y="376"/>
                    </a:lnTo>
                    <a:lnTo>
                      <a:pt x="367" y="387"/>
                    </a:lnTo>
                    <a:lnTo>
                      <a:pt x="342" y="398"/>
                    </a:lnTo>
                    <a:lnTo>
                      <a:pt x="318" y="411"/>
                    </a:lnTo>
                    <a:lnTo>
                      <a:pt x="294" y="423"/>
                    </a:lnTo>
                    <a:lnTo>
                      <a:pt x="272" y="438"/>
                    </a:lnTo>
                    <a:lnTo>
                      <a:pt x="248" y="453"/>
                    </a:lnTo>
                    <a:lnTo>
                      <a:pt x="227" y="469"/>
                    </a:lnTo>
                    <a:lnTo>
                      <a:pt x="204" y="487"/>
                    </a:lnTo>
                    <a:lnTo>
                      <a:pt x="184" y="504"/>
                    </a:lnTo>
                    <a:lnTo>
                      <a:pt x="164" y="523"/>
                    </a:lnTo>
                    <a:lnTo>
                      <a:pt x="144" y="543"/>
                    </a:lnTo>
                    <a:lnTo>
                      <a:pt x="126" y="563"/>
                    </a:lnTo>
                    <a:lnTo>
                      <a:pt x="107" y="584"/>
                    </a:lnTo>
                    <a:lnTo>
                      <a:pt x="91" y="603"/>
                    </a:lnTo>
                    <a:lnTo>
                      <a:pt x="75" y="618"/>
                    </a:lnTo>
                    <a:lnTo>
                      <a:pt x="58" y="630"/>
                    </a:lnTo>
                    <a:lnTo>
                      <a:pt x="45" y="638"/>
                    </a:lnTo>
                    <a:lnTo>
                      <a:pt x="38" y="640"/>
                    </a:lnTo>
                    <a:lnTo>
                      <a:pt x="32" y="643"/>
                    </a:lnTo>
                    <a:lnTo>
                      <a:pt x="27" y="644"/>
                    </a:lnTo>
                    <a:lnTo>
                      <a:pt x="22" y="644"/>
                    </a:lnTo>
                    <a:lnTo>
                      <a:pt x="17" y="644"/>
                    </a:lnTo>
                    <a:lnTo>
                      <a:pt x="13" y="643"/>
                    </a:lnTo>
                    <a:lnTo>
                      <a:pt x="10" y="642"/>
                    </a:lnTo>
                    <a:lnTo>
                      <a:pt x="6" y="639"/>
                    </a:lnTo>
                    <a:lnTo>
                      <a:pt x="3" y="637"/>
                    </a:lnTo>
                    <a:lnTo>
                      <a:pt x="2" y="633"/>
                    </a:lnTo>
                    <a:lnTo>
                      <a:pt x="1" y="629"/>
                    </a:lnTo>
                    <a:lnTo>
                      <a:pt x="0" y="624"/>
                    </a:lnTo>
                    <a:lnTo>
                      <a:pt x="0" y="619"/>
                    </a:lnTo>
                    <a:lnTo>
                      <a:pt x="1" y="614"/>
                    </a:lnTo>
                    <a:lnTo>
                      <a:pt x="2" y="608"/>
                    </a:lnTo>
                    <a:lnTo>
                      <a:pt x="5" y="602"/>
                    </a:lnTo>
                    <a:lnTo>
                      <a:pt x="12" y="588"/>
                    </a:lnTo>
                    <a:lnTo>
                      <a:pt x="22" y="573"/>
                    </a:lnTo>
                    <a:lnTo>
                      <a:pt x="36" y="557"/>
                    </a:lnTo>
                    <a:lnTo>
                      <a:pt x="53" y="539"/>
                    </a:lnTo>
                    <a:lnTo>
                      <a:pt x="90" y="507"/>
                    </a:lnTo>
                    <a:lnTo>
                      <a:pt x="121" y="479"/>
                    </a:lnTo>
                    <a:lnTo>
                      <a:pt x="148" y="457"/>
                    </a:lnTo>
                    <a:lnTo>
                      <a:pt x="173" y="437"/>
                    </a:lnTo>
                    <a:lnTo>
                      <a:pt x="196" y="422"/>
                    </a:lnTo>
                    <a:lnTo>
                      <a:pt x="216" y="409"/>
                    </a:lnTo>
                    <a:lnTo>
                      <a:pt x="236" y="399"/>
                    </a:lnTo>
                    <a:lnTo>
                      <a:pt x="256" y="391"/>
                    </a:lnTo>
                    <a:lnTo>
                      <a:pt x="299" y="378"/>
                    </a:lnTo>
                    <a:lnTo>
                      <a:pt x="339" y="365"/>
                    </a:lnTo>
                    <a:lnTo>
                      <a:pt x="375" y="352"/>
                    </a:lnTo>
                    <a:lnTo>
                      <a:pt x="408" y="338"/>
                    </a:lnTo>
                    <a:lnTo>
                      <a:pt x="436" y="325"/>
                    </a:lnTo>
                    <a:lnTo>
                      <a:pt x="464" y="311"/>
                    </a:lnTo>
                    <a:lnTo>
                      <a:pt x="486" y="297"/>
                    </a:lnTo>
                    <a:lnTo>
                      <a:pt x="508" y="282"/>
                    </a:lnTo>
                    <a:lnTo>
                      <a:pt x="525" y="266"/>
                    </a:lnTo>
                    <a:lnTo>
                      <a:pt x="541" y="251"/>
                    </a:lnTo>
                    <a:lnTo>
                      <a:pt x="554" y="233"/>
                    </a:lnTo>
                    <a:lnTo>
                      <a:pt x="565" y="217"/>
                    </a:lnTo>
                    <a:lnTo>
                      <a:pt x="574" y="199"/>
                    </a:lnTo>
                    <a:lnTo>
                      <a:pt x="581" y="180"/>
                    </a:lnTo>
                    <a:lnTo>
                      <a:pt x="587" y="160"/>
                    </a:lnTo>
                    <a:lnTo>
                      <a:pt x="592" y="139"/>
                    </a:lnTo>
                    <a:lnTo>
                      <a:pt x="599" y="101"/>
                    </a:lnTo>
                    <a:lnTo>
                      <a:pt x="606" y="71"/>
                    </a:lnTo>
                    <a:lnTo>
                      <a:pt x="614" y="46"/>
                    </a:lnTo>
                    <a:lnTo>
                      <a:pt x="621" y="26"/>
                    </a:lnTo>
                    <a:lnTo>
                      <a:pt x="625" y="19"/>
                    </a:lnTo>
                    <a:lnTo>
                      <a:pt x="629" y="13"/>
                    </a:lnTo>
                    <a:lnTo>
                      <a:pt x="632" y="8"/>
                    </a:lnTo>
                    <a:lnTo>
                      <a:pt x="636" y="4"/>
                    </a:lnTo>
                    <a:lnTo>
                      <a:pt x="640" y="1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50" y="0"/>
                    </a:lnTo>
                    <a:lnTo>
                      <a:pt x="654" y="1"/>
                    </a:lnTo>
                    <a:lnTo>
                      <a:pt x="656" y="4"/>
                    </a:lnTo>
                    <a:lnTo>
                      <a:pt x="659" y="8"/>
                    </a:lnTo>
                    <a:lnTo>
                      <a:pt x="661" y="11"/>
                    </a:lnTo>
                    <a:lnTo>
                      <a:pt x="666" y="23"/>
                    </a:lnTo>
                    <a:lnTo>
                      <a:pt x="670" y="35"/>
                    </a:lnTo>
                    <a:lnTo>
                      <a:pt x="672" y="51"/>
                    </a:lnTo>
                    <a:lnTo>
                      <a:pt x="674" y="69"/>
                    </a:lnTo>
                    <a:lnTo>
                      <a:pt x="672" y="89"/>
                    </a:lnTo>
                    <a:lnTo>
                      <a:pt x="671" y="11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1" name="Freeform 554"/>
              <p:cNvSpPr>
                <a:spLocks/>
              </p:cNvSpPr>
              <p:nvPr/>
            </p:nvSpPr>
            <p:spPr bwMode="auto">
              <a:xfrm>
                <a:off x="2670" y="2739"/>
                <a:ext cx="123" cy="107"/>
              </a:xfrm>
              <a:custGeom>
                <a:avLst/>
                <a:gdLst>
                  <a:gd name="T0" fmla="*/ 0 w 614"/>
                  <a:gd name="T1" fmla="*/ 0 h 538"/>
                  <a:gd name="T2" fmla="*/ 0 w 614"/>
                  <a:gd name="T3" fmla="*/ 0 h 538"/>
                  <a:gd name="T4" fmla="*/ 0 w 614"/>
                  <a:gd name="T5" fmla="*/ 0 h 538"/>
                  <a:gd name="T6" fmla="*/ 0 w 614"/>
                  <a:gd name="T7" fmla="*/ 0 h 538"/>
                  <a:gd name="T8" fmla="*/ 0 w 614"/>
                  <a:gd name="T9" fmla="*/ 0 h 538"/>
                  <a:gd name="T10" fmla="*/ 0 w 614"/>
                  <a:gd name="T11" fmla="*/ 0 h 538"/>
                  <a:gd name="T12" fmla="*/ 0 w 614"/>
                  <a:gd name="T13" fmla="*/ 0 h 538"/>
                  <a:gd name="T14" fmla="*/ 0 w 614"/>
                  <a:gd name="T15" fmla="*/ 0 h 538"/>
                  <a:gd name="T16" fmla="*/ 0 w 614"/>
                  <a:gd name="T17" fmla="*/ 0 h 538"/>
                  <a:gd name="T18" fmla="*/ 0 w 614"/>
                  <a:gd name="T19" fmla="*/ 0 h 538"/>
                  <a:gd name="T20" fmla="*/ 0 w 614"/>
                  <a:gd name="T21" fmla="*/ 0 h 538"/>
                  <a:gd name="T22" fmla="*/ 0 w 614"/>
                  <a:gd name="T23" fmla="*/ 0 h 538"/>
                  <a:gd name="T24" fmla="*/ 0 w 614"/>
                  <a:gd name="T25" fmla="*/ 0 h 538"/>
                  <a:gd name="T26" fmla="*/ 0 w 614"/>
                  <a:gd name="T27" fmla="*/ 0 h 538"/>
                  <a:gd name="T28" fmla="*/ 0 w 614"/>
                  <a:gd name="T29" fmla="*/ 0 h 538"/>
                  <a:gd name="T30" fmla="*/ 0 w 614"/>
                  <a:gd name="T31" fmla="*/ 0 h 538"/>
                  <a:gd name="T32" fmla="*/ 0 w 614"/>
                  <a:gd name="T33" fmla="*/ 0 h 538"/>
                  <a:gd name="T34" fmla="*/ 0 w 614"/>
                  <a:gd name="T35" fmla="*/ 0 h 538"/>
                  <a:gd name="T36" fmla="*/ 0 w 614"/>
                  <a:gd name="T37" fmla="*/ 0 h 538"/>
                  <a:gd name="T38" fmla="*/ 0 w 614"/>
                  <a:gd name="T39" fmla="*/ 0 h 538"/>
                  <a:gd name="T40" fmla="*/ 0 w 614"/>
                  <a:gd name="T41" fmla="*/ 0 h 538"/>
                  <a:gd name="T42" fmla="*/ 0 w 614"/>
                  <a:gd name="T43" fmla="*/ 0 h 538"/>
                  <a:gd name="T44" fmla="*/ 0 w 614"/>
                  <a:gd name="T45" fmla="*/ 0 h 538"/>
                  <a:gd name="T46" fmla="*/ 0 w 614"/>
                  <a:gd name="T47" fmla="*/ 0 h 538"/>
                  <a:gd name="T48" fmla="*/ 0 w 614"/>
                  <a:gd name="T49" fmla="*/ 0 h 538"/>
                  <a:gd name="T50" fmla="*/ 0 w 614"/>
                  <a:gd name="T51" fmla="*/ 0 h 538"/>
                  <a:gd name="T52" fmla="*/ 0 w 614"/>
                  <a:gd name="T53" fmla="*/ 0 h 538"/>
                  <a:gd name="T54" fmla="*/ 0 w 614"/>
                  <a:gd name="T55" fmla="*/ 0 h 538"/>
                  <a:gd name="T56" fmla="*/ 0 w 614"/>
                  <a:gd name="T57" fmla="*/ 0 h 538"/>
                  <a:gd name="T58" fmla="*/ 0 w 614"/>
                  <a:gd name="T59" fmla="*/ 0 h 538"/>
                  <a:gd name="T60" fmla="*/ 0 w 614"/>
                  <a:gd name="T61" fmla="*/ 0 h 538"/>
                  <a:gd name="T62" fmla="*/ 0 w 614"/>
                  <a:gd name="T63" fmla="*/ 0 h 538"/>
                  <a:gd name="T64" fmla="*/ 0 w 614"/>
                  <a:gd name="T65" fmla="*/ 0 h 538"/>
                  <a:gd name="T66" fmla="*/ 0 w 614"/>
                  <a:gd name="T67" fmla="*/ 0 h 538"/>
                  <a:gd name="T68" fmla="*/ 0 w 614"/>
                  <a:gd name="T69" fmla="*/ 0 h 538"/>
                  <a:gd name="T70" fmla="*/ 0 w 614"/>
                  <a:gd name="T71" fmla="*/ 0 h 538"/>
                  <a:gd name="T72" fmla="*/ 0 w 614"/>
                  <a:gd name="T73" fmla="*/ 0 h 538"/>
                  <a:gd name="T74" fmla="*/ 0 w 614"/>
                  <a:gd name="T75" fmla="*/ 0 h 538"/>
                  <a:gd name="T76" fmla="*/ 0 w 614"/>
                  <a:gd name="T77" fmla="*/ 0 h 538"/>
                  <a:gd name="T78" fmla="*/ 0 w 614"/>
                  <a:gd name="T79" fmla="*/ 0 h 538"/>
                  <a:gd name="T80" fmla="*/ 0 w 614"/>
                  <a:gd name="T81" fmla="*/ 0 h 5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4"/>
                  <a:gd name="T124" fmla="*/ 0 h 538"/>
                  <a:gd name="T125" fmla="*/ 614 w 614"/>
                  <a:gd name="T126" fmla="*/ 538 h 5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4" h="538">
                    <a:moveTo>
                      <a:pt x="599" y="106"/>
                    </a:moveTo>
                    <a:lnTo>
                      <a:pt x="594" y="125"/>
                    </a:lnTo>
                    <a:lnTo>
                      <a:pt x="589" y="142"/>
                    </a:lnTo>
                    <a:lnTo>
                      <a:pt x="584" y="159"/>
                    </a:lnTo>
                    <a:lnTo>
                      <a:pt x="578" y="174"/>
                    </a:lnTo>
                    <a:lnTo>
                      <a:pt x="570" y="189"/>
                    </a:lnTo>
                    <a:lnTo>
                      <a:pt x="562" y="202"/>
                    </a:lnTo>
                    <a:lnTo>
                      <a:pt x="553" y="215"/>
                    </a:lnTo>
                    <a:lnTo>
                      <a:pt x="542" y="226"/>
                    </a:lnTo>
                    <a:lnTo>
                      <a:pt x="531" y="237"/>
                    </a:lnTo>
                    <a:lnTo>
                      <a:pt x="517" y="249"/>
                    </a:lnTo>
                    <a:lnTo>
                      <a:pt x="501" y="259"/>
                    </a:lnTo>
                    <a:lnTo>
                      <a:pt x="483" y="269"/>
                    </a:lnTo>
                    <a:lnTo>
                      <a:pt x="464" y="278"/>
                    </a:lnTo>
                    <a:lnTo>
                      <a:pt x="442" y="288"/>
                    </a:lnTo>
                    <a:lnTo>
                      <a:pt x="418" y="298"/>
                    </a:lnTo>
                    <a:lnTo>
                      <a:pt x="392" y="308"/>
                    </a:lnTo>
                    <a:lnTo>
                      <a:pt x="365" y="318"/>
                    </a:lnTo>
                    <a:lnTo>
                      <a:pt x="336" y="330"/>
                    </a:lnTo>
                    <a:lnTo>
                      <a:pt x="308" y="341"/>
                    </a:lnTo>
                    <a:lnTo>
                      <a:pt x="280" y="353"/>
                    </a:lnTo>
                    <a:lnTo>
                      <a:pt x="254" y="366"/>
                    </a:lnTo>
                    <a:lnTo>
                      <a:pt x="226" y="380"/>
                    </a:lnTo>
                    <a:lnTo>
                      <a:pt x="201" y="393"/>
                    </a:lnTo>
                    <a:lnTo>
                      <a:pt x="176" y="407"/>
                    </a:lnTo>
                    <a:lnTo>
                      <a:pt x="154" y="422"/>
                    </a:lnTo>
                    <a:lnTo>
                      <a:pt x="131" y="436"/>
                    </a:lnTo>
                    <a:lnTo>
                      <a:pt x="111" y="449"/>
                    </a:lnTo>
                    <a:lnTo>
                      <a:pt x="94" y="464"/>
                    </a:lnTo>
                    <a:lnTo>
                      <a:pt x="79" y="478"/>
                    </a:lnTo>
                    <a:lnTo>
                      <a:pt x="65" y="491"/>
                    </a:lnTo>
                    <a:lnTo>
                      <a:pt x="54" y="504"/>
                    </a:lnTo>
                    <a:lnTo>
                      <a:pt x="46" y="517"/>
                    </a:lnTo>
                    <a:lnTo>
                      <a:pt x="39" y="526"/>
                    </a:lnTo>
                    <a:lnTo>
                      <a:pt x="33" y="533"/>
                    </a:lnTo>
                    <a:lnTo>
                      <a:pt x="25" y="537"/>
                    </a:lnTo>
                    <a:lnTo>
                      <a:pt x="18" y="538"/>
                    </a:lnTo>
                    <a:lnTo>
                      <a:pt x="14" y="538"/>
                    </a:lnTo>
                    <a:lnTo>
                      <a:pt x="11" y="537"/>
                    </a:lnTo>
                    <a:lnTo>
                      <a:pt x="9" y="536"/>
                    </a:lnTo>
                    <a:lnTo>
                      <a:pt x="6" y="534"/>
                    </a:lnTo>
                    <a:lnTo>
                      <a:pt x="1" y="528"/>
                    </a:lnTo>
                    <a:lnTo>
                      <a:pt x="0" y="521"/>
                    </a:lnTo>
                    <a:lnTo>
                      <a:pt x="0" y="512"/>
                    </a:lnTo>
                    <a:lnTo>
                      <a:pt x="3" y="501"/>
                    </a:lnTo>
                    <a:lnTo>
                      <a:pt x="8" y="487"/>
                    </a:lnTo>
                    <a:lnTo>
                      <a:pt x="16" y="473"/>
                    </a:lnTo>
                    <a:lnTo>
                      <a:pt x="29" y="457"/>
                    </a:lnTo>
                    <a:lnTo>
                      <a:pt x="45" y="439"/>
                    </a:lnTo>
                    <a:lnTo>
                      <a:pt x="65" y="422"/>
                    </a:lnTo>
                    <a:lnTo>
                      <a:pt x="90" y="403"/>
                    </a:lnTo>
                    <a:lnTo>
                      <a:pt x="119" y="385"/>
                    </a:lnTo>
                    <a:lnTo>
                      <a:pt x="146" y="367"/>
                    </a:lnTo>
                    <a:lnTo>
                      <a:pt x="175" y="351"/>
                    </a:lnTo>
                    <a:lnTo>
                      <a:pt x="202" y="336"/>
                    </a:lnTo>
                    <a:lnTo>
                      <a:pt x="259" y="307"/>
                    </a:lnTo>
                    <a:lnTo>
                      <a:pt x="311" y="281"/>
                    </a:lnTo>
                    <a:lnTo>
                      <a:pt x="336" y="267"/>
                    </a:lnTo>
                    <a:lnTo>
                      <a:pt x="360" y="255"/>
                    </a:lnTo>
                    <a:lnTo>
                      <a:pt x="382" y="241"/>
                    </a:lnTo>
                    <a:lnTo>
                      <a:pt x="403" y="227"/>
                    </a:lnTo>
                    <a:lnTo>
                      <a:pt x="423" y="214"/>
                    </a:lnTo>
                    <a:lnTo>
                      <a:pt x="441" y="199"/>
                    </a:lnTo>
                    <a:lnTo>
                      <a:pt x="457" y="182"/>
                    </a:lnTo>
                    <a:lnTo>
                      <a:pt x="471" y="166"/>
                    </a:lnTo>
                    <a:lnTo>
                      <a:pt x="498" y="127"/>
                    </a:lnTo>
                    <a:lnTo>
                      <a:pt x="528" y="85"/>
                    </a:lnTo>
                    <a:lnTo>
                      <a:pt x="543" y="65"/>
                    </a:lnTo>
                    <a:lnTo>
                      <a:pt x="557" y="46"/>
                    </a:lnTo>
                    <a:lnTo>
                      <a:pt x="569" y="29"/>
                    </a:lnTo>
                    <a:lnTo>
                      <a:pt x="582" y="15"/>
                    </a:lnTo>
                    <a:lnTo>
                      <a:pt x="592" y="6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8" y="0"/>
                    </a:lnTo>
                    <a:lnTo>
                      <a:pt x="610" y="3"/>
                    </a:lnTo>
                    <a:lnTo>
                      <a:pt x="612" y="6"/>
                    </a:lnTo>
                    <a:lnTo>
                      <a:pt x="613" y="13"/>
                    </a:lnTo>
                    <a:lnTo>
                      <a:pt x="614" y="19"/>
                    </a:lnTo>
                    <a:lnTo>
                      <a:pt x="613" y="29"/>
                    </a:lnTo>
                    <a:lnTo>
                      <a:pt x="613" y="40"/>
                    </a:lnTo>
                    <a:lnTo>
                      <a:pt x="608" y="69"/>
                    </a:lnTo>
                    <a:lnTo>
                      <a:pt x="599" y="10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2" name="Freeform 555"/>
              <p:cNvSpPr>
                <a:spLocks/>
              </p:cNvSpPr>
              <p:nvPr/>
            </p:nvSpPr>
            <p:spPr bwMode="auto">
              <a:xfrm>
                <a:off x="2665" y="2808"/>
                <a:ext cx="122" cy="111"/>
              </a:xfrm>
              <a:custGeom>
                <a:avLst/>
                <a:gdLst>
                  <a:gd name="T0" fmla="*/ 0 w 609"/>
                  <a:gd name="T1" fmla="*/ 0 h 555"/>
                  <a:gd name="T2" fmla="*/ 0 w 609"/>
                  <a:gd name="T3" fmla="*/ 0 h 555"/>
                  <a:gd name="T4" fmla="*/ 0 w 609"/>
                  <a:gd name="T5" fmla="*/ 0 h 555"/>
                  <a:gd name="T6" fmla="*/ 0 w 609"/>
                  <a:gd name="T7" fmla="*/ 0 h 555"/>
                  <a:gd name="T8" fmla="*/ 0 w 609"/>
                  <a:gd name="T9" fmla="*/ 0 h 555"/>
                  <a:gd name="T10" fmla="*/ 0 w 609"/>
                  <a:gd name="T11" fmla="*/ 0 h 555"/>
                  <a:gd name="T12" fmla="*/ 0 w 609"/>
                  <a:gd name="T13" fmla="*/ 0 h 555"/>
                  <a:gd name="T14" fmla="*/ 0 w 609"/>
                  <a:gd name="T15" fmla="*/ 0 h 555"/>
                  <a:gd name="T16" fmla="*/ 0 w 609"/>
                  <a:gd name="T17" fmla="*/ 0 h 555"/>
                  <a:gd name="T18" fmla="*/ 0 w 609"/>
                  <a:gd name="T19" fmla="*/ 0 h 555"/>
                  <a:gd name="T20" fmla="*/ 0 w 609"/>
                  <a:gd name="T21" fmla="*/ 0 h 555"/>
                  <a:gd name="T22" fmla="*/ 0 w 609"/>
                  <a:gd name="T23" fmla="*/ 0 h 555"/>
                  <a:gd name="T24" fmla="*/ 0 w 609"/>
                  <a:gd name="T25" fmla="*/ 0 h 555"/>
                  <a:gd name="T26" fmla="*/ 0 w 609"/>
                  <a:gd name="T27" fmla="*/ 0 h 555"/>
                  <a:gd name="T28" fmla="*/ 0 w 609"/>
                  <a:gd name="T29" fmla="*/ 0 h 555"/>
                  <a:gd name="T30" fmla="*/ 0 w 609"/>
                  <a:gd name="T31" fmla="*/ 0 h 555"/>
                  <a:gd name="T32" fmla="*/ 0 w 609"/>
                  <a:gd name="T33" fmla="*/ 0 h 555"/>
                  <a:gd name="T34" fmla="*/ 0 w 609"/>
                  <a:gd name="T35" fmla="*/ 0 h 555"/>
                  <a:gd name="T36" fmla="*/ 0 w 609"/>
                  <a:gd name="T37" fmla="*/ 0 h 555"/>
                  <a:gd name="T38" fmla="*/ 0 w 609"/>
                  <a:gd name="T39" fmla="*/ 0 h 555"/>
                  <a:gd name="T40" fmla="*/ 0 w 609"/>
                  <a:gd name="T41" fmla="*/ 0 h 555"/>
                  <a:gd name="T42" fmla="*/ 0 w 609"/>
                  <a:gd name="T43" fmla="*/ 0 h 555"/>
                  <a:gd name="T44" fmla="*/ 0 w 609"/>
                  <a:gd name="T45" fmla="*/ 0 h 555"/>
                  <a:gd name="T46" fmla="*/ 0 w 609"/>
                  <a:gd name="T47" fmla="*/ 0 h 555"/>
                  <a:gd name="T48" fmla="*/ 0 w 609"/>
                  <a:gd name="T49" fmla="*/ 0 h 555"/>
                  <a:gd name="T50" fmla="*/ 0 w 609"/>
                  <a:gd name="T51" fmla="*/ 0 h 555"/>
                  <a:gd name="T52" fmla="*/ 0 w 609"/>
                  <a:gd name="T53" fmla="*/ 0 h 555"/>
                  <a:gd name="T54" fmla="*/ 0 w 609"/>
                  <a:gd name="T55" fmla="*/ 0 h 555"/>
                  <a:gd name="T56" fmla="*/ 0 w 609"/>
                  <a:gd name="T57" fmla="*/ 0 h 555"/>
                  <a:gd name="T58" fmla="*/ 0 w 609"/>
                  <a:gd name="T59" fmla="*/ 0 h 555"/>
                  <a:gd name="T60" fmla="*/ 0 w 609"/>
                  <a:gd name="T61" fmla="*/ 0 h 555"/>
                  <a:gd name="T62" fmla="*/ 0 w 609"/>
                  <a:gd name="T63" fmla="*/ 0 h 555"/>
                  <a:gd name="T64" fmla="*/ 0 w 609"/>
                  <a:gd name="T65" fmla="*/ 0 h 555"/>
                  <a:gd name="T66" fmla="*/ 0 w 609"/>
                  <a:gd name="T67" fmla="*/ 0 h 555"/>
                  <a:gd name="T68" fmla="*/ 0 w 609"/>
                  <a:gd name="T69" fmla="*/ 0 h 555"/>
                  <a:gd name="T70" fmla="*/ 0 w 609"/>
                  <a:gd name="T71" fmla="*/ 0 h 555"/>
                  <a:gd name="T72" fmla="*/ 0 w 609"/>
                  <a:gd name="T73" fmla="*/ 0 h 555"/>
                  <a:gd name="T74" fmla="*/ 0 w 609"/>
                  <a:gd name="T75" fmla="*/ 0 h 555"/>
                  <a:gd name="T76" fmla="*/ 0 w 609"/>
                  <a:gd name="T77" fmla="*/ 0 h 555"/>
                  <a:gd name="T78" fmla="*/ 0 w 609"/>
                  <a:gd name="T79" fmla="*/ 0 h 555"/>
                  <a:gd name="T80" fmla="*/ 0 w 609"/>
                  <a:gd name="T81" fmla="*/ 0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09"/>
                  <a:gd name="T124" fmla="*/ 0 h 555"/>
                  <a:gd name="T125" fmla="*/ 609 w 609"/>
                  <a:gd name="T126" fmla="*/ 555 h 5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09" h="555">
                    <a:moveTo>
                      <a:pt x="602" y="72"/>
                    </a:moveTo>
                    <a:lnTo>
                      <a:pt x="595" y="105"/>
                    </a:lnTo>
                    <a:lnTo>
                      <a:pt x="586" y="138"/>
                    </a:lnTo>
                    <a:lnTo>
                      <a:pt x="581" y="155"/>
                    </a:lnTo>
                    <a:lnTo>
                      <a:pt x="575" y="171"/>
                    </a:lnTo>
                    <a:lnTo>
                      <a:pt x="568" y="187"/>
                    </a:lnTo>
                    <a:lnTo>
                      <a:pt x="559" y="202"/>
                    </a:lnTo>
                    <a:lnTo>
                      <a:pt x="550" y="217"/>
                    </a:lnTo>
                    <a:lnTo>
                      <a:pt x="539" y="231"/>
                    </a:lnTo>
                    <a:lnTo>
                      <a:pt x="526" y="245"/>
                    </a:lnTo>
                    <a:lnTo>
                      <a:pt x="513" y="257"/>
                    </a:lnTo>
                    <a:lnTo>
                      <a:pt x="496" y="269"/>
                    </a:lnTo>
                    <a:lnTo>
                      <a:pt x="479" y="281"/>
                    </a:lnTo>
                    <a:lnTo>
                      <a:pt x="460" y="291"/>
                    </a:lnTo>
                    <a:lnTo>
                      <a:pt x="439" y="299"/>
                    </a:lnTo>
                    <a:lnTo>
                      <a:pt x="415" y="308"/>
                    </a:lnTo>
                    <a:lnTo>
                      <a:pt x="390" y="319"/>
                    </a:lnTo>
                    <a:lnTo>
                      <a:pt x="364" y="331"/>
                    </a:lnTo>
                    <a:lnTo>
                      <a:pt x="338" y="344"/>
                    </a:lnTo>
                    <a:lnTo>
                      <a:pt x="286" y="373"/>
                    </a:lnTo>
                    <a:lnTo>
                      <a:pt x="233" y="403"/>
                    </a:lnTo>
                    <a:lnTo>
                      <a:pt x="184" y="433"/>
                    </a:lnTo>
                    <a:lnTo>
                      <a:pt x="142" y="462"/>
                    </a:lnTo>
                    <a:lnTo>
                      <a:pt x="107" y="487"/>
                    </a:lnTo>
                    <a:lnTo>
                      <a:pt x="83" y="507"/>
                    </a:lnTo>
                    <a:lnTo>
                      <a:pt x="62" y="523"/>
                    </a:lnTo>
                    <a:lnTo>
                      <a:pt x="42" y="538"/>
                    </a:lnTo>
                    <a:lnTo>
                      <a:pt x="32" y="544"/>
                    </a:lnTo>
                    <a:lnTo>
                      <a:pt x="23" y="549"/>
                    </a:lnTo>
                    <a:lnTo>
                      <a:pt x="16" y="553"/>
                    </a:lnTo>
                    <a:lnTo>
                      <a:pt x="10" y="555"/>
                    </a:lnTo>
                    <a:lnTo>
                      <a:pt x="5" y="555"/>
                    </a:lnTo>
                    <a:lnTo>
                      <a:pt x="1" y="554"/>
                    </a:lnTo>
                    <a:lnTo>
                      <a:pt x="0" y="549"/>
                    </a:lnTo>
                    <a:lnTo>
                      <a:pt x="0" y="542"/>
                    </a:lnTo>
                    <a:lnTo>
                      <a:pt x="3" y="532"/>
                    </a:lnTo>
                    <a:lnTo>
                      <a:pt x="8" y="519"/>
                    </a:lnTo>
                    <a:lnTo>
                      <a:pt x="17" y="503"/>
                    </a:lnTo>
                    <a:lnTo>
                      <a:pt x="28" y="482"/>
                    </a:lnTo>
                    <a:lnTo>
                      <a:pt x="36" y="470"/>
                    </a:lnTo>
                    <a:lnTo>
                      <a:pt x="42" y="460"/>
                    </a:lnTo>
                    <a:lnTo>
                      <a:pt x="50" y="450"/>
                    </a:lnTo>
                    <a:lnTo>
                      <a:pt x="58" y="440"/>
                    </a:lnTo>
                    <a:lnTo>
                      <a:pt x="76" y="423"/>
                    </a:lnTo>
                    <a:lnTo>
                      <a:pt x="95" y="408"/>
                    </a:lnTo>
                    <a:lnTo>
                      <a:pt x="115" y="394"/>
                    </a:lnTo>
                    <a:lnTo>
                      <a:pt x="136" y="381"/>
                    </a:lnTo>
                    <a:lnTo>
                      <a:pt x="158" y="369"/>
                    </a:lnTo>
                    <a:lnTo>
                      <a:pt x="182" y="358"/>
                    </a:lnTo>
                    <a:lnTo>
                      <a:pt x="232" y="338"/>
                    </a:lnTo>
                    <a:lnTo>
                      <a:pt x="284" y="317"/>
                    </a:lnTo>
                    <a:lnTo>
                      <a:pt x="312" y="306"/>
                    </a:lnTo>
                    <a:lnTo>
                      <a:pt x="339" y="293"/>
                    </a:lnTo>
                    <a:lnTo>
                      <a:pt x="367" y="279"/>
                    </a:lnTo>
                    <a:lnTo>
                      <a:pt x="394" y="264"/>
                    </a:lnTo>
                    <a:lnTo>
                      <a:pt x="420" y="248"/>
                    </a:lnTo>
                    <a:lnTo>
                      <a:pt x="443" y="235"/>
                    </a:lnTo>
                    <a:lnTo>
                      <a:pt x="461" y="221"/>
                    </a:lnTo>
                    <a:lnTo>
                      <a:pt x="478" y="208"/>
                    </a:lnTo>
                    <a:lnTo>
                      <a:pt x="490" y="197"/>
                    </a:lnTo>
                    <a:lnTo>
                      <a:pt x="501" y="186"/>
                    </a:lnTo>
                    <a:lnTo>
                      <a:pt x="510" y="176"/>
                    </a:lnTo>
                    <a:lnTo>
                      <a:pt x="518" y="166"/>
                    </a:lnTo>
                    <a:lnTo>
                      <a:pt x="523" y="156"/>
                    </a:lnTo>
                    <a:lnTo>
                      <a:pt x="528" y="146"/>
                    </a:lnTo>
                    <a:lnTo>
                      <a:pt x="531" y="137"/>
                    </a:lnTo>
                    <a:lnTo>
                      <a:pt x="534" y="127"/>
                    </a:lnTo>
                    <a:lnTo>
                      <a:pt x="540" y="106"/>
                    </a:lnTo>
                    <a:lnTo>
                      <a:pt x="548" y="81"/>
                    </a:lnTo>
                    <a:lnTo>
                      <a:pt x="559" y="56"/>
                    </a:lnTo>
                    <a:lnTo>
                      <a:pt x="573" y="32"/>
                    </a:lnTo>
                    <a:lnTo>
                      <a:pt x="579" y="22"/>
                    </a:lnTo>
                    <a:lnTo>
                      <a:pt x="584" y="15"/>
                    </a:lnTo>
                    <a:lnTo>
                      <a:pt x="590" y="7"/>
                    </a:lnTo>
                    <a:lnTo>
                      <a:pt x="595" y="2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6" y="4"/>
                    </a:lnTo>
                    <a:lnTo>
                      <a:pt x="607" y="10"/>
                    </a:lnTo>
                    <a:lnTo>
                      <a:pt x="609" y="19"/>
                    </a:lnTo>
                    <a:lnTo>
                      <a:pt x="607" y="32"/>
                    </a:lnTo>
                    <a:lnTo>
                      <a:pt x="606" y="50"/>
                    </a:lnTo>
                    <a:lnTo>
                      <a:pt x="602" y="7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3" name="Freeform 556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4" name="Freeform 557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5" name="Freeform 558"/>
              <p:cNvSpPr>
                <a:spLocks/>
              </p:cNvSpPr>
              <p:nvPr/>
            </p:nvSpPr>
            <p:spPr bwMode="auto">
              <a:xfrm>
                <a:off x="2575" y="1391"/>
                <a:ext cx="939" cy="787"/>
              </a:xfrm>
              <a:custGeom>
                <a:avLst/>
                <a:gdLst>
                  <a:gd name="T0" fmla="*/ 0 w 4695"/>
                  <a:gd name="T1" fmla="*/ 0 h 3934"/>
                  <a:gd name="T2" fmla="*/ 0 w 4695"/>
                  <a:gd name="T3" fmla="*/ 0 h 3934"/>
                  <a:gd name="T4" fmla="*/ 0 w 4695"/>
                  <a:gd name="T5" fmla="*/ 0 h 3934"/>
                  <a:gd name="T6" fmla="*/ 0 w 4695"/>
                  <a:gd name="T7" fmla="*/ 0 h 3934"/>
                  <a:gd name="T8" fmla="*/ 0 w 4695"/>
                  <a:gd name="T9" fmla="*/ 0 h 3934"/>
                  <a:gd name="T10" fmla="*/ 0 w 4695"/>
                  <a:gd name="T11" fmla="*/ 0 h 3934"/>
                  <a:gd name="T12" fmla="*/ 0 w 4695"/>
                  <a:gd name="T13" fmla="*/ 0 h 3934"/>
                  <a:gd name="T14" fmla="*/ 0 w 4695"/>
                  <a:gd name="T15" fmla="*/ 0 h 3934"/>
                  <a:gd name="T16" fmla="*/ 0 w 4695"/>
                  <a:gd name="T17" fmla="*/ 0 h 3934"/>
                  <a:gd name="T18" fmla="*/ 0 w 4695"/>
                  <a:gd name="T19" fmla="*/ 0 h 3934"/>
                  <a:gd name="T20" fmla="*/ 0 w 4695"/>
                  <a:gd name="T21" fmla="*/ 0 h 3934"/>
                  <a:gd name="T22" fmla="*/ 0 w 4695"/>
                  <a:gd name="T23" fmla="*/ 0 h 3934"/>
                  <a:gd name="T24" fmla="*/ 0 w 4695"/>
                  <a:gd name="T25" fmla="*/ 0 h 3934"/>
                  <a:gd name="T26" fmla="*/ 0 w 4695"/>
                  <a:gd name="T27" fmla="*/ 0 h 3934"/>
                  <a:gd name="T28" fmla="*/ 0 w 4695"/>
                  <a:gd name="T29" fmla="*/ 0 h 3934"/>
                  <a:gd name="T30" fmla="*/ 0 w 4695"/>
                  <a:gd name="T31" fmla="*/ 0 h 3934"/>
                  <a:gd name="T32" fmla="*/ 0 w 4695"/>
                  <a:gd name="T33" fmla="*/ 0 h 3934"/>
                  <a:gd name="T34" fmla="*/ 0 w 4695"/>
                  <a:gd name="T35" fmla="*/ 0 h 3934"/>
                  <a:gd name="T36" fmla="*/ 0 w 4695"/>
                  <a:gd name="T37" fmla="*/ 0 h 3934"/>
                  <a:gd name="T38" fmla="*/ 0 w 4695"/>
                  <a:gd name="T39" fmla="*/ 0 h 3934"/>
                  <a:gd name="T40" fmla="*/ 0 w 4695"/>
                  <a:gd name="T41" fmla="*/ 0 h 3934"/>
                  <a:gd name="T42" fmla="*/ 0 w 4695"/>
                  <a:gd name="T43" fmla="*/ 0 h 3934"/>
                  <a:gd name="T44" fmla="*/ 0 w 4695"/>
                  <a:gd name="T45" fmla="*/ 0 h 3934"/>
                  <a:gd name="T46" fmla="*/ 0 w 4695"/>
                  <a:gd name="T47" fmla="*/ 0 h 3934"/>
                  <a:gd name="T48" fmla="*/ 0 w 4695"/>
                  <a:gd name="T49" fmla="*/ 0 h 3934"/>
                  <a:gd name="T50" fmla="*/ 0 w 4695"/>
                  <a:gd name="T51" fmla="*/ 0 h 3934"/>
                  <a:gd name="T52" fmla="*/ 0 w 4695"/>
                  <a:gd name="T53" fmla="*/ 0 h 3934"/>
                  <a:gd name="T54" fmla="*/ 0 w 4695"/>
                  <a:gd name="T55" fmla="*/ 0 h 3934"/>
                  <a:gd name="T56" fmla="*/ 0 w 4695"/>
                  <a:gd name="T57" fmla="*/ 0 h 3934"/>
                  <a:gd name="T58" fmla="*/ 0 w 4695"/>
                  <a:gd name="T59" fmla="*/ 0 h 3934"/>
                  <a:gd name="T60" fmla="*/ 0 w 4695"/>
                  <a:gd name="T61" fmla="*/ 0 h 3934"/>
                  <a:gd name="T62" fmla="*/ 0 w 4695"/>
                  <a:gd name="T63" fmla="*/ 0 h 3934"/>
                  <a:gd name="T64" fmla="*/ 0 w 4695"/>
                  <a:gd name="T65" fmla="*/ 0 h 3934"/>
                  <a:gd name="T66" fmla="*/ 0 w 4695"/>
                  <a:gd name="T67" fmla="*/ 0 h 3934"/>
                  <a:gd name="T68" fmla="*/ 0 w 4695"/>
                  <a:gd name="T69" fmla="*/ 0 h 3934"/>
                  <a:gd name="T70" fmla="*/ 0 w 4695"/>
                  <a:gd name="T71" fmla="*/ 0 h 3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695"/>
                  <a:gd name="T109" fmla="*/ 0 h 3934"/>
                  <a:gd name="T110" fmla="*/ 4695 w 4695"/>
                  <a:gd name="T111" fmla="*/ 3934 h 3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695" h="3934">
                    <a:moveTo>
                      <a:pt x="3419" y="0"/>
                    </a:moveTo>
                    <a:lnTo>
                      <a:pt x="3431" y="0"/>
                    </a:lnTo>
                    <a:lnTo>
                      <a:pt x="3442" y="1"/>
                    </a:lnTo>
                    <a:lnTo>
                      <a:pt x="3452" y="5"/>
                    </a:lnTo>
                    <a:lnTo>
                      <a:pt x="3463" y="10"/>
                    </a:lnTo>
                    <a:lnTo>
                      <a:pt x="3474" y="17"/>
                    </a:lnTo>
                    <a:lnTo>
                      <a:pt x="3485" y="27"/>
                    </a:lnTo>
                    <a:lnTo>
                      <a:pt x="3495" y="38"/>
                    </a:lnTo>
                    <a:lnTo>
                      <a:pt x="3507" y="53"/>
                    </a:lnTo>
                    <a:lnTo>
                      <a:pt x="3518" y="69"/>
                    </a:lnTo>
                    <a:lnTo>
                      <a:pt x="3529" y="89"/>
                    </a:lnTo>
                    <a:lnTo>
                      <a:pt x="3542" y="113"/>
                    </a:lnTo>
                    <a:lnTo>
                      <a:pt x="3553" y="139"/>
                    </a:lnTo>
                    <a:lnTo>
                      <a:pt x="3565" y="168"/>
                    </a:lnTo>
                    <a:lnTo>
                      <a:pt x="3577" y="200"/>
                    </a:lnTo>
                    <a:lnTo>
                      <a:pt x="3589" y="237"/>
                    </a:lnTo>
                    <a:lnTo>
                      <a:pt x="3603" y="277"/>
                    </a:lnTo>
                    <a:lnTo>
                      <a:pt x="3619" y="329"/>
                    </a:lnTo>
                    <a:lnTo>
                      <a:pt x="3643" y="400"/>
                    </a:lnTo>
                    <a:lnTo>
                      <a:pt x="3674" y="488"/>
                    </a:lnTo>
                    <a:lnTo>
                      <a:pt x="3713" y="592"/>
                    </a:lnTo>
                    <a:lnTo>
                      <a:pt x="3759" y="712"/>
                    </a:lnTo>
                    <a:lnTo>
                      <a:pt x="3811" y="846"/>
                    </a:lnTo>
                    <a:lnTo>
                      <a:pt x="3871" y="992"/>
                    </a:lnTo>
                    <a:lnTo>
                      <a:pt x="3937" y="1150"/>
                    </a:lnTo>
                    <a:lnTo>
                      <a:pt x="4010" y="1318"/>
                    </a:lnTo>
                    <a:lnTo>
                      <a:pt x="4089" y="1495"/>
                    </a:lnTo>
                    <a:lnTo>
                      <a:pt x="4131" y="1587"/>
                    </a:lnTo>
                    <a:lnTo>
                      <a:pt x="4174" y="1681"/>
                    </a:lnTo>
                    <a:lnTo>
                      <a:pt x="4219" y="1776"/>
                    </a:lnTo>
                    <a:lnTo>
                      <a:pt x="4267" y="1872"/>
                    </a:lnTo>
                    <a:lnTo>
                      <a:pt x="4315" y="1970"/>
                    </a:lnTo>
                    <a:lnTo>
                      <a:pt x="4364" y="2069"/>
                    </a:lnTo>
                    <a:lnTo>
                      <a:pt x="4416" y="2170"/>
                    </a:lnTo>
                    <a:lnTo>
                      <a:pt x="4469" y="2271"/>
                    </a:lnTo>
                    <a:lnTo>
                      <a:pt x="4522" y="2373"/>
                    </a:lnTo>
                    <a:lnTo>
                      <a:pt x="4579" y="2476"/>
                    </a:lnTo>
                    <a:lnTo>
                      <a:pt x="4636" y="2579"/>
                    </a:lnTo>
                    <a:lnTo>
                      <a:pt x="4695" y="2683"/>
                    </a:lnTo>
                    <a:lnTo>
                      <a:pt x="1132" y="3934"/>
                    </a:lnTo>
                    <a:lnTo>
                      <a:pt x="1123" y="3916"/>
                    </a:lnTo>
                    <a:lnTo>
                      <a:pt x="1100" y="3865"/>
                    </a:lnTo>
                    <a:lnTo>
                      <a:pt x="1063" y="3785"/>
                    </a:lnTo>
                    <a:lnTo>
                      <a:pt x="1015" y="3678"/>
                    </a:lnTo>
                    <a:lnTo>
                      <a:pt x="956" y="3549"/>
                    </a:lnTo>
                    <a:lnTo>
                      <a:pt x="889" y="3402"/>
                    </a:lnTo>
                    <a:lnTo>
                      <a:pt x="816" y="3240"/>
                    </a:lnTo>
                    <a:lnTo>
                      <a:pt x="739" y="3066"/>
                    </a:lnTo>
                    <a:lnTo>
                      <a:pt x="658" y="2884"/>
                    </a:lnTo>
                    <a:lnTo>
                      <a:pt x="577" y="2697"/>
                    </a:lnTo>
                    <a:lnTo>
                      <a:pt x="496" y="2511"/>
                    </a:lnTo>
                    <a:lnTo>
                      <a:pt x="417" y="2326"/>
                    </a:lnTo>
                    <a:lnTo>
                      <a:pt x="342" y="2149"/>
                    </a:lnTo>
                    <a:lnTo>
                      <a:pt x="275" y="1980"/>
                    </a:lnTo>
                    <a:lnTo>
                      <a:pt x="244" y="1902"/>
                    </a:lnTo>
                    <a:lnTo>
                      <a:pt x="214" y="1827"/>
                    </a:lnTo>
                    <a:lnTo>
                      <a:pt x="187" y="1756"/>
                    </a:lnTo>
                    <a:lnTo>
                      <a:pt x="164" y="1689"/>
                    </a:lnTo>
                    <a:lnTo>
                      <a:pt x="159" y="1672"/>
                    </a:lnTo>
                    <a:lnTo>
                      <a:pt x="145" y="1623"/>
                    </a:lnTo>
                    <a:lnTo>
                      <a:pt x="126" y="1556"/>
                    </a:lnTo>
                    <a:lnTo>
                      <a:pt x="103" y="1477"/>
                    </a:lnTo>
                    <a:lnTo>
                      <a:pt x="89" y="1436"/>
                    </a:lnTo>
                    <a:lnTo>
                      <a:pt x="76" y="1396"/>
                    </a:lnTo>
                    <a:lnTo>
                      <a:pt x="63" y="1359"/>
                    </a:lnTo>
                    <a:lnTo>
                      <a:pt x="49" y="1325"/>
                    </a:lnTo>
                    <a:lnTo>
                      <a:pt x="35" y="1295"/>
                    </a:lnTo>
                    <a:lnTo>
                      <a:pt x="23" y="1271"/>
                    </a:lnTo>
                    <a:lnTo>
                      <a:pt x="17" y="1261"/>
                    </a:lnTo>
                    <a:lnTo>
                      <a:pt x="12" y="1254"/>
                    </a:lnTo>
                    <a:lnTo>
                      <a:pt x="5" y="1249"/>
                    </a:lnTo>
                    <a:lnTo>
                      <a:pt x="0" y="1245"/>
                    </a:lnTo>
                  </a:path>
                </a:pathLst>
              </a:custGeom>
              <a:noFill/>
              <a:ln w="6350">
                <a:solidFill>
                  <a:srgbClr val="DC1E5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6" name="Freeform 559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7" name="Freeform 560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8" name="Freeform 561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79" name="Freeform 562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0" name="Freeform 563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1" name="Freeform 564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2" name="Freeform 565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3" name="Freeform 566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4" name="Freeform 567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5" name="Freeform 568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6" name="Freeform 569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706"/>
                  <a:gd name="T173" fmla="*/ 692 w 692"/>
                  <a:gd name="T174" fmla="*/ 706 h 7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7" name="Freeform 570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w 692"/>
                  <a:gd name="T115" fmla="*/ 0 h 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92"/>
                  <a:gd name="T175" fmla="*/ 0 h 706"/>
                  <a:gd name="T176" fmla="*/ 692 w 692"/>
                  <a:gd name="T177" fmla="*/ 706 h 7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8" name="Freeform 571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89" name="Freeform 572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0" name="Freeform 573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1" name="Freeform 574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2" name="Freeform 575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3" name="Freeform 576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4" name="Freeform 577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5" name="Freeform 578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6" name="Freeform 579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5"/>
                  <a:gd name="T172" fmla="*/ 0 h 649"/>
                  <a:gd name="T173" fmla="*/ 495 w 495"/>
                  <a:gd name="T174" fmla="*/ 649 h 6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7" name="Freeform 580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w 495"/>
                  <a:gd name="T115" fmla="*/ 0 h 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5"/>
                  <a:gd name="T175" fmla="*/ 0 h 649"/>
                  <a:gd name="T176" fmla="*/ 495 w 495"/>
                  <a:gd name="T177" fmla="*/ 649 h 64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8" name="Freeform 581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99" name="Freeform 582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0" name="Freeform 583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1" name="Freeform 584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2" name="Freeform 585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3" name="Freeform 586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4" name="Freeform 587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5" name="Freeform 588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6" name="Freeform 589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7" name="Freeform 590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8" name="Freeform 591"/>
              <p:cNvSpPr>
                <a:spLocks/>
              </p:cNvSpPr>
              <p:nvPr/>
            </p:nvSpPr>
            <p:spPr bwMode="auto">
              <a:xfrm>
                <a:off x="3491" y="1134"/>
                <a:ext cx="143" cy="34"/>
              </a:xfrm>
              <a:custGeom>
                <a:avLst/>
                <a:gdLst>
                  <a:gd name="T0" fmla="*/ 0 w 715"/>
                  <a:gd name="T1" fmla="*/ 0 h 172"/>
                  <a:gd name="T2" fmla="*/ 0 w 715"/>
                  <a:gd name="T3" fmla="*/ 0 h 172"/>
                  <a:gd name="T4" fmla="*/ 0 w 715"/>
                  <a:gd name="T5" fmla="*/ 0 h 172"/>
                  <a:gd name="T6" fmla="*/ 0 w 715"/>
                  <a:gd name="T7" fmla="*/ 0 h 172"/>
                  <a:gd name="T8" fmla="*/ 0 w 715"/>
                  <a:gd name="T9" fmla="*/ 0 h 172"/>
                  <a:gd name="T10" fmla="*/ 0 w 715"/>
                  <a:gd name="T11" fmla="*/ 0 h 172"/>
                  <a:gd name="T12" fmla="*/ 0 w 715"/>
                  <a:gd name="T13" fmla="*/ 0 h 172"/>
                  <a:gd name="T14" fmla="*/ 0 w 715"/>
                  <a:gd name="T15" fmla="*/ 0 h 172"/>
                  <a:gd name="T16" fmla="*/ 0 w 715"/>
                  <a:gd name="T17" fmla="*/ 0 h 172"/>
                  <a:gd name="T18" fmla="*/ 0 w 715"/>
                  <a:gd name="T19" fmla="*/ 0 h 172"/>
                  <a:gd name="T20" fmla="*/ 0 w 715"/>
                  <a:gd name="T21" fmla="*/ 0 h 172"/>
                  <a:gd name="T22" fmla="*/ 0 w 715"/>
                  <a:gd name="T23" fmla="*/ 0 h 172"/>
                  <a:gd name="T24" fmla="*/ 0 w 715"/>
                  <a:gd name="T25" fmla="*/ 0 h 172"/>
                  <a:gd name="T26" fmla="*/ 0 w 715"/>
                  <a:gd name="T27" fmla="*/ 0 h 172"/>
                  <a:gd name="T28" fmla="*/ 0 w 715"/>
                  <a:gd name="T29" fmla="*/ 0 h 172"/>
                  <a:gd name="T30" fmla="*/ 0 w 715"/>
                  <a:gd name="T31" fmla="*/ 0 h 172"/>
                  <a:gd name="T32" fmla="*/ 0 w 715"/>
                  <a:gd name="T33" fmla="*/ 0 h 172"/>
                  <a:gd name="T34" fmla="*/ 0 w 715"/>
                  <a:gd name="T35" fmla="*/ 0 h 172"/>
                  <a:gd name="T36" fmla="*/ 0 w 715"/>
                  <a:gd name="T37" fmla="*/ 0 h 172"/>
                  <a:gd name="T38" fmla="*/ 0 w 715"/>
                  <a:gd name="T39" fmla="*/ 0 h 172"/>
                  <a:gd name="T40" fmla="*/ 0 w 715"/>
                  <a:gd name="T41" fmla="*/ 0 h 172"/>
                  <a:gd name="T42" fmla="*/ 0 w 715"/>
                  <a:gd name="T43" fmla="*/ 0 h 172"/>
                  <a:gd name="T44" fmla="*/ 0 w 715"/>
                  <a:gd name="T45" fmla="*/ 0 h 172"/>
                  <a:gd name="T46" fmla="*/ 0 w 715"/>
                  <a:gd name="T47" fmla="*/ 0 h 172"/>
                  <a:gd name="T48" fmla="*/ 0 w 715"/>
                  <a:gd name="T49" fmla="*/ 0 h 172"/>
                  <a:gd name="T50" fmla="*/ 0 w 715"/>
                  <a:gd name="T51" fmla="*/ 0 h 172"/>
                  <a:gd name="T52" fmla="*/ 0 w 715"/>
                  <a:gd name="T53" fmla="*/ 0 h 172"/>
                  <a:gd name="T54" fmla="*/ 0 w 715"/>
                  <a:gd name="T55" fmla="*/ 0 h 172"/>
                  <a:gd name="T56" fmla="*/ 0 w 715"/>
                  <a:gd name="T57" fmla="*/ 0 h 172"/>
                  <a:gd name="T58" fmla="*/ 0 w 715"/>
                  <a:gd name="T59" fmla="*/ 0 h 172"/>
                  <a:gd name="T60" fmla="*/ 0 w 715"/>
                  <a:gd name="T61" fmla="*/ 0 h 172"/>
                  <a:gd name="T62" fmla="*/ 0 w 715"/>
                  <a:gd name="T63" fmla="*/ 0 h 172"/>
                  <a:gd name="T64" fmla="*/ 0 w 715"/>
                  <a:gd name="T65" fmla="*/ 0 h 172"/>
                  <a:gd name="T66" fmla="*/ 0 w 715"/>
                  <a:gd name="T67" fmla="*/ 0 h 172"/>
                  <a:gd name="T68" fmla="*/ 0 w 715"/>
                  <a:gd name="T69" fmla="*/ 0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5"/>
                  <a:gd name="T106" fmla="*/ 0 h 172"/>
                  <a:gd name="T107" fmla="*/ 715 w 715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5" h="172">
                    <a:moveTo>
                      <a:pt x="680" y="91"/>
                    </a:moveTo>
                    <a:lnTo>
                      <a:pt x="657" y="78"/>
                    </a:lnTo>
                    <a:lnTo>
                      <a:pt x="633" y="65"/>
                    </a:lnTo>
                    <a:lnTo>
                      <a:pt x="607" y="52"/>
                    </a:lnTo>
                    <a:lnTo>
                      <a:pt x="581" y="41"/>
                    </a:lnTo>
                    <a:lnTo>
                      <a:pt x="554" y="30"/>
                    </a:lnTo>
                    <a:lnTo>
                      <a:pt x="526" y="21"/>
                    </a:lnTo>
                    <a:lnTo>
                      <a:pt x="497" y="12"/>
                    </a:lnTo>
                    <a:lnTo>
                      <a:pt x="468" y="6"/>
                    </a:lnTo>
                    <a:lnTo>
                      <a:pt x="437" y="2"/>
                    </a:lnTo>
                    <a:lnTo>
                      <a:pt x="406" y="0"/>
                    </a:lnTo>
                    <a:lnTo>
                      <a:pt x="390" y="0"/>
                    </a:lnTo>
                    <a:lnTo>
                      <a:pt x="373" y="1"/>
                    </a:lnTo>
                    <a:lnTo>
                      <a:pt x="357" y="2"/>
                    </a:lnTo>
                    <a:lnTo>
                      <a:pt x="340" y="3"/>
                    </a:lnTo>
                    <a:lnTo>
                      <a:pt x="322" y="7"/>
                    </a:lnTo>
                    <a:lnTo>
                      <a:pt x="306" y="11"/>
                    </a:lnTo>
                    <a:lnTo>
                      <a:pt x="287" y="15"/>
                    </a:lnTo>
                    <a:lnTo>
                      <a:pt x="270" y="20"/>
                    </a:lnTo>
                    <a:lnTo>
                      <a:pt x="252" y="27"/>
                    </a:lnTo>
                    <a:lnTo>
                      <a:pt x="234" y="33"/>
                    </a:lnTo>
                    <a:lnTo>
                      <a:pt x="215" y="42"/>
                    </a:lnTo>
                    <a:lnTo>
                      <a:pt x="196" y="51"/>
                    </a:lnTo>
                    <a:lnTo>
                      <a:pt x="150" y="73"/>
                    </a:lnTo>
                    <a:lnTo>
                      <a:pt x="105" y="97"/>
                    </a:lnTo>
                    <a:lnTo>
                      <a:pt x="63" y="118"/>
                    </a:lnTo>
                    <a:lnTo>
                      <a:pt x="29" y="138"/>
                    </a:lnTo>
                    <a:lnTo>
                      <a:pt x="17" y="147"/>
                    </a:lnTo>
                    <a:lnTo>
                      <a:pt x="7" y="154"/>
                    </a:lnTo>
                    <a:lnTo>
                      <a:pt x="4" y="158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69"/>
                    </a:lnTo>
                    <a:lnTo>
                      <a:pt x="8" y="171"/>
                    </a:lnTo>
                    <a:lnTo>
                      <a:pt x="13" y="172"/>
                    </a:lnTo>
                    <a:lnTo>
                      <a:pt x="26" y="172"/>
                    </a:lnTo>
                    <a:lnTo>
                      <a:pt x="48" y="169"/>
                    </a:lnTo>
                    <a:lnTo>
                      <a:pt x="78" y="167"/>
                    </a:lnTo>
                    <a:lnTo>
                      <a:pt x="109" y="162"/>
                    </a:lnTo>
                    <a:lnTo>
                      <a:pt x="140" y="156"/>
                    </a:lnTo>
                    <a:lnTo>
                      <a:pt x="171" y="149"/>
                    </a:lnTo>
                    <a:lnTo>
                      <a:pt x="234" y="136"/>
                    </a:lnTo>
                    <a:lnTo>
                      <a:pt x="297" y="122"/>
                    </a:lnTo>
                    <a:lnTo>
                      <a:pt x="328" y="116"/>
                    </a:lnTo>
                    <a:lnTo>
                      <a:pt x="360" y="111"/>
                    </a:lnTo>
                    <a:lnTo>
                      <a:pt x="391" y="106"/>
                    </a:lnTo>
                    <a:lnTo>
                      <a:pt x="421" y="103"/>
                    </a:lnTo>
                    <a:lnTo>
                      <a:pt x="449" y="102"/>
                    </a:lnTo>
                    <a:lnTo>
                      <a:pt x="478" y="102"/>
                    </a:lnTo>
                    <a:lnTo>
                      <a:pt x="492" y="103"/>
                    </a:lnTo>
                    <a:lnTo>
                      <a:pt x="506" y="106"/>
                    </a:lnTo>
                    <a:lnTo>
                      <a:pt x="519" y="107"/>
                    </a:lnTo>
                    <a:lnTo>
                      <a:pt x="532" y="111"/>
                    </a:lnTo>
                    <a:lnTo>
                      <a:pt x="583" y="122"/>
                    </a:lnTo>
                    <a:lnTo>
                      <a:pt x="628" y="130"/>
                    </a:lnTo>
                    <a:lnTo>
                      <a:pt x="648" y="132"/>
                    </a:lnTo>
                    <a:lnTo>
                      <a:pt x="665" y="133"/>
                    </a:lnTo>
                    <a:lnTo>
                      <a:pt x="680" y="135"/>
                    </a:lnTo>
                    <a:lnTo>
                      <a:pt x="693" y="135"/>
                    </a:lnTo>
                    <a:lnTo>
                      <a:pt x="703" y="132"/>
                    </a:lnTo>
                    <a:lnTo>
                      <a:pt x="710" y="130"/>
                    </a:lnTo>
                    <a:lnTo>
                      <a:pt x="713" y="128"/>
                    </a:lnTo>
                    <a:lnTo>
                      <a:pt x="714" y="127"/>
                    </a:lnTo>
                    <a:lnTo>
                      <a:pt x="715" y="125"/>
                    </a:lnTo>
                    <a:lnTo>
                      <a:pt x="715" y="122"/>
                    </a:lnTo>
                    <a:lnTo>
                      <a:pt x="712" y="116"/>
                    </a:lnTo>
                    <a:lnTo>
                      <a:pt x="705" y="108"/>
                    </a:lnTo>
                    <a:lnTo>
                      <a:pt x="695" y="101"/>
                    </a:lnTo>
                    <a:lnTo>
                      <a:pt x="680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09" name="Freeform 592"/>
              <p:cNvSpPr>
                <a:spLocks/>
              </p:cNvSpPr>
              <p:nvPr/>
            </p:nvSpPr>
            <p:spPr bwMode="auto">
              <a:xfrm>
                <a:off x="3423" y="1203"/>
                <a:ext cx="135" cy="27"/>
              </a:xfrm>
              <a:custGeom>
                <a:avLst/>
                <a:gdLst>
                  <a:gd name="T0" fmla="*/ 0 w 673"/>
                  <a:gd name="T1" fmla="*/ 0 h 131"/>
                  <a:gd name="T2" fmla="*/ 0 w 673"/>
                  <a:gd name="T3" fmla="*/ 0 h 131"/>
                  <a:gd name="T4" fmla="*/ 0 w 673"/>
                  <a:gd name="T5" fmla="*/ 0 h 131"/>
                  <a:gd name="T6" fmla="*/ 0 w 673"/>
                  <a:gd name="T7" fmla="*/ 0 h 131"/>
                  <a:gd name="T8" fmla="*/ 0 w 673"/>
                  <a:gd name="T9" fmla="*/ 0 h 131"/>
                  <a:gd name="T10" fmla="*/ 0 w 673"/>
                  <a:gd name="T11" fmla="*/ 0 h 131"/>
                  <a:gd name="T12" fmla="*/ 0 w 673"/>
                  <a:gd name="T13" fmla="*/ 0 h 131"/>
                  <a:gd name="T14" fmla="*/ 0 w 673"/>
                  <a:gd name="T15" fmla="*/ 0 h 131"/>
                  <a:gd name="T16" fmla="*/ 0 w 673"/>
                  <a:gd name="T17" fmla="*/ 0 h 131"/>
                  <a:gd name="T18" fmla="*/ 0 w 673"/>
                  <a:gd name="T19" fmla="*/ 0 h 131"/>
                  <a:gd name="T20" fmla="*/ 0 w 673"/>
                  <a:gd name="T21" fmla="*/ 0 h 131"/>
                  <a:gd name="T22" fmla="*/ 0 w 673"/>
                  <a:gd name="T23" fmla="*/ 0 h 131"/>
                  <a:gd name="T24" fmla="*/ 0 w 673"/>
                  <a:gd name="T25" fmla="*/ 0 h 131"/>
                  <a:gd name="T26" fmla="*/ 0 w 673"/>
                  <a:gd name="T27" fmla="*/ 0 h 131"/>
                  <a:gd name="T28" fmla="*/ 0 w 673"/>
                  <a:gd name="T29" fmla="*/ 0 h 131"/>
                  <a:gd name="T30" fmla="*/ 0 w 673"/>
                  <a:gd name="T31" fmla="*/ 0 h 131"/>
                  <a:gd name="T32" fmla="*/ 0 w 673"/>
                  <a:gd name="T33" fmla="*/ 0 h 131"/>
                  <a:gd name="T34" fmla="*/ 0 w 673"/>
                  <a:gd name="T35" fmla="*/ 0 h 131"/>
                  <a:gd name="T36" fmla="*/ 0 w 673"/>
                  <a:gd name="T37" fmla="*/ 0 h 131"/>
                  <a:gd name="T38" fmla="*/ 0 w 673"/>
                  <a:gd name="T39" fmla="*/ 0 h 131"/>
                  <a:gd name="T40" fmla="*/ 0 w 673"/>
                  <a:gd name="T41" fmla="*/ 0 h 131"/>
                  <a:gd name="T42" fmla="*/ 0 w 673"/>
                  <a:gd name="T43" fmla="*/ 0 h 131"/>
                  <a:gd name="T44" fmla="*/ 0 w 673"/>
                  <a:gd name="T45" fmla="*/ 0 h 131"/>
                  <a:gd name="T46" fmla="*/ 0 w 673"/>
                  <a:gd name="T47" fmla="*/ 0 h 131"/>
                  <a:gd name="T48" fmla="*/ 0 w 673"/>
                  <a:gd name="T49" fmla="*/ 0 h 131"/>
                  <a:gd name="T50" fmla="*/ 0 w 673"/>
                  <a:gd name="T51" fmla="*/ 0 h 131"/>
                  <a:gd name="T52" fmla="*/ 0 w 673"/>
                  <a:gd name="T53" fmla="*/ 0 h 131"/>
                  <a:gd name="T54" fmla="*/ 0 w 673"/>
                  <a:gd name="T55" fmla="*/ 0 h 131"/>
                  <a:gd name="T56" fmla="*/ 0 w 673"/>
                  <a:gd name="T57" fmla="*/ 0 h 131"/>
                  <a:gd name="T58" fmla="*/ 0 w 673"/>
                  <a:gd name="T59" fmla="*/ 0 h 131"/>
                  <a:gd name="T60" fmla="*/ 0 w 673"/>
                  <a:gd name="T61" fmla="*/ 0 h 131"/>
                  <a:gd name="T62" fmla="*/ 0 w 673"/>
                  <a:gd name="T63" fmla="*/ 0 h 131"/>
                  <a:gd name="T64" fmla="*/ 0 w 673"/>
                  <a:gd name="T65" fmla="*/ 0 h 131"/>
                  <a:gd name="T66" fmla="*/ 0 w 673"/>
                  <a:gd name="T67" fmla="*/ 0 h 131"/>
                  <a:gd name="T68" fmla="*/ 0 w 673"/>
                  <a:gd name="T69" fmla="*/ 0 h 131"/>
                  <a:gd name="T70" fmla="*/ 0 w 673"/>
                  <a:gd name="T71" fmla="*/ 0 h 131"/>
                  <a:gd name="T72" fmla="*/ 0 w 673"/>
                  <a:gd name="T73" fmla="*/ 0 h 131"/>
                  <a:gd name="T74" fmla="*/ 0 w 673"/>
                  <a:gd name="T75" fmla="*/ 0 h 131"/>
                  <a:gd name="T76" fmla="*/ 0 w 673"/>
                  <a:gd name="T77" fmla="*/ 0 h 131"/>
                  <a:gd name="T78" fmla="*/ 0 w 673"/>
                  <a:gd name="T79" fmla="*/ 0 h 131"/>
                  <a:gd name="T80" fmla="*/ 0 w 673"/>
                  <a:gd name="T81" fmla="*/ 0 h 131"/>
                  <a:gd name="T82" fmla="*/ 0 w 673"/>
                  <a:gd name="T83" fmla="*/ 0 h 131"/>
                  <a:gd name="T84" fmla="*/ 0 w 673"/>
                  <a:gd name="T85" fmla="*/ 0 h 131"/>
                  <a:gd name="T86" fmla="*/ 0 w 673"/>
                  <a:gd name="T87" fmla="*/ 0 h 131"/>
                  <a:gd name="T88" fmla="*/ 0 w 673"/>
                  <a:gd name="T89" fmla="*/ 0 h 131"/>
                  <a:gd name="T90" fmla="*/ 0 w 673"/>
                  <a:gd name="T91" fmla="*/ 0 h 131"/>
                  <a:gd name="T92" fmla="*/ 0 w 673"/>
                  <a:gd name="T93" fmla="*/ 0 h 131"/>
                  <a:gd name="T94" fmla="*/ 0 w 673"/>
                  <a:gd name="T95" fmla="*/ 0 h 131"/>
                  <a:gd name="T96" fmla="*/ 0 w 673"/>
                  <a:gd name="T97" fmla="*/ 0 h 131"/>
                  <a:gd name="T98" fmla="*/ 0 w 673"/>
                  <a:gd name="T99" fmla="*/ 0 h 131"/>
                  <a:gd name="T100" fmla="*/ 0 w 673"/>
                  <a:gd name="T101" fmla="*/ 0 h 131"/>
                  <a:gd name="T102" fmla="*/ 0 w 673"/>
                  <a:gd name="T103" fmla="*/ 0 h 131"/>
                  <a:gd name="T104" fmla="*/ 0 w 673"/>
                  <a:gd name="T105" fmla="*/ 0 h 131"/>
                  <a:gd name="T106" fmla="*/ 0 w 673"/>
                  <a:gd name="T107" fmla="*/ 0 h 131"/>
                  <a:gd name="T108" fmla="*/ 0 w 673"/>
                  <a:gd name="T109" fmla="*/ 0 h 131"/>
                  <a:gd name="T110" fmla="*/ 0 w 673"/>
                  <a:gd name="T111" fmla="*/ 0 h 131"/>
                  <a:gd name="T112" fmla="*/ 0 w 673"/>
                  <a:gd name="T113" fmla="*/ 0 h 131"/>
                  <a:gd name="T114" fmla="*/ 0 w 673"/>
                  <a:gd name="T115" fmla="*/ 0 h 131"/>
                  <a:gd name="T116" fmla="*/ 0 w 673"/>
                  <a:gd name="T117" fmla="*/ 0 h 131"/>
                  <a:gd name="T118" fmla="*/ 0 w 673"/>
                  <a:gd name="T119" fmla="*/ 0 h 131"/>
                  <a:gd name="T120" fmla="*/ 0 w 673"/>
                  <a:gd name="T121" fmla="*/ 0 h 131"/>
                  <a:gd name="T122" fmla="*/ 0 w 673"/>
                  <a:gd name="T123" fmla="*/ 0 h 131"/>
                  <a:gd name="T124" fmla="*/ 0 w 673"/>
                  <a:gd name="T125" fmla="*/ 0 h 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3"/>
                  <a:gd name="T190" fmla="*/ 0 h 131"/>
                  <a:gd name="T191" fmla="*/ 673 w 673"/>
                  <a:gd name="T192" fmla="*/ 131 h 13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3" h="131">
                    <a:moveTo>
                      <a:pt x="640" y="93"/>
                    </a:moveTo>
                    <a:lnTo>
                      <a:pt x="615" y="79"/>
                    </a:lnTo>
                    <a:lnTo>
                      <a:pt x="585" y="66"/>
                    </a:lnTo>
                    <a:lnTo>
                      <a:pt x="552" y="54"/>
                    </a:lnTo>
                    <a:lnTo>
                      <a:pt x="516" y="43"/>
                    </a:lnTo>
                    <a:lnTo>
                      <a:pt x="479" y="33"/>
                    </a:lnTo>
                    <a:lnTo>
                      <a:pt x="440" y="24"/>
                    </a:lnTo>
                    <a:lnTo>
                      <a:pt x="400" y="16"/>
                    </a:lnTo>
                    <a:lnTo>
                      <a:pt x="361" y="10"/>
                    </a:lnTo>
                    <a:lnTo>
                      <a:pt x="323" y="5"/>
                    </a:lnTo>
                    <a:lnTo>
                      <a:pt x="285" y="1"/>
                    </a:lnTo>
                    <a:lnTo>
                      <a:pt x="250" y="0"/>
                    </a:lnTo>
                    <a:lnTo>
                      <a:pt x="218" y="1"/>
                    </a:lnTo>
                    <a:lnTo>
                      <a:pt x="203" y="1"/>
                    </a:lnTo>
                    <a:lnTo>
                      <a:pt x="189" y="4"/>
                    </a:lnTo>
                    <a:lnTo>
                      <a:pt x="177" y="5"/>
                    </a:lnTo>
                    <a:lnTo>
                      <a:pt x="164" y="8"/>
                    </a:lnTo>
                    <a:lnTo>
                      <a:pt x="154" y="11"/>
                    </a:lnTo>
                    <a:lnTo>
                      <a:pt x="146" y="14"/>
                    </a:lnTo>
                    <a:lnTo>
                      <a:pt x="137" y="19"/>
                    </a:lnTo>
                    <a:lnTo>
                      <a:pt x="131" y="24"/>
                    </a:lnTo>
                    <a:lnTo>
                      <a:pt x="93" y="53"/>
                    </a:lnTo>
                    <a:lnTo>
                      <a:pt x="58" y="76"/>
                    </a:lnTo>
                    <a:lnTo>
                      <a:pt x="30" y="96"/>
                    </a:lnTo>
                    <a:lnTo>
                      <a:pt x="10" y="110"/>
                    </a:lnTo>
                    <a:lnTo>
                      <a:pt x="3" y="116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3" y="127"/>
                    </a:lnTo>
                    <a:lnTo>
                      <a:pt x="12" y="129"/>
                    </a:lnTo>
                    <a:lnTo>
                      <a:pt x="23" y="129"/>
                    </a:lnTo>
                    <a:lnTo>
                      <a:pt x="41" y="129"/>
                    </a:lnTo>
                    <a:lnTo>
                      <a:pt x="62" y="127"/>
                    </a:lnTo>
                    <a:lnTo>
                      <a:pt x="118" y="119"/>
                    </a:lnTo>
                    <a:lnTo>
                      <a:pt x="174" y="111"/>
                    </a:lnTo>
                    <a:lnTo>
                      <a:pt x="229" y="104"/>
                    </a:lnTo>
                    <a:lnTo>
                      <a:pt x="283" y="98"/>
                    </a:lnTo>
                    <a:lnTo>
                      <a:pt x="309" y="95"/>
                    </a:lnTo>
                    <a:lnTo>
                      <a:pt x="335" y="94"/>
                    </a:lnTo>
                    <a:lnTo>
                      <a:pt x="361" y="93"/>
                    </a:lnTo>
                    <a:lnTo>
                      <a:pt x="388" y="93"/>
                    </a:lnTo>
                    <a:lnTo>
                      <a:pt x="414" y="95"/>
                    </a:lnTo>
                    <a:lnTo>
                      <a:pt x="440" y="98"/>
                    </a:lnTo>
                    <a:lnTo>
                      <a:pt x="466" y="101"/>
                    </a:lnTo>
                    <a:lnTo>
                      <a:pt x="491" y="108"/>
                    </a:lnTo>
                    <a:lnTo>
                      <a:pt x="541" y="119"/>
                    </a:lnTo>
                    <a:lnTo>
                      <a:pt x="586" y="126"/>
                    </a:lnTo>
                    <a:lnTo>
                      <a:pt x="605" y="129"/>
                    </a:lnTo>
                    <a:lnTo>
                      <a:pt x="622" y="131"/>
                    </a:lnTo>
                    <a:lnTo>
                      <a:pt x="639" y="131"/>
                    </a:lnTo>
                    <a:lnTo>
                      <a:pt x="651" y="131"/>
                    </a:lnTo>
                    <a:lnTo>
                      <a:pt x="661" y="130"/>
                    </a:lnTo>
                    <a:lnTo>
                      <a:pt x="668" y="129"/>
                    </a:lnTo>
                    <a:lnTo>
                      <a:pt x="671" y="126"/>
                    </a:lnTo>
                    <a:lnTo>
                      <a:pt x="672" y="125"/>
                    </a:lnTo>
                    <a:lnTo>
                      <a:pt x="673" y="123"/>
                    </a:lnTo>
                    <a:lnTo>
                      <a:pt x="673" y="121"/>
                    </a:lnTo>
                    <a:lnTo>
                      <a:pt x="671" y="115"/>
                    </a:lnTo>
                    <a:lnTo>
                      <a:pt x="665" y="109"/>
                    </a:lnTo>
                    <a:lnTo>
                      <a:pt x="655" y="101"/>
                    </a:lnTo>
                    <a:lnTo>
                      <a:pt x="640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0" name="Freeform 593"/>
              <p:cNvSpPr>
                <a:spLocks/>
              </p:cNvSpPr>
              <p:nvPr/>
            </p:nvSpPr>
            <p:spPr bwMode="auto">
              <a:xfrm>
                <a:off x="4494" y="2365"/>
                <a:ext cx="154" cy="144"/>
              </a:xfrm>
              <a:custGeom>
                <a:avLst/>
                <a:gdLst>
                  <a:gd name="T0" fmla="*/ 0 w 772"/>
                  <a:gd name="T1" fmla="*/ 0 h 720"/>
                  <a:gd name="T2" fmla="*/ 0 w 772"/>
                  <a:gd name="T3" fmla="*/ 0 h 720"/>
                  <a:gd name="T4" fmla="*/ 0 w 772"/>
                  <a:gd name="T5" fmla="*/ 0 h 720"/>
                  <a:gd name="T6" fmla="*/ 0 w 772"/>
                  <a:gd name="T7" fmla="*/ 0 h 720"/>
                  <a:gd name="T8" fmla="*/ 0 w 772"/>
                  <a:gd name="T9" fmla="*/ 0 h 720"/>
                  <a:gd name="T10" fmla="*/ 0 w 772"/>
                  <a:gd name="T11" fmla="*/ 0 h 720"/>
                  <a:gd name="T12" fmla="*/ 0 w 772"/>
                  <a:gd name="T13" fmla="*/ 0 h 720"/>
                  <a:gd name="T14" fmla="*/ 0 w 772"/>
                  <a:gd name="T15" fmla="*/ 0 h 720"/>
                  <a:gd name="T16" fmla="*/ 0 w 772"/>
                  <a:gd name="T17" fmla="*/ 0 h 720"/>
                  <a:gd name="T18" fmla="*/ 0 w 772"/>
                  <a:gd name="T19" fmla="*/ 0 h 720"/>
                  <a:gd name="T20" fmla="*/ 0 w 772"/>
                  <a:gd name="T21" fmla="*/ 0 h 720"/>
                  <a:gd name="T22" fmla="*/ 0 w 772"/>
                  <a:gd name="T23" fmla="*/ 0 h 720"/>
                  <a:gd name="T24" fmla="*/ 0 w 772"/>
                  <a:gd name="T25" fmla="*/ 0 h 720"/>
                  <a:gd name="T26" fmla="*/ 0 w 772"/>
                  <a:gd name="T27" fmla="*/ 0 h 720"/>
                  <a:gd name="T28" fmla="*/ 0 w 772"/>
                  <a:gd name="T29" fmla="*/ 0 h 720"/>
                  <a:gd name="T30" fmla="*/ 0 w 772"/>
                  <a:gd name="T31" fmla="*/ 0 h 720"/>
                  <a:gd name="T32" fmla="*/ 0 w 772"/>
                  <a:gd name="T33" fmla="*/ 0 h 720"/>
                  <a:gd name="T34" fmla="*/ 0 w 772"/>
                  <a:gd name="T35" fmla="*/ 0 h 720"/>
                  <a:gd name="T36" fmla="*/ 0 w 772"/>
                  <a:gd name="T37" fmla="*/ 0 h 720"/>
                  <a:gd name="T38" fmla="*/ 0 w 772"/>
                  <a:gd name="T39" fmla="*/ 0 h 720"/>
                  <a:gd name="T40" fmla="*/ 0 w 772"/>
                  <a:gd name="T41" fmla="*/ 0 h 720"/>
                  <a:gd name="T42" fmla="*/ 0 w 772"/>
                  <a:gd name="T43" fmla="*/ 0 h 720"/>
                  <a:gd name="T44" fmla="*/ 0 w 772"/>
                  <a:gd name="T45" fmla="*/ 0 h 720"/>
                  <a:gd name="T46" fmla="*/ 0 w 772"/>
                  <a:gd name="T47" fmla="*/ 0 h 720"/>
                  <a:gd name="T48" fmla="*/ 0 w 772"/>
                  <a:gd name="T49" fmla="*/ 0 h 720"/>
                  <a:gd name="T50" fmla="*/ 0 w 772"/>
                  <a:gd name="T51" fmla="*/ 0 h 720"/>
                  <a:gd name="T52" fmla="*/ 0 w 772"/>
                  <a:gd name="T53" fmla="*/ 0 h 720"/>
                  <a:gd name="T54" fmla="*/ 0 w 772"/>
                  <a:gd name="T55" fmla="*/ 0 h 720"/>
                  <a:gd name="T56" fmla="*/ 0 w 772"/>
                  <a:gd name="T57" fmla="*/ 0 h 720"/>
                  <a:gd name="T58" fmla="*/ 0 w 772"/>
                  <a:gd name="T59" fmla="*/ 0 h 720"/>
                  <a:gd name="T60" fmla="*/ 0 w 772"/>
                  <a:gd name="T61" fmla="*/ 0 h 720"/>
                  <a:gd name="T62" fmla="*/ 0 w 772"/>
                  <a:gd name="T63" fmla="*/ 0 h 720"/>
                  <a:gd name="T64" fmla="*/ 0 w 772"/>
                  <a:gd name="T65" fmla="*/ 0 h 720"/>
                  <a:gd name="T66" fmla="*/ 0 w 772"/>
                  <a:gd name="T67" fmla="*/ 0 h 7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72"/>
                  <a:gd name="T103" fmla="*/ 0 h 720"/>
                  <a:gd name="T104" fmla="*/ 772 w 772"/>
                  <a:gd name="T105" fmla="*/ 720 h 7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72" h="720">
                    <a:moveTo>
                      <a:pt x="49" y="26"/>
                    </a:moveTo>
                    <a:lnTo>
                      <a:pt x="104" y="69"/>
                    </a:lnTo>
                    <a:lnTo>
                      <a:pt x="158" y="112"/>
                    </a:lnTo>
                    <a:lnTo>
                      <a:pt x="213" y="157"/>
                    </a:lnTo>
                    <a:lnTo>
                      <a:pt x="268" y="203"/>
                    </a:lnTo>
                    <a:lnTo>
                      <a:pt x="322" y="250"/>
                    </a:lnTo>
                    <a:lnTo>
                      <a:pt x="376" y="295"/>
                    </a:lnTo>
                    <a:lnTo>
                      <a:pt x="428" y="341"/>
                    </a:lnTo>
                    <a:lnTo>
                      <a:pt x="478" y="386"/>
                    </a:lnTo>
                    <a:lnTo>
                      <a:pt x="524" y="429"/>
                    </a:lnTo>
                    <a:lnTo>
                      <a:pt x="569" y="471"/>
                    </a:lnTo>
                    <a:lnTo>
                      <a:pt x="610" y="512"/>
                    </a:lnTo>
                    <a:lnTo>
                      <a:pt x="648" y="549"/>
                    </a:lnTo>
                    <a:lnTo>
                      <a:pt x="681" y="585"/>
                    </a:lnTo>
                    <a:lnTo>
                      <a:pt x="709" y="618"/>
                    </a:lnTo>
                    <a:lnTo>
                      <a:pt x="732" y="648"/>
                    </a:lnTo>
                    <a:lnTo>
                      <a:pt x="750" y="674"/>
                    </a:lnTo>
                    <a:lnTo>
                      <a:pt x="762" y="695"/>
                    </a:lnTo>
                    <a:lnTo>
                      <a:pt x="770" y="709"/>
                    </a:lnTo>
                    <a:lnTo>
                      <a:pt x="771" y="714"/>
                    </a:lnTo>
                    <a:lnTo>
                      <a:pt x="772" y="718"/>
                    </a:lnTo>
                    <a:lnTo>
                      <a:pt x="771" y="719"/>
                    </a:lnTo>
                    <a:lnTo>
                      <a:pt x="770" y="720"/>
                    </a:lnTo>
                    <a:lnTo>
                      <a:pt x="765" y="718"/>
                    </a:lnTo>
                    <a:lnTo>
                      <a:pt x="756" y="711"/>
                    </a:lnTo>
                    <a:lnTo>
                      <a:pt x="745" y="701"/>
                    </a:lnTo>
                    <a:lnTo>
                      <a:pt x="730" y="689"/>
                    </a:lnTo>
                    <a:lnTo>
                      <a:pt x="698" y="658"/>
                    </a:lnTo>
                    <a:lnTo>
                      <a:pt x="661" y="624"/>
                    </a:lnTo>
                    <a:lnTo>
                      <a:pt x="643" y="608"/>
                    </a:lnTo>
                    <a:lnTo>
                      <a:pt x="625" y="593"/>
                    </a:lnTo>
                    <a:lnTo>
                      <a:pt x="608" y="580"/>
                    </a:lnTo>
                    <a:lnTo>
                      <a:pt x="593" y="570"/>
                    </a:lnTo>
                    <a:lnTo>
                      <a:pt x="555" y="554"/>
                    </a:lnTo>
                    <a:lnTo>
                      <a:pt x="507" y="534"/>
                    </a:lnTo>
                    <a:lnTo>
                      <a:pt x="450" y="512"/>
                    </a:lnTo>
                    <a:lnTo>
                      <a:pt x="391" y="484"/>
                    </a:lnTo>
                    <a:lnTo>
                      <a:pt x="361" y="469"/>
                    </a:lnTo>
                    <a:lnTo>
                      <a:pt x="332" y="453"/>
                    </a:lnTo>
                    <a:lnTo>
                      <a:pt x="303" y="436"/>
                    </a:lnTo>
                    <a:lnTo>
                      <a:pt x="277" y="417"/>
                    </a:lnTo>
                    <a:lnTo>
                      <a:pt x="265" y="407"/>
                    </a:lnTo>
                    <a:lnTo>
                      <a:pt x="252" y="397"/>
                    </a:lnTo>
                    <a:lnTo>
                      <a:pt x="241" y="386"/>
                    </a:lnTo>
                    <a:lnTo>
                      <a:pt x="231" y="374"/>
                    </a:lnTo>
                    <a:lnTo>
                      <a:pt x="221" y="363"/>
                    </a:lnTo>
                    <a:lnTo>
                      <a:pt x="212" y="352"/>
                    </a:lnTo>
                    <a:lnTo>
                      <a:pt x="203" y="339"/>
                    </a:lnTo>
                    <a:lnTo>
                      <a:pt x="197" y="328"/>
                    </a:lnTo>
                    <a:lnTo>
                      <a:pt x="182" y="302"/>
                    </a:lnTo>
                    <a:lnTo>
                      <a:pt x="165" y="273"/>
                    </a:lnTo>
                    <a:lnTo>
                      <a:pt x="145" y="242"/>
                    </a:lnTo>
                    <a:lnTo>
                      <a:pt x="124" y="211"/>
                    </a:lnTo>
                    <a:lnTo>
                      <a:pt x="81" y="146"/>
                    </a:lnTo>
                    <a:lnTo>
                      <a:pt x="41" y="86"/>
                    </a:lnTo>
                    <a:lnTo>
                      <a:pt x="25" y="60"/>
                    </a:lnTo>
                    <a:lnTo>
                      <a:pt x="12" y="37"/>
                    </a:lnTo>
                    <a:lnTo>
                      <a:pt x="8" y="29"/>
                    </a:lnTo>
                    <a:lnTo>
                      <a:pt x="4" y="20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5" y="10"/>
                    </a:lnTo>
                    <a:lnTo>
                      <a:pt x="36" y="16"/>
                    </a:lnTo>
                    <a:lnTo>
                      <a:pt x="49" y="2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1" name="Freeform 594"/>
              <p:cNvSpPr>
                <a:spLocks/>
              </p:cNvSpPr>
              <p:nvPr/>
            </p:nvSpPr>
            <p:spPr bwMode="auto">
              <a:xfrm>
                <a:off x="4398" y="2299"/>
                <a:ext cx="67" cy="111"/>
              </a:xfrm>
              <a:custGeom>
                <a:avLst/>
                <a:gdLst>
                  <a:gd name="T0" fmla="*/ 0 w 337"/>
                  <a:gd name="T1" fmla="*/ 0 h 553"/>
                  <a:gd name="T2" fmla="*/ 0 w 337"/>
                  <a:gd name="T3" fmla="*/ 0 h 553"/>
                  <a:gd name="T4" fmla="*/ 0 w 337"/>
                  <a:gd name="T5" fmla="*/ 0 h 553"/>
                  <a:gd name="T6" fmla="*/ 0 w 337"/>
                  <a:gd name="T7" fmla="*/ 0 h 553"/>
                  <a:gd name="T8" fmla="*/ 0 w 337"/>
                  <a:gd name="T9" fmla="*/ 0 h 553"/>
                  <a:gd name="T10" fmla="*/ 0 w 337"/>
                  <a:gd name="T11" fmla="*/ 0 h 553"/>
                  <a:gd name="T12" fmla="*/ 0 w 337"/>
                  <a:gd name="T13" fmla="*/ 0 h 553"/>
                  <a:gd name="T14" fmla="*/ 0 w 337"/>
                  <a:gd name="T15" fmla="*/ 0 h 553"/>
                  <a:gd name="T16" fmla="*/ 0 w 337"/>
                  <a:gd name="T17" fmla="*/ 0 h 553"/>
                  <a:gd name="T18" fmla="*/ 0 w 337"/>
                  <a:gd name="T19" fmla="*/ 0 h 553"/>
                  <a:gd name="T20" fmla="*/ 0 w 337"/>
                  <a:gd name="T21" fmla="*/ 0 h 553"/>
                  <a:gd name="T22" fmla="*/ 0 w 337"/>
                  <a:gd name="T23" fmla="*/ 0 h 553"/>
                  <a:gd name="T24" fmla="*/ 0 w 337"/>
                  <a:gd name="T25" fmla="*/ 0 h 553"/>
                  <a:gd name="T26" fmla="*/ 0 w 337"/>
                  <a:gd name="T27" fmla="*/ 0 h 553"/>
                  <a:gd name="T28" fmla="*/ 0 w 337"/>
                  <a:gd name="T29" fmla="*/ 0 h 553"/>
                  <a:gd name="T30" fmla="*/ 0 w 337"/>
                  <a:gd name="T31" fmla="*/ 0 h 553"/>
                  <a:gd name="T32" fmla="*/ 0 w 337"/>
                  <a:gd name="T33" fmla="*/ 0 h 553"/>
                  <a:gd name="T34" fmla="*/ 0 w 337"/>
                  <a:gd name="T35" fmla="*/ 0 h 553"/>
                  <a:gd name="T36" fmla="*/ 0 w 337"/>
                  <a:gd name="T37" fmla="*/ 0 h 553"/>
                  <a:gd name="T38" fmla="*/ 0 w 337"/>
                  <a:gd name="T39" fmla="*/ 0 h 553"/>
                  <a:gd name="T40" fmla="*/ 0 w 337"/>
                  <a:gd name="T41" fmla="*/ 0 h 553"/>
                  <a:gd name="T42" fmla="*/ 0 w 337"/>
                  <a:gd name="T43" fmla="*/ 0 h 553"/>
                  <a:gd name="T44" fmla="*/ 0 w 337"/>
                  <a:gd name="T45" fmla="*/ 0 h 553"/>
                  <a:gd name="T46" fmla="*/ 0 w 337"/>
                  <a:gd name="T47" fmla="*/ 0 h 553"/>
                  <a:gd name="T48" fmla="*/ 0 w 337"/>
                  <a:gd name="T49" fmla="*/ 0 h 553"/>
                  <a:gd name="T50" fmla="*/ 0 w 337"/>
                  <a:gd name="T51" fmla="*/ 0 h 553"/>
                  <a:gd name="T52" fmla="*/ 0 w 337"/>
                  <a:gd name="T53" fmla="*/ 0 h 553"/>
                  <a:gd name="T54" fmla="*/ 0 w 337"/>
                  <a:gd name="T55" fmla="*/ 0 h 553"/>
                  <a:gd name="T56" fmla="*/ 0 w 337"/>
                  <a:gd name="T57" fmla="*/ 0 h 553"/>
                  <a:gd name="T58" fmla="*/ 0 w 337"/>
                  <a:gd name="T59" fmla="*/ 0 h 553"/>
                  <a:gd name="T60" fmla="*/ 0 w 337"/>
                  <a:gd name="T61" fmla="*/ 0 h 553"/>
                  <a:gd name="T62" fmla="*/ 0 w 337"/>
                  <a:gd name="T63" fmla="*/ 0 h 553"/>
                  <a:gd name="T64" fmla="*/ 0 w 337"/>
                  <a:gd name="T65" fmla="*/ 0 h 553"/>
                  <a:gd name="T66" fmla="*/ 0 w 337"/>
                  <a:gd name="T67" fmla="*/ 0 h 553"/>
                  <a:gd name="T68" fmla="*/ 0 w 337"/>
                  <a:gd name="T69" fmla="*/ 0 h 553"/>
                  <a:gd name="T70" fmla="*/ 0 w 337"/>
                  <a:gd name="T71" fmla="*/ 0 h 553"/>
                  <a:gd name="T72" fmla="*/ 0 w 337"/>
                  <a:gd name="T73" fmla="*/ 0 h 553"/>
                  <a:gd name="T74" fmla="*/ 0 w 337"/>
                  <a:gd name="T75" fmla="*/ 0 h 553"/>
                  <a:gd name="T76" fmla="*/ 0 w 337"/>
                  <a:gd name="T77" fmla="*/ 0 h 553"/>
                  <a:gd name="T78" fmla="*/ 0 w 337"/>
                  <a:gd name="T79" fmla="*/ 0 h 553"/>
                  <a:gd name="T80" fmla="*/ 0 w 337"/>
                  <a:gd name="T81" fmla="*/ 0 h 553"/>
                  <a:gd name="T82" fmla="*/ 0 w 337"/>
                  <a:gd name="T83" fmla="*/ 0 h 553"/>
                  <a:gd name="T84" fmla="*/ 0 w 337"/>
                  <a:gd name="T85" fmla="*/ 0 h 553"/>
                  <a:gd name="T86" fmla="*/ 0 w 337"/>
                  <a:gd name="T87" fmla="*/ 0 h 553"/>
                  <a:gd name="T88" fmla="*/ 0 w 337"/>
                  <a:gd name="T89" fmla="*/ 0 h 553"/>
                  <a:gd name="T90" fmla="*/ 0 w 337"/>
                  <a:gd name="T91" fmla="*/ 0 h 553"/>
                  <a:gd name="T92" fmla="*/ 0 w 337"/>
                  <a:gd name="T93" fmla="*/ 0 h 553"/>
                  <a:gd name="T94" fmla="*/ 0 w 337"/>
                  <a:gd name="T95" fmla="*/ 0 h 553"/>
                  <a:gd name="T96" fmla="*/ 0 w 337"/>
                  <a:gd name="T97" fmla="*/ 0 h 553"/>
                  <a:gd name="T98" fmla="*/ 0 w 337"/>
                  <a:gd name="T99" fmla="*/ 0 h 553"/>
                  <a:gd name="T100" fmla="*/ 0 w 337"/>
                  <a:gd name="T101" fmla="*/ 0 h 553"/>
                  <a:gd name="T102" fmla="*/ 0 w 337"/>
                  <a:gd name="T103" fmla="*/ 0 h 553"/>
                  <a:gd name="T104" fmla="*/ 0 w 337"/>
                  <a:gd name="T105" fmla="*/ 0 h 553"/>
                  <a:gd name="T106" fmla="*/ 0 w 337"/>
                  <a:gd name="T107" fmla="*/ 0 h 553"/>
                  <a:gd name="T108" fmla="*/ 0 w 337"/>
                  <a:gd name="T109" fmla="*/ 0 h 553"/>
                  <a:gd name="T110" fmla="*/ 0 w 337"/>
                  <a:gd name="T111" fmla="*/ 0 h 553"/>
                  <a:gd name="T112" fmla="*/ 0 w 337"/>
                  <a:gd name="T113" fmla="*/ 0 h 553"/>
                  <a:gd name="T114" fmla="*/ 0 w 337"/>
                  <a:gd name="T115" fmla="*/ 0 h 553"/>
                  <a:gd name="T116" fmla="*/ 0 w 337"/>
                  <a:gd name="T117" fmla="*/ 0 h 5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37"/>
                  <a:gd name="T178" fmla="*/ 0 h 553"/>
                  <a:gd name="T179" fmla="*/ 337 w 337"/>
                  <a:gd name="T180" fmla="*/ 553 h 5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37" h="553">
                    <a:moveTo>
                      <a:pt x="331" y="505"/>
                    </a:moveTo>
                    <a:lnTo>
                      <a:pt x="308" y="435"/>
                    </a:lnTo>
                    <a:lnTo>
                      <a:pt x="286" y="365"/>
                    </a:lnTo>
                    <a:lnTo>
                      <a:pt x="274" y="332"/>
                    </a:lnTo>
                    <a:lnTo>
                      <a:pt x="263" y="300"/>
                    </a:lnTo>
                    <a:lnTo>
                      <a:pt x="251" y="268"/>
                    </a:lnTo>
                    <a:lnTo>
                      <a:pt x="238" y="238"/>
                    </a:lnTo>
                    <a:lnTo>
                      <a:pt x="226" y="209"/>
                    </a:lnTo>
                    <a:lnTo>
                      <a:pt x="212" y="181"/>
                    </a:lnTo>
                    <a:lnTo>
                      <a:pt x="197" y="155"/>
                    </a:lnTo>
                    <a:lnTo>
                      <a:pt x="182" y="132"/>
                    </a:lnTo>
                    <a:lnTo>
                      <a:pt x="166" y="110"/>
                    </a:lnTo>
                    <a:lnTo>
                      <a:pt x="150" y="92"/>
                    </a:lnTo>
                    <a:lnTo>
                      <a:pt x="141" y="83"/>
                    </a:lnTo>
                    <a:lnTo>
                      <a:pt x="132" y="74"/>
                    </a:lnTo>
                    <a:lnTo>
                      <a:pt x="122" y="67"/>
                    </a:lnTo>
                    <a:lnTo>
                      <a:pt x="112" y="59"/>
                    </a:lnTo>
                    <a:lnTo>
                      <a:pt x="77" y="37"/>
                    </a:lnTo>
                    <a:lnTo>
                      <a:pt x="47" y="18"/>
                    </a:lnTo>
                    <a:lnTo>
                      <a:pt x="35" y="12"/>
                    </a:lnTo>
                    <a:lnTo>
                      <a:pt x="24" y="5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12" y="47"/>
                    </a:lnTo>
                    <a:lnTo>
                      <a:pt x="22" y="67"/>
                    </a:lnTo>
                    <a:lnTo>
                      <a:pt x="34" y="89"/>
                    </a:lnTo>
                    <a:lnTo>
                      <a:pt x="60" y="143"/>
                    </a:lnTo>
                    <a:lnTo>
                      <a:pt x="86" y="198"/>
                    </a:lnTo>
                    <a:lnTo>
                      <a:pt x="112" y="251"/>
                    </a:lnTo>
                    <a:lnTo>
                      <a:pt x="138" y="304"/>
                    </a:lnTo>
                    <a:lnTo>
                      <a:pt x="162" y="351"/>
                    </a:lnTo>
                    <a:lnTo>
                      <a:pt x="183" y="392"/>
                    </a:lnTo>
                    <a:lnTo>
                      <a:pt x="202" y="426"/>
                    </a:lnTo>
                    <a:lnTo>
                      <a:pt x="217" y="450"/>
                    </a:lnTo>
                    <a:lnTo>
                      <a:pt x="233" y="472"/>
                    </a:lnTo>
                    <a:lnTo>
                      <a:pt x="253" y="497"/>
                    </a:lnTo>
                    <a:lnTo>
                      <a:pt x="266" y="510"/>
                    </a:lnTo>
                    <a:lnTo>
                      <a:pt x="277" y="521"/>
                    </a:lnTo>
                    <a:lnTo>
                      <a:pt x="288" y="532"/>
                    </a:lnTo>
                    <a:lnTo>
                      <a:pt x="299" y="541"/>
                    </a:lnTo>
                    <a:lnTo>
                      <a:pt x="309" y="547"/>
                    </a:lnTo>
                    <a:lnTo>
                      <a:pt x="318" y="552"/>
                    </a:lnTo>
                    <a:lnTo>
                      <a:pt x="323" y="553"/>
                    </a:lnTo>
                    <a:lnTo>
                      <a:pt x="326" y="553"/>
                    </a:lnTo>
                    <a:lnTo>
                      <a:pt x="329" y="553"/>
                    </a:lnTo>
                    <a:lnTo>
                      <a:pt x="332" y="552"/>
                    </a:lnTo>
                    <a:lnTo>
                      <a:pt x="334" y="550"/>
                    </a:lnTo>
                    <a:lnTo>
                      <a:pt x="336" y="546"/>
                    </a:lnTo>
                    <a:lnTo>
                      <a:pt x="337" y="542"/>
                    </a:lnTo>
                    <a:lnTo>
                      <a:pt x="337" y="537"/>
                    </a:lnTo>
                    <a:lnTo>
                      <a:pt x="336" y="523"/>
                    </a:lnTo>
                    <a:lnTo>
                      <a:pt x="331" y="5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2" name="Freeform 595"/>
              <p:cNvSpPr>
                <a:spLocks/>
              </p:cNvSpPr>
              <p:nvPr/>
            </p:nvSpPr>
            <p:spPr bwMode="auto">
              <a:xfrm>
                <a:off x="4296" y="2241"/>
                <a:ext cx="84" cy="127"/>
              </a:xfrm>
              <a:custGeom>
                <a:avLst/>
                <a:gdLst>
                  <a:gd name="T0" fmla="*/ 0 w 420"/>
                  <a:gd name="T1" fmla="*/ 0 h 639"/>
                  <a:gd name="T2" fmla="*/ 0 w 420"/>
                  <a:gd name="T3" fmla="*/ 0 h 639"/>
                  <a:gd name="T4" fmla="*/ 0 w 420"/>
                  <a:gd name="T5" fmla="*/ 0 h 639"/>
                  <a:gd name="T6" fmla="*/ 0 w 420"/>
                  <a:gd name="T7" fmla="*/ 0 h 639"/>
                  <a:gd name="T8" fmla="*/ 0 w 420"/>
                  <a:gd name="T9" fmla="*/ 0 h 639"/>
                  <a:gd name="T10" fmla="*/ 0 w 420"/>
                  <a:gd name="T11" fmla="*/ 0 h 639"/>
                  <a:gd name="T12" fmla="*/ 0 w 420"/>
                  <a:gd name="T13" fmla="*/ 0 h 639"/>
                  <a:gd name="T14" fmla="*/ 0 w 420"/>
                  <a:gd name="T15" fmla="*/ 0 h 639"/>
                  <a:gd name="T16" fmla="*/ 0 w 420"/>
                  <a:gd name="T17" fmla="*/ 0 h 639"/>
                  <a:gd name="T18" fmla="*/ 0 w 420"/>
                  <a:gd name="T19" fmla="*/ 0 h 639"/>
                  <a:gd name="T20" fmla="*/ 0 w 420"/>
                  <a:gd name="T21" fmla="*/ 0 h 639"/>
                  <a:gd name="T22" fmla="*/ 0 w 420"/>
                  <a:gd name="T23" fmla="*/ 0 h 639"/>
                  <a:gd name="T24" fmla="*/ 0 w 420"/>
                  <a:gd name="T25" fmla="*/ 0 h 639"/>
                  <a:gd name="T26" fmla="*/ 0 w 420"/>
                  <a:gd name="T27" fmla="*/ 0 h 639"/>
                  <a:gd name="T28" fmla="*/ 0 w 420"/>
                  <a:gd name="T29" fmla="*/ 0 h 639"/>
                  <a:gd name="T30" fmla="*/ 0 w 420"/>
                  <a:gd name="T31" fmla="*/ 0 h 639"/>
                  <a:gd name="T32" fmla="*/ 0 w 420"/>
                  <a:gd name="T33" fmla="*/ 0 h 639"/>
                  <a:gd name="T34" fmla="*/ 0 w 420"/>
                  <a:gd name="T35" fmla="*/ 0 h 639"/>
                  <a:gd name="T36" fmla="*/ 0 w 420"/>
                  <a:gd name="T37" fmla="*/ 0 h 639"/>
                  <a:gd name="T38" fmla="*/ 0 w 420"/>
                  <a:gd name="T39" fmla="*/ 0 h 639"/>
                  <a:gd name="T40" fmla="*/ 0 w 420"/>
                  <a:gd name="T41" fmla="*/ 0 h 639"/>
                  <a:gd name="T42" fmla="*/ 0 w 420"/>
                  <a:gd name="T43" fmla="*/ 0 h 639"/>
                  <a:gd name="T44" fmla="*/ 0 w 420"/>
                  <a:gd name="T45" fmla="*/ 0 h 639"/>
                  <a:gd name="T46" fmla="*/ 0 w 420"/>
                  <a:gd name="T47" fmla="*/ 0 h 639"/>
                  <a:gd name="T48" fmla="*/ 0 w 420"/>
                  <a:gd name="T49" fmla="*/ 0 h 639"/>
                  <a:gd name="T50" fmla="*/ 0 w 420"/>
                  <a:gd name="T51" fmla="*/ 0 h 639"/>
                  <a:gd name="T52" fmla="*/ 0 w 420"/>
                  <a:gd name="T53" fmla="*/ 0 h 639"/>
                  <a:gd name="T54" fmla="*/ 0 w 420"/>
                  <a:gd name="T55" fmla="*/ 0 h 639"/>
                  <a:gd name="T56" fmla="*/ 0 w 420"/>
                  <a:gd name="T57" fmla="*/ 0 h 639"/>
                  <a:gd name="T58" fmla="*/ 0 w 420"/>
                  <a:gd name="T59" fmla="*/ 0 h 639"/>
                  <a:gd name="T60" fmla="*/ 0 w 420"/>
                  <a:gd name="T61" fmla="*/ 0 h 639"/>
                  <a:gd name="T62" fmla="*/ 0 w 420"/>
                  <a:gd name="T63" fmla="*/ 0 h 639"/>
                  <a:gd name="T64" fmla="*/ 0 w 420"/>
                  <a:gd name="T65" fmla="*/ 0 h 639"/>
                  <a:gd name="T66" fmla="*/ 0 w 420"/>
                  <a:gd name="T67" fmla="*/ 0 h 639"/>
                  <a:gd name="T68" fmla="*/ 0 w 420"/>
                  <a:gd name="T69" fmla="*/ 0 h 639"/>
                  <a:gd name="T70" fmla="*/ 0 w 420"/>
                  <a:gd name="T71" fmla="*/ 0 h 639"/>
                  <a:gd name="T72" fmla="*/ 0 w 420"/>
                  <a:gd name="T73" fmla="*/ 0 h 639"/>
                  <a:gd name="T74" fmla="*/ 0 w 420"/>
                  <a:gd name="T75" fmla="*/ 0 h 639"/>
                  <a:gd name="T76" fmla="*/ 0 w 420"/>
                  <a:gd name="T77" fmla="*/ 0 h 639"/>
                  <a:gd name="T78" fmla="*/ 0 w 420"/>
                  <a:gd name="T79" fmla="*/ 0 h 639"/>
                  <a:gd name="T80" fmla="*/ 0 w 420"/>
                  <a:gd name="T81" fmla="*/ 0 h 639"/>
                  <a:gd name="T82" fmla="*/ 0 w 420"/>
                  <a:gd name="T83" fmla="*/ 0 h 639"/>
                  <a:gd name="T84" fmla="*/ 0 w 420"/>
                  <a:gd name="T85" fmla="*/ 0 h 639"/>
                  <a:gd name="T86" fmla="*/ 0 w 420"/>
                  <a:gd name="T87" fmla="*/ 0 h 639"/>
                  <a:gd name="T88" fmla="*/ 0 w 420"/>
                  <a:gd name="T89" fmla="*/ 0 h 639"/>
                  <a:gd name="T90" fmla="*/ 0 w 420"/>
                  <a:gd name="T91" fmla="*/ 0 h 639"/>
                  <a:gd name="T92" fmla="*/ 0 w 420"/>
                  <a:gd name="T93" fmla="*/ 0 h 639"/>
                  <a:gd name="T94" fmla="*/ 0 w 420"/>
                  <a:gd name="T95" fmla="*/ 0 h 639"/>
                  <a:gd name="T96" fmla="*/ 0 w 420"/>
                  <a:gd name="T97" fmla="*/ 0 h 639"/>
                  <a:gd name="T98" fmla="*/ 0 w 420"/>
                  <a:gd name="T99" fmla="*/ 0 h 639"/>
                  <a:gd name="T100" fmla="*/ 0 w 420"/>
                  <a:gd name="T101" fmla="*/ 0 h 639"/>
                  <a:gd name="T102" fmla="*/ 0 w 420"/>
                  <a:gd name="T103" fmla="*/ 0 h 639"/>
                  <a:gd name="T104" fmla="*/ 0 w 420"/>
                  <a:gd name="T105" fmla="*/ 0 h 639"/>
                  <a:gd name="T106" fmla="*/ 0 w 420"/>
                  <a:gd name="T107" fmla="*/ 0 h 639"/>
                  <a:gd name="T108" fmla="*/ 0 w 420"/>
                  <a:gd name="T109" fmla="*/ 0 h 639"/>
                  <a:gd name="T110" fmla="*/ 0 w 420"/>
                  <a:gd name="T111" fmla="*/ 0 h 639"/>
                  <a:gd name="T112" fmla="*/ 0 w 420"/>
                  <a:gd name="T113" fmla="*/ 0 h 639"/>
                  <a:gd name="T114" fmla="*/ 0 w 420"/>
                  <a:gd name="T115" fmla="*/ 0 h 639"/>
                  <a:gd name="T116" fmla="*/ 0 w 420"/>
                  <a:gd name="T117" fmla="*/ 0 h 639"/>
                  <a:gd name="T118" fmla="*/ 0 w 420"/>
                  <a:gd name="T119" fmla="*/ 0 h 639"/>
                  <a:gd name="T120" fmla="*/ 0 w 420"/>
                  <a:gd name="T121" fmla="*/ 0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0"/>
                  <a:gd name="T184" fmla="*/ 0 h 639"/>
                  <a:gd name="T185" fmla="*/ 420 w 420"/>
                  <a:gd name="T186" fmla="*/ 639 h 6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0" h="639">
                    <a:moveTo>
                      <a:pt x="414" y="591"/>
                    </a:moveTo>
                    <a:lnTo>
                      <a:pt x="402" y="554"/>
                    </a:lnTo>
                    <a:lnTo>
                      <a:pt x="388" y="517"/>
                    </a:lnTo>
                    <a:lnTo>
                      <a:pt x="373" y="478"/>
                    </a:lnTo>
                    <a:lnTo>
                      <a:pt x="355" y="438"/>
                    </a:lnTo>
                    <a:lnTo>
                      <a:pt x="338" y="400"/>
                    </a:lnTo>
                    <a:lnTo>
                      <a:pt x="319" y="360"/>
                    </a:lnTo>
                    <a:lnTo>
                      <a:pt x="298" y="321"/>
                    </a:lnTo>
                    <a:lnTo>
                      <a:pt x="278" y="283"/>
                    </a:lnTo>
                    <a:lnTo>
                      <a:pt x="257" y="247"/>
                    </a:lnTo>
                    <a:lnTo>
                      <a:pt x="234" y="212"/>
                    </a:lnTo>
                    <a:lnTo>
                      <a:pt x="213" y="180"/>
                    </a:lnTo>
                    <a:lnTo>
                      <a:pt x="191" y="151"/>
                    </a:lnTo>
                    <a:lnTo>
                      <a:pt x="169" y="124"/>
                    </a:lnTo>
                    <a:lnTo>
                      <a:pt x="148" y="101"/>
                    </a:lnTo>
                    <a:lnTo>
                      <a:pt x="138" y="90"/>
                    </a:lnTo>
                    <a:lnTo>
                      <a:pt x="128" y="81"/>
                    </a:lnTo>
                    <a:lnTo>
                      <a:pt x="118" y="74"/>
                    </a:lnTo>
                    <a:lnTo>
                      <a:pt x="108" y="66"/>
                    </a:lnTo>
                    <a:lnTo>
                      <a:pt x="72" y="41"/>
                    </a:lnTo>
                    <a:lnTo>
                      <a:pt x="43" y="21"/>
                    </a:lnTo>
                    <a:lnTo>
                      <a:pt x="31" y="14"/>
                    </a:lnTo>
                    <a:lnTo>
                      <a:pt x="21" y="8"/>
                    </a:lnTo>
                    <a:lnTo>
                      <a:pt x="12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6" y="31"/>
                    </a:lnTo>
                    <a:lnTo>
                      <a:pt x="13" y="48"/>
                    </a:lnTo>
                    <a:lnTo>
                      <a:pt x="22" y="68"/>
                    </a:lnTo>
                    <a:lnTo>
                      <a:pt x="33" y="91"/>
                    </a:lnTo>
                    <a:lnTo>
                      <a:pt x="63" y="147"/>
                    </a:lnTo>
                    <a:lnTo>
                      <a:pt x="100" y="212"/>
                    </a:lnTo>
                    <a:lnTo>
                      <a:pt x="140" y="280"/>
                    </a:lnTo>
                    <a:lnTo>
                      <a:pt x="181" y="347"/>
                    </a:lnTo>
                    <a:lnTo>
                      <a:pt x="219" y="410"/>
                    </a:lnTo>
                    <a:lnTo>
                      <a:pt x="254" y="464"/>
                    </a:lnTo>
                    <a:lnTo>
                      <a:pt x="282" y="508"/>
                    </a:lnTo>
                    <a:lnTo>
                      <a:pt x="300" y="536"/>
                    </a:lnTo>
                    <a:lnTo>
                      <a:pt x="317" y="558"/>
                    </a:lnTo>
                    <a:lnTo>
                      <a:pt x="338" y="583"/>
                    </a:lnTo>
                    <a:lnTo>
                      <a:pt x="349" y="596"/>
                    </a:lnTo>
                    <a:lnTo>
                      <a:pt x="360" y="607"/>
                    </a:lnTo>
                    <a:lnTo>
                      <a:pt x="373" y="617"/>
                    </a:lnTo>
                    <a:lnTo>
                      <a:pt x="383" y="625"/>
                    </a:lnTo>
                    <a:lnTo>
                      <a:pt x="394" y="633"/>
                    </a:lnTo>
                    <a:lnTo>
                      <a:pt x="403" y="637"/>
                    </a:lnTo>
                    <a:lnTo>
                      <a:pt x="407" y="638"/>
                    </a:lnTo>
                    <a:lnTo>
                      <a:pt x="410" y="639"/>
                    </a:lnTo>
                    <a:lnTo>
                      <a:pt x="413" y="638"/>
                    </a:lnTo>
                    <a:lnTo>
                      <a:pt x="417" y="637"/>
                    </a:lnTo>
                    <a:lnTo>
                      <a:pt x="418" y="635"/>
                    </a:lnTo>
                    <a:lnTo>
                      <a:pt x="419" y="632"/>
                    </a:lnTo>
                    <a:lnTo>
                      <a:pt x="420" y="628"/>
                    </a:lnTo>
                    <a:lnTo>
                      <a:pt x="420" y="623"/>
                    </a:lnTo>
                    <a:lnTo>
                      <a:pt x="419" y="609"/>
                    </a:lnTo>
                    <a:lnTo>
                      <a:pt x="414" y="5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3" name="Freeform 596"/>
              <p:cNvSpPr>
                <a:spLocks/>
              </p:cNvSpPr>
              <p:nvPr/>
            </p:nvSpPr>
            <p:spPr bwMode="auto">
              <a:xfrm>
                <a:off x="4213" y="2207"/>
                <a:ext cx="84" cy="127"/>
              </a:xfrm>
              <a:custGeom>
                <a:avLst/>
                <a:gdLst>
                  <a:gd name="T0" fmla="*/ 0 w 424"/>
                  <a:gd name="T1" fmla="*/ 0 h 635"/>
                  <a:gd name="T2" fmla="*/ 0 w 424"/>
                  <a:gd name="T3" fmla="*/ 0 h 635"/>
                  <a:gd name="T4" fmla="*/ 0 w 424"/>
                  <a:gd name="T5" fmla="*/ 0 h 635"/>
                  <a:gd name="T6" fmla="*/ 0 w 424"/>
                  <a:gd name="T7" fmla="*/ 0 h 635"/>
                  <a:gd name="T8" fmla="*/ 0 w 424"/>
                  <a:gd name="T9" fmla="*/ 0 h 635"/>
                  <a:gd name="T10" fmla="*/ 0 w 424"/>
                  <a:gd name="T11" fmla="*/ 0 h 635"/>
                  <a:gd name="T12" fmla="*/ 0 w 424"/>
                  <a:gd name="T13" fmla="*/ 0 h 635"/>
                  <a:gd name="T14" fmla="*/ 0 w 424"/>
                  <a:gd name="T15" fmla="*/ 0 h 635"/>
                  <a:gd name="T16" fmla="*/ 0 w 424"/>
                  <a:gd name="T17" fmla="*/ 0 h 635"/>
                  <a:gd name="T18" fmla="*/ 0 w 424"/>
                  <a:gd name="T19" fmla="*/ 0 h 635"/>
                  <a:gd name="T20" fmla="*/ 0 w 424"/>
                  <a:gd name="T21" fmla="*/ 0 h 635"/>
                  <a:gd name="T22" fmla="*/ 0 w 424"/>
                  <a:gd name="T23" fmla="*/ 0 h 635"/>
                  <a:gd name="T24" fmla="*/ 0 w 424"/>
                  <a:gd name="T25" fmla="*/ 0 h 635"/>
                  <a:gd name="T26" fmla="*/ 0 w 424"/>
                  <a:gd name="T27" fmla="*/ 0 h 635"/>
                  <a:gd name="T28" fmla="*/ 0 w 424"/>
                  <a:gd name="T29" fmla="*/ 0 h 635"/>
                  <a:gd name="T30" fmla="*/ 0 w 424"/>
                  <a:gd name="T31" fmla="*/ 0 h 635"/>
                  <a:gd name="T32" fmla="*/ 0 w 424"/>
                  <a:gd name="T33" fmla="*/ 0 h 635"/>
                  <a:gd name="T34" fmla="*/ 0 w 424"/>
                  <a:gd name="T35" fmla="*/ 0 h 635"/>
                  <a:gd name="T36" fmla="*/ 0 w 424"/>
                  <a:gd name="T37" fmla="*/ 0 h 635"/>
                  <a:gd name="T38" fmla="*/ 0 w 424"/>
                  <a:gd name="T39" fmla="*/ 0 h 635"/>
                  <a:gd name="T40" fmla="*/ 0 w 424"/>
                  <a:gd name="T41" fmla="*/ 0 h 635"/>
                  <a:gd name="T42" fmla="*/ 0 w 424"/>
                  <a:gd name="T43" fmla="*/ 0 h 635"/>
                  <a:gd name="T44" fmla="*/ 0 w 424"/>
                  <a:gd name="T45" fmla="*/ 0 h 635"/>
                  <a:gd name="T46" fmla="*/ 0 w 424"/>
                  <a:gd name="T47" fmla="*/ 0 h 635"/>
                  <a:gd name="T48" fmla="*/ 0 w 424"/>
                  <a:gd name="T49" fmla="*/ 0 h 635"/>
                  <a:gd name="T50" fmla="*/ 0 w 424"/>
                  <a:gd name="T51" fmla="*/ 0 h 635"/>
                  <a:gd name="T52" fmla="*/ 0 w 424"/>
                  <a:gd name="T53" fmla="*/ 0 h 635"/>
                  <a:gd name="T54" fmla="*/ 0 w 424"/>
                  <a:gd name="T55" fmla="*/ 0 h 635"/>
                  <a:gd name="T56" fmla="*/ 0 w 424"/>
                  <a:gd name="T57" fmla="*/ 0 h 635"/>
                  <a:gd name="T58" fmla="*/ 0 w 424"/>
                  <a:gd name="T59" fmla="*/ 0 h 635"/>
                  <a:gd name="T60" fmla="*/ 0 w 424"/>
                  <a:gd name="T61" fmla="*/ 0 h 635"/>
                  <a:gd name="T62" fmla="*/ 0 w 424"/>
                  <a:gd name="T63" fmla="*/ 0 h 635"/>
                  <a:gd name="T64" fmla="*/ 0 w 424"/>
                  <a:gd name="T65" fmla="*/ 0 h 635"/>
                  <a:gd name="T66" fmla="*/ 0 w 424"/>
                  <a:gd name="T67" fmla="*/ 0 h 635"/>
                  <a:gd name="T68" fmla="*/ 0 w 424"/>
                  <a:gd name="T69" fmla="*/ 0 h 635"/>
                  <a:gd name="T70" fmla="*/ 0 w 424"/>
                  <a:gd name="T71" fmla="*/ 0 h 635"/>
                  <a:gd name="T72" fmla="*/ 0 w 424"/>
                  <a:gd name="T73" fmla="*/ 0 h 635"/>
                  <a:gd name="T74" fmla="*/ 0 w 424"/>
                  <a:gd name="T75" fmla="*/ 0 h 635"/>
                  <a:gd name="T76" fmla="*/ 0 w 424"/>
                  <a:gd name="T77" fmla="*/ 0 h 635"/>
                  <a:gd name="T78" fmla="*/ 0 w 424"/>
                  <a:gd name="T79" fmla="*/ 0 h 635"/>
                  <a:gd name="T80" fmla="*/ 0 w 424"/>
                  <a:gd name="T81" fmla="*/ 0 h 635"/>
                  <a:gd name="T82" fmla="*/ 0 w 424"/>
                  <a:gd name="T83" fmla="*/ 0 h 635"/>
                  <a:gd name="T84" fmla="*/ 0 w 424"/>
                  <a:gd name="T85" fmla="*/ 0 h 635"/>
                  <a:gd name="T86" fmla="*/ 0 w 424"/>
                  <a:gd name="T87" fmla="*/ 0 h 635"/>
                  <a:gd name="T88" fmla="*/ 0 w 424"/>
                  <a:gd name="T89" fmla="*/ 0 h 635"/>
                  <a:gd name="T90" fmla="*/ 0 w 424"/>
                  <a:gd name="T91" fmla="*/ 0 h 635"/>
                  <a:gd name="T92" fmla="*/ 0 w 424"/>
                  <a:gd name="T93" fmla="*/ 0 h 635"/>
                  <a:gd name="T94" fmla="*/ 0 w 424"/>
                  <a:gd name="T95" fmla="*/ 0 h 635"/>
                  <a:gd name="T96" fmla="*/ 0 w 424"/>
                  <a:gd name="T97" fmla="*/ 0 h 635"/>
                  <a:gd name="T98" fmla="*/ 0 w 424"/>
                  <a:gd name="T99" fmla="*/ 0 h 635"/>
                  <a:gd name="T100" fmla="*/ 0 w 424"/>
                  <a:gd name="T101" fmla="*/ 0 h 635"/>
                  <a:gd name="T102" fmla="*/ 0 w 424"/>
                  <a:gd name="T103" fmla="*/ 0 h 635"/>
                  <a:gd name="T104" fmla="*/ 0 w 424"/>
                  <a:gd name="T105" fmla="*/ 0 h 635"/>
                  <a:gd name="T106" fmla="*/ 0 w 424"/>
                  <a:gd name="T107" fmla="*/ 0 h 635"/>
                  <a:gd name="T108" fmla="*/ 0 w 424"/>
                  <a:gd name="T109" fmla="*/ 0 h 635"/>
                  <a:gd name="T110" fmla="*/ 0 w 424"/>
                  <a:gd name="T111" fmla="*/ 0 h 635"/>
                  <a:gd name="T112" fmla="*/ 0 w 424"/>
                  <a:gd name="T113" fmla="*/ 0 h 635"/>
                  <a:gd name="T114" fmla="*/ 0 w 424"/>
                  <a:gd name="T115" fmla="*/ 0 h 635"/>
                  <a:gd name="T116" fmla="*/ 0 w 424"/>
                  <a:gd name="T117" fmla="*/ 0 h 635"/>
                  <a:gd name="T118" fmla="*/ 0 w 424"/>
                  <a:gd name="T119" fmla="*/ 0 h 635"/>
                  <a:gd name="T120" fmla="*/ 0 w 424"/>
                  <a:gd name="T121" fmla="*/ 0 h 635"/>
                  <a:gd name="T122" fmla="*/ 0 w 424"/>
                  <a:gd name="T123" fmla="*/ 0 h 635"/>
                  <a:gd name="T124" fmla="*/ 0 w 424"/>
                  <a:gd name="T125" fmla="*/ 0 h 6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24"/>
                  <a:gd name="T190" fmla="*/ 0 h 635"/>
                  <a:gd name="T191" fmla="*/ 424 w 424"/>
                  <a:gd name="T192" fmla="*/ 635 h 6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24" h="635">
                    <a:moveTo>
                      <a:pt x="418" y="589"/>
                    </a:moveTo>
                    <a:lnTo>
                      <a:pt x="405" y="554"/>
                    </a:lnTo>
                    <a:lnTo>
                      <a:pt x="392" y="517"/>
                    </a:lnTo>
                    <a:lnTo>
                      <a:pt x="375" y="479"/>
                    </a:lnTo>
                    <a:lnTo>
                      <a:pt x="359" y="439"/>
                    </a:lnTo>
                    <a:lnTo>
                      <a:pt x="340" y="401"/>
                    </a:lnTo>
                    <a:lnTo>
                      <a:pt x="322" y="361"/>
                    </a:lnTo>
                    <a:lnTo>
                      <a:pt x="302" y="322"/>
                    </a:lnTo>
                    <a:lnTo>
                      <a:pt x="280" y="284"/>
                    </a:lnTo>
                    <a:lnTo>
                      <a:pt x="259" y="248"/>
                    </a:lnTo>
                    <a:lnTo>
                      <a:pt x="238" y="213"/>
                    </a:lnTo>
                    <a:lnTo>
                      <a:pt x="216" y="181"/>
                    </a:lnTo>
                    <a:lnTo>
                      <a:pt x="194" y="151"/>
                    </a:lnTo>
                    <a:lnTo>
                      <a:pt x="173" y="123"/>
                    </a:lnTo>
                    <a:lnTo>
                      <a:pt x="152" y="100"/>
                    </a:lnTo>
                    <a:lnTo>
                      <a:pt x="141" y="90"/>
                    </a:lnTo>
                    <a:lnTo>
                      <a:pt x="131" y="80"/>
                    </a:lnTo>
                    <a:lnTo>
                      <a:pt x="121" y="72"/>
                    </a:lnTo>
                    <a:lnTo>
                      <a:pt x="111" y="65"/>
                    </a:lnTo>
                    <a:lnTo>
                      <a:pt x="75" y="41"/>
                    </a:lnTo>
                    <a:lnTo>
                      <a:pt x="45" y="20"/>
                    </a:lnTo>
                    <a:lnTo>
                      <a:pt x="32" y="12"/>
                    </a:lnTo>
                    <a:lnTo>
                      <a:pt x="22" y="6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7" y="30"/>
                    </a:lnTo>
                    <a:lnTo>
                      <a:pt x="15" y="46"/>
                    </a:lnTo>
                    <a:lnTo>
                      <a:pt x="25" y="66"/>
                    </a:lnTo>
                    <a:lnTo>
                      <a:pt x="37" y="90"/>
                    </a:lnTo>
                    <a:lnTo>
                      <a:pt x="67" y="147"/>
                    </a:lnTo>
                    <a:lnTo>
                      <a:pt x="103" y="211"/>
                    </a:lnTo>
                    <a:lnTo>
                      <a:pt x="142" y="278"/>
                    </a:lnTo>
                    <a:lnTo>
                      <a:pt x="183" y="346"/>
                    </a:lnTo>
                    <a:lnTo>
                      <a:pt x="222" y="408"/>
                    </a:lnTo>
                    <a:lnTo>
                      <a:pt x="257" y="464"/>
                    </a:lnTo>
                    <a:lnTo>
                      <a:pt x="285" y="507"/>
                    </a:lnTo>
                    <a:lnTo>
                      <a:pt x="303" y="534"/>
                    </a:lnTo>
                    <a:lnTo>
                      <a:pt x="310" y="545"/>
                    </a:lnTo>
                    <a:lnTo>
                      <a:pt x="319" y="557"/>
                    </a:lnTo>
                    <a:lnTo>
                      <a:pt x="330" y="569"/>
                    </a:lnTo>
                    <a:lnTo>
                      <a:pt x="340" y="582"/>
                    </a:lnTo>
                    <a:lnTo>
                      <a:pt x="352" y="593"/>
                    </a:lnTo>
                    <a:lnTo>
                      <a:pt x="364" y="604"/>
                    </a:lnTo>
                    <a:lnTo>
                      <a:pt x="375" y="614"/>
                    </a:lnTo>
                    <a:lnTo>
                      <a:pt x="387" y="623"/>
                    </a:lnTo>
                    <a:lnTo>
                      <a:pt x="397" y="629"/>
                    </a:lnTo>
                    <a:lnTo>
                      <a:pt x="405" y="634"/>
                    </a:lnTo>
                    <a:lnTo>
                      <a:pt x="409" y="635"/>
                    </a:lnTo>
                    <a:lnTo>
                      <a:pt x="413" y="635"/>
                    </a:lnTo>
                    <a:lnTo>
                      <a:pt x="417" y="635"/>
                    </a:lnTo>
                    <a:lnTo>
                      <a:pt x="419" y="634"/>
                    </a:lnTo>
                    <a:lnTo>
                      <a:pt x="421" y="631"/>
                    </a:lnTo>
                    <a:lnTo>
                      <a:pt x="423" y="629"/>
                    </a:lnTo>
                    <a:lnTo>
                      <a:pt x="424" y="625"/>
                    </a:lnTo>
                    <a:lnTo>
                      <a:pt x="424" y="620"/>
                    </a:lnTo>
                    <a:lnTo>
                      <a:pt x="421" y="606"/>
                    </a:lnTo>
                    <a:lnTo>
                      <a:pt x="418" y="58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4" name="Freeform 597"/>
              <p:cNvSpPr>
                <a:spLocks/>
              </p:cNvSpPr>
              <p:nvPr/>
            </p:nvSpPr>
            <p:spPr bwMode="auto">
              <a:xfrm>
                <a:off x="4140" y="2185"/>
                <a:ext cx="91" cy="149"/>
              </a:xfrm>
              <a:custGeom>
                <a:avLst/>
                <a:gdLst>
                  <a:gd name="T0" fmla="*/ 0 w 452"/>
                  <a:gd name="T1" fmla="*/ 0 h 744"/>
                  <a:gd name="T2" fmla="*/ 0 w 452"/>
                  <a:gd name="T3" fmla="*/ 0 h 744"/>
                  <a:gd name="T4" fmla="*/ 0 w 452"/>
                  <a:gd name="T5" fmla="*/ 0 h 744"/>
                  <a:gd name="T6" fmla="*/ 0 w 452"/>
                  <a:gd name="T7" fmla="*/ 0 h 744"/>
                  <a:gd name="T8" fmla="*/ 0 w 452"/>
                  <a:gd name="T9" fmla="*/ 0 h 744"/>
                  <a:gd name="T10" fmla="*/ 0 w 452"/>
                  <a:gd name="T11" fmla="*/ 0 h 744"/>
                  <a:gd name="T12" fmla="*/ 0 w 452"/>
                  <a:gd name="T13" fmla="*/ 0 h 744"/>
                  <a:gd name="T14" fmla="*/ 0 w 452"/>
                  <a:gd name="T15" fmla="*/ 0 h 744"/>
                  <a:gd name="T16" fmla="*/ 0 w 452"/>
                  <a:gd name="T17" fmla="*/ 0 h 744"/>
                  <a:gd name="T18" fmla="*/ 0 w 452"/>
                  <a:gd name="T19" fmla="*/ 0 h 744"/>
                  <a:gd name="T20" fmla="*/ 0 w 452"/>
                  <a:gd name="T21" fmla="*/ 0 h 744"/>
                  <a:gd name="T22" fmla="*/ 0 w 452"/>
                  <a:gd name="T23" fmla="*/ 0 h 744"/>
                  <a:gd name="T24" fmla="*/ 0 w 452"/>
                  <a:gd name="T25" fmla="*/ 0 h 744"/>
                  <a:gd name="T26" fmla="*/ 0 w 452"/>
                  <a:gd name="T27" fmla="*/ 0 h 744"/>
                  <a:gd name="T28" fmla="*/ 0 w 452"/>
                  <a:gd name="T29" fmla="*/ 0 h 744"/>
                  <a:gd name="T30" fmla="*/ 0 w 452"/>
                  <a:gd name="T31" fmla="*/ 0 h 744"/>
                  <a:gd name="T32" fmla="*/ 0 w 452"/>
                  <a:gd name="T33" fmla="*/ 0 h 744"/>
                  <a:gd name="T34" fmla="*/ 0 w 452"/>
                  <a:gd name="T35" fmla="*/ 0 h 744"/>
                  <a:gd name="T36" fmla="*/ 0 w 452"/>
                  <a:gd name="T37" fmla="*/ 0 h 744"/>
                  <a:gd name="T38" fmla="*/ 0 w 452"/>
                  <a:gd name="T39" fmla="*/ 0 h 744"/>
                  <a:gd name="T40" fmla="*/ 0 w 452"/>
                  <a:gd name="T41" fmla="*/ 0 h 744"/>
                  <a:gd name="T42" fmla="*/ 0 w 452"/>
                  <a:gd name="T43" fmla="*/ 0 h 744"/>
                  <a:gd name="T44" fmla="*/ 0 w 452"/>
                  <a:gd name="T45" fmla="*/ 0 h 744"/>
                  <a:gd name="T46" fmla="*/ 0 w 452"/>
                  <a:gd name="T47" fmla="*/ 0 h 744"/>
                  <a:gd name="T48" fmla="*/ 0 w 452"/>
                  <a:gd name="T49" fmla="*/ 0 h 744"/>
                  <a:gd name="T50" fmla="*/ 0 w 452"/>
                  <a:gd name="T51" fmla="*/ 0 h 744"/>
                  <a:gd name="T52" fmla="*/ 0 w 452"/>
                  <a:gd name="T53" fmla="*/ 0 h 744"/>
                  <a:gd name="T54" fmla="*/ 0 w 452"/>
                  <a:gd name="T55" fmla="*/ 0 h 744"/>
                  <a:gd name="T56" fmla="*/ 0 w 452"/>
                  <a:gd name="T57" fmla="*/ 0 h 744"/>
                  <a:gd name="T58" fmla="*/ 0 w 452"/>
                  <a:gd name="T59" fmla="*/ 0 h 744"/>
                  <a:gd name="T60" fmla="*/ 0 w 452"/>
                  <a:gd name="T61" fmla="*/ 0 h 744"/>
                  <a:gd name="T62" fmla="*/ 0 w 452"/>
                  <a:gd name="T63" fmla="*/ 0 h 744"/>
                  <a:gd name="T64" fmla="*/ 0 w 452"/>
                  <a:gd name="T65" fmla="*/ 0 h 744"/>
                  <a:gd name="T66" fmla="*/ 0 w 452"/>
                  <a:gd name="T67" fmla="*/ 0 h 744"/>
                  <a:gd name="T68" fmla="*/ 0 w 452"/>
                  <a:gd name="T69" fmla="*/ 0 h 744"/>
                  <a:gd name="T70" fmla="*/ 0 w 452"/>
                  <a:gd name="T71" fmla="*/ 0 h 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744"/>
                  <a:gd name="T110" fmla="*/ 452 w 452"/>
                  <a:gd name="T111" fmla="*/ 744 h 7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744">
                    <a:moveTo>
                      <a:pt x="448" y="699"/>
                    </a:moveTo>
                    <a:lnTo>
                      <a:pt x="420" y="620"/>
                    </a:lnTo>
                    <a:lnTo>
                      <a:pt x="385" y="526"/>
                    </a:lnTo>
                    <a:lnTo>
                      <a:pt x="365" y="473"/>
                    </a:lnTo>
                    <a:lnTo>
                      <a:pt x="343" y="421"/>
                    </a:lnTo>
                    <a:lnTo>
                      <a:pt x="321" y="367"/>
                    </a:lnTo>
                    <a:lnTo>
                      <a:pt x="297" y="315"/>
                    </a:lnTo>
                    <a:lnTo>
                      <a:pt x="273" y="263"/>
                    </a:lnTo>
                    <a:lnTo>
                      <a:pt x="248" y="215"/>
                    </a:lnTo>
                    <a:lnTo>
                      <a:pt x="224" y="170"/>
                    </a:lnTo>
                    <a:lnTo>
                      <a:pt x="200" y="130"/>
                    </a:lnTo>
                    <a:lnTo>
                      <a:pt x="188" y="112"/>
                    </a:lnTo>
                    <a:lnTo>
                      <a:pt x="177" y="95"/>
                    </a:lnTo>
                    <a:lnTo>
                      <a:pt x="165" y="81"/>
                    </a:lnTo>
                    <a:lnTo>
                      <a:pt x="155" y="67"/>
                    </a:lnTo>
                    <a:lnTo>
                      <a:pt x="143" y="56"/>
                    </a:lnTo>
                    <a:lnTo>
                      <a:pt x="132" y="47"/>
                    </a:lnTo>
                    <a:lnTo>
                      <a:pt x="122" y="41"/>
                    </a:lnTo>
                    <a:lnTo>
                      <a:pt x="112" y="36"/>
                    </a:lnTo>
                    <a:lnTo>
                      <a:pt x="72" y="23"/>
                    </a:lnTo>
                    <a:lnTo>
                      <a:pt x="41" y="10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3"/>
                    </a:lnTo>
                    <a:lnTo>
                      <a:pt x="16" y="52"/>
                    </a:lnTo>
                    <a:lnTo>
                      <a:pt x="39" y="96"/>
                    </a:lnTo>
                    <a:lnTo>
                      <a:pt x="65" y="152"/>
                    </a:lnTo>
                    <a:lnTo>
                      <a:pt x="92" y="213"/>
                    </a:lnTo>
                    <a:lnTo>
                      <a:pt x="118" y="277"/>
                    </a:lnTo>
                    <a:lnTo>
                      <a:pt x="145" y="341"/>
                    </a:lnTo>
                    <a:lnTo>
                      <a:pt x="167" y="402"/>
                    </a:lnTo>
                    <a:lnTo>
                      <a:pt x="186" y="456"/>
                    </a:lnTo>
                    <a:lnTo>
                      <a:pt x="193" y="479"/>
                    </a:lnTo>
                    <a:lnTo>
                      <a:pt x="198" y="499"/>
                    </a:lnTo>
                    <a:lnTo>
                      <a:pt x="203" y="517"/>
                    </a:lnTo>
                    <a:lnTo>
                      <a:pt x="206" y="531"/>
                    </a:lnTo>
                    <a:lnTo>
                      <a:pt x="209" y="545"/>
                    </a:lnTo>
                    <a:lnTo>
                      <a:pt x="214" y="560"/>
                    </a:lnTo>
                    <a:lnTo>
                      <a:pt x="219" y="575"/>
                    </a:lnTo>
                    <a:lnTo>
                      <a:pt x="227" y="589"/>
                    </a:lnTo>
                    <a:lnTo>
                      <a:pt x="234" y="603"/>
                    </a:lnTo>
                    <a:lnTo>
                      <a:pt x="242" y="617"/>
                    </a:lnTo>
                    <a:lnTo>
                      <a:pt x="252" y="629"/>
                    </a:lnTo>
                    <a:lnTo>
                      <a:pt x="261" y="642"/>
                    </a:lnTo>
                    <a:lnTo>
                      <a:pt x="272" y="654"/>
                    </a:lnTo>
                    <a:lnTo>
                      <a:pt x="282" y="665"/>
                    </a:lnTo>
                    <a:lnTo>
                      <a:pt x="293" y="675"/>
                    </a:lnTo>
                    <a:lnTo>
                      <a:pt x="304" y="685"/>
                    </a:lnTo>
                    <a:lnTo>
                      <a:pt x="328" y="704"/>
                    </a:lnTo>
                    <a:lnTo>
                      <a:pt x="352" y="719"/>
                    </a:lnTo>
                    <a:lnTo>
                      <a:pt x="363" y="725"/>
                    </a:lnTo>
                    <a:lnTo>
                      <a:pt x="374" y="730"/>
                    </a:lnTo>
                    <a:lnTo>
                      <a:pt x="384" y="735"/>
                    </a:lnTo>
                    <a:lnTo>
                      <a:pt x="394" y="739"/>
                    </a:lnTo>
                    <a:lnTo>
                      <a:pt x="404" y="741"/>
                    </a:lnTo>
                    <a:lnTo>
                      <a:pt x="413" y="743"/>
                    </a:lnTo>
                    <a:lnTo>
                      <a:pt x="422" y="744"/>
                    </a:lnTo>
                    <a:lnTo>
                      <a:pt x="429" y="744"/>
                    </a:lnTo>
                    <a:lnTo>
                      <a:pt x="435" y="743"/>
                    </a:lnTo>
                    <a:lnTo>
                      <a:pt x="442" y="740"/>
                    </a:lnTo>
                    <a:lnTo>
                      <a:pt x="445" y="736"/>
                    </a:lnTo>
                    <a:lnTo>
                      <a:pt x="449" y="731"/>
                    </a:lnTo>
                    <a:lnTo>
                      <a:pt x="450" y="725"/>
                    </a:lnTo>
                    <a:lnTo>
                      <a:pt x="452" y="718"/>
                    </a:lnTo>
                    <a:lnTo>
                      <a:pt x="450" y="709"/>
                    </a:lnTo>
                    <a:lnTo>
                      <a:pt x="448" y="69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5" name="Freeform 598"/>
              <p:cNvSpPr>
                <a:spLocks/>
              </p:cNvSpPr>
              <p:nvPr/>
            </p:nvSpPr>
            <p:spPr bwMode="auto">
              <a:xfrm>
                <a:off x="4066" y="2168"/>
                <a:ext cx="69" cy="148"/>
              </a:xfrm>
              <a:custGeom>
                <a:avLst/>
                <a:gdLst>
                  <a:gd name="T0" fmla="*/ 0 w 347"/>
                  <a:gd name="T1" fmla="*/ 0 h 740"/>
                  <a:gd name="T2" fmla="*/ 0 w 347"/>
                  <a:gd name="T3" fmla="*/ 0 h 740"/>
                  <a:gd name="T4" fmla="*/ 0 w 347"/>
                  <a:gd name="T5" fmla="*/ 0 h 740"/>
                  <a:gd name="T6" fmla="*/ 0 w 347"/>
                  <a:gd name="T7" fmla="*/ 0 h 740"/>
                  <a:gd name="T8" fmla="*/ 0 w 347"/>
                  <a:gd name="T9" fmla="*/ 0 h 740"/>
                  <a:gd name="T10" fmla="*/ 0 w 347"/>
                  <a:gd name="T11" fmla="*/ 0 h 740"/>
                  <a:gd name="T12" fmla="*/ 0 w 347"/>
                  <a:gd name="T13" fmla="*/ 0 h 740"/>
                  <a:gd name="T14" fmla="*/ 0 w 347"/>
                  <a:gd name="T15" fmla="*/ 0 h 740"/>
                  <a:gd name="T16" fmla="*/ 0 w 347"/>
                  <a:gd name="T17" fmla="*/ 0 h 740"/>
                  <a:gd name="T18" fmla="*/ 0 w 347"/>
                  <a:gd name="T19" fmla="*/ 0 h 740"/>
                  <a:gd name="T20" fmla="*/ 0 w 347"/>
                  <a:gd name="T21" fmla="*/ 0 h 740"/>
                  <a:gd name="T22" fmla="*/ 0 w 347"/>
                  <a:gd name="T23" fmla="*/ 0 h 740"/>
                  <a:gd name="T24" fmla="*/ 0 w 347"/>
                  <a:gd name="T25" fmla="*/ 0 h 740"/>
                  <a:gd name="T26" fmla="*/ 0 w 347"/>
                  <a:gd name="T27" fmla="*/ 0 h 740"/>
                  <a:gd name="T28" fmla="*/ 0 w 347"/>
                  <a:gd name="T29" fmla="*/ 0 h 740"/>
                  <a:gd name="T30" fmla="*/ 0 w 347"/>
                  <a:gd name="T31" fmla="*/ 0 h 740"/>
                  <a:gd name="T32" fmla="*/ 0 w 347"/>
                  <a:gd name="T33" fmla="*/ 0 h 740"/>
                  <a:gd name="T34" fmla="*/ 0 w 347"/>
                  <a:gd name="T35" fmla="*/ 0 h 740"/>
                  <a:gd name="T36" fmla="*/ 0 w 347"/>
                  <a:gd name="T37" fmla="*/ 0 h 740"/>
                  <a:gd name="T38" fmla="*/ 0 w 347"/>
                  <a:gd name="T39" fmla="*/ 0 h 740"/>
                  <a:gd name="T40" fmla="*/ 0 w 347"/>
                  <a:gd name="T41" fmla="*/ 0 h 740"/>
                  <a:gd name="T42" fmla="*/ 0 w 347"/>
                  <a:gd name="T43" fmla="*/ 0 h 740"/>
                  <a:gd name="T44" fmla="*/ 0 w 347"/>
                  <a:gd name="T45" fmla="*/ 0 h 740"/>
                  <a:gd name="T46" fmla="*/ 0 w 347"/>
                  <a:gd name="T47" fmla="*/ 0 h 740"/>
                  <a:gd name="T48" fmla="*/ 0 w 347"/>
                  <a:gd name="T49" fmla="*/ 0 h 740"/>
                  <a:gd name="T50" fmla="*/ 0 w 347"/>
                  <a:gd name="T51" fmla="*/ 0 h 740"/>
                  <a:gd name="T52" fmla="*/ 0 w 347"/>
                  <a:gd name="T53" fmla="*/ 0 h 740"/>
                  <a:gd name="T54" fmla="*/ 0 w 347"/>
                  <a:gd name="T55" fmla="*/ 0 h 740"/>
                  <a:gd name="T56" fmla="*/ 0 w 347"/>
                  <a:gd name="T57" fmla="*/ 0 h 740"/>
                  <a:gd name="T58" fmla="*/ 0 w 347"/>
                  <a:gd name="T59" fmla="*/ 0 h 740"/>
                  <a:gd name="T60" fmla="*/ 0 w 347"/>
                  <a:gd name="T61" fmla="*/ 0 h 740"/>
                  <a:gd name="T62" fmla="*/ 0 w 347"/>
                  <a:gd name="T63" fmla="*/ 0 h 740"/>
                  <a:gd name="T64" fmla="*/ 0 w 347"/>
                  <a:gd name="T65" fmla="*/ 0 h 740"/>
                  <a:gd name="T66" fmla="*/ 0 w 347"/>
                  <a:gd name="T67" fmla="*/ 0 h 740"/>
                  <a:gd name="T68" fmla="*/ 0 w 347"/>
                  <a:gd name="T69" fmla="*/ 0 h 740"/>
                  <a:gd name="T70" fmla="*/ 0 w 347"/>
                  <a:gd name="T71" fmla="*/ 0 h 740"/>
                  <a:gd name="T72" fmla="*/ 0 w 347"/>
                  <a:gd name="T73" fmla="*/ 0 h 740"/>
                  <a:gd name="T74" fmla="*/ 0 w 347"/>
                  <a:gd name="T75" fmla="*/ 0 h 740"/>
                  <a:gd name="T76" fmla="*/ 0 w 347"/>
                  <a:gd name="T77" fmla="*/ 0 h 740"/>
                  <a:gd name="T78" fmla="*/ 0 w 347"/>
                  <a:gd name="T79" fmla="*/ 0 h 740"/>
                  <a:gd name="T80" fmla="*/ 0 w 347"/>
                  <a:gd name="T81" fmla="*/ 0 h 7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47"/>
                  <a:gd name="T124" fmla="*/ 0 h 740"/>
                  <a:gd name="T125" fmla="*/ 347 w 347"/>
                  <a:gd name="T126" fmla="*/ 740 h 7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47" h="740">
                    <a:moveTo>
                      <a:pt x="336" y="563"/>
                    </a:moveTo>
                    <a:lnTo>
                      <a:pt x="329" y="525"/>
                    </a:lnTo>
                    <a:lnTo>
                      <a:pt x="321" y="485"/>
                    </a:lnTo>
                    <a:lnTo>
                      <a:pt x="311" y="444"/>
                    </a:lnTo>
                    <a:lnTo>
                      <a:pt x="301" y="401"/>
                    </a:lnTo>
                    <a:lnTo>
                      <a:pt x="288" y="358"/>
                    </a:lnTo>
                    <a:lnTo>
                      <a:pt x="276" y="314"/>
                    </a:lnTo>
                    <a:lnTo>
                      <a:pt x="263" y="272"/>
                    </a:lnTo>
                    <a:lnTo>
                      <a:pt x="248" y="231"/>
                    </a:lnTo>
                    <a:lnTo>
                      <a:pt x="233" y="192"/>
                    </a:lnTo>
                    <a:lnTo>
                      <a:pt x="217" y="155"/>
                    </a:lnTo>
                    <a:lnTo>
                      <a:pt x="201" y="121"/>
                    </a:lnTo>
                    <a:lnTo>
                      <a:pt x="183" y="91"/>
                    </a:lnTo>
                    <a:lnTo>
                      <a:pt x="175" y="77"/>
                    </a:lnTo>
                    <a:lnTo>
                      <a:pt x="165" y="65"/>
                    </a:lnTo>
                    <a:lnTo>
                      <a:pt x="156" y="54"/>
                    </a:lnTo>
                    <a:lnTo>
                      <a:pt x="147" y="45"/>
                    </a:lnTo>
                    <a:lnTo>
                      <a:pt x="137" y="36"/>
                    </a:lnTo>
                    <a:lnTo>
                      <a:pt x="129" y="29"/>
                    </a:lnTo>
                    <a:lnTo>
                      <a:pt x="119" y="22"/>
                    </a:lnTo>
                    <a:lnTo>
                      <a:pt x="109" y="19"/>
                    </a:lnTo>
                    <a:lnTo>
                      <a:pt x="87" y="12"/>
                    </a:lnTo>
                    <a:lnTo>
                      <a:pt x="69" y="7"/>
                    </a:lnTo>
                    <a:lnTo>
                      <a:pt x="54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6" y="45"/>
                    </a:lnTo>
                    <a:lnTo>
                      <a:pt x="11" y="57"/>
                    </a:lnTo>
                    <a:lnTo>
                      <a:pt x="17" y="72"/>
                    </a:lnTo>
                    <a:lnTo>
                      <a:pt x="25" y="89"/>
                    </a:lnTo>
                    <a:lnTo>
                      <a:pt x="37" y="115"/>
                    </a:lnTo>
                    <a:lnTo>
                      <a:pt x="47" y="142"/>
                    </a:lnTo>
                    <a:lnTo>
                      <a:pt x="57" y="170"/>
                    </a:lnTo>
                    <a:lnTo>
                      <a:pt x="66" y="198"/>
                    </a:lnTo>
                    <a:lnTo>
                      <a:pt x="74" y="227"/>
                    </a:lnTo>
                    <a:lnTo>
                      <a:pt x="81" y="256"/>
                    </a:lnTo>
                    <a:lnTo>
                      <a:pt x="87" y="286"/>
                    </a:lnTo>
                    <a:lnTo>
                      <a:pt x="92" y="314"/>
                    </a:lnTo>
                    <a:lnTo>
                      <a:pt x="104" y="373"/>
                    </a:lnTo>
                    <a:lnTo>
                      <a:pt x="114" y="431"/>
                    </a:lnTo>
                    <a:lnTo>
                      <a:pt x="119" y="459"/>
                    </a:lnTo>
                    <a:lnTo>
                      <a:pt x="125" y="485"/>
                    </a:lnTo>
                    <a:lnTo>
                      <a:pt x="131" y="513"/>
                    </a:lnTo>
                    <a:lnTo>
                      <a:pt x="139" y="538"/>
                    </a:lnTo>
                    <a:lnTo>
                      <a:pt x="144" y="553"/>
                    </a:lnTo>
                    <a:lnTo>
                      <a:pt x="149" y="569"/>
                    </a:lnTo>
                    <a:lnTo>
                      <a:pt x="155" y="584"/>
                    </a:lnTo>
                    <a:lnTo>
                      <a:pt x="162" y="599"/>
                    </a:lnTo>
                    <a:lnTo>
                      <a:pt x="170" y="614"/>
                    </a:lnTo>
                    <a:lnTo>
                      <a:pt x="178" y="628"/>
                    </a:lnTo>
                    <a:lnTo>
                      <a:pt x="187" y="643"/>
                    </a:lnTo>
                    <a:lnTo>
                      <a:pt x="196" y="655"/>
                    </a:lnTo>
                    <a:lnTo>
                      <a:pt x="206" y="669"/>
                    </a:lnTo>
                    <a:lnTo>
                      <a:pt x="216" y="680"/>
                    </a:lnTo>
                    <a:lnTo>
                      <a:pt x="226" y="691"/>
                    </a:lnTo>
                    <a:lnTo>
                      <a:pt x="236" y="703"/>
                    </a:lnTo>
                    <a:lnTo>
                      <a:pt x="246" y="711"/>
                    </a:lnTo>
                    <a:lnTo>
                      <a:pt x="256" y="719"/>
                    </a:lnTo>
                    <a:lnTo>
                      <a:pt x="266" y="726"/>
                    </a:lnTo>
                    <a:lnTo>
                      <a:pt x="276" y="731"/>
                    </a:lnTo>
                    <a:lnTo>
                      <a:pt x="286" y="736"/>
                    </a:lnTo>
                    <a:lnTo>
                      <a:pt x="294" y="739"/>
                    </a:lnTo>
                    <a:lnTo>
                      <a:pt x="303" y="740"/>
                    </a:lnTo>
                    <a:lnTo>
                      <a:pt x="311" y="739"/>
                    </a:lnTo>
                    <a:lnTo>
                      <a:pt x="318" y="736"/>
                    </a:lnTo>
                    <a:lnTo>
                      <a:pt x="326" y="733"/>
                    </a:lnTo>
                    <a:lnTo>
                      <a:pt x="331" y="725"/>
                    </a:lnTo>
                    <a:lnTo>
                      <a:pt x="337" y="718"/>
                    </a:lnTo>
                    <a:lnTo>
                      <a:pt x="341" y="706"/>
                    </a:lnTo>
                    <a:lnTo>
                      <a:pt x="343" y="694"/>
                    </a:lnTo>
                    <a:lnTo>
                      <a:pt x="346" y="678"/>
                    </a:lnTo>
                    <a:lnTo>
                      <a:pt x="347" y="660"/>
                    </a:lnTo>
                    <a:lnTo>
                      <a:pt x="346" y="640"/>
                    </a:lnTo>
                    <a:lnTo>
                      <a:pt x="344" y="617"/>
                    </a:lnTo>
                    <a:lnTo>
                      <a:pt x="341" y="592"/>
                    </a:lnTo>
                    <a:lnTo>
                      <a:pt x="336" y="56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6" name="Freeform 599"/>
              <p:cNvSpPr>
                <a:spLocks/>
              </p:cNvSpPr>
              <p:nvPr/>
            </p:nvSpPr>
            <p:spPr bwMode="auto">
              <a:xfrm>
                <a:off x="3973" y="2157"/>
                <a:ext cx="87" cy="138"/>
              </a:xfrm>
              <a:custGeom>
                <a:avLst/>
                <a:gdLst>
                  <a:gd name="T0" fmla="*/ 0 w 433"/>
                  <a:gd name="T1" fmla="*/ 0 h 688"/>
                  <a:gd name="T2" fmla="*/ 0 w 433"/>
                  <a:gd name="T3" fmla="*/ 0 h 688"/>
                  <a:gd name="T4" fmla="*/ 0 w 433"/>
                  <a:gd name="T5" fmla="*/ 0 h 688"/>
                  <a:gd name="T6" fmla="*/ 0 w 433"/>
                  <a:gd name="T7" fmla="*/ 0 h 688"/>
                  <a:gd name="T8" fmla="*/ 0 w 433"/>
                  <a:gd name="T9" fmla="*/ 0 h 688"/>
                  <a:gd name="T10" fmla="*/ 0 w 433"/>
                  <a:gd name="T11" fmla="*/ 0 h 688"/>
                  <a:gd name="T12" fmla="*/ 0 w 433"/>
                  <a:gd name="T13" fmla="*/ 0 h 688"/>
                  <a:gd name="T14" fmla="*/ 0 w 433"/>
                  <a:gd name="T15" fmla="*/ 0 h 688"/>
                  <a:gd name="T16" fmla="*/ 0 w 433"/>
                  <a:gd name="T17" fmla="*/ 0 h 688"/>
                  <a:gd name="T18" fmla="*/ 0 w 433"/>
                  <a:gd name="T19" fmla="*/ 0 h 688"/>
                  <a:gd name="T20" fmla="*/ 0 w 433"/>
                  <a:gd name="T21" fmla="*/ 0 h 688"/>
                  <a:gd name="T22" fmla="*/ 0 w 433"/>
                  <a:gd name="T23" fmla="*/ 0 h 688"/>
                  <a:gd name="T24" fmla="*/ 0 w 433"/>
                  <a:gd name="T25" fmla="*/ 0 h 688"/>
                  <a:gd name="T26" fmla="*/ 0 w 433"/>
                  <a:gd name="T27" fmla="*/ 0 h 688"/>
                  <a:gd name="T28" fmla="*/ 0 w 433"/>
                  <a:gd name="T29" fmla="*/ 0 h 688"/>
                  <a:gd name="T30" fmla="*/ 0 w 433"/>
                  <a:gd name="T31" fmla="*/ 0 h 688"/>
                  <a:gd name="T32" fmla="*/ 0 w 433"/>
                  <a:gd name="T33" fmla="*/ 0 h 688"/>
                  <a:gd name="T34" fmla="*/ 0 w 433"/>
                  <a:gd name="T35" fmla="*/ 0 h 688"/>
                  <a:gd name="T36" fmla="*/ 0 w 433"/>
                  <a:gd name="T37" fmla="*/ 0 h 688"/>
                  <a:gd name="T38" fmla="*/ 0 w 433"/>
                  <a:gd name="T39" fmla="*/ 0 h 688"/>
                  <a:gd name="T40" fmla="*/ 0 w 433"/>
                  <a:gd name="T41" fmla="*/ 0 h 688"/>
                  <a:gd name="T42" fmla="*/ 0 w 433"/>
                  <a:gd name="T43" fmla="*/ 0 h 688"/>
                  <a:gd name="T44" fmla="*/ 0 w 433"/>
                  <a:gd name="T45" fmla="*/ 0 h 688"/>
                  <a:gd name="T46" fmla="*/ 0 w 433"/>
                  <a:gd name="T47" fmla="*/ 0 h 688"/>
                  <a:gd name="T48" fmla="*/ 0 w 433"/>
                  <a:gd name="T49" fmla="*/ 0 h 688"/>
                  <a:gd name="T50" fmla="*/ 0 w 433"/>
                  <a:gd name="T51" fmla="*/ 0 h 688"/>
                  <a:gd name="T52" fmla="*/ 0 w 433"/>
                  <a:gd name="T53" fmla="*/ 0 h 688"/>
                  <a:gd name="T54" fmla="*/ 0 w 433"/>
                  <a:gd name="T55" fmla="*/ 0 h 688"/>
                  <a:gd name="T56" fmla="*/ 0 w 433"/>
                  <a:gd name="T57" fmla="*/ 0 h 688"/>
                  <a:gd name="T58" fmla="*/ 0 w 433"/>
                  <a:gd name="T59" fmla="*/ 0 h 688"/>
                  <a:gd name="T60" fmla="*/ 0 w 433"/>
                  <a:gd name="T61" fmla="*/ 0 h 688"/>
                  <a:gd name="T62" fmla="*/ 0 w 433"/>
                  <a:gd name="T63" fmla="*/ 0 h 688"/>
                  <a:gd name="T64" fmla="*/ 0 w 433"/>
                  <a:gd name="T65" fmla="*/ 0 h 688"/>
                  <a:gd name="T66" fmla="*/ 0 w 433"/>
                  <a:gd name="T67" fmla="*/ 0 h 688"/>
                  <a:gd name="T68" fmla="*/ 0 w 433"/>
                  <a:gd name="T69" fmla="*/ 0 h 688"/>
                  <a:gd name="T70" fmla="*/ 0 w 433"/>
                  <a:gd name="T71" fmla="*/ 0 h 688"/>
                  <a:gd name="T72" fmla="*/ 0 w 433"/>
                  <a:gd name="T73" fmla="*/ 0 h 6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3"/>
                  <a:gd name="T112" fmla="*/ 0 h 688"/>
                  <a:gd name="T113" fmla="*/ 433 w 433"/>
                  <a:gd name="T114" fmla="*/ 688 h 6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3" h="688">
                    <a:moveTo>
                      <a:pt x="429" y="602"/>
                    </a:moveTo>
                    <a:lnTo>
                      <a:pt x="424" y="564"/>
                    </a:lnTo>
                    <a:lnTo>
                      <a:pt x="415" y="524"/>
                    </a:lnTo>
                    <a:lnTo>
                      <a:pt x="405" y="481"/>
                    </a:lnTo>
                    <a:lnTo>
                      <a:pt x="394" y="436"/>
                    </a:lnTo>
                    <a:lnTo>
                      <a:pt x="380" y="390"/>
                    </a:lnTo>
                    <a:lnTo>
                      <a:pt x="367" y="344"/>
                    </a:lnTo>
                    <a:lnTo>
                      <a:pt x="350" y="297"/>
                    </a:lnTo>
                    <a:lnTo>
                      <a:pt x="333" y="252"/>
                    </a:lnTo>
                    <a:lnTo>
                      <a:pt x="316" y="210"/>
                    </a:lnTo>
                    <a:lnTo>
                      <a:pt x="297" y="169"/>
                    </a:lnTo>
                    <a:lnTo>
                      <a:pt x="277" y="131"/>
                    </a:lnTo>
                    <a:lnTo>
                      <a:pt x="257" y="98"/>
                    </a:lnTo>
                    <a:lnTo>
                      <a:pt x="247" y="83"/>
                    </a:lnTo>
                    <a:lnTo>
                      <a:pt x="237" y="69"/>
                    </a:lnTo>
                    <a:lnTo>
                      <a:pt x="227" y="56"/>
                    </a:lnTo>
                    <a:lnTo>
                      <a:pt x="217" y="46"/>
                    </a:lnTo>
                    <a:lnTo>
                      <a:pt x="207" y="36"/>
                    </a:lnTo>
                    <a:lnTo>
                      <a:pt x="197" y="29"/>
                    </a:lnTo>
                    <a:lnTo>
                      <a:pt x="187" y="23"/>
                    </a:lnTo>
                    <a:lnTo>
                      <a:pt x="177" y="19"/>
                    </a:lnTo>
                    <a:lnTo>
                      <a:pt x="156" y="12"/>
                    </a:lnTo>
                    <a:lnTo>
                      <a:pt x="135" y="7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47" y="3"/>
                    </a:lnTo>
                    <a:lnTo>
                      <a:pt x="35" y="7"/>
                    </a:lnTo>
                    <a:lnTo>
                      <a:pt x="24" y="12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4" y="73"/>
                    </a:lnTo>
                    <a:lnTo>
                      <a:pt x="10" y="88"/>
                    </a:lnTo>
                    <a:lnTo>
                      <a:pt x="35" y="141"/>
                    </a:lnTo>
                    <a:lnTo>
                      <a:pt x="61" y="195"/>
                    </a:lnTo>
                    <a:lnTo>
                      <a:pt x="86" y="251"/>
                    </a:lnTo>
                    <a:lnTo>
                      <a:pt x="110" y="307"/>
                    </a:lnTo>
                    <a:lnTo>
                      <a:pt x="132" y="363"/>
                    </a:lnTo>
                    <a:lnTo>
                      <a:pt x="152" y="420"/>
                    </a:lnTo>
                    <a:lnTo>
                      <a:pt x="171" y="475"/>
                    </a:lnTo>
                    <a:lnTo>
                      <a:pt x="187" y="527"/>
                    </a:lnTo>
                    <a:lnTo>
                      <a:pt x="189" y="533"/>
                    </a:lnTo>
                    <a:lnTo>
                      <a:pt x="193" y="541"/>
                    </a:lnTo>
                    <a:lnTo>
                      <a:pt x="198" y="548"/>
                    </a:lnTo>
                    <a:lnTo>
                      <a:pt x="204" y="556"/>
                    </a:lnTo>
                    <a:lnTo>
                      <a:pt x="219" y="574"/>
                    </a:lnTo>
                    <a:lnTo>
                      <a:pt x="238" y="593"/>
                    </a:lnTo>
                    <a:lnTo>
                      <a:pt x="259" y="613"/>
                    </a:lnTo>
                    <a:lnTo>
                      <a:pt x="282" y="632"/>
                    </a:lnTo>
                    <a:lnTo>
                      <a:pt x="306" y="649"/>
                    </a:lnTo>
                    <a:lnTo>
                      <a:pt x="329" y="664"/>
                    </a:lnTo>
                    <a:lnTo>
                      <a:pt x="340" y="672"/>
                    </a:lnTo>
                    <a:lnTo>
                      <a:pt x="352" y="677"/>
                    </a:lnTo>
                    <a:lnTo>
                      <a:pt x="363" y="682"/>
                    </a:lnTo>
                    <a:lnTo>
                      <a:pt x="373" y="685"/>
                    </a:lnTo>
                    <a:lnTo>
                      <a:pt x="383" y="688"/>
                    </a:lnTo>
                    <a:lnTo>
                      <a:pt x="393" y="688"/>
                    </a:lnTo>
                    <a:lnTo>
                      <a:pt x="402" y="688"/>
                    </a:lnTo>
                    <a:lnTo>
                      <a:pt x="409" y="685"/>
                    </a:lnTo>
                    <a:lnTo>
                      <a:pt x="415" y="683"/>
                    </a:lnTo>
                    <a:lnTo>
                      <a:pt x="422" y="677"/>
                    </a:lnTo>
                    <a:lnTo>
                      <a:pt x="427" y="669"/>
                    </a:lnTo>
                    <a:lnTo>
                      <a:pt x="430" y="661"/>
                    </a:lnTo>
                    <a:lnTo>
                      <a:pt x="432" y="649"/>
                    </a:lnTo>
                    <a:lnTo>
                      <a:pt x="433" y="636"/>
                    </a:lnTo>
                    <a:lnTo>
                      <a:pt x="432" y="619"/>
                    </a:lnTo>
                    <a:lnTo>
                      <a:pt x="429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7" name="Freeform 600"/>
              <p:cNvSpPr>
                <a:spLocks/>
              </p:cNvSpPr>
              <p:nvPr/>
            </p:nvSpPr>
            <p:spPr bwMode="auto">
              <a:xfrm>
                <a:off x="3879" y="2149"/>
                <a:ext cx="86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6" y="564"/>
                    </a:lnTo>
                    <a:lnTo>
                      <a:pt x="417" y="525"/>
                    </a:lnTo>
                    <a:lnTo>
                      <a:pt x="406" y="482"/>
                    </a:lnTo>
                    <a:lnTo>
                      <a:pt x="394" y="437"/>
                    </a:lnTo>
                    <a:lnTo>
                      <a:pt x="381" y="391"/>
                    </a:lnTo>
                    <a:lnTo>
                      <a:pt x="365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3" y="210"/>
                    </a:lnTo>
                    <a:lnTo>
                      <a:pt x="295" y="169"/>
                    </a:lnTo>
                    <a:lnTo>
                      <a:pt x="275" y="131"/>
                    </a:lnTo>
                    <a:lnTo>
                      <a:pt x="255" y="99"/>
                    </a:lnTo>
                    <a:lnTo>
                      <a:pt x="245" y="83"/>
                    </a:lnTo>
                    <a:lnTo>
                      <a:pt x="235" y="69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7"/>
                    </a:lnTo>
                    <a:lnTo>
                      <a:pt x="195" y="29"/>
                    </a:lnTo>
                    <a:lnTo>
                      <a:pt x="185" y="23"/>
                    </a:lnTo>
                    <a:lnTo>
                      <a:pt x="175" y="19"/>
                    </a:lnTo>
                    <a:lnTo>
                      <a:pt x="154" y="13"/>
                    </a:lnTo>
                    <a:lnTo>
                      <a:pt x="132" y="8"/>
                    </a:lnTo>
                    <a:lnTo>
                      <a:pt x="112" y="4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0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2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5" y="73"/>
                    </a:lnTo>
                    <a:lnTo>
                      <a:pt x="13" y="88"/>
                    </a:lnTo>
                    <a:lnTo>
                      <a:pt x="38" y="141"/>
                    </a:lnTo>
                    <a:lnTo>
                      <a:pt x="64" y="196"/>
                    </a:lnTo>
                    <a:lnTo>
                      <a:pt x="89" y="252"/>
                    </a:lnTo>
                    <a:lnTo>
                      <a:pt x="112" y="310"/>
                    </a:lnTo>
                    <a:lnTo>
                      <a:pt x="135" y="367"/>
                    </a:lnTo>
                    <a:lnTo>
                      <a:pt x="155" y="422"/>
                    </a:lnTo>
                    <a:lnTo>
                      <a:pt x="174" y="477"/>
                    </a:lnTo>
                    <a:lnTo>
                      <a:pt x="190" y="528"/>
                    </a:lnTo>
                    <a:lnTo>
                      <a:pt x="192" y="535"/>
                    </a:lnTo>
                    <a:lnTo>
                      <a:pt x="196" y="541"/>
                    </a:lnTo>
                    <a:lnTo>
                      <a:pt x="200" y="548"/>
                    </a:lnTo>
                    <a:lnTo>
                      <a:pt x="206" y="557"/>
                    </a:lnTo>
                    <a:lnTo>
                      <a:pt x="220" y="574"/>
                    </a:lnTo>
                    <a:lnTo>
                      <a:pt x="238" y="594"/>
                    </a:lnTo>
                    <a:lnTo>
                      <a:pt x="258" y="613"/>
                    </a:lnTo>
                    <a:lnTo>
                      <a:pt x="281" y="632"/>
                    </a:lnTo>
                    <a:lnTo>
                      <a:pt x="305" y="649"/>
                    </a:lnTo>
                    <a:lnTo>
                      <a:pt x="327" y="666"/>
                    </a:lnTo>
                    <a:lnTo>
                      <a:pt x="340" y="672"/>
                    </a:lnTo>
                    <a:lnTo>
                      <a:pt x="351" y="677"/>
                    </a:lnTo>
                    <a:lnTo>
                      <a:pt x="362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1" y="688"/>
                    </a:lnTo>
                    <a:lnTo>
                      <a:pt x="409" y="687"/>
                    </a:lnTo>
                    <a:lnTo>
                      <a:pt x="416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1" y="661"/>
                    </a:lnTo>
                    <a:lnTo>
                      <a:pt x="433" y="649"/>
                    </a:lnTo>
                    <a:lnTo>
                      <a:pt x="434" y="636"/>
                    </a:lnTo>
                    <a:lnTo>
                      <a:pt x="434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8" name="Freeform 601"/>
              <p:cNvSpPr>
                <a:spLocks/>
              </p:cNvSpPr>
              <p:nvPr/>
            </p:nvSpPr>
            <p:spPr bwMode="auto">
              <a:xfrm>
                <a:off x="3790" y="2143"/>
                <a:ext cx="87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4" y="566"/>
                    </a:lnTo>
                    <a:lnTo>
                      <a:pt x="417" y="525"/>
                    </a:lnTo>
                    <a:lnTo>
                      <a:pt x="405" y="482"/>
                    </a:lnTo>
                    <a:lnTo>
                      <a:pt x="393" y="437"/>
                    </a:lnTo>
                    <a:lnTo>
                      <a:pt x="379" y="391"/>
                    </a:lnTo>
                    <a:lnTo>
                      <a:pt x="364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2" y="210"/>
                    </a:lnTo>
                    <a:lnTo>
                      <a:pt x="293" y="170"/>
                    </a:lnTo>
                    <a:lnTo>
                      <a:pt x="274" y="133"/>
                    </a:lnTo>
                    <a:lnTo>
                      <a:pt x="254" y="99"/>
                    </a:lnTo>
                    <a:lnTo>
                      <a:pt x="244" y="84"/>
                    </a:lnTo>
                    <a:lnTo>
                      <a:pt x="235" y="70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8"/>
                    </a:lnTo>
                    <a:lnTo>
                      <a:pt x="195" y="29"/>
                    </a:lnTo>
                    <a:lnTo>
                      <a:pt x="185" y="24"/>
                    </a:lnTo>
                    <a:lnTo>
                      <a:pt x="175" y="19"/>
                    </a:lnTo>
                    <a:lnTo>
                      <a:pt x="152" y="13"/>
                    </a:lnTo>
                    <a:lnTo>
                      <a:pt x="132" y="8"/>
                    </a:lnTo>
                    <a:lnTo>
                      <a:pt x="111" y="4"/>
                    </a:lnTo>
                    <a:lnTo>
                      <a:pt x="92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2" y="8"/>
                    </a:lnTo>
                    <a:lnTo>
                      <a:pt x="21" y="13"/>
                    </a:lnTo>
                    <a:lnTo>
                      <a:pt x="12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1" y="60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37" y="141"/>
                    </a:lnTo>
                    <a:lnTo>
                      <a:pt x="62" y="196"/>
                    </a:lnTo>
                    <a:lnTo>
                      <a:pt x="87" y="252"/>
                    </a:lnTo>
                    <a:lnTo>
                      <a:pt x="111" y="309"/>
                    </a:lnTo>
                    <a:lnTo>
                      <a:pt x="133" y="365"/>
                    </a:lnTo>
                    <a:lnTo>
                      <a:pt x="155" y="421"/>
                    </a:lnTo>
                    <a:lnTo>
                      <a:pt x="173" y="476"/>
                    </a:lnTo>
                    <a:lnTo>
                      <a:pt x="190" y="528"/>
                    </a:lnTo>
                    <a:lnTo>
                      <a:pt x="191" y="535"/>
                    </a:lnTo>
                    <a:lnTo>
                      <a:pt x="195" y="541"/>
                    </a:lnTo>
                    <a:lnTo>
                      <a:pt x="200" y="548"/>
                    </a:lnTo>
                    <a:lnTo>
                      <a:pt x="205" y="557"/>
                    </a:lnTo>
                    <a:lnTo>
                      <a:pt x="220" y="575"/>
                    </a:lnTo>
                    <a:lnTo>
                      <a:pt x="237" y="594"/>
                    </a:lnTo>
                    <a:lnTo>
                      <a:pt x="258" y="613"/>
                    </a:lnTo>
                    <a:lnTo>
                      <a:pt x="281" y="633"/>
                    </a:lnTo>
                    <a:lnTo>
                      <a:pt x="303" y="651"/>
                    </a:lnTo>
                    <a:lnTo>
                      <a:pt x="327" y="666"/>
                    </a:lnTo>
                    <a:lnTo>
                      <a:pt x="338" y="672"/>
                    </a:lnTo>
                    <a:lnTo>
                      <a:pt x="351" y="678"/>
                    </a:lnTo>
                    <a:lnTo>
                      <a:pt x="361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0" y="689"/>
                    </a:lnTo>
                    <a:lnTo>
                      <a:pt x="408" y="687"/>
                    </a:lnTo>
                    <a:lnTo>
                      <a:pt x="415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0" y="662"/>
                    </a:lnTo>
                    <a:lnTo>
                      <a:pt x="433" y="651"/>
                    </a:lnTo>
                    <a:lnTo>
                      <a:pt x="434" y="637"/>
                    </a:lnTo>
                    <a:lnTo>
                      <a:pt x="433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19" name="Freeform 602"/>
              <p:cNvSpPr>
                <a:spLocks/>
              </p:cNvSpPr>
              <p:nvPr/>
            </p:nvSpPr>
            <p:spPr bwMode="auto">
              <a:xfrm>
                <a:off x="4381" y="2864"/>
                <a:ext cx="31" cy="147"/>
              </a:xfrm>
              <a:custGeom>
                <a:avLst/>
                <a:gdLst>
                  <a:gd name="T0" fmla="*/ 0 w 155"/>
                  <a:gd name="T1" fmla="*/ 0 h 736"/>
                  <a:gd name="T2" fmla="*/ 0 w 155"/>
                  <a:gd name="T3" fmla="*/ 0 h 736"/>
                  <a:gd name="T4" fmla="*/ 0 w 155"/>
                  <a:gd name="T5" fmla="*/ 0 h 736"/>
                  <a:gd name="T6" fmla="*/ 0 w 155"/>
                  <a:gd name="T7" fmla="*/ 0 h 736"/>
                  <a:gd name="T8" fmla="*/ 0 w 155"/>
                  <a:gd name="T9" fmla="*/ 0 h 736"/>
                  <a:gd name="T10" fmla="*/ 0 w 155"/>
                  <a:gd name="T11" fmla="*/ 0 h 736"/>
                  <a:gd name="T12" fmla="*/ 0 w 155"/>
                  <a:gd name="T13" fmla="*/ 0 h 736"/>
                  <a:gd name="T14" fmla="*/ 0 w 155"/>
                  <a:gd name="T15" fmla="*/ 0 h 736"/>
                  <a:gd name="T16" fmla="*/ 0 w 155"/>
                  <a:gd name="T17" fmla="*/ 0 h 736"/>
                  <a:gd name="T18" fmla="*/ 0 w 155"/>
                  <a:gd name="T19" fmla="*/ 0 h 736"/>
                  <a:gd name="T20" fmla="*/ 0 w 155"/>
                  <a:gd name="T21" fmla="*/ 0 h 736"/>
                  <a:gd name="T22" fmla="*/ 0 w 155"/>
                  <a:gd name="T23" fmla="*/ 0 h 736"/>
                  <a:gd name="T24" fmla="*/ 0 w 155"/>
                  <a:gd name="T25" fmla="*/ 0 h 736"/>
                  <a:gd name="T26" fmla="*/ 0 w 155"/>
                  <a:gd name="T27" fmla="*/ 0 h 736"/>
                  <a:gd name="T28" fmla="*/ 0 w 155"/>
                  <a:gd name="T29" fmla="*/ 0 h 736"/>
                  <a:gd name="T30" fmla="*/ 0 w 155"/>
                  <a:gd name="T31" fmla="*/ 0 h 736"/>
                  <a:gd name="T32" fmla="*/ 0 w 155"/>
                  <a:gd name="T33" fmla="*/ 0 h 736"/>
                  <a:gd name="T34" fmla="*/ 0 w 155"/>
                  <a:gd name="T35" fmla="*/ 0 h 736"/>
                  <a:gd name="T36" fmla="*/ 0 w 155"/>
                  <a:gd name="T37" fmla="*/ 0 h 736"/>
                  <a:gd name="T38" fmla="*/ 0 w 155"/>
                  <a:gd name="T39" fmla="*/ 0 h 736"/>
                  <a:gd name="T40" fmla="*/ 0 w 155"/>
                  <a:gd name="T41" fmla="*/ 0 h 736"/>
                  <a:gd name="T42" fmla="*/ 0 w 155"/>
                  <a:gd name="T43" fmla="*/ 0 h 736"/>
                  <a:gd name="T44" fmla="*/ 0 w 155"/>
                  <a:gd name="T45" fmla="*/ 0 h 736"/>
                  <a:gd name="T46" fmla="*/ 0 w 155"/>
                  <a:gd name="T47" fmla="*/ 0 h 736"/>
                  <a:gd name="T48" fmla="*/ 0 w 155"/>
                  <a:gd name="T49" fmla="*/ 0 h 736"/>
                  <a:gd name="T50" fmla="*/ 0 w 155"/>
                  <a:gd name="T51" fmla="*/ 0 h 736"/>
                  <a:gd name="T52" fmla="*/ 0 w 155"/>
                  <a:gd name="T53" fmla="*/ 0 h 736"/>
                  <a:gd name="T54" fmla="*/ 0 w 155"/>
                  <a:gd name="T55" fmla="*/ 0 h 736"/>
                  <a:gd name="T56" fmla="*/ 0 w 155"/>
                  <a:gd name="T57" fmla="*/ 0 h 736"/>
                  <a:gd name="T58" fmla="*/ 0 w 155"/>
                  <a:gd name="T59" fmla="*/ 0 h 736"/>
                  <a:gd name="T60" fmla="*/ 0 w 155"/>
                  <a:gd name="T61" fmla="*/ 0 h 736"/>
                  <a:gd name="T62" fmla="*/ 0 w 155"/>
                  <a:gd name="T63" fmla="*/ 0 h 736"/>
                  <a:gd name="T64" fmla="*/ 0 w 155"/>
                  <a:gd name="T65" fmla="*/ 0 h 736"/>
                  <a:gd name="T66" fmla="*/ 0 w 155"/>
                  <a:gd name="T67" fmla="*/ 0 h 736"/>
                  <a:gd name="T68" fmla="*/ 0 w 155"/>
                  <a:gd name="T69" fmla="*/ 0 h 736"/>
                  <a:gd name="T70" fmla="*/ 0 w 155"/>
                  <a:gd name="T71" fmla="*/ 0 h 736"/>
                  <a:gd name="T72" fmla="*/ 0 w 155"/>
                  <a:gd name="T73" fmla="*/ 0 h 736"/>
                  <a:gd name="T74" fmla="*/ 0 w 155"/>
                  <a:gd name="T75" fmla="*/ 0 h 736"/>
                  <a:gd name="T76" fmla="*/ 0 w 155"/>
                  <a:gd name="T77" fmla="*/ 0 h 736"/>
                  <a:gd name="T78" fmla="*/ 0 w 155"/>
                  <a:gd name="T79" fmla="*/ 0 h 736"/>
                  <a:gd name="T80" fmla="*/ 0 w 155"/>
                  <a:gd name="T81" fmla="*/ 0 h 736"/>
                  <a:gd name="T82" fmla="*/ 0 w 155"/>
                  <a:gd name="T83" fmla="*/ 0 h 736"/>
                  <a:gd name="T84" fmla="*/ 0 w 155"/>
                  <a:gd name="T85" fmla="*/ 0 h 736"/>
                  <a:gd name="T86" fmla="*/ 0 w 155"/>
                  <a:gd name="T87" fmla="*/ 0 h 736"/>
                  <a:gd name="T88" fmla="*/ 0 w 155"/>
                  <a:gd name="T89" fmla="*/ 0 h 736"/>
                  <a:gd name="T90" fmla="*/ 0 w 155"/>
                  <a:gd name="T91" fmla="*/ 0 h 736"/>
                  <a:gd name="T92" fmla="*/ 0 w 155"/>
                  <a:gd name="T93" fmla="*/ 0 h 736"/>
                  <a:gd name="T94" fmla="*/ 0 w 155"/>
                  <a:gd name="T95" fmla="*/ 0 h 736"/>
                  <a:gd name="T96" fmla="*/ 0 w 155"/>
                  <a:gd name="T97" fmla="*/ 0 h 736"/>
                  <a:gd name="T98" fmla="*/ 0 w 155"/>
                  <a:gd name="T99" fmla="*/ 0 h 736"/>
                  <a:gd name="T100" fmla="*/ 0 w 155"/>
                  <a:gd name="T101" fmla="*/ 0 h 736"/>
                  <a:gd name="T102" fmla="*/ 0 w 155"/>
                  <a:gd name="T103" fmla="*/ 0 h 736"/>
                  <a:gd name="T104" fmla="*/ 0 w 155"/>
                  <a:gd name="T105" fmla="*/ 0 h 736"/>
                  <a:gd name="T106" fmla="*/ 0 w 155"/>
                  <a:gd name="T107" fmla="*/ 0 h 736"/>
                  <a:gd name="T108" fmla="*/ 0 w 155"/>
                  <a:gd name="T109" fmla="*/ 0 h 736"/>
                  <a:gd name="T110" fmla="*/ 0 w 155"/>
                  <a:gd name="T111" fmla="*/ 0 h 736"/>
                  <a:gd name="T112" fmla="*/ 0 w 155"/>
                  <a:gd name="T113" fmla="*/ 0 h 736"/>
                  <a:gd name="T114" fmla="*/ 0 w 155"/>
                  <a:gd name="T115" fmla="*/ 0 h 736"/>
                  <a:gd name="T116" fmla="*/ 0 w 155"/>
                  <a:gd name="T117" fmla="*/ 0 h 7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736"/>
                  <a:gd name="T179" fmla="*/ 155 w 155"/>
                  <a:gd name="T180" fmla="*/ 736 h 7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736">
                    <a:moveTo>
                      <a:pt x="40" y="8"/>
                    </a:moveTo>
                    <a:lnTo>
                      <a:pt x="51" y="21"/>
                    </a:lnTo>
                    <a:lnTo>
                      <a:pt x="64" y="37"/>
                    </a:lnTo>
                    <a:lnTo>
                      <a:pt x="75" y="55"/>
                    </a:lnTo>
                    <a:lnTo>
                      <a:pt x="86" y="75"/>
                    </a:lnTo>
                    <a:lnTo>
                      <a:pt x="96" y="97"/>
                    </a:lnTo>
                    <a:lnTo>
                      <a:pt x="106" y="121"/>
                    </a:lnTo>
                    <a:lnTo>
                      <a:pt x="116" y="147"/>
                    </a:lnTo>
                    <a:lnTo>
                      <a:pt x="125" y="174"/>
                    </a:lnTo>
                    <a:lnTo>
                      <a:pt x="132" y="203"/>
                    </a:lnTo>
                    <a:lnTo>
                      <a:pt x="139" y="234"/>
                    </a:lnTo>
                    <a:lnTo>
                      <a:pt x="145" y="267"/>
                    </a:lnTo>
                    <a:lnTo>
                      <a:pt x="148" y="301"/>
                    </a:lnTo>
                    <a:lnTo>
                      <a:pt x="152" y="335"/>
                    </a:lnTo>
                    <a:lnTo>
                      <a:pt x="153" y="372"/>
                    </a:lnTo>
                    <a:lnTo>
                      <a:pt x="155" y="409"/>
                    </a:lnTo>
                    <a:lnTo>
                      <a:pt x="153" y="448"/>
                    </a:lnTo>
                    <a:lnTo>
                      <a:pt x="150" y="526"/>
                    </a:lnTo>
                    <a:lnTo>
                      <a:pt x="145" y="600"/>
                    </a:lnTo>
                    <a:lnTo>
                      <a:pt x="142" y="633"/>
                    </a:lnTo>
                    <a:lnTo>
                      <a:pt x="140" y="661"/>
                    </a:lnTo>
                    <a:lnTo>
                      <a:pt x="136" y="687"/>
                    </a:lnTo>
                    <a:lnTo>
                      <a:pt x="132" y="709"/>
                    </a:lnTo>
                    <a:lnTo>
                      <a:pt x="130" y="716"/>
                    </a:lnTo>
                    <a:lnTo>
                      <a:pt x="127" y="724"/>
                    </a:lnTo>
                    <a:lnTo>
                      <a:pt x="125" y="730"/>
                    </a:lnTo>
                    <a:lnTo>
                      <a:pt x="122" y="734"/>
                    </a:lnTo>
                    <a:lnTo>
                      <a:pt x="120" y="736"/>
                    </a:lnTo>
                    <a:lnTo>
                      <a:pt x="117" y="736"/>
                    </a:lnTo>
                    <a:lnTo>
                      <a:pt x="114" y="735"/>
                    </a:lnTo>
                    <a:lnTo>
                      <a:pt x="110" y="732"/>
                    </a:lnTo>
                    <a:lnTo>
                      <a:pt x="106" y="727"/>
                    </a:lnTo>
                    <a:lnTo>
                      <a:pt x="102" y="720"/>
                    </a:lnTo>
                    <a:lnTo>
                      <a:pt x="99" y="711"/>
                    </a:lnTo>
                    <a:lnTo>
                      <a:pt x="94" y="700"/>
                    </a:lnTo>
                    <a:lnTo>
                      <a:pt x="85" y="670"/>
                    </a:lnTo>
                    <a:lnTo>
                      <a:pt x="74" y="631"/>
                    </a:lnTo>
                    <a:lnTo>
                      <a:pt x="64" y="585"/>
                    </a:lnTo>
                    <a:lnTo>
                      <a:pt x="52" y="534"/>
                    </a:lnTo>
                    <a:lnTo>
                      <a:pt x="42" y="480"/>
                    </a:lnTo>
                    <a:lnTo>
                      <a:pt x="32" y="424"/>
                    </a:lnTo>
                    <a:lnTo>
                      <a:pt x="24" y="368"/>
                    </a:lnTo>
                    <a:lnTo>
                      <a:pt x="16" y="310"/>
                    </a:lnTo>
                    <a:lnTo>
                      <a:pt x="10" y="256"/>
                    </a:lnTo>
                    <a:lnTo>
                      <a:pt x="5" y="203"/>
                    </a:lnTo>
                    <a:lnTo>
                      <a:pt x="1" y="153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1" y="71"/>
                    </a:lnTo>
                    <a:lnTo>
                      <a:pt x="1" y="55"/>
                    </a:lnTo>
                    <a:lnTo>
                      <a:pt x="4" y="40"/>
                    </a:lnTo>
                    <a:lnTo>
                      <a:pt x="5" y="27"/>
                    </a:lnTo>
                    <a:lnTo>
                      <a:pt x="9" y="16"/>
                    </a:lnTo>
                    <a:lnTo>
                      <a:pt x="11" y="8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0" name="Freeform 603"/>
              <p:cNvSpPr>
                <a:spLocks/>
              </p:cNvSpPr>
              <p:nvPr/>
            </p:nvSpPr>
            <p:spPr bwMode="auto">
              <a:xfrm>
                <a:off x="4311" y="2767"/>
                <a:ext cx="39" cy="158"/>
              </a:xfrm>
              <a:custGeom>
                <a:avLst/>
                <a:gdLst>
                  <a:gd name="T0" fmla="*/ 0 w 192"/>
                  <a:gd name="T1" fmla="*/ 0 h 789"/>
                  <a:gd name="T2" fmla="*/ 0 w 192"/>
                  <a:gd name="T3" fmla="*/ 0 h 789"/>
                  <a:gd name="T4" fmla="*/ 0 w 192"/>
                  <a:gd name="T5" fmla="*/ 0 h 789"/>
                  <a:gd name="T6" fmla="*/ 0 w 192"/>
                  <a:gd name="T7" fmla="*/ 0 h 789"/>
                  <a:gd name="T8" fmla="*/ 0 w 192"/>
                  <a:gd name="T9" fmla="*/ 0 h 789"/>
                  <a:gd name="T10" fmla="*/ 0 w 192"/>
                  <a:gd name="T11" fmla="*/ 0 h 789"/>
                  <a:gd name="T12" fmla="*/ 0 w 192"/>
                  <a:gd name="T13" fmla="*/ 0 h 789"/>
                  <a:gd name="T14" fmla="*/ 0 w 192"/>
                  <a:gd name="T15" fmla="*/ 0 h 789"/>
                  <a:gd name="T16" fmla="*/ 0 w 192"/>
                  <a:gd name="T17" fmla="*/ 0 h 789"/>
                  <a:gd name="T18" fmla="*/ 0 w 192"/>
                  <a:gd name="T19" fmla="*/ 0 h 789"/>
                  <a:gd name="T20" fmla="*/ 0 w 192"/>
                  <a:gd name="T21" fmla="*/ 0 h 789"/>
                  <a:gd name="T22" fmla="*/ 0 w 192"/>
                  <a:gd name="T23" fmla="*/ 0 h 789"/>
                  <a:gd name="T24" fmla="*/ 0 w 192"/>
                  <a:gd name="T25" fmla="*/ 0 h 789"/>
                  <a:gd name="T26" fmla="*/ 0 w 192"/>
                  <a:gd name="T27" fmla="*/ 0 h 789"/>
                  <a:gd name="T28" fmla="*/ 0 w 192"/>
                  <a:gd name="T29" fmla="*/ 0 h 789"/>
                  <a:gd name="T30" fmla="*/ 0 w 192"/>
                  <a:gd name="T31" fmla="*/ 0 h 789"/>
                  <a:gd name="T32" fmla="*/ 0 w 192"/>
                  <a:gd name="T33" fmla="*/ 0 h 789"/>
                  <a:gd name="T34" fmla="*/ 0 w 192"/>
                  <a:gd name="T35" fmla="*/ 0 h 789"/>
                  <a:gd name="T36" fmla="*/ 0 w 192"/>
                  <a:gd name="T37" fmla="*/ 0 h 789"/>
                  <a:gd name="T38" fmla="*/ 0 w 192"/>
                  <a:gd name="T39" fmla="*/ 0 h 789"/>
                  <a:gd name="T40" fmla="*/ 0 w 192"/>
                  <a:gd name="T41" fmla="*/ 0 h 789"/>
                  <a:gd name="T42" fmla="*/ 0 w 192"/>
                  <a:gd name="T43" fmla="*/ 0 h 789"/>
                  <a:gd name="T44" fmla="*/ 0 w 192"/>
                  <a:gd name="T45" fmla="*/ 0 h 789"/>
                  <a:gd name="T46" fmla="*/ 0 w 192"/>
                  <a:gd name="T47" fmla="*/ 0 h 789"/>
                  <a:gd name="T48" fmla="*/ 0 w 192"/>
                  <a:gd name="T49" fmla="*/ 0 h 789"/>
                  <a:gd name="T50" fmla="*/ 0 w 192"/>
                  <a:gd name="T51" fmla="*/ 0 h 789"/>
                  <a:gd name="T52" fmla="*/ 0 w 192"/>
                  <a:gd name="T53" fmla="*/ 0 h 789"/>
                  <a:gd name="T54" fmla="*/ 0 w 192"/>
                  <a:gd name="T55" fmla="*/ 0 h 789"/>
                  <a:gd name="T56" fmla="*/ 0 w 192"/>
                  <a:gd name="T57" fmla="*/ 0 h 789"/>
                  <a:gd name="T58" fmla="*/ 0 w 192"/>
                  <a:gd name="T59" fmla="*/ 0 h 789"/>
                  <a:gd name="T60" fmla="*/ 0 w 192"/>
                  <a:gd name="T61" fmla="*/ 0 h 789"/>
                  <a:gd name="T62" fmla="*/ 0 w 192"/>
                  <a:gd name="T63" fmla="*/ 0 h 789"/>
                  <a:gd name="T64" fmla="*/ 0 w 192"/>
                  <a:gd name="T65" fmla="*/ 0 h 789"/>
                  <a:gd name="T66" fmla="*/ 0 w 192"/>
                  <a:gd name="T67" fmla="*/ 0 h 789"/>
                  <a:gd name="T68" fmla="*/ 0 w 192"/>
                  <a:gd name="T69" fmla="*/ 0 h 789"/>
                  <a:gd name="T70" fmla="*/ 0 w 192"/>
                  <a:gd name="T71" fmla="*/ 0 h 789"/>
                  <a:gd name="T72" fmla="*/ 0 w 192"/>
                  <a:gd name="T73" fmla="*/ 0 h 789"/>
                  <a:gd name="T74" fmla="*/ 0 w 192"/>
                  <a:gd name="T75" fmla="*/ 0 h 789"/>
                  <a:gd name="T76" fmla="*/ 0 w 192"/>
                  <a:gd name="T77" fmla="*/ 0 h 789"/>
                  <a:gd name="T78" fmla="*/ 0 w 192"/>
                  <a:gd name="T79" fmla="*/ 0 h 789"/>
                  <a:gd name="T80" fmla="*/ 0 w 192"/>
                  <a:gd name="T81" fmla="*/ 0 h 789"/>
                  <a:gd name="T82" fmla="*/ 0 w 192"/>
                  <a:gd name="T83" fmla="*/ 0 h 789"/>
                  <a:gd name="T84" fmla="*/ 0 w 192"/>
                  <a:gd name="T85" fmla="*/ 0 h 789"/>
                  <a:gd name="T86" fmla="*/ 0 w 192"/>
                  <a:gd name="T87" fmla="*/ 0 h 789"/>
                  <a:gd name="T88" fmla="*/ 0 w 192"/>
                  <a:gd name="T89" fmla="*/ 0 h 789"/>
                  <a:gd name="T90" fmla="*/ 0 w 192"/>
                  <a:gd name="T91" fmla="*/ 0 h 789"/>
                  <a:gd name="T92" fmla="*/ 0 w 192"/>
                  <a:gd name="T93" fmla="*/ 0 h 789"/>
                  <a:gd name="T94" fmla="*/ 0 w 192"/>
                  <a:gd name="T95" fmla="*/ 0 h 789"/>
                  <a:gd name="T96" fmla="*/ 0 w 192"/>
                  <a:gd name="T97" fmla="*/ 0 h 789"/>
                  <a:gd name="T98" fmla="*/ 0 w 192"/>
                  <a:gd name="T99" fmla="*/ 0 h 789"/>
                  <a:gd name="T100" fmla="*/ 0 w 192"/>
                  <a:gd name="T101" fmla="*/ 0 h 789"/>
                  <a:gd name="T102" fmla="*/ 0 w 192"/>
                  <a:gd name="T103" fmla="*/ 0 h 789"/>
                  <a:gd name="T104" fmla="*/ 0 w 192"/>
                  <a:gd name="T105" fmla="*/ 0 h 789"/>
                  <a:gd name="T106" fmla="*/ 0 w 192"/>
                  <a:gd name="T107" fmla="*/ 0 h 789"/>
                  <a:gd name="T108" fmla="*/ 0 w 192"/>
                  <a:gd name="T109" fmla="*/ 0 h 789"/>
                  <a:gd name="T110" fmla="*/ 0 w 192"/>
                  <a:gd name="T111" fmla="*/ 0 h 789"/>
                  <a:gd name="T112" fmla="*/ 0 w 192"/>
                  <a:gd name="T113" fmla="*/ 0 h 7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92"/>
                  <a:gd name="T172" fmla="*/ 0 h 789"/>
                  <a:gd name="T173" fmla="*/ 192 w 192"/>
                  <a:gd name="T174" fmla="*/ 789 h 7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92" h="789">
                    <a:moveTo>
                      <a:pt x="28" y="7"/>
                    </a:moveTo>
                    <a:lnTo>
                      <a:pt x="53" y="35"/>
                    </a:lnTo>
                    <a:lnTo>
                      <a:pt x="82" y="67"/>
                    </a:lnTo>
                    <a:lnTo>
                      <a:pt x="96" y="86"/>
                    </a:lnTo>
                    <a:lnTo>
                      <a:pt x="111" y="107"/>
                    </a:lnTo>
                    <a:lnTo>
                      <a:pt x="124" y="129"/>
                    </a:lnTo>
                    <a:lnTo>
                      <a:pt x="137" y="153"/>
                    </a:lnTo>
                    <a:lnTo>
                      <a:pt x="149" y="179"/>
                    </a:lnTo>
                    <a:lnTo>
                      <a:pt x="161" y="206"/>
                    </a:lnTo>
                    <a:lnTo>
                      <a:pt x="171" y="236"/>
                    </a:lnTo>
                    <a:lnTo>
                      <a:pt x="179" y="266"/>
                    </a:lnTo>
                    <a:lnTo>
                      <a:pt x="186" y="299"/>
                    </a:lnTo>
                    <a:lnTo>
                      <a:pt x="189" y="333"/>
                    </a:lnTo>
                    <a:lnTo>
                      <a:pt x="191" y="350"/>
                    </a:lnTo>
                    <a:lnTo>
                      <a:pt x="192" y="369"/>
                    </a:lnTo>
                    <a:lnTo>
                      <a:pt x="192" y="388"/>
                    </a:lnTo>
                    <a:lnTo>
                      <a:pt x="191" y="407"/>
                    </a:lnTo>
                    <a:lnTo>
                      <a:pt x="187" y="489"/>
                    </a:lnTo>
                    <a:lnTo>
                      <a:pt x="183" y="575"/>
                    </a:lnTo>
                    <a:lnTo>
                      <a:pt x="181" y="616"/>
                    </a:lnTo>
                    <a:lnTo>
                      <a:pt x="177" y="655"/>
                    </a:lnTo>
                    <a:lnTo>
                      <a:pt x="174" y="691"/>
                    </a:lnTo>
                    <a:lnTo>
                      <a:pt x="171" y="722"/>
                    </a:lnTo>
                    <a:lnTo>
                      <a:pt x="166" y="750"/>
                    </a:lnTo>
                    <a:lnTo>
                      <a:pt x="161" y="770"/>
                    </a:lnTo>
                    <a:lnTo>
                      <a:pt x="158" y="777"/>
                    </a:lnTo>
                    <a:lnTo>
                      <a:pt x="154" y="784"/>
                    </a:lnTo>
                    <a:lnTo>
                      <a:pt x="152" y="787"/>
                    </a:lnTo>
                    <a:lnTo>
                      <a:pt x="148" y="789"/>
                    </a:lnTo>
                    <a:lnTo>
                      <a:pt x="144" y="789"/>
                    </a:lnTo>
                    <a:lnTo>
                      <a:pt x="141" y="785"/>
                    </a:lnTo>
                    <a:lnTo>
                      <a:pt x="137" y="780"/>
                    </a:lnTo>
                    <a:lnTo>
                      <a:pt x="132" y="771"/>
                    </a:lnTo>
                    <a:lnTo>
                      <a:pt x="127" y="760"/>
                    </a:lnTo>
                    <a:lnTo>
                      <a:pt x="122" y="746"/>
                    </a:lnTo>
                    <a:lnTo>
                      <a:pt x="117" y="729"/>
                    </a:lnTo>
                    <a:lnTo>
                      <a:pt x="112" y="709"/>
                    </a:lnTo>
                    <a:lnTo>
                      <a:pt x="101" y="661"/>
                    </a:lnTo>
                    <a:lnTo>
                      <a:pt x="88" y="609"/>
                    </a:lnTo>
                    <a:lnTo>
                      <a:pt x="76" y="551"/>
                    </a:lnTo>
                    <a:lnTo>
                      <a:pt x="63" y="490"/>
                    </a:lnTo>
                    <a:lnTo>
                      <a:pt x="51" y="427"/>
                    </a:lnTo>
                    <a:lnTo>
                      <a:pt x="38" y="364"/>
                    </a:lnTo>
                    <a:lnTo>
                      <a:pt x="27" y="302"/>
                    </a:lnTo>
                    <a:lnTo>
                      <a:pt x="18" y="241"/>
                    </a:lnTo>
                    <a:lnTo>
                      <a:pt x="10" y="184"/>
                    </a:lnTo>
                    <a:lnTo>
                      <a:pt x="5" y="133"/>
                    </a:lnTo>
                    <a:lnTo>
                      <a:pt x="1" y="8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3" y="12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1" name="Freeform 604"/>
              <p:cNvSpPr>
                <a:spLocks/>
              </p:cNvSpPr>
              <p:nvPr/>
            </p:nvSpPr>
            <p:spPr bwMode="auto">
              <a:xfrm>
                <a:off x="4220" y="2650"/>
                <a:ext cx="58" cy="254"/>
              </a:xfrm>
              <a:custGeom>
                <a:avLst/>
                <a:gdLst>
                  <a:gd name="T0" fmla="*/ 0 w 291"/>
                  <a:gd name="T1" fmla="*/ 0 h 1271"/>
                  <a:gd name="T2" fmla="*/ 0 w 291"/>
                  <a:gd name="T3" fmla="*/ 0 h 1271"/>
                  <a:gd name="T4" fmla="*/ 0 w 291"/>
                  <a:gd name="T5" fmla="*/ 0 h 1271"/>
                  <a:gd name="T6" fmla="*/ 0 w 291"/>
                  <a:gd name="T7" fmla="*/ 0 h 1271"/>
                  <a:gd name="T8" fmla="*/ 0 w 291"/>
                  <a:gd name="T9" fmla="*/ 0 h 1271"/>
                  <a:gd name="T10" fmla="*/ 0 w 291"/>
                  <a:gd name="T11" fmla="*/ 0 h 1271"/>
                  <a:gd name="T12" fmla="*/ 0 w 291"/>
                  <a:gd name="T13" fmla="*/ 0 h 1271"/>
                  <a:gd name="T14" fmla="*/ 0 w 291"/>
                  <a:gd name="T15" fmla="*/ 0 h 1271"/>
                  <a:gd name="T16" fmla="*/ 0 w 291"/>
                  <a:gd name="T17" fmla="*/ 0 h 1271"/>
                  <a:gd name="T18" fmla="*/ 0 w 291"/>
                  <a:gd name="T19" fmla="*/ 0 h 1271"/>
                  <a:gd name="T20" fmla="*/ 0 w 291"/>
                  <a:gd name="T21" fmla="*/ 0 h 1271"/>
                  <a:gd name="T22" fmla="*/ 0 w 291"/>
                  <a:gd name="T23" fmla="*/ 0 h 1271"/>
                  <a:gd name="T24" fmla="*/ 0 w 291"/>
                  <a:gd name="T25" fmla="*/ 0 h 1271"/>
                  <a:gd name="T26" fmla="*/ 0 w 291"/>
                  <a:gd name="T27" fmla="*/ 0 h 1271"/>
                  <a:gd name="T28" fmla="*/ 0 w 291"/>
                  <a:gd name="T29" fmla="*/ 0 h 1271"/>
                  <a:gd name="T30" fmla="*/ 0 w 291"/>
                  <a:gd name="T31" fmla="*/ 0 h 1271"/>
                  <a:gd name="T32" fmla="*/ 0 w 291"/>
                  <a:gd name="T33" fmla="*/ 0 h 1271"/>
                  <a:gd name="T34" fmla="*/ 0 w 291"/>
                  <a:gd name="T35" fmla="*/ 0 h 1271"/>
                  <a:gd name="T36" fmla="*/ 0 w 291"/>
                  <a:gd name="T37" fmla="*/ 0 h 1271"/>
                  <a:gd name="T38" fmla="*/ 0 w 291"/>
                  <a:gd name="T39" fmla="*/ 0 h 1271"/>
                  <a:gd name="T40" fmla="*/ 0 w 291"/>
                  <a:gd name="T41" fmla="*/ 0 h 1271"/>
                  <a:gd name="T42" fmla="*/ 0 w 291"/>
                  <a:gd name="T43" fmla="*/ 0 h 1271"/>
                  <a:gd name="T44" fmla="*/ 0 w 291"/>
                  <a:gd name="T45" fmla="*/ 0 h 1271"/>
                  <a:gd name="T46" fmla="*/ 0 w 291"/>
                  <a:gd name="T47" fmla="*/ 0 h 1271"/>
                  <a:gd name="T48" fmla="*/ 0 w 291"/>
                  <a:gd name="T49" fmla="*/ 0 h 1271"/>
                  <a:gd name="T50" fmla="*/ 0 w 291"/>
                  <a:gd name="T51" fmla="*/ 0 h 1271"/>
                  <a:gd name="T52" fmla="*/ 0 w 291"/>
                  <a:gd name="T53" fmla="*/ 0 h 1271"/>
                  <a:gd name="T54" fmla="*/ 0 w 291"/>
                  <a:gd name="T55" fmla="*/ 0 h 1271"/>
                  <a:gd name="T56" fmla="*/ 0 w 291"/>
                  <a:gd name="T57" fmla="*/ 0 h 1271"/>
                  <a:gd name="T58" fmla="*/ 0 w 291"/>
                  <a:gd name="T59" fmla="*/ 0 h 1271"/>
                  <a:gd name="T60" fmla="*/ 0 w 291"/>
                  <a:gd name="T61" fmla="*/ 0 h 1271"/>
                  <a:gd name="T62" fmla="*/ 0 w 291"/>
                  <a:gd name="T63" fmla="*/ 0 h 1271"/>
                  <a:gd name="T64" fmla="*/ 0 w 291"/>
                  <a:gd name="T65" fmla="*/ 0 h 12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1"/>
                  <a:gd name="T100" fmla="*/ 0 h 1271"/>
                  <a:gd name="T101" fmla="*/ 291 w 291"/>
                  <a:gd name="T102" fmla="*/ 1271 h 12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1" h="1271">
                    <a:moveTo>
                      <a:pt x="24" y="5"/>
                    </a:moveTo>
                    <a:lnTo>
                      <a:pt x="50" y="32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107" y="104"/>
                    </a:lnTo>
                    <a:lnTo>
                      <a:pt x="121" y="125"/>
                    </a:lnTo>
                    <a:lnTo>
                      <a:pt x="134" y="149"/>
                    </a:lnTo>
                    <a:lnTo>
                      <a:pt x="146" y="174"/>
                    </a:lnTo>
                    <a:lnTo>
                      <a:pt x="157" y="201"/>
                    </a:lnTo>
                    <a:lnTo>
                      <a:pt x="167" y="230"/>
                    </a:lnTo>
                    <a:lnTo>
                      <a:pt x="175" y="260"/>
                    </a:lnTo>
                    <a:lnTo>
                      <a:pt x="181" y="292"/>
                    </a:lnTo>
                    <a:lnTo>
                      <a:pt x="186" y="326"/>
                    </a:lnTo>
                    <a:lnTo>
                      <a:pt x="187" y="344"/>
                    </a:lnTo>
                    <a:lnTo>
                      <a:pt x="189" y="362"/>
                    </a:lnTo>
                    <a:lnTo>
                      <a:pt x="189" y="381"/>
                    </a:lnTo>
                    <a:lnTo>
                      <a:pt x="187" y="400"/>
                    </a:lnTo>
                    <a:lnTo>
                      <a:pt x="187" y="421"/>
                    </a:lnTo>
                    <a:lnTo>
                      <a:pt x="187" y="446"/>
                    </a:lnTo>
                    <a:lnTo>
                      <a:pt x="190" y="473"/>
                    </a:lnTo>
                    <a:lnTo>
                      <a:pt x="192" y="505"/>
                    </a:lnTo>
                    <a:lnTo>
                      <a:pt x="200" y="573"/>
                    </a:lnTo>
                    <a:lnTo>
                      <a:pt x="210" y="649"/>
                    </a:lnTo>
                    <a:lnTo>
                      <a:pt x="221" y="729"/>
                    </a:lnTo>
                    <a:lnTo>
                      <a:pt x="234" y="813"/>
                    </a:lnTo>
                    <a:lnTo>
                      <a:pt x="247" y="896"/>
                    </a:lnTo>
                    <a:lnTo>
                      <a:pt x="260" y="978"/>
                    </a:lnTo>
                    <a:lnTo>
                      <a:pt x="271" y="1052"/>
                    </a:lnTo>
                    <a:lnTo>
                      <a:pt x="280" y="1121"/>
                    </a:lnTo>
                    <a:lnTo>
                      <a:pt x="287" y="1180"/>
                    </a:lnTo>
                    <a:lnTo>
                      <a:pt x="291" y="1226"/>
                    </a:lnTo>
                    <a:lnTo>
                      <a:pt x="291" y="1243"/>
                    </a:lnTo>
                    <a:lnTo>
                      <a:pt x="290" y="1257"/>
                    </a:lnTo>
                    <a:lnTo>
                      <a:pt x="287" y="1266"/>
                    </a:lnTo>
                    <a:lnTo>
                      <a:pt x="285" y="1271"/>
                    </a:lnTo>
                    <a:lnTo>
                      <a:pt x="280" y="1270"/>
                    </a:lnTo>
                    <a:lnTo>
                      <a:pt x="273" y="1265"/>
                    </a:lnTo>
                    <a:lnTo>
                      <a:pt x="266" y="1252"/>
                    </a:lnTo>
                    <a:lnTo>
                      <a:pt x="257" y="1235"/>
                    </a:lnTo>
                    <a:lnTo>
                      <a:pt x="240" y="1197"/>
                    </a:lnTo>
                    <a:lnTo>
                      <a:pt x="222" y="1156"/>
                    </a:lnTo>
                    <a:lnTo>
                      <a:pt x="206" y="1112"/>
                    </a:lnTo>
                    <a:lnTo>
                      <a:pt x="190" y="1067"/>
                    </a:lnTo>
                    <a:lnTo>
                      <a:pt x="174" y="1020"/>
                    </a:lnTo>
                    <a:lnTo>
                      <a:pt x="159" y="970"/>
                    </a:lnTo>
                    <a:lnTo>
                      <a:pt x="144" y="919"/>
                    </a:lnTo>
                    <a:lnTo>
                      <a:pt x="130" y="868"/>
                    </a:lnTo>
                    <a:lnTo>
                      <a:pt x="116" y="814"/>
                    </a:lnTo>
                    <a:lnTo>
                      <a:pt x="104" y="760"/>
                    </a:lnTo>
                    <a:lnTo>
                      <a:pt x="91" y="707"/>
                    </a:lnTo>
                    <a:lnTo>
                      <a:pt x="80" y="653"/>
                    </a:lnTo>
                    <a:lnTo>
                      <a:pt x="59" y="547"/>
                    </a:lnTo>
                    <a:lnTo>
                      <a:pt x="40" y="443"/>
                    </a:lnTo>
                    <a:lnTo>
                      <a:pt x="25" y="346"/>
                    </a:lnTo>
                    <a:lnTo>
                      <a:pt x="14" y="256"/>
                    </a:lnTo>
                    <a:lnTo>
                      <a:pt x="9" y="215"/>
                    </a:lnTo>
                    <a:lnTo>
                      <a:pt x="5" y="176"/>
                    </a:lnTo>
                    <a:lnTo>
                      <a:pt x="3" y="141"/>
                    </a:lnTo>
                    <a:lnTo>
                      <a:pt x="1" y="109"/>
                    </a:lnTo>
                    <a:lnTo>
                      <a:pt x="0" y="80"/>
                    </a:lnTo>
                    <a:lnTo>
                      <a:pt x="0" y="55"/>
                    </a:lnTo>
                    <a:lnTo>
                      <a:pt x="1" y="35"/>
                    </a:lnTo>
                    <a:lnTo>
                      <a:pt x="4" y="19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2" name="Freeform 605"/>
              <p:cNvSpPr>
                <a:spLocks/>
              </p:cNvSpPr>
              <p:nvPr/>
            </p:nvSpPr>
            <p:spPr bwMode="auto">
              <a:xfrm>
                <a:off x="4119" y="2561"/>
                <a:ext cx="59" cy="266"/>
              </a:xfrm>
              <a:custGeom>
                <a:avLst/>
                <a:gdLst>
                  <a:gd name="T0" fmla="*/ 0 w 295"/>
                  <a:gd name="T1" fmla="*/ 0 h 1329"/>
                  <a:gd name="T2" fmla="*/ 0 w 295"/>
                  <a:gd name="T3" fmla="*/ 0 h 1329"/>
                  <a:gd name="T4" fmla="*/ 0 w 295"/>
                  <a:gd name="T5" fmla="*/ 0 h 1329"/>
                  <a:gd name="T6" fmla="*/ 0 w 295"/>
                  <a:gd name="T7" fmla="*/ 0 h 1329"/>
                  <a:gd name="T8" fmla="*/ 0 w 295"/>
                  <a:gd name="T9" fmla="*/ 0 h 1329"/>
                  <a:gd name="T10" fmla="*/ 0 w 295"/>
                  <a:gd name="T11" fmla="*/ 0 h 1329"/>
                  <a:gd name="T12" fmla="*/ 0 w 295"/>
                  <a:gd name="T13" fmla="*/ 0 h 1329"/>
                  <a:gd name="T14" fmla="*/ 0 w 295"/>
                  <a:gd name="T15" fmla="*/ 0 h 1329"/>
                  <a:gd name="T16" fmla="*/ 0 w 295"/>
                  <a:gd name="T17" fmla="*/ 0 h 1329"/>
                  <a:gd name="T18" fmla="*/ 0 w 295"/>
                  <a:gd name="T19" fmla="*/ 0 h 1329"/>
                  <a:gd name="T20" fmla="*/ 0 w 295"/>
                  <a:gd name="T21" fmla="*/ 0 h 1329"/>
                  <a:gd name="T22" fmla="*/ 0 w 295"/>
                  <a:gd name="T23" fmla="*/ 0 h 1329"/>
                  <a:gd name="T24" fmla="*/ 0 w 295"/>
                  <a:gd name="T25" fmla="*/ 0 h 1329"/>
                  <a:gd name="T26" fmla="*/ 0 w 295"/>
                  <a:gd name="T27" fmla="*/ 0 h 1329"/>
                  <a:gd name="T28" fmla="*/ 0 w 295"/>
                  <a:gd name="T29" fmla="*/ 0 h 1329"/>
                  <a:gd name="T30" fmla="*/ 0 w 295"/>
                  <a:gd name="T31" fmla="*/ 0 h 1329"/>
                  <a:gd name="T32" fmla="*/ 0 w 295"/>
                  <a:gd name="T33" fmla="*/ 0 h 1329"/>
                  <a:gd name="T34" fmla="*/ 0 w 295"/>
                  <a:gd name="T35" fmla="*/ 0 h 1329"/>
                  <a:gd name="T36" fmla="*/ 0 w 295"/>
                  <a:gd name="T37" fmla="*/ 0 h 1329"/>
                  <a:gd name="T38" fmla="*/ 0 w 295"/>
                  <a:gd name="T39" fmla="*/ 0 h 1329"/>
                  <a:gd name="T40" fmla="*/ 0 w 295"/>
                  <a:gd name="T41" fmla="*/ 0 h 1329"/>
                  <a:gd name="T42" fmla="*/ 0 w 295"/>
                  <a:gd name="T43" fmla="*/ 0 h 1329"/>
                  <a:gd name="T44" fmla="*/ 0 w 295"/>
                  <a:gd name="T45" fmla="*/ 0 h 1329"/>
                  <a:gd name="T46" fmla="*/ 0 w 295"/>
                  <a:gd name="T47" fmla="*/ 0 h 1329"/>
                  <a:gd name="T48" fmla="*/ 0 w 295"/>
                  <a:gd name="T49" fmla="*/ 0 h 1329"/>
                  <a:gd name="T50" fmla="*/ 0 w 295"/>
                  <a:gd name="T51" fmla="*/ 0 h 1329"/>
                  <a:gd name="T52" fmla="*/ 0 w 295"/>
                  <a:gd name="T53" fmla="*/ 0 h 1329"/>
                  <a:gd name="T54" fmla="*/ 0 w 295"/>
                  <a:gd name="T55" fmla="*/ 0 h 1329"/>
                  <a:gd name="T56" fmla="*/ 0 w 295"/>
                  <a:gd name="T57" fmla="*/ 0 h 1329"/>
                  <a:gd name="T58" fmla="*/ 0 w 295"/>
                  <a:gd name="T59" fmla="*/ 0 h 1329"/>
                  <a:gd name="T60" fmla="*/ 0 w 295"/>
                  <a:gd name="T61" fmla="*/ 0 h 1329"/>
                  <a:gd name="T62" fmla="*/ 0 w 295"/>
                  <a:gd name="T63" fmla="*/ 0 h 1329"/>
                  <a:gd name="T64" fmla="*/ 0 w 295"/>
                  <a:gd name="T65" fmla="*/ 0 h 1329"/>
                  <a:gd name="T66" fmla="*/ 0 w 295"/>
                  <a:gd name="T67" fmla="*/ 0 h 13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95"/>
                  <a:gd name="T103" fmla="*/ 0 h 1329"/>
                  <a:gd name="T104" fmla="*/ 295 w 295"/>
                  <a:gd name="T105" fmla="*/ 1329 h 132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95" h="1329">
                    <a:moveTo>
                      <a:pt x="25" y="4"/>
                    </a:moveTo>
                    <a:lnTo>
                      <a:pt x="51" y="30"/>
                    </a:lnTo>
                    <a:lnTo>
                      <a:pt x="82" y="57"/>
                    </a:lnTo>
                    <a:lnTo>
                      <a:pt x="99" y="72"/>
                    </a:lnTo>
                    <a:lnTo>
                      <a:pt x="115" y="87"/>
                    </a:lnTo>
                    <a:lnTo>
                      <a:pt x="131" y="105"/>
                    </a:lnTo>
                    <a:lnTo>
                      <a:pt x="147" y="122"/>
                    </a:lnTo>
                    <a:lnTo>
                      <a:pt x="161" y="142"/>
                    </a:lnTo>
                    <a:lnTo>
                      <a:pt x="175" y="165"/>
                    </a:lnTo>
                    <a:lnTo>
                      <a:pt x="187" y="188"/>
                    </a:lnTo>
                    <a:lnTo>
                      <a:pt x="198" y="213"/>
                    </a:lnTo>
                    <a:lnTo>
                      <a:pt x="202" y="228"/>
                    </a:lnTo>
                    <a:lnTo>
                      <a:pt x="207" y="242"/>
                    </a:lnTo>
                    <a:lnTo>
                      <a:pt x="210" y="257"/>
                    </a:lnTo>
                    <a:lnTo>
                      <a:pt x="213" y="273"/>
                    </a:lnTo>
                    <a:lnTo>
                      <a:pt x="215" y="291"/>
                    </a:lnTo>
                    <a:lnTo>
                      <a:pt x="217" y="308"/>
                    </a:lnTo>
                    <a:lnTo>
                      <a:pt x="217" y="326"/>
                    </a:lnTo>
                    <a:lnTo>
                      <a:pt x="217" y="344"/>
                    </a:lnTo>
                    <a:lnTo>
                      <a:pt x="217" y="367"/>
                    </a:lnTo>
                    <a:lnTo>
                      <a:pt x="217" y="392"/>
                    </a:lnTo>
                    <a:lnTo>
                      <a:pt x="218" y="422"/>
                    </a:lnTo>
                    <a:lnTo>
                      <a:pt x="221" y="454"/>
                    </a:lnTo>
                    <a:lnTo>
                      <a:pt x="226" y="528"/>
                    </a:lnTo>
                    <a:lnTo>
                      <a:pt x="235" y="612"/>
                    </a:lnTo>
                    <a:lnTo>
                      <a:pt x="243" y="701"/>
                    </a:lnTo>
                    <a:lnTo>
                      <a:pt x="255" y="794"/>
                    </a:lnTo>
                    <a:lnTo>
                      <a:pt x="265" y="887"/>
                    </a:lnTo>
                    <a:lnTo>
                      <a:pt x="275" y="980"/>
                    </a:lnTo>
                    <a:lnTo>
                      <a:pt x="282" y="1066"/>
                    </a:lnTo>
                    <a:lnTo>
                      <a:pt x="290" y="1146"/>
                    </a:lnTo>
                    <a:lnTo>
                      <a:pt x="293" y="1213"/>
                    </a:lnTo>
                    <a:lnTo>
                      <a:pt x="295" y="1268"/>
                    </a:lnTo>
                    <a:lnTo>
                      <a:pt x="295" y="1291"/>
                    </a:lnTo>
                    <a:lnTo>
                      <a:pt x="292" y="1308"/>
                    </a:lnTo>
                    <a:lnTo>
                      <a:pt x="290" y="1321"/>
                    </a:lnTo>
                    <a:lnTo>
                      <a:pt x="286" y="1327"/>
                    </a:lnTo>
                    <a:lnTo>
                      <a:pt x="281" y="1329"/>
                    </a:lnTo>
                    <a:lnTo>
                      <a:pt x="275" y="1325"/>
                    </a:lnTo>
                    <a:lnTo>
                      <a:pt x="266" y="1316"/>
                    </a:lnTo>
                    <a:lnTo>
                      <a:pt x="257" y="1299"/>
                    </a:lnTo>
                    <a:lnTo>
                      <a:pt x="240" y="1261"/>
                    </a:lnTo>
                    <a:lnTo>
                      <a:pt x="222" y="1219"/>
                    </a:lnTo>
                    <a:lnTo>
                      <a:pt x="206" y="1174"/>
                    </a:lnTo>
                    <a:lnTo>
                      <a:pt x="190" y="1128"/>
                    </a:lnTo>
                    <a:lnTo>
                      <a:pt x="173" y="1080"/>
                    </a:lnTo>
                    <a:lnTo>
                      <a:pt x="159" y="1028"/>
                    </a:lnTo>
                    <a:lnTo>
                      <a:pt x="145" y="975"/>
                    </a:lnTo>
                    <a:lnTo>
                      <a:pt x="130" y="921"/>
                    </a:lnTo>
                    <a:lnTo>
                      <a:pt x="116" y="866"/>
                    </a:lnTo>
                    <a:lnTo>
                      <a:pt x="104" y="810"/>
                    </a:lnTo>
                    <a:lnTo>
                      <a:pt x="91" y="754"/>
                    </a:lnTo>
                    <a:lnTo>
                      <a:pt x="80" y="698"/>
                    </a:lnTo>
                    <a:lnTo>
                      <a:pt x="59" y="587"/>
                    </a:lnTo>
                    <a:lnTo>
                      <a:pt x="40" y="477"/>
                    </a:lnTo>
                    <a:lnTo>
                      <a:pt x="25" y="373"/>
                    </a:lnTo>
                    <a:lnTo>
                      <a:pt x="14" y="278"/>
                    </a:lnTo>
                    <a:lnTo>
                      <a:pt x="9" y="235"/>
                    </a:lnTo>
                    <a:lnTo>
                      <a:pt x="5" y="193"/>
                    </a:lnTo>
                    <a:lnTo>
                      <a:pt x="3" y="155"/>
                    </a:lnTo>
                    <a:lnTo>
                      <a:pt x="1" y="120"/>
                    </a:lnTo>
                    <a:lnTo>
                      <a:pt x="0" y="90"/>
                    </a:lnTo>
                    <a:lnTo>
                      <a:pt x="0" y="62"/>
                    </a:lnTo>
                    <a:lnTo>
                      <a:pt x="1" y="40"/>
                    </a:lnTo>
                    <a:lnTo>
                      <a:pt x="4" y="22"/>
                    </a:lnTo>
                    <a:lnTo>
                      <a:pt x="8" y="10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3" name="Freeform 606"/>
              <p:cNvSpPr>
                <a:spLocks/>
              </p:cNvSpPr>
              <p:nvPr/>
            </p:nvSpPr>
            <p:spPr bwMode="auto">
              <a:xfrm>
                <a:off x="4035" y="2512"/>
                <a:ext cx="48" cy="283"/>
              </a:xfrm>
              <a:custGeom>
                <a:avLst/>
                <a:gdLst>
                  <a:gd name="T0" fmla="*/ 0 w 240"/>
                  <a:gd name="T1" fmla="*/ 0 h 1415"/>
                  <a:gd name="T2" fmla="*/ 0 w 240"/>
                  <a:gd name="T3" fmla="*/ 0 h 1415"/>
                  <a:gd name="T4" fmla="*/ 0 w 240"/>
                  <a:gd name="T5" fmla="*/ 0 h 1415"/>
                  <a:gd name="T6" fmla="*/ 0 w 240"/>
                  <a:gd name="T7" fmla="*/ 0 h 1415"/>
                  <a:gd name="T8" fmla="*/ 0 w 240"/>
                  <a:gd name="T9" fmla="*/ 0 h 1415"/>
                  <a:gd name="T10" fmla="*/ 0 w 240"/>
                  <a:gd name="T11" fmla="*/ 0 h 1415"/>
                  <a:gd name="T12" fmla="*/ 0 w 240"/>
                  <a:gd name="T13" fmla="*/ 0 h 1415"/>
                  <a:gd name="T14" fmla="*/ 0 w 240"/>
                  <a:gd name="T15" fmla="*/ 0 h 1415"/>
                  <a:gd name="T16" fmla="*/ 0 w 240"/>
                  <a:gd name="T17" fmla="*/ 0 h 1415"/>
                  <a:gd name="T18" fmla="*/ 0 w 240"/>
                  <a:gd name="T19" fmla="*/ 0 h 1415"/>
                  <a:gd name="T20" fmla="*/ 0 w 240"/>
                  <a:gd name="T21" fmla="*/ 0 h 1415"/>
                  <a:gd name="T22" fmla="*/ 0 w 240"/>
                  <a:gd name="T23" fmla="*/ 0 h 1415"/>
                  <a:gd name="T24" fmla="*/ 0 w 240"/>
                  <a:gd name="T25" fmla="*/ 0 h 1415"/>
                  <a:gd name="T26" fmla="*/ 0 w 240"/>
                  <a:gd name="T27" fmla="*/ 0 h 1415"/>
                  <a:gd name="T28" fmla="*/ 0 w 240"/>
                  <a:gd name="T29" fmla="*/ 0 h 1415"/>
                  <a:gd name="T30" fmla="*/ 0 w 240"/>
                  <a:gd name="T31" fmla="*/ 0 h 1415"/>
                  <a:gd name="T32" fmla="*/ 0 w 240"/>
                  <a:gd name="T33" fmla="*/ 0 h 1415"/>
                  <a:gd name="T34" fmla="*/ 0 w 240"/>
                  <a:gd name="T35" fmla="*/ 0 h 1415"/>
                  <a:gd name="T36" fmla="*/ 0 w 240"/>
                  <a:gd name="T37" fmla="*/ 0 h 1415"/>
                  <a:gd name="T38" fmla="*/ 0 w 240"/>
                  <a:gd name="T39" fmla="*/ 0 h 1415"/>
                  <a:gd name="T40" fmla="*/ 0 w 240"/>
                  <a:gd name="T41" fmla="*/ 0 h 1415"/>
                  <a:gd name="T42" fmla="*/ 0 w 240"/>
                  <a:gd name="T43" fmla="*/ 0 h 1415"/>
                  <a:gd name="T44" fmla="*/ 0 w 240"/>
                  <a:gd name="T45" fmla="*/ 0 h 1415"/>
                  <a:gd name="T46" fmla="*/ 0 w 240"/>
                  <a:gd name="T47" fmla="*/ 0 h 1415"/>
                  <a:gd name="T48" fmla="*/ 0 w 240"/>
                  <a:gd name="T49" fmla="*/ 0 h 1415"/>
                  <a:gd name="T50" fmla="*/ 0 w 240"/>
                  <a:gd name="T51" fmla="*/ 0 h 1415"/>
                  <a:gd name="T52" fmla="*/ 0 w 240"/>
                  <a:gd name="T53" fmla="*/ 0 h 1415"/>
                  <a:gd name="T54" fmla="*/ 0 w 240"/>
                  <a:gd name="T55" fmla="*/ 0 h 1415"/>
                  <a:gd name="T56" fmla="*/ 0 w 240"/>
                  <a:gd name="T57" fmla="*/ 0 h 1415"/>
                  <a:gd name="T58" fmla="*/ 0 w 240"/>
                  <a:gd name="T59" fmla="*/ 0 h 1415"/>
                  <a:gd name="T60" fmla="*/ 0 w 240"/>
                  <a:gd name="T61" fmla="*/ 0 h 1415"/>
                  <a:gd name="T62" fmla="*/ 0 w 240"/>
                  <a:gd name="T63" fmla="*/ 0 h 1415"/>
                  <a:gd name="T64" fmla="*/ 0 w 240"/>
                  <a:gd name="T65" fmla="*/ 0 h 1415"/>
                  <a:gd name="T66" fmla="*/ 0 w 240"/>
                  <a:gd name="T67" fmla="*/ 0 h 1415"/>
                  <a:gd name="T68" fmla="*/ 0 w 240"/>
                  <a:gd name="T69" fmla="*/ 0 h 1415"/>
                  <a:gd name="T70" fmla="*/ 0 w 240"/>
                  <a:gd name="T71" fmla="*/ 0 h 1415"/>
                  <a:gd name="T72" fmla="*/ 0 w 240"/>
                  <a:gd name="T73" fmla="*/ 0 h 14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0"/>
                  <a:gd name="T112" fmla="*/ 0 h 1415"/>
                  <a:gd name="T113" fmla="*/ 240 w 240"/>
                  <a:gd name="T114" fmla="*/ 1415 h 14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0" h="1415">
                    <a:moveTo>
                      <a:pt x="42" y="4"/>
                    </a:moveTo>
                    <a:lnTo>
                      <a:pt x="69" y="29"/>
                    </a:lnTo>
                    <a:lnTo>
                      <a:pt x="100" y="55"/>
                    </a:lnTo>
                    <a:lnTo>
                      <a:pt x="116" y="69"/>
                    </a:lnTo>
                    <a:lnTo>
                      <a:pt x="132" y="83"/>
                    </a:lnTo>
                    <a:lnTo>
                      <a:pt x="149" y="100"/>
                    </a:lnTo>
                    <a:lnTo>
                      <a:pt x="163" y="118"/>
                    </a:lnTo>
                    <a:lnTo>
                      <a:pt x="178" y="138"/>
                    </a:lnTo>
                    <a:lnTo>
                      <a:pt x="192" y="160"/>
                    </a:lnTo>
                    <a:lnTo>
                      <a:pt x="198" y="171"/>
                    </a:lnTo>
                    <a:lnTo>
                      <a:pt x="203" y="183"/>
                    </a:lnTo>
                    <a:lnTo>
                      <a:pt x="210" y="196"/>
                    </a:lnTo>
                    <a:lnTo>
                      <a:pt x="213" y="210"/>
                    </a:lnTo>
                    <a:lnTo>
                      <a:pt x="218" y="223"/>
                    </a:lnTo>
                    <a:lnTo>
                      <a:pt x="222" y="237"/>
                    </a:lnTo>
                    <a:lnTo>
                      <a:pt x="225" y="253"/>
                    </a:lnTo>
                    <a:lnTo>
                      <a:pt x="227" y="268"/>
                    </a:lnTo>
                    <a:lnTo>
                      <a:pt x="230" y="286"/>
                    </a:lnTo>
                    <a:lnTo>
                      <a:pt x="231" y="303"/>
                    </a:lnTo>
                    <a:lnTo>
                      <a:pt x="231" y="321"/>
                    </a:lnTo>
                    <a:lnTo>
                      <a:pt x="230" y="339"/>
                    </a:lnTo>
                    <a:lnTo>
                      <a:pt x="228" y="432"/>
                    </a:lnTo>
                    <a:lnTo>
                      <a:pt x="228" y="530"/>
                    </a:lnTo>
                    <a:lnTo>
                      <a:pt x="228" y="630"/>
                    </a:lnTo>
                    <a:lnTo>
                      <a:pt x="231" y="733"/>
                    </a:lnTo>
                    <a:lnTo>
                      <a:pt x="233" y="835"/>
                    </a:lnTo>
                    <a:lnTo>
                      <a:pt x="236" y="935"/>
                    </a:lnTo>
                    <a:lnTo>
                      <a:pt x="237" y="1030"/>
                    </a:lnTo>
                    <a:lnTo>
                      <a:pt x="238" y="1118"/>
                    </a:lnTo>
                    <a:lnTo>
                      <a:pt x="240" y="1199"/>
                    </a:lnTo>
                    <a:lnTo>
                      <a:pt x="238" y="1270"/>
                    </a:lnTo>
                    <a:lnTo>
                      <a:pt x="237" y="1302"/>
                    </a:lnTo>
                    <a:lnTo>
                      <a:pt x="235" y="1329"/>
                    </a:lnTo>
                    <a:lnTo>
                      <a:pt x="233" y="1353"/>
                    </a:lnTo>
                    <a:lnTo>
                      <a:pt x="230" y="1374"/>
                    </a:lnTo>
                    <a:lnTo>
                      <a:pt x="227" y="1390"/>
                    </a:lnTo>
                    <a:lnTo>
                      <a:pt x="222" y="1404"/>
                    </a:lnTo>
                    <a:lnTo>
                      <a:pt x="217" y="1411"/>
                    </a:lnTo>
                    <a:lnTo>
                      <a:pt x="212" y="1415"/>
                    </a:lnTo>
                    <a:lnTo>
                      <a:pt x="206" y="1414"/>
                    </a:lnTo>
                    <a:lnTo>
                      <a:pt x="198" y="1408"/>
                    </a:lnTo>
                    <a:lnTo>
                      <a:pt x="190" y="1395"/>
                    </a:lnTo>
                    <a:lnTo>
                      <a:pt x="181" y="1378"/>
                    </a:lnTo>
                    <a:lnTo>
                      <a:pt x="163" y="1339"/>
                    </a:lnTo>
                    <a:lnTo>
                      <a:pt x="146" y="1297"/>
                    </a:lnTo>
                    <a:lnTo>
                      <a:pt x="131" y="1252"/>
                    </a:lnTo>
                    <a:lnTo>
                      <a:pt x="116" y="1203"/>
                    </a:lnTo>
                    <a:lnTo>
                      <a:pt x="102" y="1152"/>
                    </a:lnTo>
                    <a:lnTo>
                      <a:pt x="90" y="1099"/>
                    </a:lnTo>
                    <a:lnTo>
                      <a:pt x="77" y="1045"/>
                    </a:lnTo>
                    <a:lnTo>
                      <a:pt x="66" y="987"/>
                    </a:lnTo>
                    <a:lnTo>
                      <a:pt x="56" y="930"/>
                    </a:lnTo>
                    <a:lnTo>
                      <a:pt x="47" y="870"/>
                    </a:lnTo>
                    <a:lnTo>
                      <a:pt x="39" y="811"/>
                    </a:lnTo>
                    <a:lnTo>
                      <a:pt x="31" y="751"/>
                    </a:lnTo>
                    <a:lnTo>
                      <a:pt x="25" y="691"/>
                    </a:lnTo>
                    <a:lnTo>
                      <a:pt x="19" y="631"/>
                    </a:lnTo>
                    <a:lnTo>
                      <a:pt x="14" y="573"/>
                    </a:lnTo>
                    <a:lnTo>
                      <a:pt x="10" y="515"/>
                    </a:lnTo>
                    <a:lnTo>
                      <a:pt x="6" y="458"/>
                    </a:lnTo>
                    <a:lnTo>
                      <a:pt x="4" y="404"/>
                    </a:lnTo>
                    <a:lnTo>
                      <a:pt x="1" y="351"/>
                    </a:lnTo>
                    <a:lnTo>
                      <a:pt x="0" y="301"/>
                    </a:lnTo>
                    <a:lnTo>
                      <a:pt x="0" y="253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4" y="131"/>
                    </a:lnTo>
                    <a:lnTo>
                      <a:pt x="6" y="97"/>
                    </a:lnTo>
                    <a:lnTo>
                      <a:pt x="9" y="69"/>
                    </a:lnTo>
                    <a:lnTo>
                      <a:pt x="13" y="44"/>
                    </a:lnTo>
                    <a:lnTo>
                      <a:pt x="18" y="25"/>
                    </a:lnTo>
                    <a:lnTo>
                      <a:pt x="22" y="10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4" name="Freeform 607"/>
              <p:cNvSpPr>
                <a:spLocks/>
              </p:cNvSpPr>
              <p:nvPr/>
            </p:nvSpPr>
            <p:spPr bwMode="auto">
              <a:xfrm>
                <a:off x="3957" y="2487"/>
                <a:ext cx="57" cy="261"/>
              </a:xfrm>
              <a:custGeom>
                <a:avLst/>
                <a:gdLst>
                  <a:gd name="T0" fmla="*/ 0 w 286"/>
                  <a:gd name="T1" fmla="*/ 0 h 1304"/>
                  <a:gd name="T2" fmla="*/ 0 w 286"/>
                  <a:gd name="T3" fmla="*/ 0 h 1304"/>
                  <a:gd name="T4" fmla="*/ 0 w 286"/>
                  <a:gd name="T5" fmla="*/ 0 h 1304"/>
                  <a:gd name="T6" fmla="*/ 0 w 286"/>
                  <a:gd name="T7" fmla="*/ 0 h 1304"/>
                  <a:gd name="T8" fmla="*/ 0 w 286"/>
                  <a:gd name="T9" fmla="*/ 0 h 1304"/>
                  <a:gd name="T10" fmla="*/ 0 w 286"/>
                  <a:gd name="T11" fmla="*/ 0 h 1304"/>
                  <a:gd name="T12" fmla="*/ 0 w 286"/>
                  <a:gd name="T13" fmla="*/ 0 h 1304"/>
                  <a:gd name="T14" fmla="*/ 0 w 286"/>
                  <a:gd name="T15" fmla="*/ 0 h 1304"/>
                  <a:gd name="T16" fmla="*/ 0 w 286"/>
                  <a:gd name="T17" fmla="*/ 0 h 1304"/>
                  <a:gd name="T18" fmla="*/ 0 w 286"/>
                  <a:gd name="T19" fmla="*/ 0 h 1304"/>
                  <a:gd name="T20" fmla="*/ 0 w 286"/>
                  <a:gd name="T21" fmla="*/ 0 h 1304"/>
                  <a:gd name="T22" fmla="*/ 0 w 286"/>
                  <a:gd name="T23" fmla="*/ 0 h 1304"/>
                  <a:gd name="T24" fmla="*/ 0 w 286"/>
                  <a:gd name="T25" fmla="*/ 0 h 1304"/>
                  <a:gd name="T26" fmla="*/ 0 w 286"/>
                  <a:gd name="T27" fmla="*/ 0 h 1304"/>
                  <a:gd name="T28" fmla="*/ 0 w 286"/>
                  <a:gd name="T29" fmla="*/ 0 h 1304"/>
                  <a:gd name="T30" fmla="*/ 0 w 286"/>
                  <a:gd name="T31" fmla="*/ 0 h 1304"/>
                  <a:gd name="T32" fmla="*/ 0 w 286"/>
                  <a:gd name="T33" fmla="*/ 0 h 1304"/>
                  <a:gd name="T34" fmla="*/ 0 w 286"/>
                  <a:gd name="T35" fmla="*/ 0 h 1304"/>
                  <a:gd name="T36" fmla="*/ 0 w 286"/>
                  <a:gd name="T37" fmla="*/ 0 h 1304"/>
                  <a:gd name="T38" fmla="*/ 0 w 286"/>
                  <a:gd name="T39" fmla="*/ 0 h 1304"/>
                  <a:gd name="T40" fmla="*/ 0 w 286"/>
                  <a:gd name="T41" fmla="*/ 0 h 1304"/>
                  <a:gd name="T42" fmla="*/ 0 w 286"/>
                  <a:gd name="T43" fmla="*/ 0 h 1304"/>
                  <a:gd name="T44" fmla="*/ 0 w 286"/>
                  <a:gd name="T45" fmla="*/ 0 h 1304"/>
                  <a:gd name="T46" fmla="*/ 0 w 286"/>
                  <a:gd name="T47" fmla="*/ 0 h 1304"/>
                  <a:gd name="T48" fmla="*/ 0 w 286"/>
                  <a:gd name="T49" fmla="*/ 0 h 1304"/>
                  <a:gd name="T50" fmla="*/ 0 w 286"/>
                  <a:gd name="T51" fmla="*/ 0 h 1304"/>
                  <a:gd name="T52" fmla="*/ 0 w 286"/>
                  <a:gd name="T53" fmla="*/ 0 h 1304"/>
                  <a:gd name="T54" fmla="*/ 0 w 286"/>
                  <a:gd name="T55" fmla="*/ 0 h 1304"/>
                  <a:gd name="T56" fmla="*/ 0 w 286"/>
                  <a:gd name="T57" fmla="*/ 0 h 1304"/>
                  <a:gd name="T58" fmla="*/ 0 w 286"/>
                  <a:gd name="T59" fmla="*/ 0 h 1304"/>
                  <a:gd name="T60" fmla="*/ 0 w 286"/>
                  <a:gd name="T61" fmla="*/ 0 h 1304"/>
                  <a:gd name="T62" fmla="*/ 0 w 286"/>
                  <a:gd name="T63" fmla="*/ 0 h 1304"/>
                  <a:gd name="T64" fmla="*/ 0 w 286"/>
                  <a:gd name="T65" fmla="*/ 0 h 1304"/>
                  <a:gd name="T66" fmla="*/ 0 w 286"/>
                  <a:gd name="T67" fmla="*/ 0 h 1304"/>
                  <a:gd name="T68" fmla="*/ 0 w 286"/>
                  <a:gd name="T69" fmla="*/ 0 h 1304"/>
                  <a:gd name="T70" fmla="*/ 0 w 286"/>
                  <a:gd name="T71" fmla="*/ 0 h 1304"/>
                  <a:gd name="T72" fmla="*/ 0 w 286"/>
                  <a:gd name="T73" fmla="*/ 0 h 13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6"/>
                  <a:gd name="T112" fmla="*/ 0 h 1304"/>
                  <a:gd name="T113" fmla="*/ 286 w 286"/>
                  <a:gd name="T114" fmla="*/ 1304 h 13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6" h="1304">
                    <a:moveTo>
                      <a:pt x="222" y="5"/>
                    </a:moveTo>
                    <a:lnTo>
                      <a:pt x="227" y="11"/>
                    </a:lnTo>
                    <a:lnTo>
                      <a:pt x="234" y="15"/>
                    </a:lnTo>
                    <a:lnTo>
                      <a:pt x="239" y="19"/>
                    </a:lnTo>
                    <a:lnTo>
                      <a:pt x="244" y="21"/>
                    </a:lnTo>
                    <a:lnTo>
                      <a:pt x="254" y="24"/>
                    </a:lnTo>
                    <a:lnTo>
                      <a:pt x="262" y="24"/>
                    </a:lnTo>
                    <a:lnTo>
                      <a:pt x="275" y="19"/>
                    </a:lnTo>
                    <a:lnTo>
                      <a:pt x="283" y="15"/>
                    </a:lnTo>
                    <a:lnTo>
                      <a:pt x="285" y="15"/>
                    </a:lnTo>
                    <a:lnTo>
                      <a:pt x="286" y="15"/>
                    </a:lnTo>
                    <a:lnTo>
                      <a:pt x="286" y="16"/>
                    </a:lnTo>
                    <a:lnTo>
                      <a:pt x="286" y="18"/>
                    </a:lnTo>
                    <a:lnTo>
                      <a:pt x="286" y="24"/>
                    </a:lnTo>
                    <a:lnTo>
                      <a:pt x="283" y="34"/>
                    </a:lnTo>
                    <a:lnTo>
                      <a:pt x="273" y="67"/>
                    </a:lnTo>
                    <a:lnTo>
                      <a:pt x="256" y="129"/>
                    </a:lnTo>
                    <a:lnTo>
                      <a:pt x="245" y="176"/>
                    </a:lnTo>
                    <a:lnTo>
                      <a:pt x="234" y="223"/>
                    </a:lnTo>
                    <a:lnTo>
                      <a:pt x="224" y="275"/>
                    </a:lnTo>
                    <a:lnTo>
                      <a:pt x="215" y="326"/>
                    </a:lnTo>
                    <a:lnTo>
                      <a:pt x="206" y="379"/>
                    </a:lnTo>
                    <a:lnTo>
                      <a:pt x="199" y="433"/>
                    </a:lnTo>
                    <a:lnTo>
                      <a:pt x="192" y="487"/>
                    </a:lnTo>
                    <a:lnTo>
                      <a:pt x="186" y="542"/>
                    </a:lnTo>
                    <a:lnTo>
                      <a:pt x="176" y="652"/>
                    </a:lnTo>
                    <a:lnTo>
                      <a:pt x="167" y="760"/>
                    </a:lnTo>
                    <a:lnTo>
                      <a:pt x="160" y="865"/>
                    </a:lnTo>
                    <a:lnTo>
                      <a:pt x="154" y="962"/>
                    </a:lnTo>
                    <a:lnTo>
                      <a:pt x="147" y="1053"/>
                    </a:lnTo>
                    <a:lnTo>
                      <a:pt x="142" y="1132"/>
                    </a:lnTo>
                    <a:lnTo>
                      <a:pt x="139" y="1168"/>
                    </a:lnTo>
                    <a:lnTo>
                      <a:pt x="135" y="1199"/>
                    </a:lnTo>
                    <a:lnTo>
                      <a:pt x="131" y="1228"/>
                    </a:lnTo>
                    <a:lnTo>
                      <a:pt x="127" y="1252"/>
                    </a:lnTo>
                    <a:lnTo>
                      <a:pt x="122" y="1272"/>
                    </a:lnTo>
                    <a:lnTo>
                      <a:pt x="118" y="1287"/>
                    </a:lnTo>
                    <a:lnTo>
                      <a:pt x="113" y="1298"/>
                    </a:lnTo>
                    <a:lnTo>
                      <a:pt x="106" y="1304"/>
                    </a:lnTo>
                    <a:lnTo>
                      <a:pt x="99" y="1304"/>
                    </a:lnTo>
                    <a:lnTo>
                      <a:pt x="91" y="1299"/>
                    </a:lnTo>
                    <a:lnTo>
                      <a:pt x="83" y="1288"/>
                    </a:lnTo>
                    <a:lnTo>
                      <a:pt x="74" y="1271"/>
                    </a:lnTo>
                    <a:lnTo>
                      <a:pt x="56" y="1232"/>
                    </a:lnTo>
                    <a:lnTo>
                      <a:pt x="41" y="1190"/>
                    </a:lnTo>
                    <a:lnTo>
                      <a:pt x="29" y="1145"/>
                    </a:lnTo>
                    <a:lnTo>
                      <a:pt x="19" y="1097"/>
                    </a:lnTo>
                    <a:lnTo>
                      <a:pt x="11" y="1048"/>
                    </a:lnTo>
                    <a:lnTo>
                      <a:pt x="6" y="997"/>
                    </a:lnTo>
                    <a:lnTo>
                      <a:pt x="3" y="945"/>
                    </a:lnTo>
                    <a:lnTo>
                      <a:pt x="0" y="891"/>
                    </a:lnTo>
                    <a:lnTo>
                      <a:pt x="0" y="838"/>
                    </a:lnTo>
                    <a:lnTo>
                      <a:pt x="1" y="781"/>
                    </a:lnTo>
                    <a:lnTo>
                      <a:pt x="4" y="726"/>
                    </a:lnTo>
                    <a:lnTo>
                      <a:pt x="9" y="670"/>
                    </a:lnTo>
                    <a:lnTo>
                      <a:pt x="15" y="615"/>
                    </a:lnTo>
                    <a:lnTo>
                      <a:pt x="21" y="560"/>
                    </a:lnTo>
                    <a:lnTo>
                      <a:pt x="29" y="507"/>
                    </a:lnTo>
                    <a:lnTo>
                      <a:pt x="39" y="454"/>
                    </a:lnTo>
                    <a:lnTo>
                      <a:pt x="48" y="403"/>
                    </a:lnTo>
                    <a:lnTo>
                      <a:pt x="59" y="353"/>
                    </a:lnTo>
                    <a:lnTo>
                      <a:pt x="70" y="306"/>
                    </a:lnTo>
                    <a:lnTo>
                      <a:pt x="81" y="261"/>
                    </a:lnTo>
                    <a:lnTo>
                      <a:pt x="94" y="218"/>
                    </a:lnTo>
                    <a:lnTo>
                      <a:pt x="106" y="179"/>
                    </a:lnTo>
                    <a:lnTo>
                      <a:pt x="119" y="142"/>
                    </a:lnTo>
                    <a:lnTo>
                      <a:pt x="131" y="109"/>
                    </a:lnTo>
                    <a:lnTo>
                      <a:pt x="144" y="80"/>
                    </a:lnTo>
                    <a:lnTo>
                      <a:pt x="156" y="55"/>
                    </a:lnTo>
                    <a:lnTo>
                      <a:pt x="169" y="34"/>
                    </a:lnTo>
                    <a:lnTo>
                      <a:pt x="180" y="18"/>
                    </a:lnTo>
                    <a:lnTo>
                      <a:pt x="192" y="6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5" name="Freeform 608"/>
              <p:cNvSpPr>
                <a:spLocks/>
              </p:cNvSpPr>
              <p:nvPr/>
            </p:nvSpPr>
            <p:spPr bwMode="auto">
              <a:xfrm>
                <a:off x="3880" y="2446"/>
                <a:ext cx="62" cy="256"/>
              </a:xfrm>
              <a:custGeom>
                <a:avLst/>
                <a:gdLst>
                  <a:gd name="T0" fmla="*/ 0 w 311"/>
                  <a:gd name="T1" fmla="*/ 0 h 1279"/>
                  <a:gd name="T2" fmla="*/ 0 w 311"/>
                  <a:gd name="T3" fmla="*/ 0 h 1279"/>
                  <a:gd name="T4" fmla="*/ 0 w 311"/>
                  <a:gd name="T5" fmla="*/ 0 h 1279"/>
                  <a:gd name="T6" fmla="*/ 0 w 311"/>
                  <a:gd name="T7" fmla="*/ 0 h 1279"/>
                  <a:gd name="T8" fmla="*/ 0 w 311"/>
                  <a:gd name="T9" fmla="*/ 0 h 1279"/>
                  <a:gd name="T10" fmla="*/ 0 w 311"/>
                  <a:gd name="T11" fmla="*/ 0 h 1279"/>
                  <a:gd name="T12" fmla="*/ 0 w 311"/>
                  <a:gd name="T13" fmla="*/ 0 h 1279"/>
                  <a:gd name="T14" fmla="*/ 0 w 311"/>
                  <a:gd name="T15" fmla="*/ 0 h 1279"/>
                  <a:gd name="T16" fmla="*/ 0 w 311"/>
                  <a:gd name="T17" fmla="*/ 0 h 1279"/>
                  <a:gd name="T18" fmla="*/ 0 w 311"/>
                  <a:gd name="T19" fmla="*/ 0 h 1279"/>
                  <a:gd name="T20" fmla="*/ 0 w 311"/>
                  <a:gd name="T21" fmla="*/ 0 h 1279"/>
                  <a:gd name="T22" fmla="*/ 0 w 311"/>
                  <a:gd name="T23" fmla="*/ 0 h 1279"/>
                  <a:gd name="T24" fmla="*/ 0 w 311"/>
                  <a:gd name="T25" fmla="*/ 0 h 1279"/>
                  <a:gd name="T26" fmla="*/ 0 w 311"/>
                  <a:gd name="T27" fmla="*/ 0 h 1279"/>
                  <a:gd name="T28" fmla="*/ 0 w 311"/>
                  <a:gd name="T29" fmla="*/ 0 h 1279"/>
                  <a:gd name="T30" fmla="*/ 0 w 311"/>
                  <a:gd name="T31" fmla="*/ 0 h 1279"/>
                  <a:gd name="T32" fmla="*/ 0 w 311"/>
                  <a:gd name="T33" fmla="*/ 0 h 1279"/>
                  <a:gd name="T34" fmla="*/ 0 w 311"/>
                  <a:gd name="T35" fmla="*/ 0 h 1279"/>
                  <a:gd name="T36" fmla="*/ 0 w 311"/>
                  <a:gd name="T37" fmla="*/ 0 h 1279"/>
                  <a:gd name="T38" fmla="*/ 0 w 311"/>
                  <a:gd name="T39" fmla="*/ 0 h 1279"/>
                  <a:gd name="T40" fmla="*/ 0 w 311"/>
                  <a:gd name="T41" fmla="*/ 0 h 1279"/>
                  <a:gd name="T42" fmla="*/ 0 w 311"/>
                  <a:gd name="T43" fmla="*/ 0 h 1279"/>
                  <a:gd name="T44" fmla="*/ 0 w 311"/>
                  <a:gd name="T45" fmla="*/ 0 h 1279"/>
                  <a:gd name="T46" fmla="*/ 0 w 311"/>
                  <a:gd name="T47" fmla="*/ 0 h 1279"/>
                  <a:gd name="T48" fmla="*/ 0 w 311"/>
                  <a:gd name="T49" fmla="*/ 0 h 1279"/>
                  <a:gd name="T50" fmla="*/ 0 w 311"/>
                  <a:gd name="T51" fmla="*/ 0 h 1279"/>
                  <a:gd name="T52" fmla="*/ 0 w 311"/>
                  <a:gd name="T53" fmla="*/ 0 h 1279"/>
                  <a:gd name="T54" fmla="*/ 0 w 311"/>
                  <a:gd name="T55" fmla="*/ 0 h 1279"/>
                  <a:gd name="T56" fmla="*/ 0 w 311"/>
                  <a:gd name="T57" fmla="*/ 0 h 1279"/>
                  <a:gd name="T58" fmla="*/ 0 w 311"/>
                  <a:gd name="T59" fmla="*/ 0 h 1279"/>
                  <a:gd name="T60" fmla="*/ 0 w 311"/>
                  <a:gd name="T61" fmla="*/ 0 h 1279"/>
                  <a:gd name="T62" fmla="*/ 0 w 311"/>
                  <a:gd name="T63" fmla="*/ 0 h 1279"/>
                  <a:gd name="T64" fmla="*/ 0 w 311"/>
                  <a:gd name="T65" fmla="*/ 0 h 1279"/>
                  <a:gd name="T66" fmla="*/ 0 w 311"/>
                  <a:gd name="T67" fmla="*/ 0 h 1279"/>
                  <a:gd name="T68" fmla="*/ 0 w 311"/>
                  <a:gd name="T69" fmla="*/ 0 h 1279"/>
                  <a:gd name="T70" fmla="*/ 0 w 311"/>
                  <a:gd name="T71" fmla="*/ 0 h 1279"/>
                  <a:gd name="T72" fmla="*/ 0 w 311"/>
                  <a:gd name="T73" fmla="*/ 0 h 1279"/>
                  <a:gd name="T74" fmla="*/ 0 w 311"/>
                  <a:gd name="T75" fmla="*/ 0 h 1279"/>
                  <a:gd name="T76" fmla="*/ 0 w 311"/>
                  <a:gd name="T77" fmla="*/ 0 h 12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1"/>
                  <a:gd name="T118" fmla="*/ 0 h 1279"/>
                  <a:gd name="T119" fmla="*/ 311 w 311"/>
                  <a:gd name="T120" fmla="*/ 1279 h 127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1" h="1279">
                    <a:moveTo>
                      <a:pt x="229" y="4"/>
                    </a:moveTo>
                    <a:lnTo>
                      <a:pt x="236" y="8"/>
                    </a:lnTo>
                    <a:lnTo>
                      <a:pt x="245" y="9"/>
                    </a:lnTo>
                    <a:lnTo>
                      <a:pt x="255" y="8"/>
                    </a:lnTo>
                    <a:lnTo>
                      <a:pt x="265" y="6"/>
                    </a:lnTo>
                    <a:lnTo>
                      <a:pt x="275" y="5"/>
                    </a:lnTo>
                    <a:lnTo>
                      <a:pt x="284" y="3"/>
                    </a:lnTo>
                    <a:lnTo>
                      <a:pt x="292" y="3"/>
                    </a:lnTo>
                    <a:lnTo>
                      <a:pt x="300" y="3"/>
                    </a:lnTo>
                    <a:lnTo>
                      <a:pt x="302" y="4"/>
                    </a:lnTo>
                    <a:lnTo>
                      <a:pt x="305" y="5"/>
                    </a:lnTo>
                    <a:lnTo>
                      <a:pt x="307" y="8"/>
                    </a:lnTo>
                    <a:lnTo>
                      <a:pt x="310" y="10"/>
                    </a:lnTo>
                    <a:lnTo>
                      <a:pt x="311" y="14"/>
                    </a:lnTo>
                    <a:lnTo>
                      <a:pt x="311" y="19"/>
                    </a:lnTo>
                    <a:lnTo>
                      <a:pt x="311" y="24"/>
                    </a:lnTo>
                    <a:lnTo>
                      <a:pt x="311" y="30"/>
                    </a:lnTo>
                    <a:lnTo>
                      <a:pt x="307" y="46"/>
                    </a:lnTo>
                    <a:lnTo>
                      <a:pt x="301" y="68"/>
                    </a:lnTo>
                    <a:lnTo>
                      <a:pt x="291" y="95"/>
                    </a:lnTo>
                    <a:lnTo>
                      <a:pt x="277" y="127"/>
                    </a:lnTo>
                    <a:lnTo>
                      <a:pt x="260" y="171"/>
                    </a:lnTo>
                    <a:lnTo>
                      <a:pt x="244" y="217"/>
                    </a:lnTo>
                    <a:lnTo>
                      <a:pt x="229" y="265"/>
                    </a:lnTo>
                    <a:lnTo>
                      <a:pt x="215" y="315"/>
                    </a:lnTo>
                    <a:lnTo>
                      <a:pt x="203" y="366"/>
                    </a:lnTo>
                    <a:lnTo>
                      <a:pt x="190" y="418"/>
                    </a:lnTo>
                    <a:lnTo>
                      <a:pt x="180" y="472"/>
                    </a:lnTo>
                    <a:lnTo>
                      <a:pt x="170" y="526"/>
                    </a:lnTo>
                    <a:lnTo>
                      <a:pt x="163" y="579"/>
                    </a:lnTo>
                    <a:lnTo>
                      <a:pt x="154" y="633"/>
                    </a:lnTo>
                    <a:lnTo>
                      <a:pt x="148" y="687"/>
                    </a:lnTo>
                    <a:lnTo>
                      <a:pt x="141" y="739"/>
                    </a:lnTo>
                    <a:lnTo>
                      <a:pt x="130" y="843"/>
                    </a:lnTo>
                    <a:lnTo>
                      <a:pt x="121" y="940"/>
                    </a:lnTo>
                    <a:lnTo>
                      <a:pt x="113" y="1029"/>
                    </a:lnTo>
                    <a:lnTo>
                      <a:pt x="106" y="1108"/>
                    </a:lnTo>
                    <a:lnTo>
                      <a:pt x="99" y="1176"/>
                    </a:lnTo>
                    <a:lnTo>
                      <a:pt x="91" y="1227"/>
                    </a:lnTo>
                    <a:lnTo>
                      <a:pt x="88" y="1247"/>
                    </a:lnTo>
                    <a:lnTo>
                      <a:pt x="83" y="1263"/>
                    </a:lnTo>
                    <a:lnTo>
                      <a:pt x="78" y="1273"/>
                    </a:lnTo>
                    <a:lnTo>
                      <a:pt x="73" y="1278"/>
                    </a:lnTo>
                    <a:lnTo>
                      <a:pt x="68" y="1279"/>
                    </a:lnTo>
                    <a:lnTo>
                      <a:pt x="60" y="1273"/>
                    </a:lnTo>
                    <a:lnTo>
                      <a:pt x="54" y="1262"/>
                    </a:lnTo>
                    <a:lnTo>
                      <a:pt x="45" y="1244"/>
                    </a:lnTo>
                    <a:lnTo>
                      <a:pt x="34" y="1210"/>
                    </a:lnTo>
                    <a:lnTo>
                      <a:pt x="24" y="1171"/>
                    </a:lnTo>
                    <a:lnTo>
                      <a:pt x="15" y="1130"/>
                    </a:lnTo>
                    <a:lnTo>
                      <a:pt x="9" y="1086"/>
                    </a:lnTo>
                    <a:lnTo>
                      <a:pt x="4" y="1040"/>
                    </a:lnTo>
                    <a:lnTo>
                      <a:pt x="2" y="992"/>
                    </a:lnTo>
                    <a:lnTo>
                      <a:pt x="0" y="942"/>
                    </a:lnTo>
                    <a:lnTo>
                      <a:pt x="0" y="891"/>
                    </a:lnTo>
                    <a:lnTo>
                      <a:pt x="2" y="839"/>
                    </a:lnTo>
                    <a:lnTo>
                      <a:pt x="4" y="786"/>
                    </a:lnTo>
                    <a:lnTo>
                      <a:pt x="8" y="733"/>
                    </a:lnTo>
                    <a:lnTo>
                      <a:pt x="13" y="678"/>
                    </a:lnTo>
                    <a:lnTo>
                      <a:pt x="19" y="624"/>
                    </a:lnTo>
                    <a:lnTo>
                      <a:pt x="25" y="572"/>
                    </a:lnTo>
                    <a:lnTo>
                      <a:pt x="34" y="518"/>
                    </a:lnTo>
                    <a:lnTo>
                      <a:pt x="43" y="467"/>
                    </a:lnTo>
                    <a:lnTo>
                      <a:pt x="52" y="416"/>
                    </a:lnTo>
                    <a:lnTo>
                      <a:pt x="63" y="367"/>
                    </a:lnTo>
                    <a:lnTo>
                      <a:pt x="73" y="320"/>
                    </a:lnTo>
                    <a:lnTo>
                      <a:pt x="84" y="275"/>
                    </a:lnTo>
                    <a:lnTo>
                      <a:pt x="95" y="231"/>
                    </a:lnTo>
                    <a:lnTo>
                      <a:pt x="108" y="191"/>
                    </a:lnTo>
                    <a:lnTo>
                      <a:pt x="120" y="155"/>
                    </a:lnTo>
                    <a:lnTo>
                      <a:pt x="133" y="120"/>
                    </a:lnTo>
                    <a:lnTo>
                      <a:pt x="145" y="90"/>
                    </a:lnTo>
                    <a:lnTo>
                      <a:pt x="158" y="64"/>
                    </a:lnTo>
                    <a:lnTo>
                      <a:pt x="170" y="41"/>
                    </a:lnTo>
                    <a:lnTo>
                      <a:pt x="183" y="24"/>
                    </a:lnTo>
                    <a:lnTo>
                      <a:pt x="194" y="11"/>
                    </a:lnTo>
                    <a:lnTo>
                      <a:pt x="206" y="3"/>
                    </a:lnTo>
                    <a:lnTo>
                      <a:pt x="218" y="0"/>
                    </a:lnTo>
                    <a:lnTo>
                      <a:pt x="229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6" name="Freeform 609"/>
              <p:cNvSpPr>
                <a:spLocks/>
              </p:cNvSpPr>
              <p:nvPr/>
            </p:nvSpPr>
            <p:spPr bwMode="auto">
              <a:xfrm>
                <a:off x="1541" y="1357"/>
                <a:ext cx="130" cy="27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51"/>
                  <a:gd name="T103" fmla="*/ 0 h 137"/>
                  <a:gd name="T104" fmla="*/ 651 w 651"/>
                  <a:gd name="T105" fmla="*/ 137 h 1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51" h="137">
                    <a:moveTo>
                      <a:pt x="137" y="16"/>
                    </a:moveTo>
                    <a:lnTo>
                      <a:pt x="182" y="15"/>
                    </a:lnTo>
                    <a:lnTo>
                      <a:pt x="222" y="12"/>
                    </a:lnTo>
                    <a:lnTo>
                      <a:pt x="256" y="10"/>
                    </a:lnTo>
                    <a:lnTo>
                      <a:pt x="286" y="7"/>
                    </a:lnTo>
                    <a:lnTo>
                      <a:pt x="337" y="1"/>
                    </a:lnTo>
                    <a:lnTo>
                      <a:pt x="379" y="0"/>
                    </a:lnTo>
                    <a:lnTo>
                      <a:pt x="401" y="0"/>
                    </a:lnTo>
                    <a:lnTo>
                      <a:pt x="422" y="2"/>
                    </a:lnTo>
                    <a:lnTo>
                      <a:pt x="446" y="7"/>
                    </a:lnTo>
                    <a:lnTo>
                      <a:pt x="470" y="14"/>
                    </a:lnTo>
                    <a:lnTo>
                      <a:pt x="498" y="23"/>
                    </a:lnTo>
                    <a:lnTo>
                      <a:pt x="529" y="36"/>
                    </a:lnTo>
                    <a:lnTo>
                      <a:pt x="565" y="51"/>
                    </a:lnTo>
                    <a:lnTo>
                      <a:pt x="608" y="71"/>
                    </a:lnTo>
                    <a:lnTo>
                      <a:pt x="619" y="77"/>
                    </a:lnTo>
                    <a:lnTo>
                      <a:pt x="628" y="83"/>
                    </a:lnTo>
                    <a:lnTo>
                      <a:pt x="636" y="91"/>
                    </a:lnTo>
                    <a:lnTo>
                      <a:pt x="643" y="98"/>
                    </a:lnTo>
                    <a:lnTo>
                      <a:pt x="648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1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7"/>
                    </a:lnTo>
                    <a:lnTo>
                      <a:pt x="602" y="133"/>
                    </a:lnTo>
                    <a:lnTo>
                      <a:pt x="585" y="128"/>
                    </a:lnTo>
                    <a:lnTo>
                      <a:pt x="568" y="121"/>
                    </a:lnTo>
                    <a:lnTo>
                      <a:pt x="549" y="112"/>
                    </a:lnTo>
                    <a:lnTo>
                      <a:pt x="532" y="107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3"/>
                    </a:lnTo>
                    <a:lnTo>
                      <a:pt x="461" y="106"/>
                    </a:lnTo>
                    <a:lnTo>
                      <a:pt x="447" y="108"/>
                    </a:lnTo>
                    <a:lnTo>
                      <a:pt x="417" y="116"/>
                    </a:lnTo>
                    <a:lnTo>
                      <a:pt x="384" y="123"/>
                    </a:lnTo>
                    <a:lnTo>
                      <a:pt x="366" y="127"/>
                    </a:lnTo>
                    <a:lnTo>
                      <a:pt x="344" y="130"/>
                    </a:lnTo>
                    <a:lnTo>
                      <a:pt x="322" y="131"/>
                    </a:lnTo>
                    <a:lnTo>
                      <a:pt x="296" y="130"/>
                    </a:lnTo>
                    <a:lnTo>
                      <a:pt x="217" y="126"/>
                    </a:lnTo>
                    <a:lnTo>
                      <a:pt x="152" y="120"/>
                    </a:lnTo>
                    <a:lnTo>
                      <a:pt x="125" y="116"/>
                    </a:lnTo>
                    <a:lnTo>
                      <a:pt x="100" y="113"/>
                    </a:lnTo>
                    <a:lnTo>
                      <a:pt x="79" y="108"/>
                    </a:lnTo>
                    <a:lnTo>
                      <a:pt x="61" y="105"/>
                    </a:lnTo>
                    <a:lnTo>
                      <a:pt x="45" y="101"/>
                    </a:lnTo>
                    <a:lnTo>
                      <a:pt x="31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5" y="50"/>
                    </a:lnTo>
                    <a:lnTo>
                      <a:pt x="29" y="41"/>
                    </a:lnTo>
                    <a:lnTo>
                      <a:pt x="47" y="33"/>
                    </a:lnTo>
                    <a:lnTo>
                      <a:pt x="69" y="27"/>
                    </a:lnTo>
                    <a:lnTo>
                      <a:pt x="91" y="22"/>
                    </a:lnTo>
                    <a:lnTo>
                      <a:pt x="115" y="19"/>
                    </a:lnTo>
                    <a:lnTo>
                      <a:pt x="137" y="1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7" name="Freeform 610"/>
              <p:cNvSpPr>
                <a:spLocks/>
              </p:cNvSpPr>
              <p:nvPr/>
            </p:nvSpPr>
            <p:spPr bwMode="auto">
              <a:xfrm>
                <a:off x="1436" y="1293"/>
                <a:ext cx="130" cy="27"/>
              </a:xfrm>
              <a:custGeom>
                <a:avLst/>
                <a:gdLst>
                  <a:gd name="T0" fmla="*/ 0 w 652"/>
                  <a:gd name="T1" fmla="*/ 0 h 137"/>
                  <a:gd name="T2" fmla="*/ 0 w 652"/>
                  <a:gd name="T3" fmla="*/ 0 h 137"/>
                  <a:gd name="T4" fmla="*/ 0 w 652"/>
                  <a:gd name="T5" fmla="*/ 0 h 137"/>
                  <a:gd name="T6" fmla="*/ 0 w 652"/>
                  <a:gd name="T7" fmla="*/ 0 h 137"/>
                  <a:gd name="T8" fmla="*/ 0 w 652"/>
                  <a:gd name="T9" fmla="*/ 0 h 137"/>
                  <a:gd name="T10" fmla="*/ 0 w 652"/>
                  <a:gd name="T11" fmla="*/ 0 h 137"/>
                  <a:gd name="T12" fmla="*/ 0 w 652"/>
                  <a:gd name="T13" fmla="*/ 0 h 137"/>
                  <a:gd name="T14" fmla="*/ 0 w 652"/>
                  <a:gd name="T15" fmla="*/ 0 h 137"/>
                  <a:gd name="T16" fmla="*/ 0 w 652"/>
                  <a:gd name="T17" fmla="*/ 0 h 137"/>
                  <a:gd name="T18" fmla="*/ 0 w 652"/>
                  <a:gd name="T19" fmla="*/ 0 h 137"/>
                  <a:gd name="T20" fmla="*/ 0 w 652"/>
                  <a:gd name="T21" fmla="*/ 0 h 137"/>
                  <a:gd name="T22" fmla="*/ 0 w 652"/>
                  <a:gd name="T23" fmla="*/ 0 h 137"/>
                  <a:gd name="T24" fmla="*/ 0 w 652"/>
                  <a:gd name="T25" fmla="*/ 0 h 137"/>
                  <a:gd name="T26" fmla="*/ 0 w 652"/>
                  <a:gd name="T27" fmla="*/ 0 h 137"/>
                  <a:gd name="T28" fmla="*/ 0 w 652"/>
                  <a:gd name="T29" fmla="*/ 0 h 137"/>
                  <a:gd name="T30" fmla="*/ 0 w 652"/>
                  <a:gd name="T31" fmla="*/ 0 h 137"/>
                  <a:gd name="T32" fmla="*/ 0 w 652"/>
                  <a:gd name="T33" fmla="*/ 0 h 137"/>
                  <a:gd name="T34" fmla="*/ 0 w 652"/>
                  <a:gd name="T35" fmla="*/ 0 h 137"/>
                  <a:gd name="T36" fmla="*/ 0 w 652"/>
                  <a:gd name="T37" fmla="*/ 0 h 137"/>
                  <a:gd name="T38" fmla="*/ 0 w 652"/>
                  <a:gd name="T39" fmla="*/ 0 h 137"/>
                  <a:gd name="T40" fmla="*/ 0 w 652"/>
                  <a:gd name="T41" fmla="*/ 0 h 137"/>
                  <a:gd name="T42" fmla="*/ 0 w 652"/>
                  <a:gd name="T43" fmla="*/ 0 h 137"/>
                  <a:gd name="T44" fmla="*/ 0 w 652"/>
                  <a:gd name="T45" fmla="*/ 0 h 137"/>
                  <a:gd name="T46" fmla="*/ 0 w 652"/>
                  <a:gd name="T47" fmla="*/ 0 h 137"/>
                  <a:gd name="T48" fmla="*/ 0 w 652"/>
                  <a:gd name="T49" fmla="*/ 0 h 137"/>
                  <a:gd name="T50" fmla="*/ 0 w 652"/>
                  <a:gd name="T51" fmla="*/ 0 h 137"/>
                  <a:gd name="T52" fmla="*/ 0 w 652"/>
                  <a:gd name="T53" fmla="*/ 0 h 137"/>
                  <a:gd name="T54" fmla="*/ 0 w 652"/>
                  <a:gd name="T55" fmla="*/ 0 h 137"/>
                  <a:gd name="T56" fmla="*/ 0 w 652"/>
                  <a:gd name="T57" fmla="*/ 0 h 137"/>
                  <a:gd name="T58" fmla="*/ 0 w 652"/>
                  <a:gd name="T59" fmla="*/ 0 h 137"/>
                  <a:gd name="T60" fmla="*/ 0 w 652"/>
                  <a:gd name="T61" fmla="*/ 0 h 137"/>
                  <a:gd name="T62" fmla="*/ 0 w 652"/>
                  <a:gd name="T63" fmla="*/ 0 h 137"/>
                  <a:gd name="T64" fmla="*/ 0 w 652"/>
                  <a:gd name="T65" fmla="*/ 0 h 137"/>
                  <a:gd name="T66" fmla="*/ 0 w 652"/>
                  <a:gd name="T67" fmla="*/ 0 h 137"/>
                  <a:gd name="T68" fmla="*/ 0 w 652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2"/>
                  <a:gd name="T106" fmla="*/ 0 h 137"/>
                  <a:gd name="T107" fmla="*/ 652 w 65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2" h="137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3"/>
                    </a:lnTo>
                    <a:lnTo>
                      <a:pt x="358" y="0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3" y="3"/>
                    </a:lnTo>
                    <a:lnTo>
                      <a:pt x="446" y="6"/>
                    </a:lnTo>
                    <a:lnTo>
                      <a:pt x="472" y="14"/>
                    </a:lnTo>
                    <a:lnTo>
                      <a:pt x="499" y="22"/>
                    </a:lnTo>
                    <a:lnTo>
                      <a:pt x="532" y="35"/>
                    </a:lnTo>
                    <a:lnTo>
                      <a:pt x="569" y="51"/>
                    </a:lnTo>
                    <a:lnTo>
                      <a:pt x="612" y="71"/>
                    </a:lnTo>
                    <a:lnTo>
                      <a:pt x="622" y="76"/>
                    </a:lnTo>
                    <a:lnTo>
                      <a:pt x="630" y="84"/>
                    </a:lnTo>
                    <a:lnTo>
                      <a:pt x="638" y="90"/>
                    </a:lnTo>
                    <a:lnTo>
                      <a:pt x="644" y="97"/>
                    </a:lnTo>
                    <a:lnTo>
                      <a:pt x="648" y="105"/>
                    </a:lnTo>
                    <a:lnTo>
                      <a:pt x="650" y="112"/>
                    </a:lnTo>
                    <a:lnTo>
                      <a:pt x="652" y="119"/>
                    </a:lnTo>
                    <a:lnTo>
                      <a:pt x="650" y="125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5" y="137"/>
                    </a:lnTo>
                    <a:lnTo>
                      <a:pt x="614" y="136"/>
                    </a:lnTo>
                    <a:lnTo>
                      <a:pt x="602" y="134"/>
                    </a:lnTo>
                    <a:lnTo>
                      <a:pt x="585" y="129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6" y="104"/>
                    </a:lnTo>
                    <a:lnTo>
                      <a:pt x="501" y="102"/>
                    </a:lnTo>
                    <a:lnTo>
                      <a:pt x="487" y="102"/>
                    </a:lnTo>
                    <a:lnTo>
                      <a:pt x="473" y="104"/>
                    </a:lnTo>
                    <a:lnTo>
                      <a:pt x="459" y="107"/>
                    </a:lnTo>
                    <a:lnTo>
                      <a:pt x="447" y="110"/>
                    </a:lnTo>
                    <a:lnTo>
                      <a:pt x="418" y="119"/>
                    </a:lnTo>
                    <a:lnTo>
                      <a:pt x="386" y="126"/>
                    </a:lnTo>
                    <a:lnTo>
                      <a:pt x="367" y="129"/>
                    </a:lnTo>
                    <a:lnTo>
                      <a:pt x="347" y="130"/>
                    </a:lnTo>
                    <a:lnTo>
                      <a:pt x="325" y="131"/>
                    </a:lnTo>
                    <a:lnTo>
                      <a:pt x="300" y="130"/>
                    </a:lnTo>
                    <a:lnTo>
                      <a:pt x="221" y="126"/>
                    </a:lnTo>
                    <a:lnTo>
                      <a:pt x="155" y="120"/>
                    </a:lnTo>
                    <a:lnTo>
                      <a:pt x="128" y="116"/>
                    </a:lnTo>
                    <a:lnTo>
                      <a:pt x="103" y="112"/>
                    </a:lnTo>
                    <a:lnTo>
                      <a:pt x="81" y="109"/>
                    </a:lnTo>
                    <a:lnTo>
                      <a:pt x="63" y="105"/>
                    </a:lnTo>
                    <a:lnTo>
                      <a:pt x="46" y="100"/>
                    </a:lnTo>
                    <a:lnTo>
                      <a:pt x="33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9" y="42"/>
                    </a:lnTo>
                    <a:lnTo>
                      <a:pt x="48" y="35"/>
                    </a:lnTo>
                    <a:lnTo>
                      <a:pt x="69" y="30"/>
                    </a:lnTo>
                    <a:lnTo>
                      <a:pt x="91" y="25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8" name="Freeform 611"/>
              <p:cNvSpPr>
                <a:spLocks/>
              </p:cNvSpPr>
              <p:nvPr/>
            </p:nvSpPr>
            <p:spPr bwMode="auto">
              <a:xfrm>
                <a:off x="1631" y="1405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20"/>
                    </a:lnTo>
                    <a:lnTo>
                      <a:pt x="220" y="16"/>
                    </a:lnTo>
                    <a:lnTo>
                      <a:pt x="255" y="12"/>
                    </a:lnTo>
                    <a:lnTo>
                      <a:pt x="285" y="9"/>
                    </a:lnTo>
                    <a:lnTo>
                      <a:pt x="311" y="6"/>
                    </a:lnTo>
                    <a:lnTo>
                      <a:pt x="335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0" y="1"/>
                    </a:lnTo>
                    <a:lnTo>
                      <a:pt x="423" y="2"/>
                    </a:lnTo>
                    <a:lnTo>
                      <a:pt x="445" y="7"/>
                    </a:lnTo>
                    <a:lnTo>
                      <a:pt x="470" y="14"/>
                    </a:lnTo>
                    <a:lnTo>
                      <a:pt x="499" y="24"/>
                    </a:lnTo>
                    <a:lnTo>
                      <a:pt x="531" y="36"/>
                    </a:lnTo>
                    <a:lnTo>
                      <a:pt x="569" y="51"/>
                    </a:lnTo>
                    <a:lnTo>
                      <a:pt x="611" y="71"/>
                    </a:lnTo>
                    <a:lnTo>
                      <a:pt x="621" y="77"/>
                    </a:lnTo>
                    <a:lnTo>
                      <a:pt x="630" y="84"/>
                    </a:lnTo>
                    <a:lnTo>
                      <a:pt x="637" y="91"/>
                    </a:lnTo>
                    <a:lnTo>
                      <a:pt x="643" y="99"/>
                    </a:lnTo>
                    <a:lnTo>
                      <a:pt x="647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7" y="131"/>
                    </a:lnTo>
                    <a:lnTo>
                      <a:pt x="641" y="135"/>
                    </a:lnTo>
                    <a:lnTo>
                      <a:pt x="635" y="137"/>
                    </a:lnTo>
                    <a:lnTo>
                      <a:pt x="625" y="137"/>
                    </a:lnTo>
                    <a:lnTo>
                      <a:pt x="613" y="137"/>
                    </a:lnTo>
                    <a:lnTo>
                      <a:pt x="600" y="133"/>
                    </a:lnTo>
                    <a:lnTo>
                      <a:pt x="585" y="128"/>
                    </a:lnTo>
                    <a:lnTo>
                      <a:pt x="566" y="121"/>
                    </a:lnTo>
                    <a:lnTo>
                      <a:pt x="547" y="112"/>
                    </a:lnTo>
                    <a:lnTo>
                      <a:pt x="531" y="107"/>
                    </a:lnTo>
                    <a:lnTo>
                      <a:pt x="515" y="104"/>
                    </a:lnTo>
                    <a:lnTo>
                      <a:pt x="500" y="102"/>
                    </a:lnTo>
                    <a:lnTo>
                      <a:pt x="486" y="102"/>
                    </a:lnTo>
                    <a:lnTo>
                      <a:pt x="472" y="104"/>
                    </a:lnTo>
                    <a:lnTo>
                      <a:pt x="459" y="106"/>
                    </a:lnTo>
                    <a:lnTo>
                      <a:pt x="446" y="109"/>
                    </a:lnTo>
                    <a:lnTo>
                      <a:pt x="418" y="116"/>
                    </a:lnTo>
                    <a:lnTo>
                      <a:pt x="385" y="123"/>
                    </a:lnTo>
                    <a:lnTo>
                      <a:pt x="366" y="127"/>
                    </a:lnTo>
                    <a:lnTo>
                      <a:pt x="346" y="130"/>
                    </a:lnTo>
                    <a:lnTo>
                      <a:pt x="324" y="131"/>
                    </a:lnTo>
                    <a:lnTo>
                      <a:pt x="299" y="130"/>
                    </a:lnTo>
                    <a:lnTo>
                      <a:pt x="219" y="126"/>
                    </a:lnTo>
                    <a:lnTo>
                      <a:pt x="154" y="120"/>
                    </a:lnTo>
                    <a:lnTo>
                      <a:pt x="127" y="117"/>
                    </a:lnTo>
                    <a:lnTo>
                      <a:pt x="102" y="113"/>
                    </a:lnTo>
                    <a:lnTo>
                      <a:pt x="81" y="109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2" y="96"/>
                    </a:lnTo>
                    <a:lnTo>
                      <a:pt x="21" y="92"/>
                    </a:lnTo>
                    <a:lnTo>
                      <a:pt x="12" y="87"/>
                    </a:lnTo>
                    <a:lnTo>
                      <a:pt x="6" y="82"/>
                    </a:lnTo>
                    <a:lnTo>
                      <a:pt x="2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1"/>
                    </a:lnTo>
                    <a:lnTo>
                      <a:pt x="28" y="42"/>
                    </a:lnTo>
                    <a:lnTo>
                      <a:pt x="47" y="36"/>
                    </a:lnTo>
                    <a:lnTo>
                      <a:pt x="68" y="30"/>
                    </a:lnTo>
                    <a:lnTo>
                      <a:pt x="91" y="25"/>
                    </a:lnTo>
                    <a:lnTo>
                      <a:pt x="113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29" name="Freeform 612"/>
              <p:cNvSpPr>
                <a:spLocks/>
              </p:cNvSpPr>
              <p:nvPr/>
            </p:nvSpPr>
            <p:spPr bwMode="auto">
              <a:xfrm>
                <a:off x="1707" y="1466"/>
                <a:ext cx="131" cy="28"/>
              </a:xfrm>
              <a:custGeom>
                <a:avLst/>
                <a:gdLst>
                  <a:gd name="T0" fmla="*/ 0 w 651"/>
                  <a:gd name="T1" fmla="*/ 0 h 139"/>
                  <a:gd name="T2" fmla="*/ 0 w 651"/>
                  <a:gd name="T3" fmla="*/ 0 h 139"/>
                  <a:gd name="T4" fmla="*/ 0 w 651"/>
                  <a:gd name="T5" fmla="*/ 0 h 139"/>
                  <a:gd name="T6" fmla="*/ 0 w 651"/>
                  <a:gd name="T7" fmla="*/ 0 h 139"/>
                  <a:gd name="T8" fmla="*/ 0 w 651"/>
                  <a:gd name="T9" fmla="*/ 0 h 139"/>
                  <a:gd name="T10" fmla="*/ 0 w 651"/>
                  <a:gd name="T11" fmla="*/ 0 h 139"/>
                  <a:gd name="T12" fmla="*/ 0 w 651"/>
                  <a:gd name="T13" fmla="*/ 0 h 139"/>
                  <a:gd name="T14" fmla="*/ 0 w 651"/>
                  <a:gd name="T15" fmla="*/ 0 h 139"/>
                  <a:gd name="T16" fmla="*/ 0 w 651"/>
                  <a:gd name="T17" fmla="*/ 0 h 139"/>
                  <a:gd name="T18" fmla="*/ 0 w 651"/>
                  <a:gd name="T19" fmla="*/ 0 h 139"/>
                  <a:gd name="T20" fmla="*/ 0 w 651"/>
                  <a:gd name="T21" fmla="*/ 0 h 139"/>
                  <a:gd name="T22" fmla="*/ 0 w 651"/>
                  <a:gd name="T23" fmla="*/ 0 h 139"/>
                  <a:gd name="T24" fmla="*/ 0 w 651"/>
                  <a:gd name="T25" fmla="*/ 0 h 139"/>
                  <a:gd name="T26" fmla="*/ 0 w 651"/>
                  <a:gd name="T27" fmla="*/ 0 h 139"/>
                  <a:gd name="T28" fmla="*/ 0 w 651"/>
                  <a:gd name="T29" fmla="*/ 0 h 139"/>
                  <a:gd name="T30" fmla="*/ 0 w 651"/>
                  <a:gd name="T31" fmla="*/ 0 h 139"/>
                  <a:gd name="T32" fmla="*/ 0 w 651"/>
                  <a:gd name="T33" fmla="*/ 0 h 139"/>
                  <a:gd name="T34" fmla="*/ 0 w 651"/>
                  <a:gd name="T35" fmla="*/ 0 h 139"/>
                  <a:gd name="T36" fmla="*/ 0 w 651"/>
                  <a:gd name="T37" fmla="*/ 0 h 139"/>
                  <a:gd name="T38" fmla="*/ 0 w 651"/>
                  <a:gd name="T39" fmla="*/ 0 h 139"/>
                  <a:gd name="T40" fmla="*/ 0 w 651"/>
                  <a:gd name="T41" fmla="*/ 0 h 139"/>
                  <a:gd name="T42" fmla="*/ 0 w 651"/>
                  <a:gd name="T43" fmla="*/ 0 h 139"/>
                  <a:gd name="T44" fmla="*/ 0 w 651"/>
                  <a:gd name="T45" fmla="*/ 0 h 139"/>
                  <a:gd name="T46" fmla="*/ 0 w 651"/>
                  <a:gd name="T47" fmla="*/ 0 h 139"/>
                  <a:gd name="T48" fmla="*/ 0 w 651"/>
                  <a:gd name="T49" fmla="*/ 0 h 139"/>
                  <a:gd name="T50" fmla="*/ 0 w 651"/>
                  <a:gd name="T51" fmla="*/ 0 h 139"/>
                  <a:gd name="T52" fmla="*/ 0 w 651"/>
                  <a:gd name="T53" fmla="*/ 0 h 139"/>
                  <a:gd name="T54" fmla="*/ 0 w 651"/>
                  <a:gd name="T55" fmla="*/ 0 h 139"/>
                  <a:gd name="T56" fmla="*/ 0 w 651"/>
                  <a:gd name="T57" fmla="*/ 0 h 139"/>
                  <a:gd name="T58" fmla="*/ 0 w 651"/>
                  <a:gd name="T59" fmla="*/ 0 h 139"/>
                  <a:gd name="T60" fmla="*/ 0 w 651"/>
                  <a:gd name="T61" fmla="*/ 0 h 139"/>
                  <a:gd name="T62" fmla="*/ 0 w 651"/>
                  <a:gd name="T63" fmla="*/ 0 h 139"/>
                  <a:gd name="T64" fmla="*/ 0 w 651"/>
                  <a:gd name="T65" fmla="*/ 0 h 139"/>
                  <a:gd name="T66" fmla="*/ 0 w 651"/>
                  <a:gd name="T67" fmla="*/ 0 h 139"/>
                  <a:gd name="T68" fmla="*/ 0 w 651"/>
                  <a:gd name="T69" fmla="*/ 0 h 1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9"/>
                  <a:gd name="T107" fmla="*/ 651 w 651"/>
                  <a:gd name="T108" fmla="*/ 139 h 1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9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5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1" y="1"/>
                    </a:lnTo>
                    <a:lnTo>
                      <a:pt x="422" y="4"/>
                    </a:lnTo>
                    <a:lnTo>
                      <a:pt x="446" y="9"/>
                    </a:lnTo>
                    <a:lnTo>
                      <a:pt x="471" y="15"/>
                    </a:lnTo>
                    <a:lnTo>
                      <a:pt x="499" y="25"/>
                    </a:lnTo>
                    <a:lnTo>
                      <a:pt x="532" y="39"/>
                    </a:lnTo>
                    <a:lnTo>
                      <a:pt x="569" y="55"/>
                    </a:lnTo>
                    <a:lnTo>
                      <a:pt x="612" y="75"/>
                    </a:lnTo>
                    <a:lnTo>
                      <a:pt x="622" y="81"/>
                    </a:lnTo>
                    <a:lnTo>
                      <a:pt x="630" y="87"/>
                    </a:lnTo>
                    <a:lnTo>
                      <a:pt x="638" y="95"/>
                    </a:lnTo>
                    <a:lnTo>
                      <a:pt x="644" y="102"/>
                    </a:lnTo>
                    <a:lnTo>
                      <a:pt x="648" y="109"/>
                    </a:lnTo>
                    <a:lnTo>
                      <a:pt x="650" y="116"/>
                    </a:lnTo>
                    <a:lnTo>
                      <a:pt x="651" y="122"/>
                    </a:lnTo>
                    <a:lnTo>
                      <a:pt x="650" y="127"/>
                    </a:lnTo>
                    <a:lnTo>
                      <a:pt x="646" y="132"/>
                    </a:lnTo>
                    <a:lnTo>
                      <a:pt x="641" y="136"/>
                    </a:lnTo>
                    <a:lnTo>
                      <a:pt x="635" y="137"/>
                    </a:lnTo>
                    <a:lnTo>
                      <a:pt x="625" y="139"/>
                    </a:lnTo>
                    <a:lnTo>
                      <a:pt x="614" y="137"/>
                    </a:lnTo>
                    <a:lnTo>
                      <a:pt x="600" y="134"/>
                    </a:lnTo>
                    <a:lnTo>
                      <a:pt x="585" y="127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5" y="104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4"/>
                    </a:lnTo>
                    <a:lnTo>
                      <a:pt x="462" y="106"/>
                    </a:lnTo>
                    <a:lnTo>
                      <a:pt x="448" y="110"/>
                    </a:lnTo>
                    <a:lnTo>
                      <a:pt x="419" y="119"/>
                    </a:lnTo>
                    <a:lnTo>
                      <a:pt x="387" y="126"/>
                    </a:lnTo>
                    <a:lnTo>
                      <a:pt x="368" y="129"/>
                    </a:lnTo>
                    <a:lnTo>
                      <a:pt x="348" y="130"/>
                    </a:lnTo>
                    <a:lnTo>
                      <a:pt x="326" y="131"/>
                    </a:lnTo>
                    <a:lnTo>
                      <a:pt x="300" y="130"/>
                    </a:lnTo>
                    <a:lnTo>
                      <a:pt x="220" y="125"/>
                    </a:lnTo>
                    <a:lnTo>
                      <a:pt x="155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0" y="109"/>
                    </a:lnTo>
                    <a:lnTo>
                      <a:pt x="61" y="105"/>
                    </a:lnTo>
                    <a:lnTo>
                      <a:pt x="46" y="101"/>
                    </a:lnTo>
                    <a:lnTo>
                      <a:pt x="33" y="97"/>
                    </a:lnTo>
                    <a:lnTo>
                      <a:pt x="21" y="92"/>
                    </a:lnTo>
                    <a:lnTo>
                      <a:pt x="13" y="89"/>
                    </a:lnTo>
                    <a:lnTo>
                      <a:pt x="6" y="84"/>
                    </a:lnTo>
                    <a:lnTo>
                      <a:pt x="3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14" y="52"/>
                    </a:lnTo>
                    <a:lnTo>
                      <a:pt x="29" y="45"/>
                    </a:lnTo>
                    <a:lnTo>
                      <a:pt x="48" y="37"/>
                    </a:lnTo>
                    <a:lnTo>
                      <a:pt x="67" y="31"/>
                    </a:lnTo>
                    <a:lnTo>
                      <a:pt x="91" y="26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0" name="Freeform 613"/>
              <p:cNvSpPr>
                <a:spLocks/>
              </p:cNvSpPr>
              <p:nvPr/>
            </p:nvSpPr>
            <p:spPr bwMode="auto">
              <a:xfrm>
                <a:off x="1784" y="1528"/>
                <a:ext cx="130" cy="28"/>
              </a:xfrm>
              <a:custGeom>
                <a:avLst/>
                <a:gdLst>
                  <a:gd name="T0" fmla="*/ 0 w 651"/>
                  <a:gd name="T1" fmla="*/ 0 h 136"/>
                  <a:gd name="T2" fmla="*/ 0 w 651"/>
                  <a:gd name="T3" fmla="*/ 0 h 136"/>
                  <a:gd name="T4" fmla="*/ 0 w 651"/>
                  <a:gd name="T5" fmla="*/ 0 h 136"/>
                  <a:gd name="T6" fmla="*/ 0 w 651"/>
                  <a:gd name="T7" fmla="*/ 0 h 136"/>
                  <a:gd name="T8" fmla="*/ 0 w 651"/>
                  <a:gd name="T9" fmla="*/ 0 h 136"/>
                  <a:gd name="T10" fmla="*/ 0 w 651"/>
                  <a:gd name="T11" fmla="*/ 0 h 136"/>
                  <a:gd name="T12" fmla="*/ 0 w 651"/>
                  <a:gd name="T13" fmla="*/ 0 h 136"/>
                  <a:gd name="T14" fmla="*/ 0 w 651"/>
                  <a:gd name="T15" fmla="*/ 0 h 136"/>
                  <a:gd name="T16" fmla="*/ 0 w 651"/>
                  <a:gd name="T17" fmla="*/ 0 h 136"/>
                  <a:gd name="T18" fmla="*/ 0 w 651"/>
                  <a:gd name="T19" fmla="*/ 0 h 136"/>
                  <a:gd name="T20" fmla="*/ 0 w 651"/>
                  <a:gd name="T21" fmla="*/ 0 h 136"/>
                  <a:gd name="T22" fmla="*/ 0 w 651"/>
                  <a:gd name="T23" fmla="*/ 0 h 136"/>
                  <a:gd name="T24" fmla="*/ 0 w 651"/>
                  <a:gd name="T25" fmla="*/ 0 h 136"/>
                  <a:gd name="T26" fmla="*/ 0 w 651"/>
                  <a:gd name="T27" fmla="*/ 0 h 136"/>
                  <a:gd name="T28" fmla="*/ 0 w 651"/>
                  <a:gd name="T29" fmla="*/ 0 h 136"/>
                  <a:gd name="T30" fmla="*/ 0 w 651"/>
                  <a:gd name="T31" fmla="*/ 0 h 136"/>
                  <a:gd name="T32" fmla="*/ 0 w 651"/>
                  <a:gd name="T33" fmla="*/ 0 h 136"/>
                  <a:gd name="T34" fmla="*/ 0 w 651"/>
                  <a:gd name="T35" fmla="*/ 0 h 136"/>
                  <a:gd name="T36" fmla="*/ 0 w 651"/>
                  <a:gd name="T37" fmla="*/ 0 h 136"/>
                  <a:gd name="T38" fmla="*/ 0 w 651"/>
                  <a:gd name="T39" fmla="*/ 0 h 136"/>
                  <a:gd name="T40" fmla="*/ 0 w 651"/>
                  <a:gd name="T41" fmla="*/ 0 h 136"/>
                  <a:gd name="T42" fmla="*/ 0 w 651"/>
                  <a:gd name="T43" fmla="*/ 0 h 136"/>
                  <a:gd name="T44" fmla="*/ 0 w 651"/>
                  <a:gd name="T45" fmla="*/ 0 h 136"/>
                  <a:gd name="T46" fmla="*/ 0 w 651"/>
                  <a:gd name="T47" fmla="*/ 0 h 136"/>
                  <a:gd name="T48" fmla="*/ 0 w 651"/>
                  <a:gd name="T49" fmla="*/ 0 h 136"/>
                  <a:gd name="T50" fmla="*/ 0 w 651"/>
                  <a:gd name="T51" fmla="*/ 0 h 136"/>
                  <a:gd name="T52" fmla="*/ 0 w 651"/>
                  <a:gd name="T53" fmla="*/ 0 h 136"/>
                  <a:gd name="T54" fmla="*/ 0 w 651"/>
                  <a:gd name="T55" fmla="*/ 0 h 136"/>
                  <a:gd name="T56" fmla="*/ 0 w 651"/>
                  <a:gd name="T57" fmla="*/ 0 h 136"/>
                  <a:gd name="T58" fmla="*/ 0 w 651"/>
                  <a:gd name="T59" fmla="*/ 0 h 136"/>
                  <a:gd name="T60" fmla="*/ 0 w 651"/>
                  <a:gd name="T61" fmla="*/ 0 h 136"/>
                  <a:gd name="T62" fmla="*/ 0 w 651"/>
                  <a:gd name="T63" fmla="*/ 0 h 136"/>
                  <a:gd name="T64" fmla="*/ 0 w 651"/>
                  <a:gd name="T65" fmla="*/ 0 h 136"/>
                  <a:gd name="T66" fmla="*/ 0 w 651"/>
                  <a:gd name="T67" fmla="*/ 0 h 136"/>
                  <a:gd name="T68" fmla="*/ 0 w 651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6"/>
                  <a:gd name="T107" fmla="*/ 651 w 651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6">
                    <a:moveTo>
                      <a:pt x="135" y="19"/>
                    </a:moveTo>
                    <a:lnTo>
                      <a:pt x="180" y="18"/>
                    </a:lnTo>
                    <a:lnTo>
                      <a:pt x="220" y="14"/>
                    </a:lnTo>
                    <a:lnTo>
                      <a:pt x="253" y="11"/>
                    </a:lnTo>
                    <a:lnTo>
                      <a:pt x="283" y="8"/>
                    </a:lnTo>
                    <a:lnTo>
                      <a:pt x="311" y="5"/>
                    </a:lnTo>
                    <a:lnTo>
                      <a:pt x="334" y="3"/>
                    </a:lnTo>
                    <a:lnTo>
                      <a:pt x="357" y="0"/>
                    </a:lnTo>
                    <a:lnTo>
                      <a:pt x="378" y="0"/>
                    </a:lnTo>
                    <a:lnTo>
                      <a:pt x="399" y="1"/>
                    </a:lnTo>
                    <a:lnTo>
                      <a:pt x="420" y="4"/>
                    </a:lnTo>
                    <a:lnTo>
                      <a:pt x="444" y="9"/>
                    </a:lnTo>
                    <a:lnTo>
                      <a:pt x="469" y="16"/>
                    </a:lnTo>
                    <a:lnTo>
                      <a:pt x="498" y="25"/>
                    </a:lnTo>
                    <a:lnTo>
                      <a:pt x="530" y="39"/>
                    </a:lnTo>
                    <a:lnTo>
                      <a:pt x="568" y="54"/>
                    </a:lnTo>
                    <a:lnTo>
                      <a:pt x="610" y="74"/>
                    </a:lnTo>
                    <a:lnTo>
                      <a:pt x="620" y="80"/>
                    </a:lnTo>
                    <a:lnTo>
                      <a:pt x="629" y="86"/>
                    </a:lnTo>
                    <a:lnTo>
                      <a:pt x="636" y="93"/>
                    </a:lnTo>
                    <a:lnTo>
                      <a:pt x="643" y="100"/>
                    </a:lnTo>
                    <a:lnTo>
                      <a:pt x="648" y="108"/>
                    </a:lnTo>
                    <a:lnTo>
                      <a:pt x="650" y="114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6" y="136"/>
                    </a:lnTo>
                    <a:lnTo>
                      <a:pt x="615" y="135"/>
                    </a:lnTo>
                    <a:lnTo>
                      <a:pt x="600" y="131"/>
                    </a:lnTo>
                    <a:lnTo>
                      <a:pt x="584" y="126"/>
                    </a:lnTo>
                    <a:lnTo>
                      <a:pt x="565" y="119"/>
                    </a:lnTo>
                    <a:lnTo>
                      <a:pt x="546" y="110"/>
                    </a:lnTo>
                    <a:lnTo>
                      <a:pt x="530" y="105"/>
                    </a:lnTo>
                    <a:lnTo>
                      <a:pt x="514" y="101"/>
                    </a:lnTo>
                    <a:lnTo>
                      <a:pt x="500" y="100"/>
                    </a:lnTo>
                    <a:lnTo>
                      <a:pt x="487" y="100"/>
                    </a:lnTo>
                    <a:lnTo>
                      <a:pt x="473" y="103"/>
                    </a:lnTo>
                    <a:lnTo>
                      <a:pt x="459" y="105"/>
                    </a:lnTo>
                    <a:lnTo>
                      <a:pt x="447" y="109"/>
                    </a:lnTo>
                    <a:lnTo>
                      <a:pt x="418" y="116"/>
                    </a:lnTo>
                    <a:lnTo>
                      <a:pt x="386" y="124"/>
                    </a:lnTo>
                    <a:lnTo>
                      <a:pt x="367" y="126"/>
                    </a:lnTo>
                    <a:lnTo>
                      <a:pt x="347" y="129"/>
                    </a:lnTo>
                    <a:lnTo>
                      <a:pt x="324" y="129"/>
                    </a:lnTo>
                    <a:lnTo>
                      <a:pt x="298" y="128"/>
                    </a:lnTo>
                    <a:lnTo>
                      <a:pt x="220" y="124"/>
                    </a:lnTo>
                    <a:lnTo>
                      <a:pt x="155" y="118"/>
                    </a:lnTo>
                    <a:lnTo>
                      <a:pt x="127" y="115"/>
                    </a:lnTo>
                    <a:lnTo>
                      <a:pt x="102" y="111"/>
                    </a:lnTo>
                    <a:lnTo>
                      <a:pt x="81" y="108"/>
                    </a:lnTo>
                    <a:lnTo>
                      <a:pt x="62" y="104"/>
                    </a:lnTo>
                    <a:lnTo>
                      <a:pt x="46" y="99"/>
                    </a:lnTo>
                    <a:lnTo>
                      <a:pt x="32" y="95"/>
                    </a:lnTo>
                    <a:lnTo>
                      <a:pt x="22" y="91"/>
                    </a:lnTo>
                    <a:lnTo>
                      <a:pt x="14" y="86"/>
                    </a:lnTo>
                    <a:lnTo>
                      <a:pt x="7" y="81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7" y="43"/>
                    </a:lnTo>
                    <a:lnTo>
                      <a:pt x="46" y="35"/>
                    </a:lnTo>
                    <a:lnTo>
                      <a:pt x="67" y="30"/>
                    </a:lnTo>
                    <a:lnTo>
                      <a:pt x="90" y="25"/>
                    </a:lnTo>
                    <a:lnTo>
                      <a:pt x="112" y="21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231" name="Freeform 614"/>
              <p:cNvSpPr>
                <a:spLocks/>
              </p:cNvSpPr>
              <p:nvPr/>
            </p:nvSpPr>
            <p:spPr bwMode="auto">
              <a:xfrm>
                <a:off x="1861" y="1592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18"/>
                    </a:lnTo>
                    <a:lnTo>
                      <a:pt x="222" y="15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3" y="5"/>
                    </a:lnTo>
                    <a:lnTo>
                      <a:pt x="337" y="2"/>
                    </a:lnTo>
                    <a:lnTo>
                      <a:pt x="359" y="0"/>
                    </a:lnTo>
                    <a:lnTo>
                      <a:pt x="381" y="0"/>
                    </a:lnTo>
                    <a:lnTo>
                      <a:pt x="402" y="1"/>
                    </a:lnTo>
                    <a:lnTo>
                      <a:pt x="423" y="4"/>
                    </a:lnTo>
                    <a:lnTo>
                      <a:pt x="447" y="7"/>
                    </a:lnTo>
                    <a:lnTo>
                      <a:pt x="472" y="15"/>
                    </a:lnTo>
                    <a:lnTo>
                      <a:pt x="500" y="25"/>
                    </a:lnTo>
                    <a:lnTo>
                      <a:pt x="533" y="38"/>
                    </a:lnTo>
                    <a:lnTo>
                      <a:pt x="569" y="55"/>
                    </a:lnTo>
                    <a:lnTo>
                      <a:pt x="611" y="75"/>
                    </a:lnTo>
                    <a:lnTo>
                      <a:pt x="623" y="81"/>
                    </a:lnTo>
                    <a:lnTo>
                      <a:pt x="631" y="87"/>
                    </a:lnTo>
                    <a:lnTo>
                      <a:pt x="639" y="95"/>
                    </a:lnTo>
                    <a:lnTo>
                      <a:pt x="645" y="101"/>
                    </a:lnTo>
                    <a:lnTo>
                      <a:pt x="649" y="108"/>
                    </a:lnTo>
                    <a:lnTo>
                      <a:pt x="651" y="115"/>
                    </a:lnTo>
                    <a:lnTo>
                      <a:pt x="651" y="121"/>
                    </a:lnTo>
                    <a:lnTo>
                      <a:pt x="651" y="127"/>
                    </a:lnTo>
                    <a:lnTo>
                      <a:pt x="648" y="132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6"/>
                    </a:lnTo>
                    <a:lnTo>
                      <a:pt x="601" y="133"/>
                    </a:lnTo>
                    <a:lnTo>
                      <a:pt x="585" y="127"/>
                    </a:lnTo>
                    <a:lnTo>
                      <a:pt x="568" y="120"/>
                    </a:lnTo>
                    <a:lnTo>
                      <a:pt x="549" y="112"/>
                    </a:lnTo>
                    <a:lnTo>
                      <a:pt x="532" y="106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5" y="103"/>
                    </a:lnTo>
                    <a:lnTo>
                      <a:pt x="462" y="106"/>
                    </a:lnTo>
                    <a:lnTo>
                      <a:pt x="449" y="110"/>
                    </a:lnTo>
                    <a:lnTo>
                      <a:pt x="421" y="117"/>
                    </a:lnTo>
                    <a:lnTo>
                      <a:pt x="388" y="125"/>
                    </a:lnTo>
                    <a:lnTo>
                      <a:pt x="369" y="128"/>
                    </a:lnTo>
                    <a:lnTo>
                      <a:pt x="349" y="130"/>
                    </a:lnTo>
                    <a:lnTo>
                      <a:pt x="326" y="131"/>
                    </a:lnTo>
                    <a:lnTo>
                      <a:pt x="301" y="130"/>
                    </a:lnTo>
                    <a:lnTo>
                      <a:pt x="221" y="125"/>
                    </a:lnTo>
                    <a:lnTo>
                      <a:pt x="156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1" y="108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4" y="96"/>
                    </a:lnTo>
                    <a:lnTo>
                      <a:pt x="22" y="92"/>
                    </a:lnTo>
                    <a:lnTo>
                      <a:pt x="14" y="87"/>
                    </a:lnTo>
                    <a:lnTo>
                      <a:pt x="8" y="83"/>
                    </a:lnTo>
                    <a:lnTo>
                      <a:pt x="3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9" y="56"/>
                    </a:lnTo>
                    <a:lnTo>
                      <a:pt x="15" y="52"/>
                    </a:lnTo>
                    <a:lnTo>
                      <a:pt x="29" y="45"/>
                    </a:lnTo>
                    <a:lnTo>
                      <a:pt x="47" y="37"/>
                    </a:lnTo>
                    <a:lnTo>
                      <a:pt x="69" y="31"/>
                    </a:lnTo>
                    <a:lnTo>
                      <a:pt x="91" y="26"/>
                    </a:lnTo>
                    <a:lnTo>
                      <a:pt x="115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5" name="Freeform 615"/>
            <p:cNvSpPr>
              <a:spLocks/>
            </p:cNvSpPr>
            <p:nvPr/>
          </p:nvSpPr>
          <p:spPr bwMode="auto">
            <a:xfrm>
              <a:off x="1919" y="1668"/>
              <a:ext cx="133" cy="32"/>
            </a:xfrm>
            <a:custGeom>
              <a:avLst/>
              <a:gdLst>
                <a:gd name="T0" fmla="*/ 0 w 668"/>
                <a:gd name="T1" fmla="*/ 0 h 159"/>
                <a:gd name="T2" fmla="*/ 0 w 668"/>
                <a:gd name="T3" fmla="*/ 0 h 159"/>
                <a:gd name="T4" fmla="*/ 0 w 668"/>
                <a:gd name="T5" fmla="*/ 0 h 159"/>
                <a:gd name="T6" fmla="*/ 0 w 668"/>
                <a:gd name="T7" fmla="*/ 0 h 159"/>
                <a:gd name="T8" fmla="*/ 0 w 668"/>
                <a:gd name="T9" fmla="*/ 0 h 159"/>
                <a:gd name="T10" fmla="*/ 0 w 668"/>
                <a:gd name="T11" fmla="*/ 0 h 159"/>
                <a:gd name="T12" fmla="*/ 0 w 668"/>
                <a:gd name="T13" fmla="*/ 0 h 159"/>
                <a:gd name="T14" fmla="*/ 0 w 668"/>
                <a:gd name="T15" fmla="*/ 0 h 159"/>
                <a:gd name="T16" fmla="*/ 0 w 668"/>
                <a:gd name="T17" fmla="*/ 0 h 159"/>
                <a:gd name="T18" fmla="*/ 0 w 668"/>
                <a:gd name="T19" fmla="*/ 0 h 159"/>
                <a:gd name="T20" fmla="*/ 0 w 668"/>
                <a:gd name="T21" fmla="*/ 0 h 159"/>
                <a:gd name="T22" fmla="*/ 0 w 668"/>
                <a:gd name="T23" fmla="*/ 0 h 159"/>
                <a:gd name="T24" fmla="*/ 0 w 668"/>
                <a:gd name="T25" fmla="*/ 0 h 159"/>
                <a:gd name="T26" fmla="*/ 0 w 668"/>
                <a:gd name="T27" fmla="*/ 0 h 159"/>
                <a:gd name="T28" fmla="*/ 0 w 668"/>
                <a:gd name="T29" fmla="*/ 0 h 159"/>
                <a:gd name="T30" fmla="*/ 0 w 668"/>
                <a:gd name="T31" fmla="*/ 0 h 159"/>
                <a:gd name="T32" fmla="*/ 0 w 668"/>
                <a:gd name="T33" fmla="*/ 0 h 159"/>
                <a:gd name="T34" fmla="*/ 0 w 668"/>
                <a:gd name="T35" fmla="*/ 0 h 159"/>
                <a:gd name="T36" fmla="*/ 0 w 668"/>
                <a:gd name="T37" fmla="*/ 0 h 159"/>
                <a:gd name="T38" fmla="*/ 0 w 668"/>
                <a:gd name="T39" fmla="*/ 0 h 159"/>
                <a:gd name="T40" fmla="*/ 0 w 668"/>
                <a:gd name="T41" fmla="*/ 0 h 159"/>
                <a:gd name="T42" fmla="*/ 0 w 668"/>
                <a:gd name="T43" fmla="*/ 0 h 159"/>
                <a:gd name="T44" fmla="*/ 0 w 668"/>
                <a:gd name="T45" fmla="*/ 0 h 159"/>
                <a:gd name="T46" fmla="*/ 0 w 668"/>
                <a:gd name="T47" fmla="*/ 0 h 159"/>
                <a:gd name="T48" fmla="*/ 0 w 668"/>
                <a:gd name="T49" fmla="*/ 0 h 159"/>
                <a:gd name="T50" fmla="*/ 0 w 668"/>
                <a:gd name="T51" fmla="*/ 0 h 159"/>
                <a:gd name="T52" fmla="*/ 0 w 668"/>
                <a:gd name="T53" fmla="*/ 0 h 159"/>
                <a:gd name="T54" fmla="*/ 0 w 668"/>
                <a:gd name="T55" fmla="*/ 0 h 159"/>
                <a:gd name="T56" fmla="*/ 0 w 668"/>
                <a:gd name="T57" fmla="*/ 0 h 159"/>
                <a:gd name="T58" fmla="*/ 0 w 668"/>
                <a:gd name="T59" fmla="*/ 0 h 159"/>
                <a:gd name="T60" fmla="*/ 0 w 668"/>
                <a:gd name="T61" fmla="*/ 0 h 159"/>
                <a:gd name="T62" fmla="*/ 0 w 668"/>
                <a:gd name="T63" fmla="*/ 0 h 159"/>
                <a:gd name="T64" fmla="*/ 0 w 668"/>
                <a:gd name="T65" fmla="*/ 0 h 159"/>
                <a:gd name="T66" fmla="*/ 0 w 668"/>
                <a:gd name="T67" fmla="*/ 0 h 159"/>
                <a:gd name="T68" fmla="*/ 0 w 668"/>
                <a:gd name="T69" fmla="*/ 0 h 159"/>
                <a:gd name="T70" fmla="*/ 0 w 668"/>
                <a:gd name="T71" fmla="*/ 0 h 1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8"/>
                <a:gd name="T109" fmla="*/ 0 h 159"/>
                <a:gd name="T110" fmla="*/ 668 w 668"/>
                <a:gd name="T111" fmla="*/ 159 h 1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8" h="159">
                  <a:moveTo>
                    <a:pt x="137" y="22"/>
                  </a:moveTo>
                  <a:lnTo>
                    <a:pt x="182" y="19"/>
                  </a:lnTo>
                  <a:lnTo>
                    <a:pt x="221" y="15"/>
                  </a:lnTo>
                  <a:lnTo>
                    <a:pt x="256" y="13"/>
                  </a:lnTo>
                  <a:lnTo>
                    <a:pt x="286" y="9"/>
                  </a:lnTo>
                  <a:lnTo>
                    <a:pt x="312" y="5"/>
                  </a:lnTo>
                  <a:lnTo>
                    <a:pt x="336" y="3"/>
                  </a:lnTo>
                  <a:lnTo>
                    <a:pt x="358" y="0"/>
                  </a:lnTo>
                  <a:lnTo>
                    <a:pt x="379" y="0"/>
                  </a:lnTo>
                  <a:lnTo>
                    <a:pt x="401" y="0"/>
                  </a:lnTo>
                  <a:lnTo>
                    <a:pt x="422" y="4"/>
                  </a:lnTo>
                  <a:lnTo>
                    <a:pt x="444" y="8"/>
                  </a:lnTo>
                  <a:lnTo>
                    <a:pt x="469" y="15"/>
                  </a:lnTo>
                  <a:lnTo>
                    <a:pt x="497" y="25"/>
                  </a:lnTo>
                  <a:lnTo>
                    <a:pt x="529" y="39"/>
                  </a:lnTo>
                  <a:lnTo>
                    <a:pt x="565" y="55"/>
                  </a:lnTo>
                  <a:lnTo>
                    <a:pt x="606" y="75"/>
                  </a:lnTo>
                  <a:lnTo>
                    <a:pt x="618" y="82"/>
                  </a:lnTo>
                  <a:lnTo>
                    <a:pt x="629" y="89"/>
                  </a:lnTo>
                  <a:lnTo>
                    <a:pt x="639" y="98"/>
                  </a:lnTo>
                  <a:lnTo>
                    <a:pt x="648" y="105"/>
                  </a:lnTo>
                  <a:lnTo>
                    <a:pt x="655" y="115"/>
                  </a:lnTo>
                  <a:lnTo>
                    <a:pt x="660" y="124"/>
                  </a:lnTo>
                  <a:lnTo>
                    <a:pt x="665" y="131"/>
                  </a:lnTo>
                  <a:lnTo>
                    <a:pt x="668" y="140"/>
                  </a:lnTo>
                  <a:lnTo>
                    <a:pt x="668" y="146"/>
                  </a:lnTo>
                  <a:lnTo>
                    <a:pt x="665" y="153"/>
                  </a:lnTo>
                  <a:lnTo>
                    <a:pt x="664" y="155"/>
                  </a:lnTo>
                  <a:lnTo>
                    <a:pt x="661" y="156"/>
                  </a:lnTo>
                  <a:lnTo>
                    <a:pt x="659" y="158"/>
                  </a:lnTo>
                  <a:lnTo>
                    <a:pt x="655" y="159"/>
                  </a:lnTo>
                  <a:lnTo>
                    <a:pt x="646" y="159"/>
                  </a:lnTo>
                  <a:lnTo>
                    <a:pt x="634" y="158"/>
                  </a:lnTo>
                  <a:lnTo>
                    <a:pt x="619" y="153"/>
                  </a:lnTo>
                  <a:lnTo>
                    <a:pt x="601" y="145"/>
                  </a:lnTo>
                  <a:lnTo>
                    <a:pt x="582" y="136"/>
                  </a:lnTo>
                  <a:lnTo>
                    <a:pt x="563" y="130"/>
                  </a:lnTo>
                  <a:lnTo>
                    <a:pt x="545" y="125"/>
                  </a:lnTo>
                  <a:lnTo>
                    <a:pt x="528" y="123"/>
                  </a:lnTo>
                  <a:lnTo>
                    <a:pt x="512" y="122"/>
                  </a:lnTo>
                  <a:lnTo>
                    <a:pt x="494" y="122"/>
                  </a:lnTo>
                  <a:lnTo>
                    <a:pt x="478" y="122"/>
                  </a:lnTo>
                  <a:lnTo>
                    <a:pt x="462" y="123"/>
                  </a:lnTo>
                  <a:lnTo>
                    <a:pt x="427" y="127"/>
                  </a:lnTo>
                  <a:lnTo>
                    <a:pt x="388" y="129"/>
                  </a:lnTo>
                  <a:lnTo>
                    <a:pt x="367" y="130"/>
                  </a:lnTo>
                  <a:lnTo>
                    <a:pt x="346" y="131"/>
                  </a:lnTo>
                  <a:lnTo>
                    <a:pt x="321" y="131"/>
                  </a:lnTo>
                  <a:lnTo>
                    <a:pt x="296" y="130"/>
                  </a:lnTo>
                  <a:lnTo>
                    <a:pt x="216" y="125"/>
                  </a:lnTo>
                  <a:lnTo>
                    <a:pt x="152" y="120"/>
                  </a:lnTo>
                  <a:lnTo>
                    <a:pt x="125" y="117"/>
                  </a:lnTo>
                  <a:lnTo>
                    <a:pt x="100" y="113"/>
                  </a:lnTo>
                  <a:lnTo>
                    <a:pt x="79" y="109"/>
                  </a:lnTo>
                  <a:lnTo>
                    <a:pt x="60" y="105"/>
                  </a:lnTo>
                  <a:lnTo>
                    <a:pt x="44" y="102"/>
                  </a:lnTo>
                  <a:lnTo>
                    <a:pt x="31" y="97"/>
                  </a:lnTo>
                  <a:lnTo>
                    <a:pt x="20" y="93"/>
                  </a:lnTo>
                  <a:lnTo>
                    <a:pt x="12" y="88"/>
                  </a:lnTo>
                  <a:lnTo>
                    <a:pt x="6" y="84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14" y="53"/>
                  </a:lnTo>
                  <a:lnTo>
                    <a:pt x="29" y="44"/>
                  </a:lnTo>
                  <a:lnTo>
                    <a:pt x="47" y="38"/>
                  </a:lnTo>
                  <a:lnTo>
                    <a:pt x="69" y="32"/>
                  </a:lnTo>
                  <a:lnTo>
                    <a:pt x="91" y="27"/>
                  </a:lnTo>
                  <a:lnTo>
                    <a:pt x="115" y="23"/>
                  </a:lnTo>
                  <a:lnTo>
                    <a:pt x="137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6" name="Freeform 616"/>
            <p:cNvSpPr>
              <a:spLocks/>
            </p:cNvSpPr>
            <p:nvPr/>
          </p:nvSpPr>
          <p:spPr bwMode="auto">
            <a:xfrm>
              <a:off x="1959" y="1761"/>
              <a:ext cx="140" cy="25"/>
            </a:xfrm>
            <a:custGeom>
              <a:avLst/>
              <a:gdLst>
                <a:gd name="T0" fmla="*/ 0 w 700"/>
                <a:gd name="T1" fmla="*/ 0 h 125"/>
                <a:gd name="T2" fmla="*/ 0 w 700"/>
                <a:gd name="T3" fmla="*/ 0 h 125"/>
                <a:gd name="T4" fmla="*/ 0 w 700"/>
                <a:gd name="T5" fmla="*/ 0 h 125"/>
                <a:gd name="T6" fmla="*/ 0 w 700"/>
                <a:gd name="T7" fmla="*/ 0 h 125"/>
                <a:gd name="T8" fmla="*/ 0 w 700"/>
                <a:gd name="T9" fmla="*/ 0 h 125"/>
                <a:gd name="T10" fmla="*/ 0 w 700"/>
                <a:gd name="T11" fmla="*/ 0 h 125"/>
                <a:gd name="T12" fmla="*/ 0 w 700"/>
                <a:gd name="T13" fmla="*/ 0 h 125"/>
                <a:gd name="T14" fmla="*/ 0 w 700"/>
                <a:gd name="T15" fmla="*/ 0 h 125"/>
                <a:gd name="T16" fmla="*/ 0 w 700"/>
                <a:gd name="T17" fmla="*/ 0 h 125"/>
                <a:gd name="T18" fmla="*/ 0 w 700"/>
                <a:gd name="T19" fmla="*/ 0 h 125"/>
                <a:gd name="T20" fmla="*/ 0 w 700"/>
                <a:gd name="T21" fmla="*/ 0 h 125"/>
                <a:gd name="T22" fmla="*/ 0 w 700"/>
                <a:gd name="T23" fmla="*/ 0 h 125"/>
                <a:gd name="T24" fmla="*/ 0 w 700"/>
                <a:gd name="T25" fmla="*/ 0 h 125"/>
                <a:gd name="T26" fmla="*/ 0 w 700"/>
                <a:gd name="T27" fmla="*/ 0 h 125"/>
                <a:gd name="T28" fmla="*/ 0 w 700"/>
                <a:gd name="T29" fmla="*/ 0 h 125"/>
                <a:gd name="T30" fmla="*/ 0 w 700"/>
                <a:gd name="T31" fmla="*/ 0 h 125"/>
                <a:gd name="T32" fmla="*/ 0 w 700"/>
                <a:gd name="T33" fmla="*/ 0 h 125"/>
                <a:gd name="T34" fmla="*/ 0 w 700"/>
                <a:gd name="T35" fmla="*/ 0 h 125"/>
                <a:gd name="T36" fmla="*/ 0 w 700"/>
                <a:gd name="T37" fmla="*/ 0 h 125"/>
                <a:gd name="T38" fmla="*/ 0 w 700"/>
                <a:gd name="T39" fmla="*/ 0 h 125"/>
                <a:gd name="T40" fmla="*/ 0 w 700"/>
                <a:gd name="T41" fmla="*/ 0 h 125"/>
                <a:gd name="T42" fmla="*/ 0 w 700"/>
                <a:gd name="T43" fmla="*/ 0 h 125"/>
                <a:gd name="T44" fmla="*/ 0 w 700"/>
                <a:gd name="T45" fmla="*/ 0 h 125"/>
                <a:gd name="T46" fmla="*/ 0 w 700"/>
                <a:gd name="T47" fmla="*/ 0 h 125"/>
                <a:gd name="T48" fmla="*/ 0 w 700"/>
                <a:gd name="T49" fmla="*/ 0 h 125"/>
                <a:gd name="T50" fmla="*/ 0 w 700"/>
                <a:gd name="T51" fmla="*/ 0 h 125"/>
                <a:gd name="T52" fmla="*/ 0 w 700"/>
                <a:gd name="T53" fmla="*/ 0 h 125"/>
                <a:gd name="T54" fmla="*/ 0 w 700"/>
                <a:gd name="T55" fmla="*/ 0 h 125"/>
                <a:gd name="T56" fmla="*/ 0 w 700"/>
                <a:gd name="T57" fmla="*/ 0 h 125"/>
                <a:gd name="T58" fmla="*/ 0 w 700"/>
                <a:gd name="T59" fmla="*/ 0 h 125"/>
                <a:gd name="T60" fmla="*/ 0 w 700"/>
                <a:gd name="T61" fmla="*/ 0 h 125"/>
                <a:gd name="T62" fmla="*/ 0 w 700"/>
                <a:gd name="T63" fmla="*/ 0 h 125"/>
                <a:gd name="T64" fmla="*/ 0 w 700"/>
                <a:gd name="T65" fmla="*/ 0 h 125"/>
                <a:gd name="T66" fmla="*/ 0 w 700"/>
                <a:gd name="T67" fmla="*/ 0 h 125"/>
                <a:gd name="T68" fmla="*/ 0 w 700"/>
                <a:gd name="T69" fmla="*/ 0 h 125"/>
                <a:gd name="T70" fmla="*/ 0 w 700"/>
                <a:gd name="T71" fmla="*/ 0 h 125"/>
                <a:gd name="T72" fmla="*/ 0 w 700"/>
                <a:gd name="T73" fmla="*/ 0 h 125"/>
                <a:gd name="T74" fmla="*/ 0 w 700"/>
                <a:gd name="T75" fmla="*/ 0 h 1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0"/>
                <a:gd name="T115" fmla="*/ 0 h 125"/>
                <a:gd name="T116" fmla="*/ 700 w 700"/>
                <a:gd name="T117" fmla="*/ 125 h 1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0" h="125">
                  <a:moveTo>
                    <a:pt x="187" y="8"/>
                  </a:moveTo>
                  <a:lnTo>
                    <a:pt x="231" y="14"/>
                  </a:lnTo>
                  <a:lnTo>
                    <a:pt x="270" y="17"/>
                  </a:lnTo>
                  <a:lnTo>
                    <a:pt x="303" y="18"/>
                  </a:lnTo>
                  <a:lnTo>
                    <a:pt x="333" y="17"/>
                  </a:lnTo>
                  <a:lnTo>
                    <a:pt x="383" y="13"/>
                  </a:lnTo>
                  <a:lnTo>
                    <a:pt x="427" y="7"/>
                  </a:lnTo>
                  <a:lnTo>
                    <a:pt x="448" y="5"/>
                  </a:lnTo>
                  <a:lnTo>
                    <a:pt x="471" y="5"/>
                  </a:lnTo>
                  <a:lnTo>
                    <a:pt x="493" y="7"/>
                  </a:lnTo>
                  <a:lnTo>
                    <a:pt x="518" y="12"/>
                  </a:lnTo>
                  <a:lnTo>
                    <a:pt x="547" y="18"/>
                  </a:lnTo>
                  <a:lnTo>
                    <a:pt x="579" y="29"/>
                  </a:lnTo>
                  <a:lnTo>
                    <a:pt x="615" y="43"/>
                  </a:lnTo>
                  <a:lnTo>
                    <a:pt x="657" y="62"/>
                  </a:lnTo>
                  <a:lnTo>
                    <a:pt x="668" y="68"/>
                  </a:lnTo>
                  <a:lnTo>
                    <a:pt x="678" y="74"/>
                  </a:lnTo>
                  <a:lnTo>
                    <a:pt x="685" y="82"/>
                  </a:lnTo>
                  <a:lnTo>
                    <a:pt x="691" y="89"/>
                  </a:lnTo>
                  <a:lnTo>
                    <a:pt x="696" y="95"/>
                  </a:lnTo>
                  <a:lnTo>
                    <a:pt x="699" y="103"/>
                  </a:lnTo>
                  <a:lnTo>
                    <a:pt x="700" y="109"/>
                  </a:lnTo>
                  <a:lnTo>
                    <a:pt x="700" y="114"/>
                  </a:lnTo>
                  <a:lnTo>
                    <a:pt x="696" y="119"/>
                  </a:lnTo>
                  <a:lnTo>
                    <a:pt x="691" y="123"/>
                  </a:lnTo>
                  <a:lnTo>
                    <a:pt x="685" y="124"/>
                  </a:lnTo>
                  <a:lnTo>
                    <a:pt x="676" y="125"/>
                  </a:lnTo>
                  <a:lnTo>
                    <a:pt x="664" y="124"/>
                  </a:lnTo>
                  <a:lnTo>
                    <a:pt x="652" y="120"/>
                  </a:lnTo>
                  <a:lnTo>
                    <a:pt x="635" y="115"/>
                  </a:lnTo>
                  <a:lnTo>
                    <a:pt x="617" y="107"/>
                  </a:lnTo>
                  <a:lnTo>
                    <a:pt x="598" y="99"/>
                  </a:lnTo>
                  <a:lnTo>
                    <a:pt x="580" y="93"/>
                  </a:lnTo>
                  <a:lnTo>
                    <a:pt x="564" y="90"/>
                  </a:lnTo>
                  <a:lnTo>
                    <a:pt x="549" y="89"/>
                  </a:lnTo>
                  <a:lnTo>
                    <a:pt x="534" y="89"/>
                  </a:lnTo>
                  <a:lnTo>
                    <a:pt x="521" y="90"/>
                  </a:lnTo>
                  <a:lnTo>
                    <a:pt x="508" y="93"/>
                  </a:lnTo>
                  <a:lnTo>
                    <a:pt x="494" y="97"/>
                  </a:lnTo>
                  <a:lnTo>
                    <a:pt x="466" y="105"/>
                  </a:lnTo>
                  <a:lnTo>
                    <a:pt x="433" y="113"/>
                  </a:lnTo>
                  <a:lnTo>
                    <a:pt x="414" y="115"/>
                  </a:lnTo>
                  <a:lnTo>
                    <a:pt x="393" y="117"/>
                  </a:lnTo>
                  <a:lnTo>
                    <a:pt x="371" y="118"/>
                  </a:lnTo>
                  <a:lnTo>
                    <a:pt x="346" y="117"/>
                  </a:lnTo>
                  <a:lnTo>
                    <a:pt x="303" y="114"/>
                  </a:lnTo>
                  <a:lnTo>
                    <a:pt x="265" y="112"/>
                  </a:lnTo>
                  <a:lnTo>
                    <a:pt x="230" y="108"/>
                  </a:lnTo>
                  <a:lnTo>
                    <a:pt x="196" y="104"/>
                  </a:lnTo>
                  <a:lnTo>
                    <a:pt x="166" y="100"/>
                  </a:lnTo>
                  <a:lnTo>
                    <a:pt x="139" y="95"/>
                  </a:lnTo>
                  <a:lnTo>
                    <a:pt x="114" y="90"/>
                  </a:lnTo>
                  <a:lnTo>
                    <a:pt x="93" y="85"/>
                  </a:lnTo>
                  <a:lnTo>
                    <a:pt x="73" y="80"/>
                  </a:lnTo>
                  <a:lnTo>
                    <a:pt x="55" y="74"/>
                  </a:lnTo>
                  <a:lnTo>
                    <a:pt x="40" y="69"/>
                  </a:lnTo>
                  <a:lnTo>
                    <a:pt x="28" y="63"/>
                  </a:lnTo>
                  <a:lnTo>
                    <a:pt x="18" y="58"/>
                  </a:lnTo>
                  <a:lnTo>
                    <a:pt x="10" y="52"/>
                  </a:lnTo>
                  <a:lnTo>
                    <a:pt x="5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8" y="19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6" y="3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3"/>
                  </a:lnTo>
                  <a:lnTo>
                    <a:pt x="165" y="4"/>
                  </a:lnTo>
                  <a:lnTo>
                    <a:pt x="187" y="8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7" name="Freeform 617"/>
            <p:cNvSpPr>
              <a:spLocks/>
            </p:cNvSpPr>
            <p:nvPr/>
          </p:nvSpPr>
          <p:spPr bwMode="auto">
            <a:xfrm>
              <a:off x="1281" y="1221"/>
              <a:ext cx="197" cy="52"/>
            </a:xfrm>
            <a:custGeom>
              <a:avLst/>
              <a:gdLst>
                <a:gd name="T0" fmla="*/ 0 w 985"/>
                <a:gd name="T1" fmla="*/ 0 h 260"/>
                <a:gd name="T2" fmla="*/ 0 w 985"/>
                <a:gd name="T3" fmla="*/ 0 h 260"/>
                <a:gd name="T4" fmla="*/ 0 w 985"/>
                <a:gd name="T5" fmla="*/ 0 h 260"/>
                <a:gd name="T6" fmla="*/ 0 w 985"/>
                <a:gd name="T7" fmla="*/ 0 h 260"/>
                <a:gd name="T8" fmla="*/ 0 w 985"/>
                <a:gd name="T9" fmla="*/ 0 h 260"/>
                <a:gd name="T10" fmla="*/ 0 w 985"/>
                <a:gd name="T11" fmla="*/ 0 h 260"/>
                <a:gd name="T12" fmla="*/ 0 w 985"/>
                <a:gd name="T13" fmla="*/ 0 h 260"/>
                <a:gd name="T14" fmla="*/ 0 w 985"/>
                <a:gd name="T15" fmla="*/ 0 h 260"/>
                <a:gd name="T16" fmla="*/ 0 w 985"/>
                <a:gd name="T17" fmla="*/ 0 h 260"/>
                <a:gd name="T18" fmla="*/ 0 w 985"/>
                <a:gd name="T19" fmla="*/ 0 h 260"/>
                <a:gd name="T20" fmla="*/ 0 w 985"/>
                <a:gd name="T21" fmla="*/ 0 h 260"/>
                <a:gd name="T22" fmla="*/ 0 w 985"/>
                <a:gd name="T23" fmla="*/ 0 h 260"/>
                <a:gd name="T24" fmla="*/ 0 w 985"/>
                <a:gd name="T25" fmla="*/ 0 h 260"/>
                <a:gd name="T26" fmla="*/ 0 w 985"/>
                <a:gd name="T27" fmla="*/ 0 h 260"/>
                <a:gd name="T28" fmla="*/ 0 w 985"/>
                <a:gd name="T29" fmla="*/ 0 h 260"/>
                <a:gd name="T30" fmla="*/ 0 w 985"/>
                <a:gd name="T31" fmla="*/ 0 h 260"/>
                <a:gd name="T32" fmla="*/ 0 w 985"/>
                <a:gd name="T33" fmla="*/ 0 h 260"/>
                <a:gd name="T34" fmla="*/ 0 w 985"/>
                <a:gd name="T35" fmla="*/ 0 h 260"/>
                <a:gd name="T36" fmla="*/ 0 w 985"/>
                <a:gd name="T37" fmla="*/ 0 h 260"/>
                <a:gd name="T38" fmla="*/ 0 w 985"/>
                <a:gd name="T39" fmla="*/ 0 h 260"/>
                <a:gd name="T40" fmla="*/ 0 w 985"/>
                <a:gd name="T41" fmla="*/ 0 h 260"/>
                <a:gd name="T42" fmla="*/ 0 w 985"/>
                <a:gd name="T43" fmla="*/ 0 h 260"/>
                <a:gd name="T44" fmla="*/ 0 w 985"/>
                <a:gd name="T45" fmla="*/ 0 h 260"/>
                <a:gd name="T46" fmla="*/ 0 w 985"/>
                <a:gd name="T47" fmla="*/ 0 h 260"/>
                <a:gd name="T48" fmla="*/ 0 w 985"/>
                <a:gd name="T49" fmla="*/ 0 h 260"/>
                <a:gd name="T50" fmla="*/ 0 w 985"/>
                <a:gd name="T51" fmla="*/ 0 h 260"/>
                <a:gd name="T52" fmla="*/ 0 w 985"/>
                <a:gd name="T53" fmla="*/ 0 h 260"/>
                <a:gd name="T54" fmla="*/ 0 w 985"/>
                <a:gd name="T55" fmla="*/ 0 h 260"/>
                <a:gd name="T56" fmla="*/ 0 w 985"/>
                <a:gd name="T57" fmla="*/ 0 h 260"/>
                <a:gd name="T58" fmla="*/ 0 w 985"/>
                <a:gd name="T59" fmla="*/ 0 h 260"/>
                <a:gd name="T60" fmla="*/ 0 w 985"/>
                <a:gd name="T61" fmla="*/ 0 h 260"/>
                <a:gd name="T62" fmla="*/ 0 w 985"/>
                <a:gd name="T63" fmla="*/ 0 h 260"/>
                <a:gd name="T64" fmla="*/ 0 w 985"/>
                <a:gd name="T65" fmla="*/ 0 h 260"/>
                <a:gd name="T66" fmla="*/ 0 w 985"/>
                <a:gd name="T67" fmla="*/ 0 h 260"/>
                <a:gd name="T68" fmla="*/ 0 w 985"/>
                <a:gd name="T69" fmla="*/ 0 h 260"/>
                <a:gd name="T70" fmla="*/ 0 w 985"/>
                <a:gd name="T71" fmla="*/ 0 h 260"/>
                <a:gd name="T72" fmla="*/ 0 w 985"/>
                <a:gd name="T73" fmla="*/ 0 h 260"/>
                <a:gd name="T74" fmla="*/ 0 w 985"/>
                <a:gd name="T75" fmla="*/ 0 h 260"/>
                <a:gd name="T76" fmla="*/ 0 w 985"/>
                <a:gd name="T77" fmla="*/ 0 h 260"/>
                <a:gd name="T78" fmla="*/ 0 w 985"/>
                <a:gd name="T79" fmla="*/ 0 h 260"/>
                <a:gd name="T80" fmla="*/ 0 w 985"/>
                <a:gd name="T81" fmla="*/ 0 h 260"/>
                <a:gd name="T82" fmla="*/ 0 w 985"/>
                <a:gd name="T83" fmla="*/ 0 h 260"/>
                <a:gd name="T84" fmla="*/ 0 w 985"/>
                <a:gd name="T85" fmla="*/ 0 h 260"/>
                <a:gd name="T86" fmla="*/ 0 w 985"/>
                <a:gd name="T87" fmla="*/ 0 h 260"/>
                <a:gd name="T88" fmla="*/ 0 w 985"/>
                <a:gd name="T89" fmla="*/ 0 h 260"/>
                <a:gd name="T90" fmla="*/ 0 w 985"/>
                <a:gd name="T91" fmla="*/ 0 h 260"/>
                <a:gd name="T92" fmla="*/ 0 w 985"/>
                <a:gd name="T93" fmla="*/ 0 h 260"/>
                <a:gd name="T94" fmla="*/ 0 w 985"/>
                <a:gd name="T95" fmla="*/ 0 h 260"/>
                <a:gd name="T96" fmla="*/ 0 w 985"/>
                <a:gd name="T97" fmla="*/ 0 h 260"/>
                <a:gd name="T98" fmla="*/ 0 w 985"/>
                <a:gd name="T99" fmla="*/ 0 h 260"/>
                <a:gd name="T100" fmla="*/ 0 w 985"/>
                <a:gd name="T101" fmla="*/ 0 h 260"/>
                <a:gd name="T102" fmla="*/ 0 w 985"/>
                <a:gd name="T103" fmla="*/ 0 h 260"/>
                <a:gd name="T104" fmla="*/ 0 w 985"/>
                <a:gd name="T105" fmla="*/ 0 h 260"/>
                <a:gd name="T106" fmla="*/ 0 w 985"/>
                <a:gd name="T107" fmla="*/ 0 h 260"/>
                <a:gd name="T108" fmla="*/ 0 w 985"/>
                <a:gd name="T109" fmla="*/ 0 h 260"/>
                <a:gd name="T110" fmla="*/ 0 w 985"/>
                <a:gd name="T111" fmla="*/ 0 h 260"/>
                <a:gd name="T112" fmla="*/ 0 w 985"/>
                <a:gd name="T113" fmla="*/ 0 h 2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85"/>
                <a:gd name="T172" fmla="*/ 0 h 260"/>
                <a:gd name="T173" fmla="*/ 985 w 985"/>
                <a:gd name="T174" fmla="*/ 260 h 26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85" h="260">
                  <a:moveTo>
                    <a:pt x="159" y="22"/>
                  </a:moveTo>
                  <a:lnTo>
                    <a:pt x="238" y="38"/>
                  </a:lnTo>
                  <a:lnTo>
                    <a:pt x="334" y="58"/>
                  </a:lnTo>
                  <a:lnTo>
                    <a:pt x="440" y="80"/>
                  </a:lnTo>
                  <a:lnTo>
                    <a:pt x="550" y="104"/>
                  </a:lnTo>
                  <a:lnTo>
                    <a:pt x="657" y="129"/>
                  </a:lnTo>
                  <a:lnTo>
                    <a:pt x="756" y="153"/>
                  </a:lnTo>
                  <a:lnTo>
                    <a:pt x="799" y="164"/>
                  </a:lnTo>
                  <a:lnTo>
                    <a:pt x="839" y="175"/>
                  </a:lnTo>
                  <a:lnTo>
                    <a:pt x="873" y="185"/>
                  </a:lnTo>
                  <a:lnTo>
                    <a:pt x="901" y="195"/>
                  </a:lnTo>
                  <a:lnTo>
                    <a:pt x="922" y="204"/>
                  </a:lnTo>
                  <a:lnTo>
                    <a:pt x="940" y="212"/>
                  </a:lnTo>
                  <a:lnTo>
                    <a:pt x="955" y="221"/>
                  </a:lnTo>
                  <a:lnTo>
                    <a:pt x="968" y="229"/>
                  </a:lnTo>
                  <a:lnTo>
                    <a:pt x="977" y="235"/>
                  </a:lnTo>
                  <a:lnTo>
                    <a:pt x="983" y="240"/>
                  </a:lnTo>
                  <a:lnTo>
                    <a:pt x="984" y="242"/>
                  </a:lnTo>
                  <a:lnTo>
                    <a:pt x="985" y="245"/>
                  </a:lnTo>
                  <a:lnTo>
                    <a:pt x="985" y="247"/>
                  </a:lnTo>
                  <a:lnTo>
                    <a:pt x="985" y="249"/>
                  </a:lnTo>
                  <a:lnTo>
                    <a:pt x="983" y="252"/>
                  </a:lnTo>
                  <a:lnTo>
                    <a:pt x="977" y="255"/>
                  </a:lnTo>
                  <a:lnTo>
                    <a:pt x="968" y="257"/>
                  </a:lnTo>
                  <a:lnTo>
                    <a:pt x="957" y="259"/>
                  </a:lnTo>
                  <a:lnTo>
                    <a:pt x="927" y="260"/>
                  </a:lnTo>
                  <a:lnTo>
                    <a:pt x="886" y="259"/>
                  </a:lnTo>
                  <a:lnTo>
                    <a:pt x="843" y="257"/>
                  </a:lnTo>
                  <a:lnTo>
                    <a:pt x="804" y="255"/>
                  </a:lnTo>
                  <a:lnTo>
                    <a:pt x="768" y="252"/>
                  </a:lnTo>
                  <a:lnTo>
                    <a:pt x="732" y="250"/>
                  </a:lnTo>
                  <a:lnTo>
                    <a:pt x="692" y="245"/>
                  </a:lnTo>
                  <a:lnTo>
                    <a:pt x="645" y="237"/>
                  </a:lnTo>
                  <a:lnTo>
                    <a:pt x="589" y="227"/>
                  </a:lnTo>
                  <a:lnTo>
                    <a:pt x="520" y="214"/>
                  </a:lnTo>
                  <a:lnTo>
                    <a:pt x="479" y="204"/>
                  </a:lnTo>
                  <a:lnTo>
                    <a:pt x="429" y="189"/>
                  </a:lnTo>
                  <a:lnTo>
                    <a:pt x="375" y="171"/>
                  </a:lnTo>
                  <a:lnTo>
                    <a:pt x="318" y="153"/>
                  </a:lnTo>
                  <a:lnTo>
                    <a:pt x="259" y="131"/>
                  </a:lnTo>
                  <a:lnTo>
                    <a:pt x="202" y="109"/>
                  </a:lnTo>
                  <a:lnTo>
                    <a:pt x="147" y="86"/>
                  </a:lnTo>
                  <a:lnTo>
                    <a:pt x="98" y="66"/>
                  </a:lnTo>
                  <a:lnTo>
                    <a:pt x="57" y="46"/>
                  </a:lnTo>
                  <a:lnTo>
                    <a:pt x="26" y="29"/>
                  </a:lnTo>
                  <a:lnTo>
                    <a:pt x="15" y="22"/>
                  </a:lnTo>
                  <a:lnTo>
                    <a:pt x="6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8" y="2"/>
                  </a:lnTo>
                  <a:lnTo>
                    <a:pt x="61" y="4"/>
                  </a:lnTo>
                  <a:lnTo>
                    <a:pt x="88" y="8"/>
                  </a:lnTo>
                  <a:lnTo>
                    <a:pt x="121" y="14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8" name="Freeform 618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9" name="Freeform 619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0" name="Freeform 620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1" name="Freeform 621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2" name="Freeform 622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3" name="Freeform 623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4" name="Freeform 624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5" name="Freeform 625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6" name="Freeform 626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7" name="Freeform 627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8" name="Freeform 628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29" name="Freeform 629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0" name="Freeform 630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1" name="Freeform 631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632" name="Picture 633" descr="blumen-pflanzen08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434" y="186267"/>
            <a:ext cx="1881717" cy="1621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3" name="Picture 634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328151" y="4512734"/>
            <a:ext cx="1329267" cy="1454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" name="Picture 635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099800" y="4508500"/>
            <a:ext cx="1329267" cy="144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" name="Picture 636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56801" y="5909733"/>
            <a:ext cx="844551" cy="9482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6" name="Picture 637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5748" y="5987183"/>
            <a:ext cx="842433" cy="9482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7" name="Picture 638" descr="flora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9318" y="5562600"/>
            <a:ext cx="842433" cy="950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8" name="Picture 639" descr="bFLOWERr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87517" y="4358218"/>
            <a:ext cx="1329267" cy="14520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9" name="Picture 640" descr="MAGICR~1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955800" cy="1665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1" name="WordArt 8"/>
          <p:cNvSpPr>
            <a:spLocks noChangeArrowheads="1" noChangeShapeType="1" noTextEdit="1"/>
          </p:cNvSpPr>
          <p:nvPr/>
        </p:nvSpPr>
        <p:spPr bwMode="auto">
          <a:xfrm>
            <a:off x="1844169" y="1545782"/>
            <a:ext cx="8839200" cy="6858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4800" b="1" kern="10" dirty="0">
                <a:solidFill>
                  <a:srgbClr val="FF00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CẢM ƠN CÁC THẦY CÔ GIÁO ĐẾN DỰ TIẾT HỌC HÔM NAY!</a:t>
            </a:r>
            <a:endParaRPr lang="en-US" sz="4800" b="1" kern="10" dirty="0">
              <a:solidFill>
                <a:srgbClr val="FF0000"/>
              </a:solidFill>
              <a:effectLst>
                <a:outerShdw dist="35921" dir="2700000" algn="ctr" rotWithShape="0">
                  <a:srgbClr val="C0C0C0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2" name="WordArt 3"/>
          <p:cNvSpPr>
            <a:spLocks noChangeArrowheads="1" noChangeShapeType="1" noTextEdit="1"/>
          </p:cNvSpPr>
          <p:nvPr/>
        </p:nvSpPr>
        <p:spPr bwMode="auto">
          <a:xfrm>
            <a:off x="2022576" y="2628901"/>
            <a:ext cx="8596741" cy="1485900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200" b="1" kern="1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CHÚC </a:t>
            </a:r>
          </a:p>
          <a:p>
            <a:pPr algn="ctr"/>
            <a:r>
              <a:rPr lang="en-US" sz="3200" b="1" kern="1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THẦY CÔ GIÁO MẠNH KHỎE</a:t>
            </a:r>
          </a:p>
          <a:p>
            <a:pPr algn="ctr"/>
            <a:r>
              <a:rPr lang="en-US" sz="3200" b="1" kern="1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CÁC EM CHĂM NGOAN HỌC GIỎI! </a:t>
            </a:r>
          </a:p>
        </p:txBody>
      </p:sp>
    </p:spTree>
    <p:extLst>
      <p:ext uri="{BB962C8B-B14F-4D97-AF65-F5344CB8AC3E}">
        <p14:creationId xmlns:p14="http://schemas.microsoft.com/office/powerpoint/2010/main" val="37831259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700" y="5389797"/>
            <a:ext cx="2400300" cy="1468203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91439" y="2638699"/>
            <a:ext cx="7236824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2: 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mỏ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xinh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xinh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Hai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chân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tí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xíu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Lông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vàng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mát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dịu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“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Chiếp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,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chiếp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”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suốt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ngày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!</a:t>
            </a: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Là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con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684101" y="209005"/>
            <a:ext cx="5469799" cy="5469799"/>
            <a:chOff x="6469654" y="1188719"/>
            <a:chExt cx="5469799" cy="5469799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469654" y="1188719"/>
              <a:ext cx="5469799" cy="5469799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6688184" y="1385944"/>
              <a:ext cx="240792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b="1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 </a:t>
              </a:r>
              <a:r>
                <a:rPr lang="en-US" sz="3000" b="1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gà</a:t>
              </a:r>
              <a:r>
                <a:rPr lang="en-US" sz="3000" b="1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con</a:t>
              </a:r>
              <a:endParaRPr lang="en-US" sz="30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pic>
        <p:nvPicPr>
          <p:cNvPr id="20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EF3754FD-5850-E7FA-A7C9-D8CF0275D26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738445" y="450893"/>
            <a:ext cx="977248" cy="961177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2387181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57576">
                <p:cTn id="17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3600" y="5388205"/>
            <a:ext cx="2400300" cy="146820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1440" y="2638699"/>
            <a:ext cx="525423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3: 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Con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ăn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cỏ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Đầu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có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hai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sừng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Lỗ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mũi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buộc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thừng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Kéo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cày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rất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giỏi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345675" y="0"/>
            <a:ext cx="6846325" cy="5120497"/>
            <a:chOff x="5342015" y="1490448"/>
            <a:chExt cx="6846325" cy="5120497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342015" y="1490448"/>
              <a:ext cx="6846325" cy="4566499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7859486" y="6056947"/>
              <a:ext cx="226423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b="1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 </a:t>
              </a:r>
              <a:r>
                <a:rPr lang="en-US" sz="3000" b="1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trâu</a:t>
              </a:r>
              <a:endParaRPr lang="en-US" sz="30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pic>
        <p:nvPicPr>
          <p:cNvPr id="10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FA56BA93-0E4A-E7A5-6D8D-CA795EB3A3F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70265" y="163702"/>
            <a:ext cx="1163203" cy="1144074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3785255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78788">
                <p:cTn id="17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1700" y="5389797"/>
            <a:ext cx="2400300" cy="146820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91439" y="2638699"/>
            <a:ext cx="7027818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4: 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Cái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?</a:t>
            </a: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Đen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khi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bạn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mua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nó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Đỏ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khi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bạn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dùng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nó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Xám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xịt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khi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bạn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vứt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nó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417128" y="323914"/>
            <a:ext cx="6631182" cy="4715441"/>
            <a:chOff x="6716077" y="1751103"/>
            <a:chExt cx="5201603" cy="425377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16077" y="1751103"/>
              <a:ext cx="5201603" cy="3524896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8316685" y="5450881"/>
              <a:ext cx="251242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b="1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Hòn</a:t>
              </a:r>
              <a:r>
                <a:rPr lang="en-US" sz="3000" b="1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than</a:t>
              </a:r>
              <a:endParaRPr lang="en-US" sz="30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pic>
        <p:nvPicPr>
          <p:cNvPr id="10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CDE67500-C37A-5E72-144F-BFBD1F64940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35430" y="242000"/>
            <a:ext cx="1323702" cy="1301934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3453038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78788">
                <p:cTn id="17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3600" y="5388205"/>
            <a:ext cx="2400300" cy="146820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91439" y="2638699"/>
            <a:ext cx="651836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5: 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Con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gì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hai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mắt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trong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veo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Thích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nằm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sưởi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nắng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	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Thích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trèo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cây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cau</a:t>
            </a:r>
            <a:r>
              <a:rPr lang="en-US" sz="3000" b="1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446124" y="28471"/>
            <a:ext cx="6745876" cy="4223993"/>
            <a:chOff x="5446124" y="1642236"/>
            <a:chExt cx="6745876" cy="4223993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46124" y="1642236"/>
              <a:ext cx="6745876" cy="411480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7807234" y="5312231"/>
              <a:ext cx="235567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000" b="1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 </a:t>
              </a:r>
              <a:r>
                <a:rPr lang="en-US" sz="3000" b="1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mèo</a:t>
              </a:r>
              <a:endParaRPr lang="en-US" sz="30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pic>
        <p:nvPicPr>
          <p:cNvPr id="11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61704" y="274868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</p:spTree>
    <p:extLst>
      <p:ext uri="{BB962C8B-B14F-4D97-AF65-F5344CB8AC3E}">
        <p14:creationId xmlns:p14="http://schemas.microsoft.com/office/powerpoint/2010/main" val="4146509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video>
              <p:cMediaNode vol="78788">
                <p:cTn id="17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3600" y="5388205"/>
            <a:ext cx="2400300" cy="146820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0" y="2629662"/>
            <a:ext cx="588818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Câu</a:t>
            </a:r>
            <a:r>
              <a:rPr lang="en-US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6: </a:t>
            </a:r>
            <a:r>
              <a:rPr lang="en-US" sz="3000" b="1" dirty="0">
                <a:solidFill>
                  <a:srgbClr val="FF0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</a:p>
          <a:p>
            <a:r>
              <a:rPr lang="vi-VN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Cái gì hai lưỡi không răng.</a:t>
            </a:r>
            <a:br>
              <a:rPr lang="vi-VN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Mà nhai giấy vải băng băng lạ kì.</a:t>
            </a:r>
            <a:endParaRPr lang="en-US" sz="30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2" descr="Thuyết minh về cái kéo lớp 9 hay nhất - Dàn ý, văn mẫu thuyết minh về cây  kéo | VFO.V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1175" y="0"/>
            <a:ext cx="6600825" cy="5063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10 Second Countdown Timer - EXPLODING  NUMBERS">
            <a:hlinkClick r:id="" action="ppaction://media"/>
            <a:extLst>
              <a:ext uri="{FF2B5EF4-FFF2-40B4-BE49-F238E27FC236}">
                <a16:creationId xmlns:a16="http://schemas.microsoft.com/office/drawing/2014/main" id="{B4A76899-E8E0-DDF4-207F-263FDDD3CA9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61704" y="274868"/>
            <a:ext cx="1390230" cy="1367368"/>
          </a:xfrm>
          <a:prstGeom prst="ellipse">
            <a:avLst/>
          </a:prstGeom>
          <a:ln>
            <a:noFill/>
          </a:ln>
          <a:effectLst>
            <a:innerShdw blurRad="114300" dist="50800">
              <a:srgbClr val="000000">
                <a:alpha val="0"/>
              </a:srgbClr>
            </a:innerShdw>
          </a:effectLst>
        </p:spPr>
      </p:pic>
      <p:sp>
        <p:nvSpPr>
          <p:cNvPr id="9" name="TextBox 8"/>
          <p:cNvSpPr txBox="1"/>
          <p:nvPr/>
        </p:nvSpPr>
        <p:spPr>
          <a:xfrm>
            <a:off x="6818812" y="4786321"/>
            <a:ext cx="487634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b="1" u="sng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Cái</a:t>
            </a:r>
            <a:r>
              <a:rPr lang="en-US" sz="3000" b="1" u="sng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000" b="1" u="sng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kéo</a:t>
            </a:r>
            <a:endParaRPr lang="en-US" sz="3600" b="1" dirty="0">
              <a:solidFill>
                <a:srgbClr val="FF0000"/>
              </a:solidFill>
              <a:latin typeface="Calibri Ligh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1333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1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110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9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>
              <p:cMediaNode vol="78788">
                <p:cTn id="20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  <p:bldLst>
      <p:bldP spid="9" grpId="0"/>
    </p:bldLst>
  </p:timing>
</p:sld>
</file>

<file path=ppt/theme/theme1.xml><?xml version="1.0" encoding="utf-8"?>
<a:theme xmlns:a="http://schemas.openxmlformats.org/drawingml/2006/main" name="Atlas">
  <a:themeElements>
    <a:clrScheme name="Atlas">
      <a:dk1>
        <a:sysClr val="windowText" lastClr="000000"/>
      </a:dk1>
      <a:lt1>
        <a:sysClr val="window" lastClr="FFFFFF"/>
      </a:lt1>
      <a:dk2>
        <a:srgbClr val="454545"/>
      </a:dk2>
      <a:lt2>
        <a:srgbClr val="E0E0E0"/>
      </a:lt2>
      <a:accent1>
        <a:srgbClr val="F81B02"/>
      </a:accent1>
      <a:accent2>
        <a:srgbClr val="FC7715"/>
      </a:accent2>
      <a:accent3>
        <a:srgbClr val="AFBF41"/>
      </a:accent3>
      <a:accent4>
        <a:srgbClr val="50C49F"/>
      </a:accent4>
      <a:accent5>
        <a:srgbClr val="3B95C4"/>
      </a:accent5>
      <a:accent6>
        <a:srgbClr val="B560D4"/>
      </a:accent6>
      <a:hlink>
        <a:srgbClr val="FC5A1A"/>
      </a:hlink>
      <a:folHlink>
        <a:srgbClr val="B49E74"/>
      </a:folHlink>
    </a:clrScheme>
    <a:fontScheme name="Atlas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tlas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alpha val="60000"/>
                <a:satMod val="109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4000"/>
                <a:satMod val="130000"/>
                <a:lumMod val="92000"/>
              </a:schemeClr>
            </a:gs>
            <a:gs pos="100000">
              <a:schemeClr val="phClr">
                <a:shade val="76000"/>
                <a:satMod val="130000"/>
                <a:lumMod val="8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0000"/>
            </a:schemeClr>
          </a:solidFill>
          <a:prstDash val="solid"/>
        </a:ln>
        <a:ln w="15875" cap="flat" cmpd="sng" algn="ctr">
          <a:solidFill>
            <a:schemeClr val="phClr">
              <a:shade val="9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rotWithShape="0">
              <a:srgbClr val="000000">
                <a:alpha val="7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>
            <a:bevelT w="0" h="0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10000">
              <a:schemeClr val="phClr">
                <a:tint val="94000"/>
                <a:lumMod val="116000"/>
              </a:schemeClr>
            </a:gs>
            <a:gs pos="100000">
              <a:schemeClr val="phClr">
                <a:tint val="98000"/>
                <a:shade val="86000"/>
                <a:satMod val="90000"/>
                <a:lumMod val="88000"/>
              </a:schemeClr>
            </a:gs>
          </a:gsLst>
          <a:path path="circle">
            <a:fillToRect l="50000" t="15000" r="50000" b="169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tlas" id="{5156B0E4-0EB1-49FE-A26B-15F6F698AEC6}" vid="{508F7963-D0B5-43F7-BB2C-FCE3009C08E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Atlas</Template>
  <TotalTime>3141</TotalTime>
  <Words>1168</Words>
  <Application>Microsoft Office PowerPoint</Application>
  <PresentationFormat>Widescreen</PresentationFormat>
  <Paragraphs>179</Paragraphs>
  <Slides>44</Slides>
  <Notes>3</Notes>
  <HiddenSlides>0</HiddenSlides>
  <MMClips>14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44</vt:i4>
      </vt:variant>
    </vt:vector>
  </HeadingPairs>
  <TitlesOfParts>
    <vt:vector size="55" baseType="lpstr">
      <vt:lpstr>#9Slide03 Inconsolata Bold</vt:lpstr>
      <vt:lpstr>Arial</vt:lpstr>
      <vt:lpstr>Calibri</vt:lpstr>
      <vt:lpstr>Calibri Light</vt:lpstr>
      <vt:lpstr>Rockwell</vt:lpstr>
      <vt:lpstr>Tahoma</vt:lpstr>
      <vt:lpstr>Times New Roman</vt:lpstr>
      <vt:lpstr>Wingdings</vt:lpstr>
      <vt:lpstr>Atlas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Mời các em xem đoạn video sau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ThienIT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191</cp:revision>
  <dcterms:created xsi:type="dcterms:W3CDTF">2021-04-19T03:59:13Z</dcterms:created>
  <dcterms:modified xsi:type="dcterms:W3CDTF">2026-01-03T11:03:22Z</dcterms:modified>
</cp:coreProperties>
</file>