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907A-60CA-2660-579C-DE477175E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52047-6295-789C-F535-7767BAE5F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73735-AC1D-241A-BAEC-471D2C29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6517F-A4AE-41B3-2E8E-AFB254CA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5EB27-E631-CC86-EBCA-4396CAC3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0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AA83-A39F-2682-57C4-9C51C97E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F136E-F1E9-2B45-8971-BF34FC9DC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9E48E-5A35-DB23-361C-607B28C2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F73F3-C628-DBC8-3043-609B8450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F362-91D5-B5AF-201A-40BC63F7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2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75854-6C4A-1A02-FCB2-8CA216E23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8A332-FFAC-0D2C-4BC9-A60FC6B19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4AD00-170E-3205-ADC9-0AC552D7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AEAE-D1E7-D226-A445-D7760790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39933-2AD6-230F-D67A-BAB0C008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F4E2-7FC0-C8FD-7314-98C9E2FB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61031-28C6-C423-6DBE-EADFA589A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81E73-975C-999E-09AE-41CCC6B8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C52C0-C027-18EE-1454-E71CABD8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1FFC-763A-4E16-8DCD-00EBCB01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2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1C75-A299-F11F-ED13-20EFD14D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649D7-2E86-A4EF-1707-E086B8577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A61B-D38A-8054-8909-D793DD2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1CA6-6E1B-761B-3049-4C149EAD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D09ED-49AF-3A30-D0C4-1285211E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B8F2-01FC-CE5D-E1A0-5B5867F6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E030-B089-042B-078A-9BBE7C88F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39171-B513-27CA-8C90-5DA7C4051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DF53C-19E4-F969-F10D-92D9BE87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3586F-B9B1-0670-67F7-4031E8C5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0FF8D-B707-6921-EC59-A8DC9412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4A01-7E48-D0EB-EC8E-17B1474C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D0128-9D7D-9582-BB17-236A2F20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3CD1-470E-F233-D52F-9EF284C8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F31F0-121F-4BF8-DBF4-22DBD3CA4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4154F-ECB5-71E4-7FDC-95190E638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0D3BC-7855-36B7-0205-69F6DB6F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F3E32-CAB2-1946-D2B5-B8B4C24E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043B8-C979-239C-5E1B-3909AABF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D7FF-D131-5507-03F6-B4376062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56B1E-A0FE-8E14-8C07-EDDE35B1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B418D-046A-E243-B5FE-E7B3E549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C3F50-28C0-FC60-92C3-84F1B494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84C8C-F267-F5BA-AEB9-5B276742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5142B-2409-A008-40C6-079AAB7C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E23B-BF61-C5CF-AE65-3D4E3B26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6543-FB04-3C59-5AC9-3209C5F2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A5006-F6DA-E54A-FDE0-DBC5D26D1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2800F-AC4E-A5B0-88F0-135003C6D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07E71-0CDB-9EB6-B432-DD518261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17031-FBE9-BF6B-1992-30D91D51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89B46-EC5D-A5D9-3AEE-276D5CA5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0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19A0-570D-8B10-78B2-6EC53A76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8D40A-A672-7FF1-08CA-3CC5439FD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2F849-A3B0-BF3D-4202-FACCAF2D4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3CA9A-B9C8-E6CA-EAB1-02D76F09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8C7CC-E60D-7077-9605-5A91FB7F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7EF71-1FCA-5865-6150-EB0AFFCD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A4321-A6ED-FF95-E68A-3DABAB5B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BC32-70C5-7F41-627D-811B359AD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2DB8B-C092-1D43-1E33-5220E4F67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6336-7C55-4FCB-B594-4AFD3519867E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DE06-AA7E-1255-BFA0-CE8DC6955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A07FC-7163-3922-6405-BFD04D7F8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8703-8A7F-415B-9D38-92F58001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5"/>
            <a:ext cx="12192000" cy="69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CA52755-FFAF-3537-8811-897FDDE83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7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57B4F4E-8DCB-46A8-EE23-140BCCCFBF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B494630-5BFC-9ED7-289F-3F4668C17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1F14ED6-BCB1-18BF-A7F9-1F9668A2E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F22D733-D461-8B6D-600A-1BEEFF596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745BD3D-2646-13AE-478E-BB5D33F45C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A397979-5A03-5050-8E1F-F083E03D7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50EC2E0-3167-94A4-6296-08AC4FF79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4D9AAE4-7140-56A8-AAD4-07F1C1772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8439893-E249-75AC-6D6C-7337383EB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2A6D762-A76D-AFE5-A750-B8797FE55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745F0C0-D3AF-C74E-92A3-075DAADFE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8627767-60BC-586E-5E6B-B83366B07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28A284C-0161-DE11-D11F-7E8705E03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3BE3284-D152-8F83-E3CF-24F4C7FDA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007191F-B9FE-642D-37D5-DC4E63528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8DFBBD6-EFE7-68DD-211C-5EBF2A66A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8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5FA4BF0-1F41-19A5-7B0C-C9FCD7CC5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2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EFFC40F-8A39-198B-5278-7EB3E7284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1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23C7DAC-14BF-306C-5AD4-33C99700FB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7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25254E9-3B6C-277C-E076-D2D532E83F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FC8CDAA-A316-B175-F164-427EBB7A4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E6DD5AF-592D-890C-335B-33EEBB2DA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37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A058786-067F-5427-A321-0ED758A0D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33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76C341E-5390-3DFF-9856-AE2C1A0F8D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52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527CFE0-43CA-F354-599A-0920D6404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71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752B337-24E0-6BC8-DAB9-516AC683B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3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1F72A74-22CE-C35C-A5D5-AC47EB724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CC663720-4600-26D4-2C2D-0202934F5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D583B7E-083B-5B54-F777-D25462296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miley Face 1"/>
          <p:cNvSpPr/>
          <p:nvPr/>
        </p:nvSpPr>
        <p:spPr>
          <a:xfrm>
            <a:off x="10444480" y="812800"/>
            <a:ext cx="1493520" cy="660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C9BF361-81E2-4207-98DA-590A260F6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8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23425E6-7899-7BB0-FB3A-1435B47CA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3A25B00-5834-F5AA-1CCE-5A3C3F0C8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E952940-D04E-AE8A-6AA4-7C339892D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6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D4BA12F-5FF7-B836-46B3-BE7F025D9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DELL</cp:lastModifiedBy>
  <cp:revision>5</cp:revision>
  <dcterms:created xsi:type="dcterms:W3CDTF">2025-04-25T07:54:17Z</dcterms:created>
  <dcterms:modified xsi:type="dcterms:W3CDTF">2026-01-03T15:49:35Z</dcterms:modified>
</cp:coreProperties>
</file>