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48" r:id="rId9"/>
    <p:sldId id="276" r:id="rId10"/>
    <p:sldId id="397" r:id="rId11"/>
    <p:sldId id="327" r:id="rId12"/>
    <p:sldId id="398" r:id="rId13"/>
    <p:sldId id="313" r:id="rId14"/>
    <p:sldId id="395" r:id="rId15"/>
    <p:sldId id="399" r:id="rId16"/>
    <p:sldId id="396" r:id="rId17"/>
    <p:sldId id="366" r:id="rId18"/>
    <p:sldId id="361" r:id="rId19"/>
    <p:sldId id="362" r:id="rId20"/>
    <p:sldId id="363" r:id="rId21"/>
    <p:sldId id="370" r:id="rId22"/>
    <p:sldId id="365" r:id="rId23"/>
    <p:sldId id="367" r:id="rId24"/>
    <p:sldId id="314" r:id="rId25"/>
    <p:sldId id="330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F16649"/>
    <a:srgbClr val="FEE3AF"/>
    <a:srgbClr val="FBC864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B2A35-6C9E-40EC-94F0-E4BF78B6E015}" v="776" dt="2024-02-06T05:00:1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242" autoAdjust="0"/>
  </p:normalViewPr>
  <p:slideViewPr>
    <p:cSldViewPr snapToGrid="0" showGuides="1">
      <p:cViewPr>
        <p:scale>
          <a:sx n="75" d="100"/>
          <a:sy n="75" d="100"/>
        </p:scale>
        <p:origin x="1212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B46B2A35-6C9E-40EC-94F0-E4BF78B6E015}"/>
    <pc:docChg chg="undo redo custSel addSld delSld modSld">
      <pc:chgData name="THU DU" userId="db4d925effa94065" providerId="LiveId" clId="{B46B2A35-6C9E-40EC-94F0-E4BF78B6E015}" dt="2024-02-06T05:00:53.413" v="1994" actId="5793"/>
      <pc:docMkLst>
        <pc:docMk/>
      </pc:docMkLst>
      <pc:sldChg chg="addSp delSp modSp mod">
        <pc:chgData name="THU DU" userId="db4d925effa94065" providerId="LiveId" clId="{B46B2A35-6C9E-40EC-94F0-E4BF78B6E015}" dt="2024-01-25T12:00:39.142" v="429" actId="14100"/>
        <pc:sldMkLst>
          <pc:docMk/>
          <pc:sldMk cId="252621157" sldId="256"/>
        </pc:sldMkLst>
        <pc:spChg chg="mod">
          <ac:chgData name="THU DU" userId="db4d925effa94065" providerId="LiveId" clId="{B46B2A35-6C9E-40EC-94F0-E4BF78B6E015}" dt="2024-01-25T11:09:34.402" v="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5T11:09:41.202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HU DU" userId="db4d925effa94065" providerId="LiveId" clId="{B46B2A35-6C9E-40EC-94F0-E4BF78B6E015}" dt="2024-01-25T12:00:09.747" v="419" actId="20577"/>
          <ac:spMkLst>
            <pc:docMk/>
            <pc:sldMk cId="252621157" sldId="256"/>
            <ac:spMk id="43" creationId="{607B7897-B16D-44E3-91AE-9D0FF2697117}"/>
          </ac:spMkLst>
        </pc:spChg>
        <pc:grpChg chg="mod">
          <ac:chgData name="THU DU" userId="db4d925effa94065" providerId="LiveId" clId="{B46B2A35-6C9E-40EC-94F0-E4BF78B6E015}" dt="2024-01-25T11:09:32.150" v="0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mod modCrop">
          <ac:chgData name="THU DU" userId="db4d925effa94065" providerId="LiveId" clId="{B46B2A35-6C9E-40EC-94F0-E4BF78B6E015}" dt="2024-01-25T12:00:39.142" v="429" actId="14100"/>
          <ac:picMkLst>
            <pc:docMk/>
            <pc:sldMk cId="252621157" sldId="256"/>
            <ac:picMk id="4" creationId="{238A6187-2EB8-533A-AC3B-2A982BFACC04}"/>
          </ac:picMkLst>
        </pc:picChg>
        <pc:picChg chg="del mod">
          <ac:chgData name="THU DU" userId="db4d925effa94065" providerId="LiveId" clId="{B46B2A35-6C9E-40EC-94F0-E4BF78B6E015}" dt="2024-01-25T11:49:44.339" v="410" actId="478"/>
          <ac:picMkLst>
            <pc:docMk/>
            <pc:sldMk cId="252621157" sldId="256"/>
            <ac:picMk id="273" creationId="{8EFF2278-BBB2-2DFB-CECE-DABA4876EB59}"/>
          </ac:picMkLst>
        </pc:picChg>
      </pc:sldChg>
      <pc:sldChg chg="addSp delSp modSp mod delAnim modAnim modNotesTx">
        <pc:chgData name="THU DU" userId="db4d925effa94065" providerId="LiveId" clId="{B46B2A35-6C9E-40EC-94F0-E4BF78B6E015}" dt="2024-01-26T11:26:47.099" v="1102" actId="1076"/>
        <pc:sldMkLst>
          <pc:docMk/>
          <pc:sldMk cId="1529224504" sldId="276"/>
        </pc:sldMkLst>
        <pc:spChg chg="mod">
          <ac:chgData name="THU DU" userId="db4d925effa94065" providerId="LiveId" clId="{B46B2A35-6C9E-40EC-94F0-E4BF78B6E015}" dt="2024-01-26T11:24:18.460" v="1074" actId="14100"/>
          <ac:spMkLst>
            <pc:docMk/>
            <pc:sldMk cId="1529224504" sldId="276"/>
            <ac:spMk id="2" creationId="{E3A9C1B8-0CE8-0D50-9A56-544198A0E515}"/>
          </ac:spMkLst>
        </pc:spChg>
        <pc:spChg chg="del">
          <ac:chgData name="THU DU" userId="db4d925effa94065" providerId="LiveId" clId="{B46B2A35-6C9E-40EC-94F0-E4BF78B6E015}" dt="2024-01-25T13:05:15.385" v="1015" actId="478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B46B2A35-6C9E-40EC-94F0-E4BF78B6E015}" dt="2024-01-25T13:05:16.488" v="1016" actId="478"/>
          <ac:spMkLst>
            <pc:docMk/>
            <pc:sldMk cId="1529224504" sldId="276"/>
            <ac:spMk id="4" creationId="{7D4311EF-B31F-B65D-9FAF-B4B261487D75}"/>
          </ac:spMkLst>
        </pc:spChg>
        <pc:spChg chg="mod">
          <ac:chgData name="THU DU" userId="db4d925effa94065" providerId="LiveId" clId="{B46B2A35-6C9E-40EC-94F0-E4BF78B6E015}" dt="2024-01-25T13:05:31.455" v="1024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5:18.506" v="1018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B46B2A35-6C9E-40EC-94F0-E4BF78B6E015}" dt="2024-01-25T13:05:17.700" v="1017" actId="478"/>
          <ac:spMkLst>
            <pc:docMk/>
            <pc:sldMk cId="1529224504" sldId="276"/>
            <ac:spMk id="15" creationId="{640426C6-88C7-1830-41D0-A9805B86E1FD}"/>
          </ac:spMkLst>
        </pc:spChg>
        <pc:spChg chg="del">
          <ac:chgData name="THU DU" userId="db4d925effa94065" providerId="LiveId" clId="{B46B2A35-6C9E-40EC-94F0-E4BF78B6E015}" dt="2024-01-25T13:05:19.953" v="1019" actId="478"/>
          <ac:spMkLst>
            <pc:docMk/>
            <pc:sldMk cId="1529224504" sldId="276"/>
            <ac:spMk id="25" creationId="{2E5C553D-BCA3-217E-0843-4FFCE605AD2E}"/>
          </ac:spMkLst>
        </pc:spChg>
        <pc:cxnChg chg="add mod">
          <ac:chgData name="THU DU" userId="db4d925effa94065" providerId="LiveId" clId="{B46B2A35-6C9E-40EC-94F0-E4BF78B6E015}" dt="2024-01-26T11:25:33.067" v="1091" actId="208"/>
          <ac:cxnSpMkLst>
            <pc:docMk/>
            <pc:sldMk cId="1529224504" sldId="276"/>
            <ac:cxnSpMk id="3" creationId="{71A198A6-B5A5-9DF9-6809-CF7FE2847C34}"/>
          </ac:cxnSpMkLst>
        </pc:cxnChg>
        <pc:cxnChg chg="add mod">
          <ac:chgData name="THU DU" userId="db4d925effa94065" providerId="LiveId" clId="{B46B2A35-6C9E-40EC-94F0-E4BF78B6E015}" dt="2024-01-26T11:25:41.604" v="1093" actId="208"/>
          <ac:cxnSpMkLst>
            <pc:docMk/>
            <pc:sldMk cId="1529224504" sldId="276"/>
            <ac:cxnSpMk id="4" creationId="{5DFD18C4-FB4A-4E48-5EF8-12DE6DA5D054}"/>
          </ac:cxnSpMkLst>
        </pc:cxnChg>
        <pc:cxnChg chg="add mod">
          <ac:chgData name="THU DU" userId="db4d925effa94065" providerId="LiveId" clId="{B46B2A35-6C9E-40EC-94F0-E4BF78B6E015}" dt="2024-01-26T11:25:36.872" v="1092" actId="208"/>
          <ac:cxnSpMkLst>
            <pc:docMk/>
            <pc:sldMk cId="1529224504" sldId="276"/>
            <ac:cxnSpMk id="5" creationId="{46F6C904-CAE0-8D77-D487-33544E508AFE}"/>
          </ac:cxnSpMkLst>
        </pc:cxnChg>
        <pc:cxnChg chg="add del mod">
          <ac:chgData name="THU DU" userId="db4d925effa94065" providerId="LiveId" clId="{B46B2A35-6C9E-40EC-94F0-E4BF78B6E015}" dt="2024-01-26T11:25:13.438" v="1090" actId="478"/>
          <ac:cxnSpMkLst>
            <pc:docMk/>
            <pc:sldMk cId="1529224504" sldId="276"/>
            <ac:cxnSpMk id="6" creationId="{F40EAF36-B584-8622-F640-260C0E59A404}"/>
          </ac:cxnSpMkLst>
        </pc:cxnChg>
        <pc:cxnChg chg="add mod">
          <ac:chgData name="THU DU" userId="db4d925effa94065" providerId="LiveId" clId="{B46B2A35-6C9E-40EC-94F0-E4BF78B6E015}" dt="2024-01-26T11:26:47.099" v="1102" actId="1076"/>
          <ac:cxnSpMkLst>
            <pc:docMk/>
            <pc:sldMk cId="1529224504" sldId="276"/>
            <ac:cxnSpMk id="7" creationId="{68FA56E4-0C7E-DB6C-7EA3-6CB23B9C46B6}"/>
          </ac:cxnSpMkLst>
        </pc:cxnChg>
        <pc:cxnChg chg="add mod">
          <ac:chgData name="THU DU" userId="db4d925effa94065" providerId="LiveId" clId="{B46B2A35-6C9E-40EC-94F0-E4BF78B6E015}" dt="2024-01-26T11:25:51.558" v="1095" actId="208"/>
          <ac:cxnSpMkLst>
            <pc:docMk/>
            <pc:sldMk cId="1529224504" sldId="276"/>
            <ac:cxnSpMk id="10" creationId="{8DD85E78-667F-FE6A-CAF1-DA07E7E5532B}"/>
          </ac:cxnSpMkLst>
        </pc:cxnChg>
      </pc:sldChg>
      <pc:sldChg chg="modSp mod">
        <pc:chgData name="THU DU" userId="db4d925effa94065" providerId="LiveId" clId="{B46B2A35-6C9E-40EC-94F0-E4BF78B6E015}" dt="2024-01-25T11:25:53.170" v="56" actId="1076"/>
        <pc:sldMkLst>
          <pc:docMk/>
          <pc:sldMk cId="3404845292" sldId="279"/>
        </pc:sldMkLst>
        <pc:spChg chg="mod">
          <ac:chgData name="THU DU" userId="db4d925effa94065" providerId="LiveId" clId="{B46B2A35-6C9E-40EC-94F0-E4BF78B6E015}" dt="2024-01-25T11:24:36.940" v="55" actId="20577"/>
          <ac:spMkLst>
            <pc:docMk/>
            <pc:sldMk cId="3404845292" sldId="279"/>
            <ac:spMk id="21" creationId="{A982B3A6-EACF-42EF-B0CF-D6FC910459A8}"/>
          </ac:spMkLst>
        </pc:spChg>
        <pc:grpChg chg="mod">
          <ac:chgData name="THU DU" userId="db4d925effa94065" providerId="LiveId" clId="{B46B2A35-6C9E-40EC-94F0-E4BF78B6E015}" dt="2024-01-25T11:25:53.170" v="56" actId="1076"/>
          <ac:grpSpMkLst>
            <pc:docMk/>
            <pc:sldMk cId="3404845292" sldId="279"/>
            <ac:grpSpMk id="31" creationId="{00000000-0000-0000-0000-000000000000}"/>
          </ac:grpSpMkLst>
        </pc:grpChg>
      </pc:sldChg>
      <pc:sldChg chg="modSp mod">
        <pc:chgData name="THU DU" userId="db4d925effa94065" providerId="LiveId" clId="{B46B2A35-6C9E-40EC-94F0-E4BF78B6E015}" dt="2024-02-06T04:55:12.344" v="1974" actId="114"/>
        <pc:sldMkLst>
          <pc:docMk/>
          <pc:sldMk cId="658201877" sldId="302"/>
        </pc:sldMkLst>
        <pc:spChg chg="mod">
          <ac:chgData name="THU DU" userId="db4d925effa94065" providerId="LiveId" clId="{B46B2A35-6C9E-40EC-94F0-E4BF78B6E015}" dt="2024-02-06T04:55:12.344" v="1974" actId="114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B46B2A35-6C9E-40EC-94F0-E4BF78B6E015}" dt="2024-02-06T04:07:01.170" v="1925" actId="11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B46B2A35-6C9E-40EC-94F0-E4BF78B6E015}" dt="2024-01-25T12:01:44.870" v="444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1-26T11:47:28.012" v="1394" actId="113"/>
        <pc:sldMkLst>
          <pc:docMk/>
          <pc:sldMk cId="626516812" sldId="313"/>
        </pc:sldMkLst>
        <pc:spChg chg="mod">
          <ac:chgData name="THU DU" userId="db4d925effa94065" providerId="LiveId" clId="{B46B2A35-6C9E-40EC-94F0-E4BF78B6E015}" dt="2024-01-26T11:47:28.012" v="1394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45:51.973" v="1355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2-06T05:00:50.156" v="1993" actId="20577"/>
        <pc:sldMkLst>
          <pc:docMk/>
          <pc:sldMk cId="2275727840" sldId="314"/>
        </pc:sldMkLst>
        <pc:spChg chg="mod">
          <ac:chgData name="THU DU" userId="db4d925effa94065" providerId="LiveId" clId="{B46B2A35-6C9E-40EC-94F0-E4BF78B6E015}" dt="2024-02-06T05:00:50.156" v="199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B46B2A35-6C9E-40EC-94F0-E4BF78B6E015}" dt="2024-01-26T11:44:25.337" v="1349" actId="113"/>
        <pc:sldMkLst>
          <pc:docMk/>
          <pc:sldMk cId="2138508035" sldId="327"/>
        </pc:sldMkLst>
        <pc:spChg chg="mod">
          <ac:chgData name="THU DU" userId="db4d925effa94065" providerId="LiveId" clId="{B46B2A35-6C9E-40EC-94F0-E4BF78B6E015}" dt="2024-01-26T11:44:18.649" v="1347" actId="113"/>
          <ac:spMkLst>
            <pc:docMk/>
            <pc:sldMk cId="2138508035" sldId="327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4:15.756" v="1346" actId="113"/>
          <ac:spMkLst>
            <pc:docMk/>
            <pc:sldMk cId="2138508035" sldId="327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4:12.178" v="1345" actId="113"/>
          <ac:spMkLst>
            <pc:docMk/>
            <pc:sldMk cId="2138508035" sldId="327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4:22.202" v="1348" actId="113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38:22.837" v="1258" actId="20577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1-26T11:35:46.936" v="1252" actId="20577"/>
          <ac:spMkLst>
            <pc:docMk/>
            <pc:sldMk cId="2138508035" sldId="327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6T11:44:25.337" v="1349" actId="113"/>
          <ac:spMkLst>
            <pc:docMk/>
            <pc:sldMk cId="2138508035" sldId="327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4:06.455" v="1344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modSp mod">
        <pc:chgData name="THU DU" userId="db4d925effa94065" providerId="LiveId" clId="{B46B2A35-6C9E-40EC-94F0-E4BF78B6E015}" dt="2024-02-06T05:00:53.413" v="1994" actId="5793"/>
        <pc:sldMkLst>
          <pc:docMk/>
          <pc:sldMk cId="387957963" sldId="330"/>
        </pc:sldMkLst>
        <pc:spChg chg="mod">
          <ac:chgData name="THU DU" userId="db4d925effa94065" providerId="LiveId" clId="{B46B2A35-6C9E-40EC-94F0-E4BF78B6E015}" dt="2024-02-06T05:00:53.413" v="1994" actId="5793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 DU" userId="db4d925effa94065" providerId="LiveId" clId="{B46B2A35-6C9E-40EC-94F0-E4BF78B6E015}" dt="2024-01-26T11:26:21.998" v="1100" actId="208"/>
        <pc:sldMkLst>
          <pc:docMk/>
          <pc:sldMk cId="2720924874" sldId="348"/>
        </pc:sldMkLst>
        <pc:spChg chg="del">
          <ac:chgData name="THU DU" userId="db4d925effa94065" providerId="LiveId" clId="{B46B2A35-6C9E-40EC-94F0-E4BF78B6E015}" dt="2024-01-25T13:00:11.540" v="935" actId="478"/>
          <ac:spMkLst>
            <pc:docMk/>
            <pc:sldMk cId="2720924874" sldId="348"/>
            <ac:spMk id="9" creationId="{EFB037B9-FC9C-10D6-EEE2-45819AFE166E}"/>
          </ac:spMkLst>
        </pc:spChg>
        <pc:spChg chg="del mod">
          <ac:chgData name="THU DU" userId="db4d925effa94065" providerId="LiveId" clId="{B46B2A35-6C9E-40EC-94F0-E4BF78B6E015}" dt="2024-01-25T13:00:08.563" v="934" actId="478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B46B2A35-6C9E-40EC-94F0-E4BF78B6E015}" dt="2024-01-25T13:00:00.569" v="928" actId="20577"/>
          <ac:spMkLst>
            <pc:docMk/>
            <pc:sldMk cId="2720924874" sldId="348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0:06.583" v="931" actId="478"/>
          <ac:spMkLst>
            <pc:docMk/>
            <pc:sldMk cId="2720924874" sldId="348"/>
            <ac:spMk id="13" creationId="{2617F6B5-91BF-C042-879D-6D646B0B6713}"/>
          </ac:spMkLst>
        </pc:spChg>
        <pc:spChg chg="del">
          <ac:chgData name="THU DU" userId="db4d925effa94065" providerId="LiveId" clId="{B46B2A35-6C9E-40EC-94F0-E4BF78B6E015}" dt="2024-01-25T13:00:04.265" v="930" actId="478"/>
          <ac:spMkLst>
            <pc:docMk/>
            <pc:sldMk cId="2720924874" sldId="348"/>
            <ac:spMk id="14" creationId="{F2A2A12B-B958-57B4-6D87-1F46E4EF4141}"/>
          </ac:spMkLst>
        </pc:spChg>
        <pc:spChg chg="del">
          <ac:chgData name="THU DU" userId="db4d925effa94065" providerId="LiveId" clId="{B46B2A35-6C9E-40EC-94F0-E4BF78B6E015}" dt="2024-01-25T13:00:03.195" v="929" actId="478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B46B2A35-6C9E-40EC-94F0-E4BF78B6E015}" dt="2024-01-25T13:04:06.722" v="1004" actId="113"/>
          <ac:spMkLst>
            <pc:docMk/>
            <pc:sldMk cId="2720924874" sldId="348"/>
            <ac:spMk id="21" creationId="{00000000-0000-0000-0000-000000000000}"/>
          </ac:spMkLst>
        </pc:spChg>
        <pc:cxnChg chg="add mod">
          <ac:chgData name="THU DU" userId="db4d925effa94065" providerId="LiveId" clId="{B46B2A35-6C9E-40EC-94F0-E4BF78B6E015}" dt="2024-01-26T11:25:59.736" v="1096" actId="208"/>
          <ac:cxnSpMkLst>
            <pc:docMk/>
            <pc:sldMk cId="2720924874" sldId="348"/>
            <ac:cxnSpMk id="4" creationId="{27EB4DD0-8F3F-1858-403C-9127041BA1EE}"/>
          </ac:cxnSpMkLst>
        </pc:cxnChg>
        <pc:cxnChg chg="add mod">
          <ac:chgData name="THU DU" userId="db4d925effa94065" providerId="LiveId" clId="{B46B2A35-6C9E-40EC-94F0-E4BF78B6E015}" dt="2024-01-26T11:26:21.998" v="1100" actId="208"/>
          <ac:cxnSpMkLst>
            <pc:docMk/>
            <pc:sldMk cId="2720924874" sldId="348"/>
            <ac:cxnSpMk id="5" creationId="{26297550-C62B-0E05-7E96-C806F6E5886A}"/>
          </ac:cxnSpMkLst>
        </pc:cxnChg>
        <pc:cxnChg chg="add mod">
          <ac:chgData name="THU DU" userId="db4d925effa94065" providerId="LiveId" clId="{B46B2A35-6C9E-40EC-94F0-E4BF78B6E015}" dt="2024-01-26T11:26:12.510" v="1099" actId="208"/>
          <ac:cxnSpMkLst>
            <pc:docMk/>
            <pc:sldMk cId="2720924874" sldId="348"/>
            <ac:cxnSpMk id="6" creationId="{844E9006-8859-F663-9269-1445C93D382C}"/>
          </ac:cxnSpMkLst>
        </pc:cxnChg>
        <pc:cxnChg chg="add mod">
          <ac:chgData name="THU DU" userId="db4d925effa94065" providerId="LiveId" clId="{B46B2A35-6C9E-40EC-94F0-E4BF78B6E015}" dt="2024-01-26T11:26:06.945" v="1098" actId="208"/>
          <ac:cxnSpMkLst>
            <pc:docMk/>
            <pc:sldMk cId="2720924874" sldId="348"/>
            <ac:cxnSpMk id="7" creationId="{04DD16BC-0699-4863-CDAF-F3BB5CC69573}"/>
          </ac:cxnSpMkLst>
        </pc:cxnChg>
        <pc:cxnChg chg="add mod">
          <ac:chgData name="THU DU" userId="db4d925effa94065" providerId="LiveId" clId="{B46B2A35-6C9E-40EC-94F0-E4BF78B6E015}" dt="2024-01-26T11:26:03.381" v="1097" actId="208"/>
          <ac:cxnSpMkLst>
            <pc:docMk/>
            <pc:sldMk cId="2720924874" sldId="348"/>
            <ac:cxnSpMk id="22" creationId="{4562647F-4E26-88FA-78D9-837B813A09A4}"/>
          </ac:cxnSpMkLst>
        </pc:cxnChg>
      </pc:sldChg>
      <pc:sldChg chg="addSp delSp modSp mod modAnim">
        <pc:chgData name="THU DU" userId="db4d925effa94065" providerId="LiveId" clId="{B46B2A35-6C9E-40EC-94F0-E4BF78B6E015}" dt="2024-01-26T12:22:44.457" v="1869"/>
        <pc:sldMkLst>
          <pc:docMk/>
          <pc:sldMk cId="1910885371" sldId="361"/>
        </pc:sldMkLst>
        <pc:spChg chg="mod">
          <ac:chgData name="THU DU" userId="db4d925effa94065" providerId="LiveId" clId="{B46B2A35-6C9E-40EC-94F0-E4BF78B6E015}" dt="2024-01-26T12:06:44.842" v="1657"/>
          <ac:spMkLst>
            <pc:docMk/>
            <pc:sldMk cId="1910885371" sldId="361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11.711" v="1704"/>
          <ac:spMkLst>
            <pc:docMk/>
            <pc:sldMk cId="1910885371" sldId="361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2:40.446" v="1868" actId="1076"/>
          <ac:spMkLst>
            <pc:docMk/>
            <pc:sldMk cId="1910885371" sldId="361"/>
            <ac:spMk id="8" creationId="{326C26C9-6DFE-C27A-402F-CE87A09D5737}"/>
          </ac:spMkLst>
        </pc:spChg>
        <pc:spChg chg="mod">
          <ac:chgData name="THU DU" userId="db4d925effa94065" providerId="LiveId" clId="{B46B2A35-6C9E-40EC-94F0-E4BF78B6E015}" dt="2024-01-26T12:07:47.804" v="1676" actId="1076"/>
          <ac:spMkLst>
            <pc:docMk/>
            <pc:sldMk cId="1910885371" sldId="361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2:11.841" v="1863" actId="255"/>
          <ac:spMkLst>
            <pc:docMk/>
            <pc:sldMk cId="1910885371" sldId="361"/>
            <ac:spMk id="94" creationId="{359C3614-C04E-C58C-E585-940424BFE246}"/>
          </ac:spMkLst>
        </pc:spChg>
        <pc:picChg chg="add mod modCrop">
          <ac:chgData name="THU DU" userId="db4d925effa94065" providerId="LiveId" clId="{B46B2A35-6C9E-40EC-94F0-E4BF78B6E015}" dt="2024-01-26T12:13:22.181" v="1765" actId="1440"/>
          <ac:picMkLst>
            <pc:docMk/>
            <pc:sldMk cId="1910885371" sldId="361"/>
            <ac:picMk id="6" creationId="{E7BFA513-A334-59DE-ABA0-06F99A1F97CF}"/>
          </ac:picMkLst>
        </pc:picChg>
        <pc:picChg chg="del mod">
          <ac:chgData name="THU DU" userId="db4d925effa94065" providerId="LiveId" clId="{B46B2A35-6C9E-40EC-94F0-E4BF78B6E015}" dt="2024-01-26T12:06:06.053" v="1649" actId="478"/>
          <ac:picMkLst>
            <pc:docMk/>
            <pc:sldMk cId="1910885371" sldId="361"/>
            <ac:picMk id="7" creationId="{7FBEBE5F-47EA-0679-8473-D2C1369B1BE2}"/>
          </ac:picMkLst>
        </pc:picChg>
      </pc:sldChg>
      <pc:sldChg chg="addSp delSp modSp mod modAnim">
        <pc:chgData name="THU DU" userId="db4d925effa94065" providerId="LiveId" clId="{B46B2A35-6C9E-40EC-94F0-E4BF78B6E015}" dt="2024-01-26T12:21:50.188" v="1860"/>
        <pc:sldMkLst>
          <pc:docMk/>
          <pc:sldMk cId="3706221137" sldId="362"/>
        </pc:sldMkLst>
        <pc:spChg chg="mod">
          <ac:chgData name="THU DU" userId="db4d925effa94065" providerId="LiveId" clId="{B46B2A35-6C9E-40EC-94F0-E4BF78B6E015}" dt="2024-01-26T12:06:53.986" v="1661" actId="1076"/>
          <ac:spMkLst>
            <pc:docMk/>
            <pc:sldMk cId="3706221137" sldId="362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56.714" v="1717"/>
          <ac:spMkLst>
            <pc:docMk/>
            <pc:sldMk cId="3706221137" sldId="362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47.799" v="1859" actId="14100"/>
          <ac:spMkLst>
            <pc:docMk/>
            <pc:sldMk cId="3706221137" sldId="362"/>
            <ac:spMk id="6" creationId="{E9295C20-7C01-4B61-DB62-0270E9F0CCAA}"/>
          </ac:spMkLst>
        </pc:spChg>
        <pc:spChg chg="mod">
          <ac:chgData name="THU DU" userId="db4d925effa94065" providerId="LiveId" clId="{B46B2A35-6C9E-40EC-94F0-E4BF78B6E015}" dt="2024-01-26T12:14:27.163" v="1780" actId="1076"/>
          <ac:spMkLst>
            <pc:docMk/>
            <pc:sldMk cId="3706221137" sldId="362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14:43.679" v="1782" actId="122"/>
          <ac:spMkLst>
            <pc:docMk/>
            <pc:sldMk cId="3706221137" sldId="362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4:26.754" v="1779" actId="1076"/>
          <ac:picMkLst>
            <pc:docMk/>
            <pc:sldMk cId="3706221137" sldId="362"/>
            <ac:picMk id="5" creationId="{25328096-DC0D-194E-4436-CE97C704C0F8}"/>
          </ac:picMkLst>
        </pc:picChg>
        <pc:picChg chg="del mod">
          <ac:chgData name="THU DU" userId="db4d925effa94065" providerId="LiveId" clId="{B46B2A35-6C9E-40EC-94F0-E4BF78B6E015}" dt="2024-01-26T12:13:47.576" v="1768" actId="478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mod modAnim">
        <pc:chgData name="THU DU" userId="db4d925effa94065" providerId="LiveId" clId="{B46B2A35-6C9E-40EC-94F0-E4BF78B6E015}" dt="2024-01-26T12:21:37.486" v="1856"/>
        <pc:sldMkLst>
          <pc:docMk/>
          <pc:sldMk cId="1662673762" sldId="363"/>
        </pc:sldMkLst>
        <pc:spChg chg="mod">
          <ac:chgData name="THU DU" userId="db4d925effa94065" providerId="LiveId" clId="{B46B2A35-6C9E-40EC-94F0-E4BF78B6E015}" dt="2024-01-26T12:06:59.541" v="1664"/>
          <ac:spMkLst>
            <pc:docMk/>
            <pc:sldMk cId="1662673762" sldId="363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00.520" v="1718" actId="478"/>
          <ac:spMkLst>
            <pc:docMk/>
            <pc:sldMk cId="1662673762" sldId="363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33.898" v="1855" actId="208"/>
          <ac:spMkLst>
            <pc:docMk/>
            <pc:sldMk cId="1662673762" sldId="363"/>
            <ac:spMk id="6" creationId="{A4459490-DD17-BC4F-2077-E238E0A527F3}"/>
          </ac:spMkLst>
        </pc:spChg>
        <pc:spChg chg="mod">
          <ac:chgData name="THU DU" userId="db4d925effa94065" providerId="LiveId" clId="{B46B2A35-6C9E-40EC-94F0-E4BF78B6E015}" dt="2024-01-26T12:16:08.691" v="1797" actId="1076"/>
          <ac:spMkLst>
            <pc:docMk/>
            <pc:sldMk cId="1662673762" sldId="363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6:14.746" v="1798" actId="1440"/>
          <ac:picMkLst>
            <pc:docMk/>
            <pc:sldMk cId="1662673762" sldId="363"/>
            <ac:picMk id="5" creationId="{7DA227E2-F3E7-8577-73D0-2978472E9133}"/>
          </ac:picMkLst>
        </pc:picChg>
        <pc:picChg chg="del mod">
          <ac:chgData name="THU DU" userId="db4d925effa94065" providerId="LiveId" clId="{B46B2A35-6C9E-40EC-94F0-E4BF78B6E015}" dt="2024-01-26T12:15:00.161" v="1783" actId="478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mod modAnim">
        <pc:chgData name="THU DU" userId="db4d925effa94065" providerId="LiveId" clId="{B46B2A35-6C9E-40EC-94F0-E4BF78B6E015}" dt="2024-01-26T12:21:10.225" v="1850" actId="208"/>
        <pc:sldMkLst>
          <pc:docMk/>
          <pc:sldMk cId="2076662025" sldId="365"/>
        </pc:sldMkLst>
        <pc:spChg chg="mod">
          <ac:chgData name="THU DU" userId="db4d925effa94065" providerId="LiveId" clId="{B46B2A35-6C9E-40EC-94F0-E4BF78B6E015}" dt="2024-01-26T12:11:00.126" v="1737" actId="1076"/>
          <ac:spMkLst>
            <pc:docMk/>
            <pc:sldMk cId="2076662025" sldId="365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57.857" v="1736" actId="478"/>
          <ac:spMkLst>
            <pc:docMk/>
            <pc:sldMk cId="2076662025" sldId="365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10.225" v="1850" actId="208"/>
          <ac:spMkLst>
            <pc:docMk/>
            <pc:sldMk cId="2076662025" sldId="365"/>
            <ac:spMk id="11" creationId="{BBD1393B-AD62-D76F-E9F9-9D6A2CFE5012}"/>
          </ac:spMkLst>
        </pc:spChg>
        <pc:spChg chg="mod">
          <ac:chgData name="THU DU" userId="db4d925effa94065" providerId="LiveId" clId="{B46B2A35-6C9E-40EC-94F0-E4BF78B6E015}" dt="2024-01-26T12:18:09.186" v="1818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0:48.976" v="1846" actId="14100"/>
          <ac:spMkLst>
            <pc:docMk/>
            <pc:sldMk cId="2076662025" sldId="365"/>
            <ac:spMk id="94" creationId="{359C3614-C04E-C58C-E585-940424BFE246}"/>
          </ac:spMkLst>
        </pc:spChg>
        <pc:picChg chg="add del mod">
          <ac:chgData name="THU DU" userId="db4d925effa94065" providerId="LiveId" clId="{B46B2A35-6C9E-40EC-94F0-E4BF78B6E015}" dt="2024-01-26T12:17:19.039" v="1804" actId="478"/>
          <ac:picMkLst>
            <pc:docMk/>
            <pc:sldMk cId="2076662025" sldId="365"/>
            <ac:picMk id="6" creationId="{689A6FA7-AB6F-1ACE-392A-1F592D3C01D2}"/>
          </ac:picMkLst>
        </pc:picChg>
        <pc:picChg chg="add mod">
          <ac:chgData name="THU DU" userId="db4d925effa94065" providerId="LiveId" clId="{B46B2A35-6C9E-40EC-94F0-E4BF78B6E015}" dt="2024-01-26T12:18:08.594" v="1817" actId="1440"/>
          <ac:picMkLst>
            <pc:docMk/>
            <pc:sldMk cId="2076662025" sldId="365"/>
            <ac:picMk id="9" creationId="{35DBF638-7741-63D9-589E-F24A55F014D4}"/>
          </ac:picMkLst>
        </pc:picChg>
        <pc:picChg chg="del mod">
          <ac:chgData name="THU DU" userId="db4d925effa94065" providerId="LiveId" clId="{B46B2A35-6C9E-40EC-94F0-E4BF78B6E015}" dt="2024-01-26T12:16:24.661" v="1799" actId="478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mod modAnim">
        <pc:chgData name="THU DU" userId="db4d925effa94065" providerId="LiveId" clId="{B46B2A35-6C9E-40EC-94F0-E4BF78B6E015}" dt="2024-01-26T12:20:35.019" v="1843"/>
        <pc:sldMkLst>
          <pc:docMk/>
          <pc:sldMk cId="68961951" sldId="367"/>
        </pc:sldMkLst>
        <pc:spChg chg="mod">
          <ac:chgData name="THU DU" userId="db4d925effa94065" providerId="LiveId" clId="{B46B2A35-6C9E-40EC-94F0-E4BF78B6E015}" dt="2024-01-26T12:07:17.318" v="1672"/>
          <ac:spMkLst>
            <pc:docMk/>
            <pc:sldMk cId="68961951" sldId="367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1:26.720" v="1747" actId="478"/>
          <ac:spMkLst>
            <pc:docMk/>
            <pc:sldMk cId="68961951" sldId="367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0:28.300" v="1842" actId="1582"/>
          <ac:spMkLst>
            <pc:docMk/>
            <pc:sldMk cId="68961951" sldId="367"/>
            <ac:spMk id="8" creationId="{9F6BC9C5-6497-AFB8-8801-7D1CFA703576}"/>
          </ac:spMkLst>
        </pc:spChg>
        <pc:spChg chg="mod">
          <ac:chgData name="THU DU" userId="db4d925effa94065" providerId="LiveId" clId="{B46B2A35-6C9E-40EC-94F0-E4BF78B6E015}" dt="2024-01-26T12:18:26.708" v="1821" actId="1076"/>
          <ac:spMkLst>
            <pc:docMk/>
            <pc:sldMk cId="68961951" sldId="367"/>
            <ac:spMk id="48" creationId="{8FC2E63A-746A-D139-D971-AF25D3602C5B}"/>
          </ac:spMkLst>
        </pc:spChg>
        <pc:spChg chg="mod">
          <ac:chgData name="THU DU" userId="db4d925effa94065" providerId="LiveId" clId="{B46B2A35-6C9E-40EC-94F0-E4BF78B6E015}" dt="2024-01-26T12:11:48.973" v="1755" actId="1076"/>
          <ac:spMkLst>
            <pc:docMk/>
            <pc:sldMk cId="68961951" sldId="367"/>
            <ac:spMk id="93" creationId="{EAC2F6BE-BFA9-338C-0320-532663CC1A9D}"/>
          </ac:spMkLst>
        </pc:spChg>
        <pc:picChg chg="add mod">
          <ac:chgData name="THU DU" userId="db4d925effa94065" providerId="LiveId" clId="{B46B2A35-6C9E-40EC-94F0-E4BF78B6E015}" dt="2024-01-26T12:19:03.371" v="1827" actId="1440"/>
          <ac:picMkLst>
            <pc:docMk/>
            <pc:sldMk cId="68961951" sldId="367"/>
            <ac:picMk id="6" creationId="{4D52FA3C-6B8C-5E10-55A6-BAA4CC8F894F}"/>
          </ac:picMkLst>
        </pc:picChg>
        <pc:picChg chg="del mod">
          <ac:chgData name="THU DU" userId="db4d925effa94065" providerId="LiveId" clId="{B46B2A35-6C9E-40EC-94F0-E4BF78B6E015}" dt="2024-01-26T12:11:45.814" v="1753" actId="478"/>
          <ac:picMkLst>
            <pc:docMk/>
            <pc:sldMk cId="68961951" sldId="367"/>
            <ac:picMk id="7" creationId="{C02729A8-02CE-AC61-D6FB-C2C9E3417446}"/>
          </ac:picMkLst>
        </pc:picChg>
      </pc:sldChg>
      <pc:sldChg chg="delSp modSp mod delAnim modAnim modNotesTx">
        <pc:chgData name="THU DU" userId="db4d925effa94065" providerId="LiveId" clId="{B46B2A35-6C9E-40EC-94F0-E4BF78B6E015}" dt="2024-02-06T03:49:43.384" v="1921" actId="1076"/>
        <pc:sldMkLst>
          <pc:docMk/>
          <pc:sldMk cId="3778909751" sldId="380"/>
        </pc:sldMkLst>
        <pc:spChg chg="del">
          <ac:chgData name="THU DU" userId="db4d925effa94065" providerId="LiveId" clId="{B46B2A35-6C9E-40EC-94F0-E4BF78B6E015}" dt="2024-01-25T11:49:30.827" v="406" actId="478"/>
          <ac:spMkLst>
            <pc:docMk/>
            <pc:sldMk cId="3778909751" sldId="380"/>
            <ac:spMk id="111" creationId="{A0C29641-BD78-055D-1447-EF99EDE7031A}"/>
          </ac:spMkLst>
        </pc:spChg>
        <pc:spChg chg="mod">
          <ac:chgData name="THU DU" userId="db4d925effa94065" providerId="LiveId" clId="{B46B2A35-6C9E-40EC-94F0-E4BF78B6E015}" dt="2024-01-25T12:42:49.043" v="523" actId="255"/>
          <ac:spMkLst>
            <pc:docMk/>
            <pc:sldMk cId="3778909751" sldId="380"/>
            <ac:spMk id="112" creationId="{2F45784D-B0D6-9BD5-638C-E3408DD879B5}"/>
          </ac:spMkLst>
        </pc:spChg>
        <pc:spChg chg="mod">
          <ac:chgData name="THU DU" userId="db4d925effa94065" providerId="LiveId" clId="{B46B2A35-6C9E-40EC-94F0-E4BF78B6E015}" dt="2024-01-25T12:42:47.127" v="522" actId="14100"/>
          <ac:spMkLst>
            <pc:docMk/>
            <pc:sldMk cId="3778909751" sldId="380"/>
            <ac:spMk id="113" creationId="{EBF2BC7A-1E58-0C46-D5D9-61404926DA4E}"/>
          </ac:spMkLst>
        </pc:spChg>
        <pc:spChg chg="del">
          <ac:chgData name="THU DU" userId="db4d925effa94065" providerId="LiveId" clId="{B46B2A35-6C9E-40EC-94F0-E4BF78B6E015}" dt="2024-01-25T11:49:26.778" v="401" actId="478"/>
          <ac:spMkLst>
            <pc:docMk/>
            <pc:sldMk cId="3778909751" sldId="380"/>
            <ac:spMk id="114" creationId="{AD2FFC94-642C-21FF-D38D-DAA04C2686DC}"/>
          </ac:spMkLst>
        </pc:spChg>
        <pc:spChg chg="mod">
          <ac:chgData name="THU DU" userId="db4d925effa94065" providerId="LiveId" clId="{B46B2A35-6C9E-40EC-94F0-E4BF78B6E015}" dt="2024-01-25T12:09:53.895" v="487" actId="20577"/>
          <ac:spMkLst>
            <pc:docMk/>
            <pc:sldMk cId="3778909751" sldId="380"/>
            <ac:spMk id="115" creationId="{29F18754-A44D-7472-D9BA-7B82685DAD29}"/>
          </ac:spMkLst>
        </pc:spChg>
        <pc:spChg chg="mod">
          <ac:chgData name="THU DU" userId="db4d925effa94065" providerId="LiveId" clId="{B46B2A35-6C9E-40EC-94F0-E4BF78B6E015}" dt="2024-01-25T12:33:35.341" v="508" actId="20577"/>
          <ac:spMkLst>
            <pc:docMk/>
            <pc:sldMk cId="3778909751" sldId="380"/>
            <ac:spMk id="116" creationId="{79749219-F99A-198A-0F91-3DE7D610394F}"/>
          </ac:spMkLst>
        </pc:spChg>
        <pc:spChg chg="mod">
          <ac:chgData name="THU DU" userId="db4d925effa94065" providerId="LiveId" clId="{B46B2A35-6C9E-40EC-94F0-E4BF78B6E015}" dt="2024-01-25T12:12:08.269" v="493" actId="20577"/>
          <ac:spMkLst>
            <pc:docMk/>
            <pc:sldMk cId="3778909751" sldId="380"/>
            <ac:spMk id="117" creationId="{201B2A3C-90A9-DBBB-987C-7C1B7BDF4DAC}"/>
          </ac:spMkLst>
        </pc:spChg>
        <pc:spChg chg="del mod">
          <ac:chgData name="THU DU" userId="db4d925effa94065" providerId="LiveId" clId="{B46B2A35-6C9E-40EC-94F0-E4BF78B6E015}" dt="2024-01-25T11:49:26.085" v="400" actId="478"/>
          <ac:spMkLst>
            <pc:docMk/>
            <pc:sldMk cId="3778909751" sldId="380"/>
            <ac:spMk id="118" creationId="{D5FC7684-C312-C465-5CDE-C5C740CFE7AE}"/>
          </ac:spMkLst>
        </pc:spChg>
        <pc:spChg chg="mod">
          <ac:chgData name="THU DU" userId="db4d925effa94065" providerId="LiveId" clId="{B46B2A35-6C9E-40EC-94F0-E4BF78B6E015}" dt="2024-02-06T03:49:43.384" v="1921" actId="1076"/>
          <ac:spMkLst>
            <pc:docMk/>
            <pc:sldMk cId="3778909751" sldId="380"/>
            <ac:spMk id="119" creationId="{71252DD7-60D7-00F3-CFA6-A12E2C19CAF5}"/>
          </ac:spMkLst>
        </pc:spChg>
        <pc:spChg chg="mod">
          <ac:chgData name="THU DU" userId="db4d925effa94065" providerId="LiveId" clId="{B46B2A35-6C9E-40EC-94F0-E4BF78B6E015}" dt="2024-02-06T03:49:27.528" v="1920" actId="1076"/>
          <ac:spMkLst>
            <pc:docMk/>
            <pc:sldMk cId="3778909751" sldId="380"/>
            <ac:spMk id="120" creationId="{241C668D-4234-7783-A019-885F5E149E19}"/>
          </ac:spMkLst>
        </pc:spChg>
        <pc:spChg chg="mod">
          <ac:chgData name="THU DU" userId="db4d925effa94065" providerId="LiveId" clId="{B46B2A35-6C9E-40EC-94F0-E4BF78B6E015}" dt="2024-01-25T12:11:48.483" v="491"/>
          <ac:spMkLst>
            <pc:docMk/>
            <pc:sldMk cId="3778909751" sldId="380"/>
            <ac:spMk id="121" creationId="{EDEFFA6E-203A-0CC6-7FDB-EBE13646A963}"/>
          </ac:spMkLst>
        </pc:spChg>
        <pc:grpChg chg="del">
          <ac:chgData name="THU DU" userId="db4d925effa94065" providerId="LiveId" clId="{B46B2A35-6C9E-40EC-94F0-E4BF78B6E015}" dt="2024-01-25T11:49:28.671" v="404" actId="478"/>
          <ac:grpSpMkLst>
            <pc:docMk/>
            <pc:sldMk cId="3778909751" sldId="380"/>
            <ac:grpSpMk id="162" creationId="{FEC4E600-47B6-C305-D5A6-E1173EB58A18}"/>
          </ac:grpSpMkLst>
        </pc:grpChg>
        <pc:cxnChg chg="del">
          <ac:chgData name="THU DU" userId="db4d925effa94065" providerId="LiveId" clId="{B46B2A35-6C9E-40EC-94F0-E4BF78B6E015}" dt="2024-01-25T11:49:29.447" v="405" actId="478"/>
          <ac:cxnSpMkLst>
            <pc:docMk/>
            <pc:sldMk cId="3778909751" sldId="380"/>
            <ac:cxnSpMk id="126" creationId="{A94F9198-9358-DD96-8943-7E1C3865C50D}"/>
          </ac:cxnSpMkLst>
        </pc:cxnChg>
        <pc:cxnChg chg="del mod">
          <ac:chgData name="THU DU" userId="db4d925effa94065" providerId="LiveId" clId="{B46B2A35-6C9E-40EC-94F0-E4BF78B6E015}" dt="2024-01-25T11:49:27.783" v="403" actId="478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B46B2A35-6C9E-40EC-94F0-E4BF78B6E015}" dt="2024-02-06T04:57:02.694" v="1979"/>
        <pc:sldMkLst>
          <pc:docMk/>
          <pc:sldMk cId="1485820456" sldId="381"/>
        </pc:sldMkLst>
        <pc:spChg chg="add mod">
          <ac:chgData name="THU DU" userId="db4d925effa94065" providerId="LiveId" clId="{B46B2A35-6C9E-40EC-94F0-E4BF78B6E015}" dt="2024-01-25T12:54:41.497" v="865" actId="1076"/>
          <ac:spMkLst>
            <pc:docMk/>
            <pc:sldMk cId="1485820456" sldId="381"/>
            <ac:spMk id="2" creationId="{0A01ACF3-F1CF-B170-0B10-302B54EDB90F}"/>
          </ac:spMkLst>
        </pc:spChg>
        <pc:spChg chg="add del mod">
          <ac:chgData name="THU DU" userId="db4d925effa94065" providerId="LiveId" clId="{B46B2A35-6C9E-40EC-94F0-E4BF78B6E015}" dt="2024-01-25T12:52:34.196" v="781" actId="478"/>
          <ac:spMkLst>
            <pc:docMk/>
            <pc:sldMk cId="1485820456" sldId="381"/>
            <ac:spMk id="3" creationId="{63E9D879-0706-D20E-C5D7-1E4A4F2E0299}"/>
          </ac:spMkLst>
        </pc:spChg>
        <pc:spChg chg="add del mod">
          <ac:chgData name="THU DU" userId="db4d925effa94065" providerId="LiveId" clId="{B46B2A35-6C9E-40EC-94F0-E4BF78B6E015}" dt="2024-01-25T12:52:33.484" v="780" actId="478"/>
          <ac:spMkLst>
            <pc:docMk/>
            <pc:sldMk cId="1485820456" sldId="381"/>
            <ac:spMk id="4" creationId="{7377C264-BC5B-3D0B-E0FB-5E6421FCABF2}"/>
          </ac:spMkLst>
        </pc:spChg>
        <pc:spChg chg="add del mod">
          <ac:chgData name="THU DU" userId="db4d925effa94065" providerId="LiveId" clId="{B46B2A35-6C9E-40EC-94F0-E4BF78B6E015}" dt="2024-01-25T12:52:32.600" v="779" actId="478"/>
          <ac:spMkLst>
            <pc:docMk/>
            <pc:sldMk cId="1485820456" sldId="381"/>
            <ac:spMk id="5" creationId="{71017AF9-9DAA-E41F-0819-070671F4523C}"/>
          </ac:spMkLst>
        </pc:spChg>
        <pc:spChg chg="add mod">
          <ac:chgData name="THU DU" userId="db4d925effa94065" providerId="LiveId" clId="{B46B2A35-6C9E-40EC-94F0-E4BF78B6E015}" dt="2024-01-25T12:54:46.745" v="867" actId="1076"/>
          <ac:spMkLst>
            <pc:docMk/>
            <pc:sldMk cId="1485820456" sldId="381"/>
            <ac:spMk id="6" creationId="{70A6F3CA-4F14-0F66-4708-7FE237972618}"/>
          </ac:spMkLst>
        </pc:spChg>
        <pc:spChg chg="add mod">
          <ac:chgData name="THU DU" userId="db4d925effa94065" providerId="LiveId" clId="{B46B2A35-6C9E-40EC-94F0-E4BF78B6E015}" dt="2024-01-25T12:54:44.577" v="866" actId="1076"/>
          <ac:spMkLst>
            <pc:docMk/>
            <pc:sldMk cId="1485820456" sldId="381"/>
            <ac:spMk id="7" creationId="{5678C9E8-4959-A4E5-44C7-FD83291325D4}"/>
          </ac:spMkLst>
        </pc:spChg>
        <pc:spChg chg="add mod">
          <ac:chgData name="THU DU" userId="db4d925effa94065" providerId="LiveId" clId="{B46B2A35-6C9E-40EC-94F0-E4BF78B6E015}" dt="2024-01-25T12:54:48.710" v="868" actId="1076"/>
          <ac:spMkLst>
            <pc:docMk/>
            <pc:sldMk cId="1485820456" sldId="381"/>
            <ac:spMk id="10" creationId="{C071C13F-6C69-E0FD-A395-C36A1D3A2DED}"/>
          </ac:spMkLst>
        </pc:spChg>
        <pc:spChg chg="del">
          <ac:chgData name="THU DU" userId="db4d925effa94065" providerId="LiveId" clId="{B46B2A35-6C9E-40EC-94F0-E4BF78B6E015}" dt="2024-01-25T12:48:56.909" v="640" actId="478"/>
          <ac:spMkLst>
            <pc:docMk/>
            <pc:sldMk cId="1485820456" sldId="381"/>
            <ac:spMk id="154" creationId="{42EDA560-8BCD-26E2-E25C-F194B5A32477}"/>
          </ac:spMkLst>
        </pc:spChg>
        <pc:spChg chg="mod">
          <ac:chgData name="THU DU" userId="db4d925effa94065" providerId="LiveId" clId="{B46B2A35-6C9E-40EC-94F0-E4BF78B6E015}" dt="2024-01-25T12:56:34.148" v="893" actId="122"/>
          <ac:spMkLst>
            <pc:docMk/>
            <pc:sldMk cId="1485820456" sldId="381"/>
            <ac:spMk id="157" creationId="{F466961A-B69F-3EA2-E80F-5EDB94AE878F}"/>
          </ac:spMkLst>
        </pc:spChg>
        <pc:spChg chg="del mod">
          <ac:chgData name="THU DU" userId="db4d925effa94065" providerId="LiveId" clId="{B46B2A35-6C9E-40EC-94F0-E4BF78B6E015}" dt="2024-01-25T12:51:05.695" v="751" actId="478"/>
          <ac:spMkLst>
            <pc:docMk/>
            <pc:sldMk cId="1485820456" sldId="381"/>
            <ac:spMk id="161" creationId="{4FB76C40-DC2B-D10A-696A-2DA1B8EEA678}"/>
          </ac:spMkLst>
        </pc:spChg>
        <pc:spChg chg="mod">
          <ac:chgData name="THU DU" userId="db4d925effa94065" providerId="LiveId" clId="{B46B2A35-6C9E-40EC-94F0-E4BF78B6E015}" dt="2024-01-25T12:56:31.058" v="892" actId="122"/>
          <ac:spMkLst>
            <pc:docMk/>
            <pc:sldMk cId="1485820456" sldId="381"/>
            <ac:spMk id="162" creationId="{3E14EBB4-8F99-A289-0607-51500C98DC0A}"/>
          </ac:spMkLst>
        </pc:spChg>
        <pc:spChg chg="mod">
          <ac:chgData name="THU DU" userId="db4d925effa94065" providerId="LiveId" clId="{B46B2A35-6C9E-40EC-94F0-E4BF78B6E015}" dt="2024-01-25T12:57:11.947" v="905" actId="122"/>
          <ac:spMkLst>
            <pc:docMk/>
            <pc:sldMk cId="1485820456" sldId="381"/>
            <ac:spMk id="163" creationId="{AA23301C-CFC4-E0B2-207B-EEE1C1548150}"/>
          </ac:spMkLst>
        </pc:spChg>
        <pc:spChg chg="mod">
          <ac:chgData name="THU DU" userId="db4d925effa94065" providerId="LiveId" clId="{B46B2A35-6C9E-40EC-94F0-E4BF78B6E015}" dt="2024-02-06T04:56:30.777" v="1976" actId="1076"/>
          <ac:spMkLst>
            <pc:docMk/>
            <pc:sldMk cId="1485820456" sldId="381"/>
            <ac:spMk id="165" creationId="{C1F2D1F7-53AB-8325-C76F-F0542A6C1EC2}"/>
          </ac:spMkLst>
        </pc:spChg>
        <pc:grpChg chg="mod">
          <ac:chgData name="THU DU" userId="db4d925effa94065" providerId="LiveId" clId="{B46B2A35-6C9E-40EC-94F0-E4BF78B6E015}" dt="2024-01-25T12:51:22.369" v="756" actId="1076"/>
          <ac:grpSpMkLst>
            <pc:docMk/>
            <pc:sldMk cId="1485820456" sldId="381"/>
            <ac:grpSpMk id="9" creationId="{D7BBE63B-7FCD-3860-FD34-1CB471070FFA}"/>
          </ac:grpSpMkLst>
        </pc:grpChg>
        <pc:grpChg chg="mod">
          <ac:chgData name="THU DU" userId="db4d925effa94065" providerId="LiveId" clId="{B46B2A35-6C9E-40EC-94F0-E4BF78B6E015}" dt="2024-01-25T12:51:33.434" v="761" actId="1076"/>
          <ac:grpSpMkLst>
            <pc:docMk/>
            <pc:sldMk cId="1485820456" sldId="381"/>
            <ac:grpSpMk id="24" creationId="{7DCCCE0B-84C5-69A5-E687-E4AF816BE3BF}"/>
          </ac:grpSpMkLst>
        </pc:grpChg>
        <pc:grpChg chg="del mod">
          <ac:chgData name="THU DU" userId="db4d925effa94065" providerId="LiveId" clId="{B46B2A35-6C9E-40EC-94F0-E4BF78B6E015}" dt="2024-01-25T12:46:29.428" v="581" actId="478"/>
          <ac:grpSpMkLst>
            <pc:docMk/>
            <pc:sldMk cId="1485820456" sldId="381"/>
            <ac:grpSpMk id="46" creationId="{C0CA5E80-EF56-F895-0321-E9C9AE2B3C3E}"/>
          </ac:grpSpMkLst>
        </pc:grpChg>
        <pc:grpChg chg="del">
          <ac:chgData name="THU DU" userId="db4d925effa94065" providerId="LiveId" clId="{B46B2A35-6C9E-40EC-94F0-E4BF78B6E015}" dt="2024-01-25T12:46:40.426" v="587" actId="478"/>
          <ac:grpSpMkLst>
            <pc:docMk/>
            <pc:sldMk cId="1485820456" sldId="381"/>
            <ac:grpSpMk id="65" creationId="{457876EC-0AF5-36DF-5A9E-623E510E2237}"/>
          </ac:grpSpMkLst>
        </pc:grpChg>
        <pc:grpChg chg="mod">
          <ac:chgData name="THU DU" userId="db4d925effa94065" providerId="LiveId" clId="{B46B2A35-6C9E-40EC-94F0-E4BF78B6E015}" dt="2024-01-25T12:51:30.696" v="759" actId="1076"/>
          <ac:grpSpMkLst>
            <pc:docMk/>
            <pc:sldMk cId="1485820456" sldId="381"/>
            <ac:grpSpMk id="76" creationId="{56F61D91-9B73-D91D-926C-00433E9DA80C}"/>
          </ac:grpSpMkLst>
        </pc:grpChg>
        <pc:grpChg chg="mod">
          <ac:chgData name="THU DU" userId="db4d925effa94065" providerId="LiveId" clId="{B46B2A35-6C9E-40EC-94F0-E4BF78B6E015}" dt="2024-01-25T12:51:26.184" v="757" actId="1076"/>
          <ac:grpSpMkLst>
            <pc:docMk/>
            <pc:sldMk cId="1485820456" sldId="381"/>
            <ac:grpSpMk id="96" creationId="{9D63B025-1319-2427-04A5-CF866F4E3BD6}"/>
          </ac:grpSpMkLst>
        </pc:grpChg>
        <pc:graphicFrameChg chg="mod modGraphic">
          <ac:chgData name="THU DU" userId="db4d925effa94065" providerId="LiveId" clId="{B46B2A35-6C9E-40EC-94F0-E4BF78B6E015}" dt="2024-01-25T12:56:52.554" v="899" actId="207"/>
          <ac:graphicFrameMkLst>
            <pc:docMk/>
            <pc:sldMk cId="1485820456" sldId="381"/>
            <ac:graphicFrameMk id="8" creationId="{3C5FBF06-B8AC-ED0A-B853-E4001E495572}"/>
          </ac:graphicFrameMkLst>
        </pc:graphicFrameChg>
      </pc:sldChg>
      <pc:sldChg chg="del">
        <pc:chgData name="THU DU" userId="db4d925effa94065" providerId="LiveId" clId="{B46B2A35-6C9E-40EC-94F0-E4BF78B6E015}" dt="2024-01-25T12:59:23.770" v="920" actId="47"/>
        <pc:sldMkLst>
          <pc:docMk/>
          <pc:sldMk cId="2724405015" sldId="382"/>
        </pc:sldMkLst>
      </pc:sldChg>
      <pc:sldChg chg="addSp delSp modSp mod">
        <pc:chgData name="THU DU" userId="db4d925effa94065" providerId="LiveId" clId="{B46B2A35-6C9E-40EC-94F0-E4BF78B6E015}" dt="2024-01-25T13:04:45.200" v="1014" actId="1076"/>
        <pc:sldMkLst>
          <pc:docMk/>
          <pc:sldMk cId="2979931564" sldId="388"/>
        </pc:sldMkLst>
        <pc:picChg chg="del">
          <ac:chgData name="THU DU" userId="db4d925effa94065" providerId="LiveId" clId="{B46B2A35-6C9E-40EC-94F0-E4BF78B6E015}" dt="2024-01-25T12:57:21.140" v="907" actId="478"/>
          <ac:picMkLst>
            <pc:docMk/>
            <pc:sldMk cId="2979931564" sldId="388"/>
            <ac:picMk id="3" creationId="{AF066F4E-470B-0192-3CA1-B6DA8374765C}"/>
          </ac:picMkLst>
        </pc:picChg>
        <pc:picChg chg="add mod">
          <ac:chgData name="THU DU" userId="db4d925effa94065" providerId="LiveId" clId="{B46B2A35-6C9E-40EC-94F0-E4BF78B6E015}" dt="2024-01-25T12:58:33.083" v="919" actId="14100"/>
          <ac:picMkLst>
            <pc:docMk/>
            <pc:sldMk cId="2979931564" sldId="388"/>
            <ac:picMk id="4" creationId="{422FBE0B-2E55-AABC-865D-E3117DA31E7E}"/>
          </ac:picMkLst>
        </pc:picChg>
        <pc:picChg chg="add mod">
          <ac:chgData name="THU DU" userId="db4d925effa94065" providerId="LiveId" clId="{B46B2A35-6C9E-40EC-94F0-E4BF78B6E015}" dt="2024-01-25T13:04:45.200" v="1014" actId="1076"/>
          <ac:picMkLst>
            <pc:docMk/>
            <pc:sldMk cId="2979931564" sldId="388"/>
            <ac:picMk id="6" creationId="{A978BA40-6D3C-337C-AB23-4499B9AEA388}"/>
          </ac:picMkLst>
        </pc:picChg>
      </pc:sldChg>
      <pc:sldChg chg="del modNotesTx">
        <pc:chgData name="THU DU" userId="db4d925effa94065" providerId="LiveId" clId="{B46B2A35-6C9E-40EC-94F0-E4BF78B6E015}" dt="2024-01-26T11:41:41.424" v="1312" actId="47"/>
        <pc:sldMkLst>
          <pc:docMk/>
          <pc:sldMk cId="3239860900" sldId="389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841424517" sldId="390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259138926" sldId="391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2393903981" sldId="392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1342345731" sldId="393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5001812" sldId="394"/>
        </pc:sldMkLst>
      </pc:sldChg>
      <pc:sldChg chg="addSp delSp modSp mod delAnim modAnim modNotesTx">
        <pc:chgData name="THU DU" userId="db4d925effa94065" providerId="LiveId" clId="{B46B2A35-6C9E-40EC-94F0-E4BF78B6E015}" dt="2024-01-26T12:03:50.424" v="1633"/>
        <pc:sldMkLst>
          <pc:docMk/>
          <pc:sldMk cId="3000469062" sldId="395"/>
        </pc:sldMkLst>
        <pc:spChg chg="add mod">
          <ac:chgData name="THU DU" userId="db4d925effa94065" providerId="LiveId" clId="{B46B2A35-6C9E-40EC-94F0-E4BF78B6E015}" dt="2024-01-26T11:58:49.035" v="1474" actId="1076"/>
          <ac:spMkLst>
            <pc:docMk/>
            <pc:sldMk cId="3000469062" sldId="395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8:45.859" v="1473" actId="20577"/>
          <ac:spMkLst>
            <pc:docMk/>
            <pc:sldMk cId="3000469062" sldId="395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58:52.623" v="1475" actId="1076"/>
          <ac:spMkLst>
            <pc:docMk/>
            <pc:sldMk cId="3000469062" sldId="395"/>
            <ac:spMk id="8" creationId="{968CA3E9-5706-897F-D4EA-82B58039F61B}"/>
          </ac:spMkLst>
        </pc:spChg>
        <pc:spChg chg="del topLvl">
          <ac:chgData name="THU DU" userId="db4d925effa94065" providerId="LiveId" clId="{B46B2A35-6C9E-40EC-94F0-E4BF78B6E015}" dt="2024-01-26T11:48:34.272" v="1404" actId="478"/>
          <ac:spMkLst>
            <pc:docMk/>
            <pc:sldMk cId="3000469062" sldId="395"/>
            <ac:spMk id="9" creationId="{E7B949B0-6AFA-E41D-EFEB-32876C8B83E3}"/>
          </ac:spMkLst>
        </pc:spChg>
        <pc:spChg chg="del topLvl">
          <ac:chgData name="THU DU" userId="db4d925effa94065" providerId="LiveId" clId="{B46B2A35-6C9E-40EC-94F0-E4BF78B6E015}" dt="2024-01-26T11:48:36.065" v="1405" actId="478"/>
          <ac:spMkLst>
            <pc:docMk/>
            <pc:sldMk cId="3000469062" sldId="395"/>
            <ac:spMk id="10" creationId="{9799A18D-C83D-1A03-4806-37DE61EB4A8D}"/>
          </ac:spMkLst>
        </pc:spChg>
        <pc:spChg chg="mod">
          <ac:chgData name="THU DU" userId="db4d925effa94065" providerId="LiveId" clId="{B46B2A35-6C9E-40EC-94F0-E4BF78B6E015}" dt="2024-01-26T11:48:04.716" v="1399" actId="20577"/>
          <ac:spMkLst>
            <pc:docMk/>
            <pc:sldMk cId="3000469062" sldId="395"/>
            <ac:spMk id="12" creationId="{00000000-0000-0000-0000-000000000000}"/>
          </ac:spMkLst>
        </pc:spChg>
        <pc:spChg chg="del topLvl">
          <ac:chgData name="THU DU" userId="db4d925effa94065" providerId="LiveId" clId="{B46B2A35-6C9E-40EC-94F0-E4BF78B6E015}" dt="2024-01-26T11:48:38.302" v="1406" actId="478"/>
          <ac:spMkLst>
            <pc:docMk/>
            <pc:sldMk cId="3000469062" sldId="395"/>
            <ac:spMk id="13" creationId="{318FE56A-6B46-5B01-DDF9-FBF07DBD25F2}"/>
          </ac:spMkLst>
        </pc:spChg>
        <pc:spChg chg="mod topLvl">
          <ac:chgData name="THU DU" userId="db4d925effa94065" providerId="LiveId" clId="{B46B2A35-6C9E-40EC-94F0-E4BF78B6E015}" dt="2024-01-26T11:59:02.165" v="1477" actId="1076"/>
          <ac:spMkLst>
            <pc:docMk/>
            <pc:sldMk cId="3000469062" sldId="395"/>
            <ac:spMk id="14" creationId="{960A8950-B65C-9B66-5708-A85347A3A50F}"/>
          </ac:spMkLst>
        </pc:spChg>
        <pc:grpChg chg="del">
          <ac:chgData name="THU DU" userId="db4d925effa94065" providerId="LiveId" clId="{B46B2A35-6C9E-40EC-94F0-E4BF78B6E015}" dt="2024-01-26T11:48:36.065" v="1405" actId="478"/>
          <ac:grpSpMkLst>
            <pc:docMk/>
            <pc:sldMk cId="3000469062" sldId="395"/>
            <ac:grpSpMk id="21" creationId="{3D459292-D851-F11B-68B6-D04E6ACD7FA8}"/>
          </ac:grpSpMkLst>
        </pc:grpChg>
        <pc:grpChg chg="del">
          <ac:chgData name="THU DU" userId="db4d925effa94065" providerId="LiveId" clId="{B46B2A35-6C9E-40EC-94F0-E4BF78B6E015}" dt="2024-01-26T11:48:34.272" v="1404" actId="478"/>
          <ac:grpSpMkLst>
            <pc:docMk/>
            <pc:sldMk cId="3000469062" sldId="395"/>
            <ac:grpSpMk id="22" creationId="{AE63A880-301D-BDAB-8FD5-040DE71F7CE2}"/>
          </ac:grpSpMkLst>
        </pc:grpChg>
      </pc:sldChg>
      <pc:sldChg chg="modSp mod">
        <pc:chgData name="THU DU" userId="db4d925effa94065" providerId="LiveId" clId="{B46B2A35-6C9E-40EC-94F0-E4BF78B6E015}" dt="2024-02-06T05:00:18.708" v="1985"/>
        <pc:sldMkLst>
          <pc:docMk/>
          <pc:sldMk cId="3194621746" sldId="396"/>
        </pc:sldMkLst>
        <pc:spChg chg="mod">
          <ac:chgData name="THU DU" userId="db4d925effa94065" providerId="LiveId" clId="{B46B2A35-6C9E-40EC-94F0-E4BF78B6E015}" dt="2024-02-06T05:00:18.708" v="1985"/>
          <ac:spMkLst>
            <pc:docMk/>
            <pc:sldMk cId="3194621746" sldId="396"/>
            <ac:spMk id="51" creationId="{B05BCEC2-FB0A-E791-44E7-7AF1816F2233}"/>
          </ac:spMkLst>
        </pc:spChg>
      </pc:sldChg>
      <pc:sldChg chg="addSp delSp modSp add mod delAnim modAnim modNotesTx">
        <pc:chgData name="THU DU" userId="db4d925effa94065" providerId="LiveId" clId="{B46B2A35-6C9E-40EC-94F0-E4BF78B6E015}" dt="2024-01-26T11:35:11.942" v="1246" actId="1076"/>
        <pc:sldMkLst>
          <pc:docMk/>
          <pc:sldMk cId="1377425873" sldId="397"/>
        </pc:sldMkLst>
        <pc:spChg chg="mod">
          <ac:chgData name="THU DU" userId="db4d925effa94065" providerId="LiveId" clId="{B46B2A35-6C9E-40EC-94F0-E4BF78B6E015}" dt="2024-01-26T11:35:11.942" v="1246" actId="1076"/>
          <ac:spMkLst>
            <pc:docMk/>
            <pc:sldMk cId="1377425873" sldId="397"/>
            <ac:spMk id="2" creationId="{E3A9C1B8-0CE8-0D50-9A56-544198A0E515}"/>
          </ac:spMkLst>
        </pc:spChg>
        <pc:spChg chg="add mod">
          <ac:chgData name="THU DU" userId="db4d925effa94065" providerId="LiveId" clId="{B46B2A35-6C9E-40EC-94F0-E4BF78B6E015}" dt="2024-01-26T11:31:47.493" v="1195" actId="1076"/>
          <ac:spMkLst>
            <pc:docMk/>
            <pc:sldMk cId="1377425873" sldId="397"/>
            <ac:spMk id="6" creationId="{841D11C7-9387-27B9-D0FC-D67D5C2F3DCF}"/>
          </ac:spMkLst>
        </pc:spChg>
        <pc:spChg chg="add mod">
          <ac:chgData name="THU DU" userId="db4d925effa94065" providerId="LiveId" clId="{B46B2A35-6C9E-40EC-94F0-E4BF78B6E015}" dt="2024-01-26T11:34:27.665" v="1232" actId="1076"/>
          <ac:spMkLst>
            <pc:docMk/>
            <pc:sldMk cId="1377425873" sldId="397"/>
            <ac:spMk id="9" creationId="{D013A664-B967-04A0-7CEE-4E0E5E9124E9}"/>
          </ac:spMkLst>
        </pc:spChg>
        <pc:spChg chg="add mod">
          <ac:chgData name="THU DU" userId="db4d925effa94065" providerId="LiveId" clId="{B46B2A35-6C9E-40EC-94F0-E4BF78B6E015}" dt="2024-01-26T11:33:07.745" v="1211" actId="1076"/>
          <ac:spMkLst>
            <pc:docMk/>
            <pc:sldMk cId="1377425873" sldId="397"/>
            <ac:spMk id="11" creationId="{BE589DD2-791A-5B9B-6537-60E531E8CC9B}"/>
          </ac:spMkLst>
        </pc:spChg>
        <pc:spChg chg="mod">
          <ac:chgData name="THU DU" userId="db4d925effa94065" providerId="LiveId" clId="{B46B2A35-6C9E-40EC-94F0-E4BF78B6E015}" dt="2024-01-26T11:28:20.079" v="1114" actId="207"/>
          <ac:spMkLst>
            <pc:docMk/>
            <pc:sldMk cId="1377425873" sldId="397"/>
            <ac:spMk id="12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4:38.870" v="1238" actId="1076"/>
          <ac:spMkLst>
            <pc:docMk/>
            <pc:sldMk cId="1377425873" sldId="397"/>
            <ac:spMk id="14" creationId="{AC7F2F91-8087-2034-93C5-5826F8ACAD52}"/>
          </ac:spMkLst>
        </pc:spChg>
        <pc:spChg chg="add mod">
          <ac:chgData name="THU DU" userId="db4d925effa94065" providerId="LiveId" clId="{B46B2A35-6C9E-40EC-94F0-E4BF78B6E015}" dt="2024-01-26T11:34:28.505" v="1234" actId="1076"/>
          <ac:spMkLst>
            <pc:docMk/>
            <pc:sldMk cId="1377425873" sldId="397"/>
            <ac:spMk id="15" creationId="{4B1BC3E9-BB03-0E74-154A-5685AE8E27F0}"/>
          </ac:spMkLst>
        </pc:spChg>
        <pc:spChg chg="mod">
          <ac:chgData name="THU DU" userId="db4d925effa94065" providerId="LiveId" clId="{B46B2A35-6C9E-40EC-94F0-E4BF78B6E015}" dt="2024-01-26T11:27:50.481" v="1105" actId="20577"/>
          <ac:spMkLst>
            <pc:docMk/>
            <pc:sldMk cId="1377425873" sldId="397"/>
            <ac:spMk id="17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3:27.612" v="1216" actId="1076"/>
          <ac:spMkLst>
            <pc:docMk/>
            <pc:sldMk cId="1377425873" sldId="397"/>
            <ac:spMk id="21" creationId="{2ECD2208-3BBA-8B26-AC9E-E97F32444A5B}"/>
          </ac:spMkLst>
        </pc:spChg>
        <pc:cxnChg chg="del">
          <ac:chgData name="THU DU" userId="db4d925effa94065" providerId="LiveId" clId="{B46B2A35-6C9E-40EC-94F0-E4BF78B6E015}" dt="2024-01-26T11:28:25.156" v="1117" actId="478"/>
          <ac:cxnSpMkLst>
            <pc:docMk/>
            <pc:sldMk cId="1377425873" sldId="397"/>
            <ac:cxnSpMk id="3" creationId="{71A198A6-B5A5-9DF9-6809-CF7FE2847C34}"/>
          </ac:cxnSpMkLst>
        </pc:cxnChg>
        <pc:cxnChg chg="del">
          <ac:chgData name="THU DU" userId="db4d925effa94065" providerId="LiveId" clId="{B46B2A35-6C9E-40EC-94F0-E4BF78B6E015}" dt="2024-01-26T11:28:24.255" v="1116" actId="478"/>
          <ac:cxnSpMkLst>
            <pc:docMk/>
            <pc:sldMk cId="1377425873" sldId="397"/>
            <ac:cxnSpMk id="4" creationId="{5DFD18C4-FB4A-4E48-5EF8-12DE6DA5D054}"/>
          </ac:cxnSpMkLst>
        </pc:cxnChg>
        <pc:cxnChg chg="del">
          <ac:chgData name="THU DU" userId="db4d925effa94065" providerId="LiveId" clId="{B46B2A35-6C9E-40EC-94F0-E4BF78B6E015}" dt="2024-01-26T11:28:22.954" v="1115" actId="478"/>
          <ac:cxnSpMkLst>
            <pc:docMk/>
            <pc:sldMk cId="1377425873" sldId="397"/>
            <ac:cxnSpMk id="5" creationId="{46F6C904-CAE0-8D77-D487-33544E508AFE}"/>
          </ac:cxnSpMkLst>
        </pc:cxnChg>
        <pc:cxnChg chg="del">
          <ac:chgData name="THU DU" userId="db4d925effa94065" providerId="LiveId" clId="{B46B2A35-6C9E-40EC-94F0-E4BF78B6E015}" dt="2024-01-26T11:28:26.280" v="1118" actId="478"/>
          <ac:cxnSpMkLst>
            <pc:docMk/>
            <pc:sldMk cId="1377425873" sldId="397"/>
            <ac:cxnSpMk id="7" creationId="{68FA56E4-0C7E-DB6C-7EA3-6CB23B9C46B6}"/>
          </ac:cxnSpMkLst>
        </pc:cxnChg>
        <pc:cxnChg chg="del">
          <ac:chgData name="THU DU" userId="db4d925effa94065" providerId="LiveId" clId="{B46B2A35-6C9E-40EC-94F0-E4BF78B6E015}" dt="2024-01-26T11:28:27.082" v="1119" actId="478"/>
          <ac:cxnSpMkLst>
            <pc:docMk/>
            <pc:sldMk cId="1377425873" sldId="397"/>
            <ac:cxnSpMk id="10" creationId="{8DD85E78-667F-FE6A-CAF1-DA07E7E5532B}"/>
          </ac:cxnSpMkLst>
        </pc:cxnChg>
      </pc:sldChg>
      <pc:sldChg chg="modSp add mod modAnim modNotesTx">
        <pc:chgData name="THU DU" userId="db4d925effa94065" providerId="LiveId" clId="{B46B2A35-6C9E-40EC-94F0-E4BF78B6E015}" dt="2024-02-06T04:57:44.967" v="1982"/>
        <pc:sldMkLst>
          <pc:docMk/>
          <pc:sldMk cId="4164988081" sldId="398"/>
        </pc:sldMkLst>
        <pc:spChg chg="mod">
          <ac:chgData name="THU DU" userId="db4d925effa94065" providerId="LiveId" clId="{B46B2A35-6C9E-40EC-94F0-E4BF78B6E015}" dt="2024-01-26T11:43:49.520" v="1340" actId="113"/>
          <ac:spMkLst>
            <pc:docMk/>
            <pc:sldMk cId="4164988081" sldId="398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3:43.275" v="1338" actId="113"/>
          <ac:spMkLst>
            <pc:docMk/>
            <pc:sldMk cId="4164988081" sldId="398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3:46.460" v="1339" actId="113"/>
          <ac:spMkLst>
            <pc:docMk/>
            <pc:sldMk cId="4164988081" sldId="398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3:52.347" v="1341" actId="113"/>
          <ac:spMkLst>
            <pc:docMk/>
            <pc:sldMk cId="4164988081" sldId="398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41:34.470" v="1311"/>
          <ac:spMkLst>
            <pc:docMk/>
            <pc:sldMk cId="4164988081" sldId="398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2-06T04:57:42.583" v="1981" actId="1076"/>
          <ac:spMkLst>
            <pc:docMk/>
            <pc:sldMk cId="4164988081" sldId="398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3:33.860" v="1337" actId="108"/>
          <ac:graphicFrameMkLst>
            <pc:docMk/>
            <pc:sldMk cId="4164988081" sldId="398"/>
            <ac:graphicFrameMk id="25" creationId="{ED18D95D-5BD8-5D66-A7AF-6BB30056061C}"/>
          </ac:graphicFrameMkLst>
        </pc:graphicFrameChg>
      </pc:sldChg>
      <pc:sldChg chg="addSp delSp modSp add mod delAnim modAnim">
        <pc:chgData name="THU DU" userId="db4d925effa94065" providerId="LiveId" clId="{B46B2A35-6C9E-40EC-94F0-E4BF78B6E015}" dt="2024-01-26T12:03:25.450" v="1629" actId="1076"/>
        <pc:sldMkLst>
          <pc:docMk/>
          <pc:sldMk cId="28814248" sldId="399"/>
        </pc:sldMkLst>
        <pc:spChg chg="del mod">
          <ac:chgData name="THU DU" userId="db4d925effa94065" providerId="LiveId" clId="{B46B2A35-6C9E-40EC-94F0-E4BF78B6E015}" dt="2024-01-26T11:59:42.619" v="1484" actId="478"/>
          <ac:spMkLst>
            <pc:docMk/>
            <pc:sldMk cId="28814248" sldId="399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9:57.799" v="1487" actId="1076"/>
          <ac:spMkLst>
            <pc:docMk/>
            <pc:sldMk cId="28814248" sldId="399"/>
            <ac:spMk id="3" creationId="{96ACE342-3CA5-09B7-FF5D-E1438574EFA3}"/>
          </ac:spMkLst>
        </pc:spChg>
        <pc:spChg chg="add mod">
          <ac:chgData name="THU DU" userId="db4d925effa94065" providerId="LiveId" clId="{B46B2A35-6C9E-40EC-94F0-E4BF78B6E015}" dt="2024-01-26T12:03:25.450" v="1629" actId="1076"/>
          <ac:spMkLst>
            <pc:docMk/>
            <pc:sldMk cId="28814248" sldId="399"/>
            <ac:spMk id="4" creationId="{17C714B9-CAB8-0254-12C2-CBC7FDE5D370}"/>
          </ac:spMkLst>
        </pc:spChg>
        <pc:spChg chg="mod">
          <ac:chgData name="THU DU" userId="db4d925effa94065" providerId="LiveId" clId="{B46B2A35-6C9E-40EC-94F0-E4BF78B6E015}" dt="2024-01-26T12:03:12.739" v="1627" actId="20577"/>
          <ac:spMkLst>
            <pc:docMk/>
            <pc:sldMk cId="28814248" sldId="399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2:03:20.714" v="1628" actId="1076"/>
          <ac:spMkLst>
            <pc:docMk/>
            <pc:sldMk cId="28814248" sldId="399"/>
            <ac:spMk id="8" creationId="{968CA3E9-5706-897F-D4EA-82B58039F61B}"/>
          </ac:spMkLst>
        </pc:spChg>
        <pc:spChg chg="del mod">
          <ac:chgData name="THU DU" userId="db4d925effa94065" providerId="LiveId" clId="{B46B2A35-6C9E-40EC-94F0-E4BF78B6E015}" dt="2024-01-26T12:01:04.208" v="1511" actId="478"/>
          <ac:spMkLst>
            <pc:docMk/>
            <pc:sldMk cId="28814248" sldId="399"/>
            <ac:spMk id="14" creationId="{960A8950-B65C-9B66-5708-A85347A3A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          2. e       3. c        4. b         5. 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who are interested in architecture often visit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which            2. which         3. who         4. which          5.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who           2. whose       3. who        4. whose      5. whose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ctorstock.com/royalty-free-vector/happy-smiling-baby-girl-wearing-a-red-dress-and-vector-15166474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332509" y="1767860"/>
            <a:ext cx="117769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 err="1"/>
              <a:t>Mr</a:t>
            </a:r>
            <a:r>
              <a:rPr lang="en-US" sz="3200" dirty="0"/>
              <a:t> Minh, ______ will guide us on our Cu Chi Tunnel tour, is on his way.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This is the writer ________ book </a:t>
            </a:r>
            <a:r>
              <a:rPr lang="en-US" sz="3200" i="1" dirty="0"/>
              <a:t>Travel on $50 a Day </a:t>
            </a:r>
            <a:r>
              <a:rPr lang="en-US" sz="3200" dirty="0"/>
              <a:t>is my </a:t>
            </a:r>
            <a:r>
              <a:rPr lang="en-US" sz="3200" dirty="0" err="1"/>
              <a:t>favourite</a:t>
            </a:r>
            <a:r>
              <a:rPr lang="en-US" sz="3200" dirty="0"/>
              <a:t> travel guide.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My son, ______ is a huge fan of Taylor Swift, is on a music tour to see her in concert.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Ha Giang, _______ beauty and history are appealing, is a must-go in my tour list.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While travelling, my father often spends time talking with the locals ______ stories, he says, are interesting about the land we are visiting.</a:t>
            </a:r>
            <a:endParaRPr lang="en-US" sz="3200" dirty="0"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13A664-B967-04A0-7CEE-4E0E5E9124E9}"/>
              </a:ext>
            </a:extLst>
          </p:cNvPr>
          <p:cNvSpPr/>
          <p:nvPr/>
        </p:nvSpPr>
        <p:spPr>
          <a:xfrm>
            <a:off x="2243680" y="3777494"/>
            <a:ext cx="1097280" cy="393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589DD2-791A-5B9B-6537-60E531E8CC9B}"/>
              </a:ext>
            </a:extLst>
          </p:cNvPr>
          <p:cNvSpPr/>
          <p:nvPr/>
        </p:nvSpPr>
        <p:spPr>
          <a:xfrm>
            <a:off x="2468289" y="1814013"/>
            <a:ext cx="1097280" cy="393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7F2F91-8087-2034-93C5-5826F8ACAD52}"/>
              </a:ext>
            </a:extLst>
          </p:cNvPr>
          <p:cNvSpPr/>
          <p:nvPr/>
        </p:nvSpPr>
        <p:spPr>
          <a:xfrm>
            <a:off x="365656" y="6197599"/>
            <a:ext cx="1353603" cy="397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1BC3E9-BB03-0E74-154A-5685AE8E27F0}"/>
              </a:ext>
            </a:extLst>
          </p:cNvPr>
          <p:cNvSpPr/>
          <p:nvPr/>
        </p:nvSpPr>
        <p:spPr>
          <a:xfrm>
            <a:off x="2486761" y="4757268"/>
            <a:ext cx="1502410" cy="376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CD2208-3BBA-8B26-AC9E-E97F32444A5B}"/>
              </a:ext>
            </a:extLst>
          </p:cNvPr>
          <p:cNvSpPr/>
          <p:nvPr/>
        </p:nvSpPr>
        <p:spPr>
          <a:xfrm>
            <a:off x="3676368" y="2812108"/>
            <a:ext cx="1502410" cy="376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13774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3337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112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989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4701729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breathtaking collection is a must-to-see.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knows a lot about the history of this area?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85E617-6AE4-7961-4FE5-3C7A6A37A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32373"/>
              </p:ext>
            </p:extLst>
          </p:nvPr>
        </p:nvGraphicFramePr>
        <p:xfrm>
          <a:off x="1131589" y="1726343"/>
          <a:ext cx="5851102" cy="461727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851102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Space Museum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Yesterday I phoned Pierre, 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9649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There, I could see the ruinous hall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Could you recommend a local tour guide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We were lucky to meet some artisans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49284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a. </a:t>
            </a:r>
            <a:r>
              <a:rPr lang="en-US" sz="2400" dirty="0">
                <a:solidFill>
                  <a:schemeClr val="tx1"/>
                </a:solidFill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1624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c. </a:t>
            </a:r>
            <a:r>
              <a:rPr lang="en-US" sz="2400" dirty="0">
                <a:solidFill>
                  <a:schemeClr val="tx1"/>
                </a:solidFill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72444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d. </a:t>
            </a:r>
            <a:r>
              <a:rPr lang="en-US" sz="2400" dirty="0">
                <a:solidFill>
                  <a:schemeClr val="tx1"/>
                </a:solidFill>
              </a:rPr>
              <a:t>whose breathtaking collection is a must-to-see.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26680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e. </a:t>
            </a:r>
            <a:r>
              <a:rPr lang="en-US" sz="2400" dirty="0">
                <a:solidFill>
                  <a:schemeClr val="tx1"/>
                </a:solidFill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45552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</a:rPr>
              <a:t>b. </a:t>
            </a:r>
            <a:r>
              <a:rPr lang="en-US" sz="2400" dirty="0">
                <a:solidFill>
                  <a:schemeClr val="tx1"/>
                </a:solidFill>
              </a:rPr>
              <a:t>who knows a lot about the history of this area?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0983B5-082C-FD99-B1D7-0CF66FA12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41740"/>
              </p:ext>
            </p:extLst>
          </p:nvPr>
        </p:nvGraphicFramePr>
        <p:xfrm>
          <a:off x="1131589" y="1726343"/>
          <a:ext cx="5851102" cy="461727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851102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Space Museum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Yesterday I phoned Pierre, 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9649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There, I could see the ruinous hall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Could you recommend a local tour guide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We were lucky to meet some artisans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249976" y="2094201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Son Doong is now a world-famous</a:t>
            </a:r>
          </a:p>
          <a:p>
            <a:r>
              <a:rPr lang="en-US" sz="3200" dirty="0"/>
              <a:t>destination for </a:t>
            </a:r>
            <a:r>
              <a:rPr lang="en-US" sz="3200" dirty="0" err="1"/>
              <a:t>travellers</a:t>
            </a:r>
            <a:r>
              <a:rPr lang="en-US" sz="3200" dirty="0"/>
              <a:t> who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I’m personally against tours which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We shared a holiday home with two Germans whose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I bought a city map which ______.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Most </a:t>
            </a:r>
            <a:r>
              <a:rPr lang="en-US" sz="3200" dirty="0" err="1"/>
              <a:t>travellers</a:t>
            </a:r>
            <a:r>
              <a:rPr lang="en-US" sz="3200" dirty="0"/>
              <a:t> prefer working with tour guides who ______.</a:t>
            </a:r>
            <a:endParaRPr lang="en-US" sz="32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56450" y="2883985"/>
            <a:ext cx="11734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Son Doong is now a world-famous destination for </a:t>
            </a:r>
            <a:r>
              <a:rPr lang="en-US" sz="3200" dirty="0" err="1"/>
              <a:t>travellers</a:t>
            </a:r>
            <a:r>
              <a:rPr lang="en-US" sz="3200" dirty="0"/>
              <a:t> who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I’m personally against tours which  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We shared a holiday home with two Germans whose </a:t>
            </a:r>
            <a:endParaRPr lang="en-US" sz="3200" dirty="0">
              <a:solidFill>
                <a:srgbClr val="242021"/>
              </a:solidFill>
            </a:endParaRP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6702895" y="3871753"/>
            <a:ext cx="5405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use animals for entertainment.</a:t>
            </a: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960A8950-B65C-9B66-5708-A85347A3A50F}"/>
              </a:ext>
            </a:extLst>
          </p:cNvPr>
          <p:cNvSpPr txBox="1"/>
          <p:nvPr/>
        </p:nvSpPr>
        <p:spPr>
          <a:xfrm>
            <a:off x="487067" y="3382194"/>
            <a:ext cx="7247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look for adventures / love exploring caves.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5859E8CC-D148-42B0-DC5A-2EE54442DE5F}"/>
              </a:ext>
            </a:extLst>
          </p:cNvPr>
          <p:cNvSpPr txBox="1"/>
          <p:nvPr/>
        </p:nvSpPr>
        <p:spPr>
          <a:xfrm>
            <a:off x="628983" y="4853755"/>
            <a:ext cx="5632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English was easy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827500" y="3179803"/>
            <a:ext cx="10536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bought a city map which___________________________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Most </a:t>
            </a:r>
            <a:r>
              <a:rPr lang="en-US" sz="3200" dirty="0" err="1">
                <a:solidFill>
                  <a:srgbClr val="242021"/>
                </a:solidFill>
              </a:rPr>
              <a:t>travellers</a:t>
            </a:r>
            <a:r>
              <a:rPr lang="en-US" sz="3200" dirty="0">
                <a:solidFill>
                  <a:srgbClr val="242021"/>
                </a:solidFill>
              </a:rPr>
              <a:t> prefer working with tour guides who   __________________________________________________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456450" y="2104663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827500" y="3595881"/>
            <a:ext cx="10643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has attractions clearly marked and directions how to get there.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C714B9-CAB8-0254-12C2-CBC7FDE5D370}"/>
              </a:ext>
            </a:extLst>
          </p:cNvPr>
          <p:cNvSpPr txBox="1"/>
          <p:nvPr/>
        </p:nvSpPr>
        <p:spPr>
          <a:xfrm>
            <a:off x="827500" y="4580766"/>
            <a:ext cx="4163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are friendly and helpful.</a:t>
            </a:r>
          </a:p>
        </p:txBody>
      </p:sp>
    </p:spTree>
    <p:extLst>
      <p:ext uri="{BB962C8B-B14F-4D97-AF65-F5344CB8AC3E}">
        <p14:creationId xmlns:p14="http://schemas.microsoft.com/office/powerpoint/2010/main" val="288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FF56E5-FB7E-E9C4-D9F0-AC2A99398E25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7">
              <a:extLst>
                <a:ext uri="{FF2B5EF4-FFF2-40B4-BE49-F238E27FC236}">
                  <a16:creationId xmlns:a16="http://schemas.microsoft.com/office/drawing/2014/main" id="{BB241F57-D844-D51E-9BD6-F682222D4DD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8">
              <a:extLst>
                <a:ext uri="{FF2B5EF4-FFF2-40B4-BE49-F238E27FC236}">
                  <a16:creationId xmlns:a16="http://schemas.microsoft.com/office/drawing/2014/main" id="{2E19BEE9-9AC8-E04C-6B9A-25F637DAE30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9">
              <a:extLst>
                <a:ext uri="{FF2B5EF4-FFF2-40B4-BE49-F238E27FC236}">
                  <a16:creationId xmlns:a16="http://schemas.microsoft.com/office/drawing/2014/main" id="{7B19A8DC-BF7D-062F-79D8-6DFDFB7D780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4655217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600" kern="0" dirty="0">
                <a:solidFill>
                  <a:schemeClr val="bg1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469300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2B17C13-918C-7B23-7AF7-A2730546BC4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17">
              <a:extLst>
                <a:ext uri="{FF2B5EF4-FFF2-40B4-BE49-F238E27FC236}">
                  <a16:creationId xmlns:a16="http://schemas.microsoft.com/office/drawing/2014/main" id="{A162028F-84CF-72A2-8894-D11B2E997CB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8">
              <a:extLst>
                <a:ext uri="{FF2B5EF4-FFF2-40B4-BE49-F238E27FC236}">
                  <a16:creationId xmlns:a16="http://schemas.microsoft.com/office/drawing/2014/main" id="{37E5EF69-CABF-F176-4494-90645D59740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9">
              <a:extLst>
                <a:ext uri="{FF2B5EF4-FFF2-40B4-BE49-F238E27FC236}">
                  <a16:creationId xmlns:a16="http://schemas.microsoft.com/office/drawing/2014/main" id="{1A88F2A0-93E2-7653-D4AD-4EE0E3F92D8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D1E14-FF35-DB71-33C4-046A7584324A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9EDD16-F24B-1FE0-0908-3D8A1FC11F73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7AD676A6-F995-D572-F05E-5B8511FDB20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B249A23B-18CC-EC36-7399-A85001CB762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2482299F-14D1-4BB0-EF3B-F1636006749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57656" y="1390261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Circle the extra word in each sentence.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19640" y="2880282"/>
            <a:ext cx="64901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70C0"/>
                </a:solidFill>
                <a:highlight>
                  <a:srgbClr val="FEE3AF"/>
                </a:highlight>
                <a:sym typeface="Wingdings" panose="05000000000000000000" pitchFamily="2" charset="2"/>
              </a:rPr>
              <a:t>The girl who she wore a pink dress at the party is my cousin.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Picture 5" descr="A child wearing a red dress and a party hat&#10;&#10;Description automatically generated">
            <a:extLst>
              <a:ext uri="{FF2B5EF4-FFF2-40B4-BE49-F238E27FC236}">
                <a16:creationId xmlns:a16="http://schemas.microsoft.com/office/drawing/2014/main" id="{E7BFA513-A334-59DE-ABA0-06F99A1F9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1" b="12807"/>
          <a:stretch/>
        </p:blipFill>
        <p:spPr>
          <a:xfrm>
            <a:off x="7709939" y="1634328"/>
            <a:ext cx="3812210" cy="35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C26C9-6DFE-C27A-402F-CE87A09D5737}"/>
              </a:ext>
            </a:extLst>
          </p:cNvPr>
          <p:cNvSpPr/>
          <p:nvPr/>
        </p:nvSpPr>
        <p:spPr>
          <a:xfrm>
            <a:off x="3332653" y="2927249"/>
            <a:ext cx="857242" cy="696691"/>
          </a:xfrm>
          <a:prstGeom prst="ellipse">
            <a:avLst/>
          </a:prstGeom>
          <a:noFill/>
          <a:ln w="76200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75884-1AFF-5252-1C31-173CC0FF9060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0804F9-CD09-1425-49E9-D402FCD94423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3EC1B1B6-C68A-F1FC-ECE9-C1552D53FCC1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18">
              <a:extLst>
                <a:ext uri="{FF2B5EF4-FFF2-40B4-BE49-F238E27FC236}">
                  <a16:creationId xmlns:a16="http://schemas.microsoft.com/office/drawing/2014/main" id="{BD6C63AF-ADCE-7770-F8C0-FCF0C451421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4E9FA991-DF20-CF86-D15F-50572F3CABC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13314" y="1385868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4830055" y="174315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046830" y="2779184"/>
            <a:ext cx="6559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The book which I lent you it is my brother’s.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Picture 4" descr="Yellow books">
            <a:extLst>
              <a:ext uri="{FF2B5EF4-FFF2-40B4-BE49-F238E27FC236}">
                <a16:creationId xmlns:a16="http://schemas.microsoft.com/office/drawing/2014/main" id="{25328096-DC0D-194E-4436-CE97C704C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5" y="2327934"/>
            <a:ext cx="3925084" cy="274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295C20-7C01-4B61-DB62-0270E9F0CCAA}"/>
              </a:ext>
            </a:extLst>
          </p:cNvPr>
          <p:cNvSpPr/>
          <p:nvPr/>
        </p:nvSpPr>
        <p:spPr>
          <a:xfrm>
            <a:off x="5861537" y="3517848"/>
            <a:ext cx="833797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A4D377-A989-FDD8-6437-133A8230B79F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41F23D18-EDEB-01F4-BB37-7B0165E1C9E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A9B49546-4496-4E41-0DBC-D25EC9B20BE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3">
              <a:extLst>
                <a:ext uri="{FF2B5EF4-FFF2-40B4-BE49-F238E27FC236}">
                  <a16:creationId xmlns:a16="http://schemas.microsoft.com/office/drawing/2014/main" id="{48DA80AE-6815-D16C-AD88-15B399D6D8C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a sentence.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32C5E-8150-8773-EAF0-D5361EBA7ADF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840BBB58-02EA-4CC1-E0F6-1A828A51D12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47652767-0D02-8E4F-BF13-4B20A267952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9C6D2D2D-0179-3874-FF6D-87AD22B5EEF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977286" y="2456936"/>
            <a:ext cx="5037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The song which I was listening to it when you came in is my </a:t>
            </a: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favourite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Picture 4" descr="Girl with headphones">
            <a:extLst>
              <a:ext uri="{FF2B5EF4-FFF2-40B4-BE49-F238E27FC236}">
                <a16:creationId xmlns:a16="http://schemas.microsoft.com/office/drawing/2014/main" id="{7DA227E2-F3E7-8577-73D0-2978472E9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05" y="2329614"/>
            <a:ext cx="4293484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459490-DD17-BC4F-2077-E238E0A527F3}"/>
              </a:ext>
            </a:extLst>
          </p:cNvPr>
          <p:cNvSpPr/>
          <p:nvPr/>
        </p:nvSpPr>
        <p:spPr>
          <a:xfrm>
            <a:off x="4993107" y="3032397"/>
            <a:ext cx="1041650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2F33-1B47-2106-4839-C564FE765F4E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A00F08-6631-6ECB-E8A6-E53F94191A23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BC560D2C-6B20-FC3E-6912-3518F251362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18">
              <a:extLst>
                <a:ext uri="{FF2B5EF4-FFF2-40B4-BE49-F238E27FC236}">
                  <a16:creationId xmlns:a16="http://schemas.microsoft.com/office/drawing/2014/main" id="{640E494B-AEA2-F0A2-64B5-3E5928A51B89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19">
              <a:extLst>
                <a:ext uri="{FF2B5EF4-FFF2-40B4-BE49-F238E27FC236}">
                  <a16:creationId xmlns:a16="http://schemas.microsoft.com/office/drawing/2014/main" id="{5370E44E-F1E1-5A7A-2FAA-74180262A98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71E40-1918-897F-1A42-89907EFFAFA4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F3EC15-35C8-4757-D0B0-3D85DC88A82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D7C3BECF-0669-9AC8-11F6-4FABAC1E51F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18">
              <a:extLst>
                <a:ext uri="{FF2B5EF4-FFF2-40B4-BE49-F238E27FC236}">
                  <a16:creationId xmlns:a16="http://schemas.microsoft.com/office/drawing/2014/main" id="{76A1C541-6907-9C51-3424-81C3F5C9ADF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9">
              <a:extLst>
                <a:ext uri="{FF2B5EF4-FFF2-40B4-BE49-F238E27FC236}">
                  <a16:creationId xmlns:a16="http://schemas.microsoft.com/office/drawing/2014/main" id="{40F86E73-0DE5-B74A-3179-4D74BD5C1EA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04643" y="1429094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738237" y="183533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77817" y="2646364"/>
            <a:ext cx="5987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This is the photo of the heroes whose their actions we admired so much.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9" name="Picture 8" descr="Firefighters by firetruck">
            <a:extLst>
              <a:ext uri="{FF2B5EF4-FFF2-40B4-BE49-F238E27FC236}">
                <a16:creationId xmlns:a16="http://schemas.microsoft.com/office/drawing/2014/main" id="{35DBF638-7741-63D9-589E-F24A55F01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34" y="2392643"/>
            <a:ext cx="4674065" cy="311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D1393B-AD62-D76F-E9F9-9D6A2CFE5012}"/>
              </a:ext>
            </a:extLst>
          </p:cNvPr>
          <p:cNvSpPr/>
          <p:nvPr/>
        </p:nvSpPr>
        <p:spPr>
          <a:xfrm>
            <a:off x="4663914" y="3292216"/>
            <a:ext cx="1289539" cy="88495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771F9-FB9B-B558-2BBF-574DE8822A7D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350585-6C82-0033-2DBA-8D05E24567D2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17">
              <a:extLst>
                <a:ext uri="{FF2B5EF4-FFF2-40B4-BE49-F238E27FC236}">
                  <a16:creationId xmlns:a16="http://schemas.microsoft.com/office/drawing/2014/main" id="{2190B5EE-9F74-C3D9-1885-75D332CDE647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18">
              <a:extLst>
                <a:ext uri="{FF2B5EF4-FFF2-40B4-BE49-F238E27FC236}">
                  <a16:creationId xmlns:a16="http://schemas.microsoft.com/office/drawing/2014/main" id="{C9E01645-09B2-0F4E-5F2D-8BE979611AFE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19">
              <a:extLst>
                <a:ext uri="{FF2B5EF4-FFF2-40B4-BE49-F238E27FC236}">
                  <a16:creationId xmlns:a16="http://schemas.microsoft.com/office/drawing/2014/main" id="{E81687D5-2493-F2D5-EEEC-69FC90D9874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291187" y="1211103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704741" y="2592049"/>
            <a:ext cx="60357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Students whose test results they were over eight will go to class A.</a:t>
            </a:r>
            <a:endParaRPr lang="en-US" sz="4500" b="1" dirty="0">
              <a:solidFill>
                <a:srgbClr val="05A0B8"/>
              </a:solidFill>
              <a:highlight>
                <a:srgbClr val="FEE3AF"/>
              </a:highlight>
              <a:latin typeface="Calibri" panose="020F0502020204030204"/>
            </a:endParaRPr>
          </a:p>
        </p:txBody>
      </p:sp>
      <p:pic>
        <p:nvPicPr>
          <p:cNvPr id="6" name="Picture 5" descr="Hand holding a pen shading number on a sheet">
            <a:extLst>
              <a:ext uri="{FF2B5EF4-FFF2-40B4-BE49-F238E27FC236}">
                <a16:creationId xmlns:a16="http://schemas.microsoft.com/office/drawing/2014/main" id="{4D52FA3C-6B8C-5E10-55A6-BAA4CC8F8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2" y="2402834"/>
            <a:ext cx="4619852" cy="308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6BC9C5-6497-AFB8-8801-7D1CFA703576}"/>
              </a:ext>
            </a:extLst>
          </p:cNvPr>
          <p:cNvSpPr/>
          <p:nvPr/>
        </p:nvSpPr>
        <p:spPr>
          <a:xfrm>
            <a:off x="2391507" y="3234483"/>
            <a:ext cx="1289539" cy="8849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EB1C0-109D-B5B8-38C7-4290AA0FE932}"/>
              </a:ext>
            </a:extLst>
          </p:cNvPr>
          <p:cNvSpPr txBox="1"/>
          <p:nvPr/>
        </p:nvSpPr>
        <p:spPr>
          <a:xfrm>
            <a:off x="487066" y="208434"/>
            <a:ext cx="45597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relative pronouns: </a:t>
            </a:r>
            <a:r>
              <a:rPr lang="en-US" sz="3600" i="1" dirty="0"/>
              <a:t>which, who, </a:t>
            </a:r>
            <a:r>
              <a:rPr lang="en-US" sz="3600" dirty="0"/>
              <a:t>and </a:t>
            </a:r>
            <a:r>
              <a:rPr lang="en-US" sz="3600" i="1" dirty="0"/>
              <a:t>whose</a:t>
            </a:r>
            <a:r>
              <a:rPr lang="en-US" sz="3600" dirty="0"/>
              <a:t> to make sentences about your travel experience.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764" y="209738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60" y="4648200"/>
            <a:ext cx="1959876" cy="19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06201" y="1914332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Tourists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200" dirty="0">
                <a:solidFill>
                  <a:srgbClr val="374151"/>
                </a:solidFill>
              </a:rPr>
              <a:t>who are interested in architecture often visit Hoi An.</a:t>
            </a:r>
            <a:endParaRPr kumimoji="0" sz="2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2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walls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were damaged by the tornado.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7035" y="3591230"/>
            <a:ext cx="4627328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2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restaurant has earned a Michelin star.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35" y="2796707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200" dirty="0">
                <a:solidFill>
                  <a:srgbClr val="374151"/>
                </a:solidFill>
              </a:rPr>
              <a:t>which we discovered during our road trip was pristine.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59430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We explored a historic castle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That is the chef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0037" y="2861097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The beach</a:t>
            </a: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Relative pronouns: </a:t>
            </a:r>
            <a:r>
              <a:rPr lang="en-US" sz="3600" b="1" i="1" dirty="0">
                <a:solidFill>
                  <a:srgbClr val="F26649"/>
                </a:solidFill>
              </a:rPr>
              <a:t>which, who, </a:t>
            </a:r>
            <a:r>
              <a:rPr lang="en-US" sz="3600" b="1" dirty="0">
                <a:solidFill>
                  <a:srgbClr val="F26649"/>
                </a:solidFill>
              </a:rPr>
              <a:t>and </a:t>
            </a:r>
            <a:r>
              <a:rPr lang="en-US" sz="3600" b="1" i="1" dirty="0">
                <a:solidFill>
                  <a:srgbClr val="F26649"/>
                </a:solidFill>
              </a:rPr>
              <a:t>whose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19029" y="1261655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01536" y="1974455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8A6187-2EB8-533A-AC3B-2A982BFAC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6" t="1756" b="4893"/>
          <a:stretch/>
        </p:blipFill>
        <p:spPr>
          <a:xfrm>
            <a:off x="3823803" y="2849604"/>
            <a:ext cx="4405797" cy="39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B.I.N.G.O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3523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Relative pronouns: </a:t>
            </a:r>
            <a:r>
              <a:rPr lang="en-US" i="1" dirty="0">
                <a:solidFill>
                  <a:schemeClr val="tx1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who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whose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8170" y="2723942"/>
            <a:ext cx="5755112" cy="234131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the noun or noun phrase in each sentence that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refers to.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Underline the correct relative pronoun for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each sentence with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a clause in A with a clause in B to make a complete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Discuss and finish the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8170" y="5234057"/>
            <a:ext cx="5743692" cy="55846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LUCKY NUMBERS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9950" y="5929975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96493"/>
              </p:ext>
            </p:extLst>
          </p:nvPr>
        </p:nvGraphicFramePr>
        <p:xfrm>
          <a:off x="648308" y="1071665"/>
          <a:ext cx="11449921" cy="5547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2324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99985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034672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942940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213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SENTENCES</a:t>
                      </a:r>
                      <a:endParaRPr sz="25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Nouns/Noun phrases that relative pronouns refer to</a:t>
                      </a:r>
                      <a:endParaRPr sz="20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Tourists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are interested in architecture often visit Hoi An.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The beach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which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we discovered during our road trip was pristine.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That is the chef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restaurant has earned a Michelin star.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We explored a historic castle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walls were damaged by the tornado.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61621" y="2314439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915333" y="5896091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70537" y="4672971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836912" y="3459164"/>
            <a:ext cx="576613" cy="495513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582114" y="579421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things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589386" y="442232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people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589385" y="3200537"/>
            <a:ext cx="2184925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thing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589386" y="2038703"/>
            <a:ext cx="227530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person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01ACF3-F1CF-B170-0B10-302B54EDB90F}"/>
              </a:ext>
            </a:extLst>
          </p:cNvPr>
          <p:cNvSpPr/>
          <p:nvPr/>
        </p:nvSpPr>
        <p:spPr>
          <a:xfrm>
            <a:off x="6373268" y="2070946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Tourists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6F3CA-4F14-0F66-4708-7FE237972618}"/>
              </a:ext>
            </a:extLst>
          </p:cNvPr>
          <p:cNvSpPr/>
          <p:nvPr/>
        </p:nvSpPr>
        <p:spPr>
          <a:xfrm>
            <a:off x="6373268" y="449376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chef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78C9E8-4959-A4E5-44C7-FD83291325D4}"/>
              </a:ext>
            </a:extLst>
          </p:cNvPr>
          <p:cNvSpPr/>
          <p:nvPr/>
        </p:nvSpPr>
        <p:spPr>
          <a:xfrm>
            <a:off x="6373268" y="326944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beach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71C13F-6C69-E0FD-A395-C36A1D3A2DED}"/>
              </a:ext>
            </a:extLst>
          </p:cNvPr>
          <p:cNvSpPr/>
          <p:nvPr/>
        </p:nvSpPr>
        <p:spPr>
          <a:xfrm>
            <a:off x="6373268" y="5619520"/>
            <a:ext cx="2326035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a historic castle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2" grpId="0" animBg="1"/>
      <p:bldP spid="163" grpId="0" animBg="1"/>
      <p:bldP spid="165" grpId="0" animBg="1"/>
      <p:bldP spid="2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400EA-D0B4-161B-B6A8-CC24D7F8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7" y="1104247"/>
            <a:ext cx="5325364" cy="3966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2A37B-33E9-1C68-BA3F-D3E5A97E6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51" y="2807839"/>
            <a:ext cx="6338991" cy="38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60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noun or noun phrase in each sentence that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refers to.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30888" y="1955466"/>
            <a:ext cx="10646431" cy="40922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People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travel abroad usually use travel apps.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you can get free at the airport is useful for your stay in Bangkok.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Is this the video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explains some new trends in tourism?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Could you recommend to me a local tour guide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can speak English?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They want to visit a city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is famous for its rich history.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4DD0-8F3F-1858-403C-9127041BA1EE}"/>
              </a:ext>
            </a:extLst>
          </p:cNvPr>
          <p:cNvCxnSpPr/>
          <p:nvPr/>
        </p:nvCxnSpPr>
        <p:spPr>
          <a:xfrm>
            <a:off x="1140894" y="2442829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97550-C62B-0E05-7E96-C806F6E5886A}"/>
              </a:ext>
            </a:extLst>
          </p:cNvPr>
          <p:cNvCxnSpPr>
            <a:cxnSpLocks/>
          </p:cNvCxnSpPr>
          <p:nvPr/>
        </p:nvCxnSpPr>
        <p:spPr>
          <a:xfrm>
            <a:off x="4138094" y="5683869"/>
            <a:ext cx="8501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4E9006-8859-F663-9269-1445C93D382C}"/>
              </a:ext>
            </a:extLst>
          </p:cNvPr>
          <p:cNvCxnSpPr>
            <a:cxnSpLocks/>
          </p:cNvCxnSpPr>
          <p:nvPr/>
        </p:nvCxnSpPr>
        <p:spPr>
          <a:xfrm>
            <a:off x="6045564" y="4640710"/>
            <a:ext cx="2823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DD16BC-0699-4863-CDAF-F3BB5CC69573}"/>
              </a:ext>
            </a:extLst>
          </p:cNvPr>
          <p:cNvCxnSpPr>
            <a:cxnSpLocks/>
          </p:cNvCxnSpPr>
          <p:nvPr/>
        </p:nvCxnSpPr>
        <p:spPr>
          <a:xfrm>
            <a:off x="2199748" y="4057162"/>
            <a:ext cx="1520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62647F-4E26-88FA-78D9-837B813A09A4}"/>
              </a:ext>
            </a:extLst>
          </p:cNvPr>
          <p:cNvCxnSpPr>
            <a:cxnSpLocks/>
          </p:cNvCxnSpPr>
          <p:nvPr/>
        </p:nvCxnSpPr>
        <p:spPr>
          <a:xfrm>
            <a:off x="1144149" y="2989255"/>
            <a:ext cx="2197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62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relative pronoun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487067" y="1841242"/>
            <a:ext cx="114182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This is 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provides the information you need for your visit to Beijing.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ABC is the company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won the Best Travel Agency Award last year.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The elders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are not good at using online apps prefer package tours.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A hop-on hop-off bus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runs from here every hour is the fastest way to visit a city.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Food tourism is for tourists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want to explore the unique dishes of a place.</a:t>
            </a:r>
            <a:endParaRPr lang="en-US" sz="32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A198A6-B5A5-9DF9-6809-CF7FE2847C34}"/>
              </a:ext>
            </a:extLst>
          </p:cNvPr>
          <p:cNvCxnSpPr/>
          <p:nvPr/>
        </p:nvCxnSpPr>
        <p:spPr>
          <a:xfrm>
            <a:off x="4305716" y="2318042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FD18C4-FB4A-4E48-5EF8-12DE6DA5D054}"/>
              </a:ext>
            </a:extLst>
          </p:cNvPr>
          <p:cNvCxnSpPr>
            <a:cxnSpLocks/>
          </p:cNvCxnSpPr>
          <p:nvPr/>
        </p:nvCxnSpPr>
        <p:spPr>
          <a:xfrm>
            <a:off x="4167394" y="4256841"/>
            <a:ext cx="703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F6C904-CAE0-8D77-D487-33544E508AFE}"/>
              </a:ext>
            </a:extLst>
          </p:cNvPr>
          <p:cNvCxnSpPr/>
          <p:nvPr/>
        </p:nvCxnSpPr>
        <p:spPr>
          <a:xfrm>
            <a:off x="4345315" y="3301348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A56E4-0C7E-DB6C-7EA3-6CB23B9C46B6}"/>
              </a:ext>
            </a:extLst>
          </p:cNvPr>
          <p:cNvCxnSpPr/>
          <p:nvPr/>
        </p:nvCxnSpPr>
        <p:spPr>
          <a:xfrm>
            <a:off x="4573783" y="5254044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D85E78-667F-FE6A-CAF1-DA07E7E5532B}"/>
              </a:ext>
            </a:extLst>
          </p:cNvPr>
          <p:cNvCxnSpPr>
            <a:cxnSpLocks/>
          </p:cNvCxnSpPr>
          <p:nvPr/>
        </p:nvCxnSpPr>
        <p:spPr>
          <a:xfrm>
            <a:off x="6882152" y="6207561"/>
            <a:ext cx="722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5526</TotalTime>
  <Words>1393</Words>
  <Application>Microsoft Office PowerPoint</Application>
  <PresentationFormat>Widescreen</PresentationFormat>
  <Paragraphs>217</Paragraphs>
  <Slides>26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Adobe Gothic Std B</vt:lpstr>
      <vt:lpstr>Arial</vt:lpstr>
      <vt:lpstr>Arvo</vt:lpstr>
      <vt:lpstr>Calibri</vt:lpstr>
      <vt:lpstr>Calibri Light</vt:lpstr>
      <vt:lpstr>ChronicaProMediumIt</vt:lpstr>
      <vt:lpstr>Fira Sans Extra Condensed Medium</vt:lpstr>
      <vt:lpstr>Myriad Pro</vt:lpstr>
      <vt:lpstr>Roboto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222</cp:revision>
  <dcterms:created xsi:type="dcterms:W3CDTF">2020-12-09T02:04:09Z</dcterms:created>
  <dcterms:modified xsi:type="dcterms:W3CDTF">2024-08-19T05:06:11Z</dcterms:modified>
</cp:coreProperties>
</file>