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59" r:id="rId2"/>
    <p:sldId id="260" r:id="rId3"/>
    <p:sldId id="262" r:id="rId4"/>
    <p:sldId id="263" r:id="rId5"/>
    <p:sldId id="264" r:id="rId6"/>
    <p:sldId id="265" r:id="rId7"/>
    <p:sldId id="267" r:id="rId8"/>
    <p:sldId id="293" r:id="rId9"/>
    <p:sldId id="269" r:id="rId10"/>
    <p:sldId id="270" r:id="rId11"/>
    <p:sldId id="271" r:id="rId12"/>
    <p:sldId id="286" r:id="rId13"/>
    <p:sldId id="291" r:id="rId14"/>
    <p:sldId id="275" r:id="rId15"/>
    <p:sldId id="276" r:id="rId16"/>
    <p:sldId id="277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UTER" initials="C" lastIdx="1" clrIdx="0">
    <p:extLst>
      <p:ext uri="{19B8F6BF-5375-455C-9EA6-DF929625EA0E}">
        <p15:presenceInfo xmlns:p15="http://schemas.microsoft.com/office/powerpoint/2012/main" userId="COMPU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02:27:20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4:14:57.769"/>
    </inkml:context>
    <inkml:brush xml:id="br0">
      <inkml:brushProperty name="width" value="0.07" units="cm"/>
      <inkml:brushProperty name="height" value="0.07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E1CDE89E-692F-4FB2-98FA-111C326FDD74}" emma:medium="tactile" emma:mode="ink">
          <msink:context xmlns:msink="http://schemas.microsoft.com/ink/2010/main" type="inkDrawing" rotatedBoundingBox="18671,8100 19872,9033 19086,10046 17885,9113" hotPoints="19585,9191 18868,9907 18152,9191 18868,8474" semanticType="enclosure" shapeName="Circle"/>
        </emma:interpretation>
      </emma:emma>
    </inkml:annotationXML>
    <inkml:trace contextRef="#ctx0" brushRef="#br0">1062 3 0,'0'18'2031,"-18"-18"-1999,18 17-17,-18 1 32,1-18-16,17 18-15,-18-18 0,18 17 31,-17-17-16,-1 0 0,0 0 47,1 0-47,-1 0 282,0 0-219,18-17-79,0-1 95,-17 18-63,-1 0-1,0 0 204,1 0-234,-1 0 15,1 0 16,-1 0 0,0 0-16,1 0-15,-1 0 15,0 0-15,1 0-1,-1 0 48,0 0-32,18 18 0,-17-18 32,17 17-47,-18-17 30,18 18 48,-17-18-78,-1 0 78,0 0-16,18 17-63,-17-17 1,-1 0 15,0 0 32,1 0-32,-1 0 63,0 0-47,1 0 15,-1 0 16,0 0-47,1 0 48,17-17 30,-18 17-93,1 0 15,-1 0 16,0 0 343,1 0-343,-1 0 422,0 0-313,1 0-125,17 17 204,0 1-141,0 0-32,0-1-31,0 1 94,-18-18-15,0 0-79,1 0 0,-1 0-15,1 0 109,-1 0-110,0 0 79,1 0-63,-1 0 32,18 18-63,-18-18 78,18 17-47,-17-17 47,17 18-15,-18-18-47,0 0 46,18 18 251,0-1-251,0 1 16,0-1 172,0 1-187,0 0 312,0-1-282,18-17 689,0 0-751,-18 18-15,0 0 93,0-1 250,0 1-296,0 0 531,0-1-501,17-17-30,-17 18 359,18-18-422,-18 17 203,0 1-141,0 0 1,0-1-1,18-17-46,-1 0 578,1 0-47,0 0-454,-18 18-61,0 0-1,17-18 16,-17 17 109,18 1 422,-18 0-531,17-18-31,-17 17 15,0 1 31,18-18-15,0 0 47,-18 17 15,17-17-77,1 0 561,0 0-546,-1 0 16,-17 18 15,18-18-31,-18 18-16,18-18 16,-1 0 31,-17 17 203,0 1-234,0 0 31,0-1 32,0 1 77,18-18-109,-18 18-31,17-18-31,-17 17 46,0 1 266,18-18-265,-18 18-16,18-18 0,-18 17-32,17 1 204,-17-1 15,0 1 157,18-18-329,-18 18-15,0-1 63,18-17 30,-1 0-46,1 0-31,-18 18 358,18-18-405,-18 18 109,0-1-94,17-17 16,-17 18-31,18-18-1,-18 18 32,0-1 156,0 1 32,18-18-110,-18 17-47,17-17-62,-17 18 109,0 0-79,18-18 33,-18 17-1,17-17-16,1 0 48,-18 18-79,18-18 94,-1 0 187,1 0-30,0 0-32,-1 0-125,1 0-16,-18 18-31,18-18 47,-18 17-94,17-17 766,-17 18-750,18-18 156,-18 18-187,17-18 31,-17 17 0,18-17-16,-18 18 0,18-18-15,-1 0 702,-17 18-639,18-18 30,0 17-47,-1-17 32,1 0 141,0 0 140,-1 0-47,1 0-219,-1 0 79,1 0-142,0 0 79,-18-17-109,17 17 15,-17-18 79,0 0-1,0 1-15,0-1-47,0 0 31,0 1 31,0-1 16,0 0-94,0 1 48,0-1-33,0 0-14,0 1-1,0-1 78,0 1-62,0-1-16,0 0 219,0 1-171,0-1-48,18 18 31,-18-18-15,0 1 63,18 17 186,-1 0-202,1 0 156,0 0-125,-18-18-94,0 0 1,0 1 265,0 34 93,17-17-359,1 0 79,-1 18-79,-17 0-15,0-1 77,18-17-93,0 0 79,-18-17-33,0-1 17,17 18-16,-17-18-32,0 1 48,18 17 203,0 0-235,-1 0 0,1-18-15,-18 1 31,18 17-1,-18-18-14,0 0-32,0 1 78,0-1 234,0 0-187,0 1-93,0-1 30,-18 0 63,18 1-62,-18 17-48,1 0 16,17-18-31,-18 18 63,18-18 62,-18 18-63,18-17-46,-17 17 15,17-18 32,-18 1 46,18-1 1,-18 18 390,18-18-422,-17 18-47,-1 0 563,18-17-547,0-1 46,0 0 17,0 1 421,0-1-437,0 0-16,18 18 94,-1 0-94,1 0 16,0 0-48,-1 0 1,1 0 94,-18-17-79,18 17 1,-18-18-32,17 18 32,-17-17-63,18 17 47,-18-18 406,18 18-453,-1 0 78,1 0 62,-18-18 454,0 1-422,-18 17-156,18-18 46,0 0 1,-17 18-16,17-17-1,-18 17 79,18-18 0,-18 18-93,18-18 30,0 1 32,-17 17 0,17-18-47,-18 18-16,18-17-16,0-1 48,0 0-16,0 1 203,-18 17-219,18-18 63,0 0-79,0 1 17,0-1-17,0 0 1,-17 18 31,17-17 47,-18 17-32,0 0 47,18-18-77,0 1-1,-17 17 31,-1 0 204,18-18-266,0 0 63,0 1 15,-17-1 1031,-1 18-1093,0 0-16,1 0 31,-1 0 656,0 0-608,1 0-33,-1 0 1,18 18 63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02:27:20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3:35:51.651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AB046C-5728-4D45-80D2-3616CEEF3F55}" emma:medium="tactile" emma:mode="ink">
          <msink:context xmlns:msink="http://schemas.microsoft.com/ink/2010/main" type="writingRegion" rotatedBoundingBox="16985,4659 12175,2116 13850,-1052 18660,1490"/>
        </emma:interpretation>
      </emma:emma>
    </inkml:annotationXML>
    <inkml:traceGroup>
      <inkml:annotationXML>
        <emma:emma xmlns:emma="http://www.w3.org/2003/04/emma" version="1.0">
          <emma:interpretation id="{CE4CE6E0-251C-46C7-871D-F4C690011558}" emma:medium="tactile" emma:mode="ink">
            <msink:context xmlns:msink="http://schemas.microsoft.com/ink/2010/main" type="paragraph" rotatedBoundingBox="17188,4275 12377,1733 13850,-1052 18660,1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A52835-D985-4B54-A6EB-1B284EEC1644}" emma:medium="tactile" emma:mode="ink">
              <msink:context xmlns:msink="http://schemas.microsoft.com/ink/2010/main" type="line" rotatedBoundingBox="17188,4275 12377,1733 13850,-1052 18660,1490"/>
            </emma:interpretation>
          </emma:emma>
        </inkml:annotationXML>
        <inkml:traceGroup>
          <inkml:annotationXML>
            <emma:emma xmlns:emma="http://www.w3.org/2003/04/emma" version="1.0">
              <emma:interpretation id="{72965712-9518-4376-8A3E-7C9BE472B78E}" emma:medium="tactile" emma:mode="ink">
                <msink:context xmlns:msink="http://schemas.microsoft.com/ink/2010/main" type="inkWord" rotatedBoundingBox="17188,4275 12377,1733 13850,-1052 18660,1490"/>
              </emma:interpretation>
              <emma:one-of disjunction-type="recognition" id="oneOf0">
                <emma:interpretation id="interp0" emma:lang="" emma:confidence="0.5">
                  <emma:literal>@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°</emma:literal>
                </emma:interpretation>
                <emma:interpretation id="interp4" emma:lang="" emma:confidence="0">
                  <emma:literal>E</emma:literal>
                </emma:interpretation>
              </emma:one-of>
            </emma:emma>
          </inkml:annotationXML>
          <inkml:trace contextRef="#ctx0" brushRef="#br0">4042 504 0,'0'-18'2157,"-18"18"-2110,0 0-1,0 0-30,18-19 31,-18 0-16,1 19-15,-1 0 343,18-18-281,-18 18 0,0 0 16,18-19-94,-18 19 31,18-19 391,-17 1-328,17-1 15,-18 19 79,18-19 218,-18 1-406,0 18 125,0 0-15,1 0-32,17-19-78,0 0 47,-18 19-47,18-18 31,0-1 0,-18 19 32,18-19-63,0 1 15,-18 18 1,18-19 78,-18 19-79,1 0 32,-1 0 406,18-19-453,-18 19 47,18-18-16,-18 18 110,18-19 328,-18 19-391,18-19-47,-17 19 891,34 0-813,-17-18 391,0-1-453,-17 0-16,-1 19-15,0-18 0,0 18-1,18-19 17,-18 19-1,1-19 31,17 38 266,0 0-281,0-1-15,0 1-1,-18-19-16,18 19 48,-18-19 328,18 18-376,-18-18-15,0 0 16,18 19-16,-17-19 31,17 19 0,-18-19-15,18 18 62,-18-18 235,-18 0-298,19 0 1,-1 0-16,18 19 0,-18-19 15,0 0 1,0 0 0,1 0-1,-1 0 17,0 0 46,0 0-16,0 0 1,1 0-48,-1 0 32,0 0-31,18 19-1,-18-19 1,0 0 31,1 0-31,17 18 93,-18-18-62,18 19-32,0 0 314,-18-19-267,18 18-62,0 1 94,-18-19-63,18 19 63,-18-19 125,1 0-94,17 18-94,0 1 47,0 0 156,0-1-171,0 1 31,0 0 281,-18-19-266,18 18-109,0 1 16,-18 0-1,0-19 95,18 18-1,0 1-15,-18-19 31,18 19-47,0-1 187,0 1-171,0 0-47,0-1 16,-17-18-17,17 19 33,-18-19-79,0 0 46,0 0 1,0 0 31,1 0-31,-1 0 47,0 0-63,0 0 1,18 19-1,-18-19-16,1 0 32,-1 18 0,18 1 16,-18-19-48,0 0 63,0 0-31,18 19-15,-17-19 14,17 18 1,0 1 16,-18-19-32,0 0 32,0 0 30,18 19-61,-18-19-17,18 18 48,0 1-1,-17-19-31,17 19 48,-18-19-64,0 0 63,18-19 266,-18 0-313,0 19 47,1 0-62,17-18 47,-18 18 15,0 0-63,18-19 63,0 0 16,-18 19-78,18-18 46,0-1 1,0 0-32,0 1 16,0-1 312,0 0-312,-18 19 281,1 0-265,-1 0-16,0 0-32,0 0-15,0 0 16,1 0 31,-1 0-16,0 0 0,18 19 16,-18-19-16,0 0 32,18 19-63,0-1 31,-17-18 32,17 19-63,0 0 31,0-1-15,0 1-1,0 0 157,0-1 94,-18-18-251,18 19 48,-18-19-48,18 19 1,-18-19 15,18 18-15,0 1 62,-18-19 0,1 0-62,17 19 281,0-1-282,17-18 1,-17 19 0,0 0 46,0-1-46,0 1 46,18-19-46,-36 0 296,1 0-187,-1 0-93,0 0 46,0 0-63,0 0 48,1 0-48,-1 0 1,0 0 47,18-19-48,0 1 110,0-1-62,-18 19-1,0 0 1,1 0 30,17-19-61,0 1 30,-18 18-46,0 0-1,0 0 64,0 0-33,1-19 33,-1 19-1,0 0-16,18-19-46,-18 19 234,18-18-188,0-1 32,0 0-31,0 1-32,-18 18 31,18-19 32,-17 19 265,-1 0-93,18-19-250,0 1 46,-18 18-31,18-19 1,-18 19-1,0 0 469,1 0 437,17 19-796,-18-19-141,18 18 234,0 1-171,0 0 46,0-1-62,0 1 16,-18-19 30,18 19-77,0-1 62,-18-18 16,18 19-78,-18-19 218,18 19 125,-17-19-312,17 18 94,-18-18-79,0 0 95,18-18-157,-18 18 62,18-19 1,0 0-48,0 1 32,-18 18-16,18-19 32,0 0-48,0 1 17,0-1 108,0 0-108,-17 19-17,17-18 63,-18 18-46,18-19-32,-18 19 187,0 0-109,0 0 47,18-19-109,-17 19 15,17-18-15,-18 18 31,18-19 93,-18 19-46,18 19 187,-18-19-203,0 18-15,18 1 46,-17-19-15,17 19-78,0-1 30,0 1-14,0 0-1,0-1 31,-18-18 267,0 0-251,18 19-31,0 0-16,0-1 47,0 1 16,-18-19-1,0 0-30,18 19-16,-17-19-32,-1 0 1,18 18 15,-18-18-15,0 0 31,18 19-32,0 0 17,0-1 77,0 1-78,-18-19 235,1 0-219,-1 19-16,0-19 32,0 0-63,18 18 15,-18-18 1,18 19 15,-17-19 0,-1 0 16,18 19-31,-18-19 31,0 0 15,0 0 1,1 0 15,17-19-31,0 0-16,0 1 0,-18 18 63,18-19-78,-18 19 15,18-19 16,-18 19 78,0 0 140,18-18-265,-17 18 78,17-19-62,-18 19 15,18-19 47,-18 19 1,0 0 14,18-18-93,-18 18 32,1 0 124,-1 0-125,18-19 47,-18 19 47,18-19-125,-18 19 47,0 0 219,1 0-157,17-18-93,-18 18 31,18-19-32,0 0 95,-18 19-95,18-18 16,-18 18 407,18-19-438,-18 19 16,18-19-16,0 1 31,-17 18 0,-1 0 32,0 0 530,18-19-233,-18 19-329,18-19 47,-18 19 16,1 0 406,-1 0-391,0 0-31,0 0-46,0 0 343,1 0 281,17 19-500,0 0-109,0-1-16,0 1-15,0 0 62,0-1-62,0 1 15,0 0 94,-18-19-125,0 0 78,0 0 0,0 0-62,1 0 15,-1 0 47,0 0-47,18 18 32,0 1-1,-18-19 1,18 19-48,-18-19 17,1 0 30,17 18-15,-18-18 0,18 19-47,-18-19 78,18 19-62,-18-19-16,18 18 31,-18-18-15,18 19 46,-17-19-46,-1 0 31,18 19 46,0-1-46,-18-18 203,18 19-219,0 0 48,-18-19-79,18 18 15,-18-18 1,1 0 78,17 19-94,-18-19 62,0 0 32,36 0 234,0 0-250,-1 19-15,1-19 30,0 0-30,-18 18-16,0 1 218,18 0-202,-18-1 484,18-18-532,-1 0 63,-17 19 63,18-19-125,0 0 109,-18 19-94,0-1 63,0 1 578,18-19-579,-18 19 282,18-19-343,-18 18 202,17-18 172,1 0-296,-18 19-95,0 0 63,18-19-46,-18 18 14,18 1-14,-18 0 77,0-1-31,18-18 438,-18 19-516,0 0 47,17-19 78,1 0-94,-18 18 0,18-18 32,-18 19-1,0 0 1,0-1-1,18-18-46,0 0 46,-18 19 32,0 0-31,0-1-32,17-18 63,-17 19-32,18-19 1,-18 19-1,0-1-15,18-18 62,0 0-15,-18 19-47,18-19 15,-18 19-15,0-1 63,0 1-32,17-19 16,-17 19-16,0-1 78,0 1-62,18-19 124,-18 19-202,18-19 47,-18 18-1,0 1-15,0 0 15,18-19 110,-18 18 125,0 1-266,18-19 16,-18 19-31,17-19 578,1 0-516,0 0 250,0 0-203,-18-19-63,18 19 1,-18-19-16,17 19 47,-17-18 31,0-1-47,18 19-63,-18-19-15,0 1 32,0-1 14,18 0-14,-18 38 733,0 0-702,0-1-32,0 1 63,0 0-47,18-19 312,0 0-281,-1 0-47,1 0 32,0 0-1,0 0 313,0 0 1125,-1 18-1453,-17 1 31,18-19-31,-18 19 47,18-19-78,-18 18 499,18-18-468,-18 19-31,0 0 46,18-19 1423,-1 0-1438,1 0 406,0 0-375,0 0-31,0 0-32,-18 18 1,17-18 109,-17 19-125,18-19 16,0 0 46,0 0 47,-18-19 204,18 19-251,-18-18-30,0-1 249,0 0-219,17 1 1,-17-1 187,18 19-156,0 0-63,0 0-15,0 0 15,-1 0 31,1 0 32,0 0 109,0 0-187,0 0-1,-1 0 32,-17 19 16,18-19-48,0 0 79,-18 18-63,0 1 48,0 0-33,18-19 1,0 0 78,-1 0-31,1 0-16,0 0 188,0 0-235,0 0 0,-1 0-15,1 0 0,-18 18 312,0 1-235,18-19-77,0 0 78,-18 19-79,18-19 329,-1 0-281,-17 18-48,18-18 1,0 0 46,0 0-30,0 0-17,-18 19 1,0 0 265,17-19-203,1 0-46,0 0 61,0 0-46,-18 18-31,0 1 265,18-19-265,-18 19 218,17-19-218,-17 18 62,0 1 16,18 0 406,0-19-469,0 18-16,0 1 1,-18 0-16,17-19 0,1 0 16,-18 18 109,0 1 93,0 0-108,18-1 390,0-18-438,-18 19-30,0 0 46,0-1-47,18-18 47,-18 19-62,17-19 187,-17 19 78,0-1-250,18-18-31,-18 19 110,0 0-48,0-1 16,18-18-15,-18 19-16,18-19 296,-18 19-327,0-1 31,18-18 15,-1 0 1,-17 19-32,0 0 32,18-19 30,-18 18-77,18-18 0,-18 19 31,18-19 78,-18 19-94,18-1 16,-18 1 31,0 0 500,17-19-562,1 0 77,-18 18 17,18-18-17,0 0 361,-18 19-454,18 0 171,-1-19-92,-17 18 30,18-18-62,-18 19-16,18-19 16,0 0 0,0 0 47,-18 19 171,17-19-218,-17 18-31,0 1 46,18-19-46,0 0 46,0 0-15,0 0 219,-18 19-204,17-19-46,-17 18 31,18-18 0,0 0-16,-18 19 0,18-19-31,-18 19 31,0-1 48,18-18-79,-1 0 125,1 0 0,-18 19 125,0 0-16,18-19-125,-18 18-62,18-18 16,0 19-32,-1-19 16,-17 19-32,18-1 1,0-18 47,0 0 30,0 0 17,-18 19 15,17-19 250,-17-19-188,18 19-171,-18-18-1,0-1 48,-18 0-63,18 1 31,0-1 63,18 19 31,0 0-31,0 0-79,0 0 17,-1 0 14,1 0-14,0 0-17,0 0 32,0 0 328,-18 19-250,17-19-109,1 0 15,0 0 0,0 0 16,0 0-16,-18 18-31,17-18 125,-17 19-93,18-19-32,0 0 78,-18 19-63,18-19 48,0 0-32,-1 0 32,-17 18-16,18-18 31,0 0-47,0 0 0,0 0 47,-1 0-46,1 0 14,0 0-14,0 0 46,0 0-47,-1 0-15,1 0 46,-18 19 48,18-19-110,0 0 218,0 0-186,-1 0-32,1 0 62,-18 19-46,18-19-16,0 0 47,0 0-47,-1 0 15,-17 18 1,18-18-16,0 0 15,-18 19 17,18-19-17,0 0 63,-18 19-46,17-19 93,1 0-78,0 0-16,0 0 0,-18 18 32,18-18-48,-1 0 110,1 0-109,0 0 281,0 0-297,0 0 62,-1 0-31,-17 19-15,18-19 62,0 19-47,0-19 579,-18 18-126,18-18-187,-18 19 47,0 0-282,17-19-15,-17 18 0,18-18 31,0 0 203,-18 19-249,18-19-1,-18 19-15,18-19 15,-18 18 78,17-18-93,1 19 62,-18 0 391,0-1-391,18-18 16,0 0 31,-18 19-63,0 0 16,18-19-31,-18 18-16,17-18-15,-17 19 0,18-19 30,-18 19-46,0-1 79,18-18-48,-18 19 141,0 0 296,0-1-421,18-18 16,-18 19-63,0 0 406,0-1-203,18-18-156,-18 19 31,0 0-15,0-1 15,0 1 31,0 0-31,0-1 79,0 1 108,0 0-155,0-1 15,17 1 437,1 0-531,0-19 1,0 0-1,-18 18-16,0 1 17,18-19-1,-18 19 0,17-19-31,1 0 47,-18 18 31,18-18-78,0 0 16,-18 19-1,18-19-15,-1 0 157,-17 19-157,18-19 31,0 0 31,0 0 1,0 0 15,-1 0 391,-17 18 906,18-18-1360,0 0 48,0 0 15,0 0 0,-1 0-15,1 0 124,-18-18-124,0-1-16,18 19-32,-18-19 63,18 19-46,0 0-32,-18-18 15,17 18 48,1 0-32,-18-19-15,18 19 15,-18-19-31,18 19 31,0 0 0,-1-18 94,1 18-62,0 0-32,-18-19-15,18 19-16,0 0 47,-18-19-47,0 1 78,0-1-47,17 19-31,1-19 16,0 19 15,0 0-16,-18-18 95,18-1-48,-1 19-15,-17-19-16,18 19-31,0 0 110,0-18-95,0-1 17,-18 0 46,17 19-63,1 0 48,0 0-63,-18-18 16,18 18-16,0 0 62,-18-19-15,0 0-16,0 1 32,0-1 15,0 0 31,0 1-46,0-1 30,0 0-61,0 1 30,0-1-46,0 0 62,0 1-47,0-1-15,0 0 62,0 1-16,0-1-46,0 0 203,0 1-125,0-1-1,0 0 1501,0 1-1563,0-1 16,-18 19 156,18-19-171,-18 19 30,0-18 188,0 18-141,18-19-93,0 0 78,-17 19-94,17-18 94,0-1-63,-18 19-31,0 0 15,0 0 79,18-19-63,-18 19 282,36-18 1890,0 18-2172,-18-19-15,0 0 31,0 1-47,0-1 15,0 0 48,0 1-32,0-1 0,-18 0 16,0 19 31,1 0-31,-1 0 78,0 0-62,0 0 62,0 0-94,18-18 0,-17 18-31,17-19 32,-18 19-17,18-19 1,-18 19 31,18-18-32,-18 18 1,18-19-16,-18 19 16,18-19-1,0 1 110,0-1 141,0 0-251,18 19-15,-18-18 16,0-1 0,-18 19-16,18-19 0,0 1 15,-17 18 17,17-19-17,0 0 32,0 1-16,0-1 1,0 38 233,-18-19-218,0 0-31,0 0 77,0 0-30,1 0-47,-1 0 15,0 0 234,0 0-186,0 0-1,1 0-63,-1 0 48,0 0 46,0 0-93,0 0 15,18-19 78,-17 19-15,17-19-47,-18 19 31,18-18-62,-18 18 78,0 0 15,0 0 0,1 18 32,17 1-94,0 0-16,-18-19 0,0 0 1,0 0 186,0 0-155,1 0 218,-1 0-125,0 0-124,0 0 14,0-19-14,1 19 61,-1 0-61,18-19 61,-18 1 17,0 18-32,0 0-47,1-19-31,-1 19 31,0-19-15,18 1 31,0 36-31,0-36-1,-18 18 1,0 0 218,18 18-140,0 1 78,-17-19-78,-1 0-1,36 19-77,-18-1 0,-18-18-1,0-18 16,18-1 282,0 0-235,0 1-15,0-1-32,0 0 31,0 1-30,-18-1-17,18 0 48,0 1-48,0-1 32,18 0-16,0 19 1,0 0-17,-18-18-15,0-1 32,17 19-17,-17-19 16,18 19-15,-18-18 78,0-1 437,-18 19-484,1 0 62,17-19 235,-18 19 78,0-18-406,0 18-16,18-19 31,-18 0-31,1 19 15,17-18 32,-18 18-31,18-19 31,-18 19-16,18-19-31,0 1 31,0-1 407,18 19-391,0 0-32,-1 0 48,-17-19 31,0 1-16,-17-1-78,17 0 15,-18 1-15,0 18 32,18-19 93,-18 19-110,18-19 32,0 1 78,0-1 125,0 0-172,18 19-62,-18-18 62,18 18 78,-18-19-109,18 0 0,-1 19 0,-17-18-32,0-1 64,0 0-48,0 1 0,18 18-31,0 0 94,-18-19-79,0 0 1,0 1-16,18 18 16,0-19-16,-18 0 0,17 19 15,1 0-15,0-18 375,0-1-375,-18 0 16,18 1 0,-18 36 171,0-36 313,0-1-469,-18 19-15,18-19 31,0 1 0,-18-1-32,18 0 17,-18 19-32,18 19 203,0-38 0,0 1-156,0-1-32,0 0 1,0 1 0,18 18 30,-18-19-46,0 0 63,18 19-47,0 0 15,-1 0 47,1 0-47,18-18 0,-36-1-15,18 19-16,-18-19 0,17 19 0,1 0 31,0 0 1,0 0 14,0 0 79,-18 19-93,0 0 30,0-1 32,17-18-78,-17 19-1,18-19 1,-18 19-16,18-19 15,0 0 48,-18 18-1,18-18-15,-1 0 47,-17 19-31,0-38 374,18 19-312,-18-18-109,18 18-16,18-19 15,-19 19 1,-17-19 578,0 1-391,0-1 281,0 0-406,0 1-31,-17 18 0,17-19 312,-18 19-327,18-19-17,0 1 1,0-1-16,0 0 453,-18 1-359,18-1-47,0 0 0,0 1-47,-18 18 125,18-19-94,0 0-16,0 1 1,-18 18-16,18-19 266,-17 19-266,17-19 31,0 1-15,0-1 77,0 0-77,0 1 0,0-1-1,0 0 516,0 1-515,0-1-16,0 0 47,-18 19 31,18-18-78,0-1 31,0 0 16,0 1 266,0-1-204,0 0-93,-18 1-16,0 18 15,18-19 1,0 0-16,0 1 16,0-1-1,-18 19 157,18-19-141,0 1 94,0-1-93,0 0 233,0 1-234,0-1-15,-17 19 484,-1 0-453,18-19 62,-18 19-93,18-18 0,-18 18 109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3:44:18.740"/>
    </inkml:context>
    <inkml:brush xml:id="br0">
      <inkml:brushProperty name="width" value="0.07" units="cm"/>
      <inkml:brushProperty name="height" value="0.07" units="cm"/>
      <inkml:brushProperty name="color" value="#FFF200"/>
    </inkml:brush>
  </inkml:definitions>
  <inkml:traceGroup>
    <inkml:annotationXML>
      <emma:emma xmlns:emma="http://www.w3.org/2003/04/emma" version="1.0">
        <emma:interpretation id="{025A45E2-EBB4-4878-BEE1-EAE4D01CD5E6}" emma:medium="tactile" emma:mode="ink">
          <msink:context xmlns:msink="http://schemas.microsoft.com/ink/2010/main" type="writingRegion" rotatedBoundingBox="14620,14200 17542,14486 17282,17140 14360,16854"/>
        </emma:interpretation>
      </emma:emma>
    </inkml:annotationXML>
    <inkml:traceGroup>
      <inkml:annotationXML>
        <emma:emma xmlns:emma="http://www.w3.org/2003/04/emma" version="1.0">
          <emma:interpretation id="{B597FA06-BCA8-4F86-86B4-F5BB6E8E5815}" emma:medium="tactile" emma:mode="ink">
            <msink:context xmlns:msink="http://schemas.microsoft.com/ink/2010/main" type="paragraph" rotatedBoundingBox="15984,14319 17306,14858 17237,15028 15914,144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2A8CDC-CDC3-4C02-894B-85C53E214F93}" emma:medium="tactile" emma:mode="ink">
              <msink:context xmlns:msink="http://schemas.microsoft.com/ink/2010/main" type="line" rotatedBoundingBox="15984,14319 17306,14858 17237,15028 15914,14489"/>
            </emma:interpretation>
          </emma:emma>
        </inkml:annotationXML>
        <inkml:traceGroup>
          <inkml:annotationXML>
            <emma:emma xmlns:emma="http://www.w3.org/2003/04/emma" version="1.0">
              <emma:interpretation id="{0FC32E6E-6B30-4FEF-A254-429A2F98F97E}" emma:medium="tactile" emma:mode="ink">
                <msink:context xmlns:msink="http://schemas.microsoft.com/ink/2010/main" type="inkWord" rotatedBoundingBox="15984,14319 17306,14858 17237,15028 15914,14489"/>
              </emma:interpretation>
              <emma:one-of disjunction-type="recognition" id="oneOf0">
                <emma:interpretation id="interp0" emma:lang="" emma:confidence="0.5">
                  <emma:literal>it</emma:literal>
                </emma:interpretation>
                <emma:interpretation id="interp1" emma:lang="" emma:confidence="0">
                  <emma:literal>g'</emma:literal>
                </emma:interpretation>
                <emma:interpretation id="interp2" emma:lang="" emma:confidence="0">
                  <emma:literal>it.</emma:literal>
                </emma:interpretation>
                <emma:interpretation id="interp3" emma:lang="" emma:confidence="0">
                  <emma:literal>g</emma:literal>
                </emma:interpretation>
                <emma:interpretation id="interp4" emma:lang="" emma:confidence="0">
                  <emma:literal>:</emma:literal>
                </emma:interpretation>
              </emma:one-of>
            </emma:emma>
          </inkml:annotationXML>
          <inkml:trace contextRef="#ctx0" brushRef="#br0">-861 6432 53594,'-22'0'31,"0"0"0,-1 0 16,1 0 62,22-22-30,-22 22 14,22-22-93,0 0 16,0 0 31,0 0-16,-22 22-31,22-22 297,0 0-156,0 0-110,-22 22-31,22-23 0,-22 1 15,0 22-15,22-22 16,0 44 281,-22-22-266,0 0 94,22 22-109,-22-22 31,0 0 0,0 0-16,-1 0-31,1 0 156,22-22-109,-22 22-31,0-22 15,0 22-16,0 0 1,22-22 15,-22 22 32,0 0-1,0 0-46,0 0 62,0 0 156,-1 0-187,1 0 31,0 0-62,0 0-16,0 0 31,22-22-15,-22 22 0,0 0 46,22-22-31,0 0 94,-22 22-78,22-22 188,-22 22-220,0 0 16,0 0 63,0 0 437,22-22-437,-23 22 0,1 0 47,0 0-110,0 0 16,0 0 203,22-22-203,-22 22-47,0 0 78,22-22 0,-22 22-31,0 0 0,0 0-16,0-23 47,-1 23-62,23-22-16,-22 22 15,22-22 48,0 0 30,-22 22-77,0 0 93,22-22-93,0 0 750,0 0-704,-22 0 516,0 22-453,0 0-62,0 0 374,22-22-437,-22 22 63,22-22-1,-22 22 423</inkml:trace>
        </inkml:traceGroup>
      </inkml:traceGroup>
    </inkml:traceGroup>
    <inkml:traceGroup>
      <inkml:annotationXML>
        <emma:emma xmlns:emma="http://www.w3.org/2003/04/emma" version="1.0">
          <emma:interpretation id="{D6EC07B8-C537-459E-A547-ACF730238A56}" emma:medium="tactile" emma:mode="ink">
            <msink:context xmlns:msink="http://schemas.microsoft.com/ink/2010/main" type="paragraph" rotatedBoundingBox="14620,14200 17542,14486 17282,17140 14360,168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FF9432-A4A8-49AF-A1F4-530C773FC6F7}" emma:medium="tactile" emma:mode="ink">
              <msink:context xmlns:msink="http://schemas.microsoft.com/ink/2010/main" type="line" rotatedBoundingBox="14620,14200 17542,14486 17282,17140 14360,16854"/>
            </emma:interpretation>
          </emma:emma>
        </inkml:annotationXML>
        <inkml:traceGroup>
          <inkml:annotationXML>
            <emma:emma xmlns:emma="http://www.w3.org/2003/04/emma" version="1.0">
              <emma:interpretation id="{24CFC052-6680-4D1B-9343-777633C19F90}" emma:medium="tactile" emma:mode="ink">
                <msink:context xmlns:msink="http://schemas.microsoft.com/ink/2010/main" type="inkWord" rotatedBoundingBox="14620,14200 17542,14486 17282,17140 14360,16854"/>
              </emma:interpretation>
            </emma:emma>
          </inkml:annotationXML>
          <inkml:trace contextRef="#ctx0" brushRef="#br0" timeOffset="12803.9">-2120 5770 0,'-22'0'2109,"0"0"-2093,0 0 0,22 22-16,-23-22 46,1 0-14,22 22-17,0 0 48,-22-22 62,0 0 187,22-22-296,-22 22 15,0 0 0,0 0 1,0 0-17,0 0 17,0 0-17,0 0 79,-1 0-63,1 0 594,0-22-594,0 22 16,0 0 16,22-22-16,-22 22 15,22-22 16,-22 22-62,22-22 15,0 44 172,0 0-171,0 0 14,0 0-30,-22-22 15,22 22 235,0 0-235,0 0-15,0 0 46,0 0-15,0 1-31,0-1 31,0 0 93,22 0-46,-22 0 578,-22-22-594,0 0 16,22 22-79,-22-22-15,0 0 32,0 0 61,-1 0-30,23 22-16,0 0 15,0 0 1,-22-22-32,0 0 16,22 22 0,0 0-16,-22-22 47,0 0 16,0 0 0,0 0 156,0 0-141,0 0-15,22 23-79,-22-23 17,0 0-1,-1 0 235,1 0-141,0 0-32,0 0-77,0 0 0,0 0 77,0 0-61,0 0 249,22 22-141,-22-22-93,0 0 63,22 22-79,-22-22 0,22 22 63,-22-22 0,-1 0 15,-87 22-46,22-22-63,43 0 31,23 0-31,0 0 0,22 22 31,-22-22 16,0 0 47,22 22-63,22-22 391,0 0-391,0 0 63,0 0-32,1 0 48,-1 0-79,0 0 31,0 0-46,0 0 0,0 0 62,-22 22-47,22-22-15,-22 22 577,0 0-561,22-22 30,-22 22-31,22-22 32,0 0 15,0 0 281,-22 22-280,0 1-17,23-23 63,-23 22 109,22-22-109,-22 22-78,22-22-15,-22 22 14,22-22 17,-22 22-1,0 0 704,22-22-641,-22 22-94,0 0 251,22-22 561,0 0-546,0 0 47,0 0 156,0 0 344,0 0-579,0 0-187,-22 22 47,0 0-46,23-22-33,-23 22-46,22-22 0,-22 23 16,0-1 78,22-22-79,0 0 48,-22 22 15,22 0 31,0-22 32,-22 22-78,22-22 187,-22 22-250,22-22 93,0 0-46,0 0 0,-22 22-31,22-22 46,1 0 32,-1 0 172,0 0-173,-22 22 189,0 0-204,0 0-31,0 0-1,0 0 267,-22-22 15,0 0-234,-1 0 15,1 0 1,0 0-95,0 0 48,0 0 30,22 23 282,0-1-234,0 0-32,0 0 532,0 0-594,-22-22-31,22 22 77,0 0 204,0 0-219,0 0-31,-22-22-47,22 22 31,0 0-31,0 1 16,0-1 47,0 0-17,-22-22-30,22 22 0,0 0 77,0 0-61,0 0-1,0 0 0,0 0 94,0 0-94,0 0 16,0 0 31,0 1-46,0-1-17,-22-22 1,22 22 46,0 0-46,0 0 15,0 0-15,0 0 62,0 0 0,0 0-62,0 0 46,-22 0-46,22 1 15,0-1-15,0 0 62,0 0-62,0 0 15,0 0 0,0 0-15,0 0-1,0 0 48,0 0-48,0 0 17,0 0-1,0 1 47,0-1-31,0 0 62,0 0 1,0 0-63,0 0-16,0 0 0,0 0 32,0 0 15,0 0 0,22-22 578,0 0-562,-22-22-16,22 22-31,-44 0 578,0 0-578,0 0 15,22 22-31,0 0 94,0 1-46,0-1-17,-22-22-15,22 22 109,-23-22-93,23 22 15,-22-22-63,0 0 79,0 0 0,0 0-32,0 0 17,0 0 139,22 22 548,0 0-735,0 0 47,22-22-78,0 0 32,0 0-1,0 0 31,0 0 16,0 0-46,1 0 593,-1 0-516,0 0 391,0 0-344,0 0-93,0 0 296,-22 22-343,22-22 15,0 0 0,0 0 1,0 0-1,0 0 31,1 0 79,-1 0-94,0 0 15,0 0 32,0 0 31,0 0-78,-22-22 109,22 22-140,-22-22 31,0 0-16,22 22 0,0-22 16,0 22-16,-22-22-15,22 22 15,0 0 0,-22-22 1,23 22-17,-23-22-15,22 22 0,0 0 47,0 0-31,0 0-1,-22-23 17,22 23-1,-22-22 0,22 22 47,-22-22-31,22 22 94,-22-22-110,0 0 16,0 0-16,22 22-31,-22-22 63,0 0-1,0 0-31,22 22 1,-22-22-17,22 22 17,-22-22-17,0-1 1,0 1 46,23 22-62,-23-22 16,22 22 0,0 0 15,-22-22 16,22 22-47,0 0 31,0 0 31,-22-22-46,22 22 62,-22-22-47,22 22-15,0 0 15,0 0 1,-22-22-32,22 22 31,-22-22-16,22 22 17,1 0 15,-1 0 15,-22-22-62,22 22 78,0 0-47,0 0 32,-22-22-47,22 22 30,0 0 345,0 0-344,-22-22-47,22 22 78,0 0-62,-22-22-16,22 22 15,1 0 63,-1 0 235,0 0-266,0 0-32,-22-23 1,22 23 15,0 0-31,0-22 16,0 22 46,-22-22-46,22 22 0,0 0-1,0 0 48,-22-22-63,22 22 15,1 0 157,-1 0-109,-22-22 93,22 22-140,0 0 15,-22-22 0,22 22 32,-22-22-32,0 0 250,0 0-234,22 22-47,0-22 78,0 22-62,0 0-1,-22-22 1,22 22-16,-22-23 16,22 23 15,1 0 31,-23-22 1,22 22 781,0 0-735,0 0-62,0 0-16,0 0 422,0 0-343,-22-22-63,0 0 31,22 22-63,0 0 48,0 0 15,0 0 78,-22-22 188,0 0-282,0 0-30,22 22-32,-22-22 125,0 0-16,0 0-15,0 0 109,0 0-141,0-1 1,0 1 46,0 0 219,0 0-296,-22 22-17,22-22 63,0 0-31,0 0 47,0 0 312,0 0-343,22 22 296,1 0-343,-1-22 890,0 22-890,0 0-16,0 0 31,-22-22-31,22 22 94,-22-23 453,0 1-532,22 22-15,-22-22 16,22 22-16,-22-22 15,22 22 1,0 0 703,-22-22-266,22 0-437,1 22-16,-23-22 15,0 0 579,0 0-500,0 0 15,0 0-46,0 0 687,0-1-391,0 1-281,22 22-62,-22-22 62,0 0 484,-22 0-93,-1 22-391,1 0-31,0 0-47,0 0 31,0 0-15,0 0 0,0 0 30,0 0 1486,0 0-1407,22-22-32,0 0 1,0 0-16,-22 22-31,22-22 297,-22-22-344,22 21 31,-23 23 860,1 0-219,0 0-579,0 0-46,21 0-31</inkml:trace>
          <inkml:trace contextRef="#ctx0" brushRef="#br0" timeOffset="12804.9">-995 6432 50594,'1'0'15,"21"-22"17,0 22 30,-22-22 485,0 44-203,22-22-329,-22 22-15,0 1 0,23-23 16,21-15-16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/>
  <inkml:traceGroup>
    <inkml:annotationXML>
      <emma:emma xmlns:emma="http://www.w3.org/2003/04/emma" version="1.0">
        <emma:interpretation id="{747929F3-41F7-4DB9-A23F-0F9FCF670E3D}" emma:medium="tactile" emma:mode="ink">
          <msink:context xmlns:msink="http://schemas.microsoft.com/ink/2010/main" type="writingRegion" rotatedBoundingBox="17514,7261 19242,8440 18845,9022 17117,7843"/>
        </emma:interpretation>
      </emma:emma>
    </inkml:annotationXML>
    <inkml:traceGroup>
      <inkml:annotationXML>
        <emma:emma xmlns:emma="http://www.w3.org/2003/04/emma" version="1.0">
          <emma:interpretation id="{44F62221-7C55-4AD8-B3A5-7522799655BF}" emma:medium="tactile" emma:mode="ink">
            <msink:context xmlns:msink="http://schemas.microsoft.com/ink/2010/main" type="paragraph" rotatedBoundingBox="17514,7261 19242,8440 18845,9022 17117,78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1BFFE1-68CD-409F-AB3F-766CFAAB9737}" emma:medium="tactile" emma:mode="ink">
              <msink:context xmlns:msink="http://schemas.microsoft.com/ink/2010/main" type="line" rotatedBoundingBox="17514,7261 19242,8440 18845,9022 17117,7843"/>
            </emma:interpretation>
          </emma:emma>
        </inkml:annotationXML>
        <inkml:traceGroup>
          <inkml:annotationXML>
            <emma:emma xmlns:emma="http://www.w3.org/2003/04/emma" version="1.0">
              <emma:interpretation id="{A8BA68A7-7D14-4929-A8C5-B4E78D1B02DC}" emma:medium="tactile" emma:mode="ink">
                <msink:context xmlns:msink="http://schemas.microsoft.com/ink/2010/main" type="inkWord" rotatedBoundingBox="17378,7460 17907,7821 17646,8204 17117,7843"/>
              </emma:interpretation>
              <emma:one-of disjunction-type="recognition" id="oneOf0">
                <emma:interpretation id="interp0" emma:lang="" emma:confidence="0.5">
                  <emma:literal>&amp;</emma:literal>
                </emma:interpretation>
                <emma:interpretation id="interp1" emma:lang="" emma:confidence="0">
                  <emma:literal>a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@</emma:literal>
                </emma:interpretation>
              </emma:one-of>
            </emma:emma>
          </inkml:annotationXML>
        </inkml:traceGroup>
        <inkml:traceGroup>
          <inkml:annotationXML>
            <emma:emma xmlns:emma="http://www.w3.org/2003/04/emma" version="1.0">
              <emma:interpretation id="{32A8F6C7-3E05-447F-91AD-E324C8871058}" emma:medium="tactile" emma:mode="ink">
                <msink:context xmlns:msink="http://schemas.microsoft.com/ink/2010/main" type="inkWord" rotatedBoundingBox="19230,8432 19242,8440 19233,8454 19221,8445"/>
              </emma:interpretation>
              <emma:one-of disjunction-type="recognition" id="oneOf1">
                <emma:interpretation id="interp5" emma:lang="" emma:confidence="0.5">
                  <emma:literal>.</emma:literal>
                </emma:interpretation>
                <emma:interpretation id="interp6" emma:lang="" emma:confidence="0">
                  <emma:literal>,</emma:literal>
                </emma:interpretation>
                <emma:interpretation id="interp7" emma:lang="" emma:confidence="0">
                  <emma:literal>\</emma:literal>
                </emma:interpretation>
                <emma:interpretation id="interp8" emma:lang="" emma:confidence="0">
                  <emma:literal>`</emma:literal>
                </emma:interpretation>
                <emma:interpretation id="interp9" emma:lang="" emma:confidence="0">
                  <emma:literal>'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4:01:20.910"/>
    </inkml:context>
    <inkml:brush xml:id="br0">
      <inkml:brushProperty name="width" value="0.07" units="cm"/>
      <inkml:brushProperty name="height" value="0.07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A67E5788-D2FC-4C13-AEAD-3C377CF97E5A}" emma:medium="tactile" emma:mode="ink">
          <msink:context xmlns:msink="http://schemas.microsoft.com/ink/2010/main" type="inkDrawing" rotatedBoundingBox="19328,9386 20029,13196 18519,13474 17818,9664" hotPoints="19171,13764 18173,11824 18711,9709 19710,11649" semanticType="enclosure" shapeName="Ellipse"/>
        </emma:interpretation>
      </emma:emma>
    </inkml:annotationXML>
    <inkml:trace contextRef="#ctx0" brushRef="#br0">291 80 0,'0'16'813,"0"0"-798,0 0 32,0 0 16,0 0-48,0 1 48,0-1 62,-16-16 297,0 0-376,0 0 1,-1 0 31,1 0-46,0 0 61,0 0-14,0 0-17,0 0-15,0-16-31,0 16 15,0 0 47,16-17-47,-16 17-15,0 0-1,16-16-15,0 0 16,0 32 78,0 0-63,0 1 0,0-1 1,16-16-17,-16 16-15,16-16 63,-16 16-63,0 0 31,16-16 0,-16 16-31,0 0 78,16-16-62,0 0 15,0 0 0,0 0 48,0 0-64,-16 16 251,0 0-188,16-16-16,0 0-15,-16 16-31,17-16 62,-17 16-62,0 0 296,0 0-281,0 1 32,0-1-1,0 0-15,0 0-31,0 0 15,0 0 63,0 0-47,0 0 62,0 0-31,-17-16-46,17 16-32,0 0 31,0 0 31,0 0 1,-16-16-16,16 17 46,0-1 173,0 0-203,0 0-32,0 0 31,0 0 32,-16-16-63,16 16 47,0 0-31,-16-16-15,16 16 77,0 0-62,-16-16-16,0 0-31,16 16 63,-16-16-63,16 16 78,-16-16-63,16 16 79,0 1-78,0-1 31,0 0-1,0 0 33,0 0-1,-16-16 140,16 16-108,-16-16-32,16 16-47,-16-16 0,16 16-15,0 0 15,0 0 63,-16-16-31,16 16-17,0 0 17,-16-16-1,16 16-30,0 1 15,0-1-32,0 0 16,0 0 79,0 0-32,0 0-16,-16-16-30,16 16 15,0 0-16,0 0 47,0 0 156,0 0-156,0 0-15,0 0-1,0 0 32,-17-16-63,17 17 94,0-1-31,0 0 359,0 0-406,0 0 16,0 0-1,0 0 79,0 0 359,0 0-360,0 0-77,17-16-47,-1 0 15,-16 16 16,0 0 15,16-16 16,-16 16 188,0 1-204,0-1 1,16-16-63,-16 16 47,0 0 15,0 0-30,0 0-1,0 0 0,0 0 0,0 0-15,0 0 15,0 0 94,16 0-62,-16 0-32,16-16 47,-16 17 563,0-1-610,0 0 94,16-16-63,-16 16 173,16-16-235,0 0 62,-16 16 48,16-16-95,0 0 17,-16 16 14,16-16-30,-16 16 15,0 0-15,0 0 78,16-16-94,-16 16 62,0 0 1,0 0-16,16-16-47,1 0 46,-17 16-46,0 1 63,0-1-32,0 0 63,16-16-94,-16 16 31,0 0 32,16-16-48,-16 16 17,0 0 108,0 0-62,0 0 0,0 0-46,0 0 30,0 0-31,0 0 1,0 1 233,0-1 142,0 0-376,0 0 16,-16-16-32,16 16 17,-16-16 30,16 16-62,0 0 31,-17-16 16,17 16-31,0 0 31,0 0 46,-16-16-93,16 16 63,0 0-1,0 0 48,0 1-79,0-1 32,-16-16-63,16 16 31,-16-16 47,16 16 0,0 0 188,-16-16-204,0 0-46,0 0 31,16 16 0,0 0-32,0 0 16,-16-16-15,16 16 0,0 0 15,0 0-15,0 0 46,0 0 47,0 0-46,0 1 15,0-1-31,0 0 31,0 0 0,0 0-47,0 0 79,0 0-95,-16-16 17,16 16 15,0 0-16,-16-16 31,16 16-30,0 0 46,0 0-63,0 0 63,0-32 704,16 16-704,-16 16 656,0 1-593,16-17-110,-16 16 0,16-16 47,-16 16-46,0 0 46,16-16-31,-16 16-47,16 0 31,-16 0-15,0 0 93,16-16-93,-16 16 30,0 0 1,16-16-31,-16 16 265,0 0-234,0 0-16,0 1 110,0-1-94,0 0 0,0 0 15,0 0-31,0 0 16,16-16-15,-16 16 77,0 0-62,0 0 0,0 0-16,0 0 0,0 0 16,0 0-31,0 1 15,0-1 0,0 0 0,0 0 1,0 0 77,0 0 47,0 0-109,0 0 297,0 0-282,0 0 188,0 0 94,0 0-281,0 0 30,0 1-30,0-1-1,16-16-30,1 16 624,-1-16-609,0 0-16,-16 16 16,0 0 31,16-16-47,0 0 1,0 0 358,0 16-327,-16 0-1,16-16 1,0 0-48,-16 16 63,0 0-46,16-16 46,0 0 0,-16 16-31,0 0 31,16-16-62,-16 16 15,0 0 16,16-16-47,-16 17 78,17-17-63,-17 16 48,16-16 234,-16 16-250,0 0 15,16-16 16,0 16-62,-16 0 0,0 0 15,16-16-16,-16 16 48,16-16-47,0 0 124,-16 16-93,0 0 31,16-16-78,-16 16 78,16 0 47,-16 0-62,0 0 31,16-16 31,0 0 31,0 0 250,-16 17-328,16-17-78,-16 16 63,17-16-48,-17 16 48,16-16-32,-16 16 16,16-16 625,0 0-578,0 0-32,-16-16-31,0 0 1,16 16 46,-16-16-31,16 16 31,-16-17 140,0 1-139,0 0-48,16 16-16,-16-16 1,0 0 62,16 16-62,-16 16 406,0 0-204,0 0 251,16-16-469,0 0 31,-16 16-31,16-16 16,-16 17 31,16-17-31,1 0-1,-17 16 32,16-16-31,-16 16 15,16-16-31,0 0 125,0 0-31,-16-16-32,0 0 16,0-1 16,0 1-63,16 16 32,0 0-16,-16-16-32,0 0 220,16 16-220,-16-16 63,0 0-31,0 0 0,0 0 16,16 16-63,-16-16 15,0 0 1,0 0 15,16 16 0,0 0 1,-16-16-32,0 0 31,0 0-15,16 16-1,0 0 32,1 0-31,-1 0-16,0 0 62,-16-17-46,16 17-16,0 0 31,0 0-31,-16-16 16,16 16-16,0 0 15,0 0-15,0 0 16,0 0 0,0 0-16,0 0 15,1 0 1,-1 0-16,-16-16 469,0 0-438,16 16 47,0 0-16,0 0 1,0 0-1,-16-16-46,16 16-16,0 0 16,-16-16-1,16 16 1,0 0 15,0 0-31,0 0 16,0 0 46,-16-16 516,0 0-453,0 0-78,0 0 16,0 0 234,0 0-188,0 0-46,0-1 46,0 1 16,0 0-78,16 16 93,-16-16 95,0 0-16,0 0-94,0 0 0,0 0-94,17 16 78,-17-16-109,16 16 31,-16-16 1,0 0-1,0 0 94,0 0-63,0 32 204,0 0-250,-16-16-1,16 16-15,0 0 32,0-32 30,32-16-46,0-49-16,-16 49 15,16 0-15,-16-32 16,0 31-16,0 17 0,-16 0 0,0 0 47,-16 16 906,16 16-937,0 0-16,0 0 15,0 1 16,-16-1-15,16 0-16,-16-16 16,16 16 15,-16 0 0,16 0-31,-16 0 16,16-32 374,0 0-374,0 0 0,16 16-1,-16-16 1,0 0 0,0 0-1,0-1-15,0 1 16,0 0-1,16 16-15,-16-16 16,0 0 0,0 0-16,0 0 15,16 16 1,-16-16 0,0 0 15,0 0 0,-16 16 203,16 16-218,-16-16-16,0 0 47,16 16-16,-16-16-31,16 16 0,0 0 16,0 0-1,-16-16 17,16 16-17,-16-16 17,16 16-17,0 0 16,0 0 16,0-32 281,0 0-296,0 0 46,0 0-31,0 0-16,-16 16 31,0 0-30,-1 0-1,-15 0-31,16 0 16,0 0-16,0 0 15,0 0 1,0 0 93,0 0 141,16-16-250,0 0 78,-32 16-62,16 0 0,-16 0-16,15 0 15,1 0-15,16-16 16,-16 16 46,16-16 220,-16 16-173,0-16-78,-16 16-31,32-16 0,-16 16 16,0 0-16,16-16 47,0-1 46,-16 1 157,0 16-234,0-16 0,0 16-1,16-16 1,0 0 15,0 0 32,0 0-1,0 0 1,0 0-32,0 0 16,0 0-32,0 0 1,0 0-16,0-1 47,0 1 0,16 16-32,-16-16 1,-16 16 281,-1-16-250,17 0-32,0 0 17,-16 16-1,0-16 16,16 0-32,0 0 1,-16 16 0,16-16 359,0 0-328,0 0-47,-16 16 31,16-16 16,0 0-16,0-1 16,0 1 47,0 0-79,0 0 32,0 0 187,0 0-218,0 0-16,0 0 16,-16 0-1,16 0 95,0 0 499,-16 0-593,16 0 46,0-1 438,0 1-406,-16 16 375,0 0-454,0 0 110,0 0-109,0 0 687,16-16-687,0 0 77,0 0 204,0 0-281,-16 0 15,16 0-15,0 0 78,0 0-63,-17 16-16,1 0 392,16-16-298,-16 16-78,16-16-31,0 0 16,0-1 31,-16 17-16,0-16 0,16 0 32,0 0 31,16 16 406,-16 16-454,16-16 1,-16 16-15,16-16-17,-16-16 251,-16 16-219,0-16 46,16 0-77,-16 0-16,0 16 16,16-16-16,0 0 15,0 0 1,-16 16 31,16-16 328,0 0-344,0 0-31,0 0 47,0-1 47,0 1-32,0 0 32,0 0-16,0 0-31,0 0 109,16 16-93,0 0-32,0 0 63,-16-16-47,16 16-1,-16-16-30,16 16 0,0-16 15,-16 0 31,0 0 95,17 16-126,-1 0 0,0-16 79,0 0-110,-16-1 0,16-15 15,0 16-15,-16 32 1125,0 0-859,0 0-251,0 1 1,-16-17-16,0 16 16,16 16-1,-16-16-15,16 16 0,0 0 0,0 0 16,0-48 921,0 0-921,0 0 15,16 0-15,-16 0-16,16 16 16,-16-16 30,16 16-46,-16-16 32,0 0-17,0 0 17,16 16-17,-16-16 235,0-1-219,0 1 1,16 16 30,0 0-31,0 0 48,-16-16-33,0 0-30,16 16 0,-16-16-1,0 0 1,16 0-16,-16 0 0,0 0 16,0 0 484,16 0-500,-16 0 0,0 0 15,0-1 32,17 17 16,-17-16 218,16 16-234,-16-16 0,16 0-47,-16 0 15,16 16 1,-16-16-16,0 0 15,16 16 64,-16-16 202,0 0-250,0-32-31,0 16 0,0 15 16,0 1 77,0 0 173,0 0-250,0 0-16,0 0 15,0 0 48,0 0 546,0 0-578,0 0 157,0 0-157,0 0 313,0 0-344,0-1 16,0 1 234,0 0-235,0 0 1,0 0 421,-16 16-421,16-16-16,-16 16 16,0 0 437,16-16-453,-16 0 15,16 0 17,0 0 233,-17 16-249,17-16 46,0 0-30,0 0-17,0-1 1,0 1-1,0 0 110,-16 16-125,16-16 32,-16 16 343,0 0-266,0 0-78,0 0-15,16-16-16,-16 16 16,0 0 609,16-16-594,-16 16 16,0 0 31,0 0 219,16-16-282,-16 16 1,16-16 0,-16 16 77,-1 0-30,1 0 218,16-16-265,-16 16-16,0 0 47,0 0-1,16-16 64,0 0-48,-16 16-46,0 0 109,0 0 187,16-16-249,-16 16-63,0 0 47,16-16 15,-16 16 376,0 0-391,0 0 156,16-17-188,-17 17 142,1 0-126,0 0 0,0-16 79,0 0 61,0 16 189,16-16-329,0 0-15,-16 16 15,0 0 16,16-16-32,-16 16 32,16-16 188,-16 16-173,16-16 188,-16 16-172,16-16-62,0 0 187,0 0-140,-16 16-63,16-16 31,-16 16 31,16-16-15,0-1 63,-17 17-110,17-16 78,-16 16-63,0-16-15,16 0 16,0 0 171,-16 16-187,16-16 0,0 32 157,-16-16 140,0 0-266,0 0 109,0-16-124,16 32 31,0-32 31,0 0 94,0 0-63,0 0-77,0 0 30,0 32 282,0 0-329,0 0-15,0 0 47,0 0-31,0 0 0,0 0 30,0 0-30,0 0 0,0-32 515,0 0-515,0 0-1,0 0 188,0 0-125,0 0 32,0 0-110,0 0 0,0 0 31,0 0-31,0 0 16,0 32 156,0 0-141,0 0 31,0 0-46,0 0 0,0 0 77,0 0-30,0 0 31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4:05:18.103"/>
    </inkml:context>
    <inkml:brush xml:id="br0">
      <inkml:brushProperty name="width" value="0.07" units="cm"/>
      <inkml:brushProperty name="height" value="0.07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4E6CD848-9F4D-4602-A882-9F3E61284E6A}" emma:medium="tactile" emma:mode="ink">
          <msink:context xmlns:msink="http://schemas.microsoft.com/ink/2010/main" type="writingRegion" rotatedBoundingBox="13312,2723 13467,2120 13880,2226 13725,2829"/>
        </emma:interpretation>
      </emma:emma>
    </inkml:annotationXML>
    <inkml:traceGroup>
      <inkml:annotationXML>
        <emma:emma xmlns:emma="http://www.w3.org/2003/04/emma" version="1.0">
          <emma:interpretation id="{19C5D719-C5C9-4017-A862-E253B0CD90D6}" emma:medium="tactile" emma:mode="ink">
            <msink:context xmlns:msink="http://schemas.microsoft.com/ink/2010/main" type="paragraph" rotatedBoundingBox="13312,2723 13467,2120 13880,2226 13725,28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A0D36C-20E4-43B9-9B1B-FD15935E6FD6}" emma:medium="tactile" emma:mode="ink">
              <msink:context xmlns:msink="http://schemas.microsoft.com/ink/2010/main" type="line" rotatedBoundingBox="13312,2723 13467,2120 13880,2226 13725,2829"/>
            </emma:interpretation>
          </emma:emma>
        </inkml:annotationXML>
        <inkml:traceGroup>
          <inkml:annotationXML>
            <emma:emma xmlns:emma="http://www.w3.org/2003/04/emma" version="1.0">
              <emma:interpretation id="{DE9EABE9-EC74-412D-BF33-B6278F87F78E}" emma:medium="tactile" emma:mode="ink">
                <msink:context xmlns:msink="http://schemas.microsoft.com/ink/2010/main" type="inkWord" rotatedBoundingBox="13312,2723 13467,2120 13880,2226 13725,2829"/>
              </emma:interpretation>
              <emma:one-of disjunction-type="recognition" id="oneOf0">
                <emma:interpretation id="interp0" emma:lang="" emma:confidence="0.5">
                  <emma:literal>a</emma:literal>
                </emma:interpretation>
                <emma:interpretation id="interp1" emma:lang="" emma:confidence="0">
                  <emma:literal>%</emma:literal>
                </emma:interpretation>
                <emma:interpretation id="interp2" emma:lang="" emma:confidence="0">
                  <emma:literal>&amp;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@</emma:literal>
                </emma:interpretation>
              </emma:one-of>
            </emma:emma>
          </inkml:annotationXML>
          <inkml:trace contextRef="#ctx0" brushRef="#br0">207 26 0,'0'26'2015,"0"-1"-1968,0 1 0,0-1 63,0 0-32,-26-25 15,1 0 157,50 0 250,-25 26-500,0-1 125,0 1-31,0-1 0,0 0-47,-25-25 62,-1 0-78,1 0 1,0 0 30,-1 0-31,26 26 94,0-1-15,-25-25-48,25 26-15,-26-26-16,26 25 79,26-25 280,-1 0-311,1 0-17,-1 0 1,0 0-1,-25 25 204,26-25 93,-26 26-250,25-26-62,-25 25 16,26-25-16,-26 26-16,0-1 203,0 0-218,0 1 62,25-26-47,-25 25 32,0 1-16,25-26 218,1 0 376,-26-26-547,25 1-1,-25-1 48,26 26 437,-1 0-234,-25-25 234,25 25-562,1-25 296,-26-1-202,0 1-17,0-1 17,0 1-79,0 0 31,0-1 48,0 1 265,0-1-313,25 26-46,-25-25 31,0 0 0,0-1 375,0 1-313,0-1-47,0 1-30,0 0-32,0-1 125,0 1-94,-25 25-15,25-26 46,-26 26 1,1 0 218,25-25-172,-25 25 1,-1 0 374,1 0-453,-1 0 79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4:13:35.916"/>
    </inkml:context>
    <inkml:brush xml:id="br0">
      <inkml:brushProperty name="width" value="0.07" units="cm"/>
      <inkml:brushProperty name="height" value="0.07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C64A0C83-4C01-4F78-AA58-0E2597652C4E}" emma:medium="tactile" emma:mode="ink">
          <msink:context xmlns:msink="http://schemas.microsoft.com/ink/2010/main" type="inkDrawing" rotatedBoundingBox="17495,7490 17703,8115 17465,8194 17257,7570" shapeName="Other"/>
        </emma:interpretation>
      </emma:emma>
    </inkml:annotationXML>
    <inkml:trace contextRef="#ctx0" brushRef="#br0">211 300 0,'0'-18'2891,"0"0"-2672,-17 18-110,-1 0 219,18-17-328,0-1 375,0 1-312,18 17-32,-18-18 94,17 18-109,-17-18 15,18 18-16,-18-17 17,0-1 46,0 0 203,0 1-203,-18 17-31,18-18 94,0 0-79,-17 18-46,-1 0 78,18-17-32,-18 17-46,1 0 93,17-18-46,-18 18-32,18-17 63,-17 17-16,17-18 172,-18 18-188,0 0-46,1 0-1,-1 0 48,0 0-32,1 0 16,34 0 328,-17 18-359,0-1 31,18-17-32,-18 18 79,0-1 140,0 1-187,0 0 0,0-1 47,0 1-47,0 0 31,0-1-63,0 1 32,0 0-31,0-1 0,0 1 30,0-1-14,0 1-1,0 0 16,0-1 281,18-17-266,-18 18-62,17-18 63,1 0 31,-18 18-63,18-18-15,-18 17-16,0 1 46,0 0-14,17-18 93,-17 17 125,0 1-188,0-1 391,18-17-343,-18 18-17,17-18-77,-17 18 187,0-1-172,0 1 719,18-18-734,-18 18 31,18-18-31,-18 17 77,0 1-46,0 0 0,17-18 250,1 0-235,0 0 17,-1 0 30,1 0 594,-18-18-687,0 0 46,0 1-15,18-1 31,-18 0 32,17 18-95,-17-17 1,0-1 31,18 18-16,-18-18-15,0 1 452,0-1-186,-18 18-157,18-17-94,-17 17-16,17-18 32,-18 18-15,0 0 77,18-18-109,0 1 234,0-1-171,-17 0 46,17 1-78,0-1 1,-18 18-1,18-18-15,0 1 30,-18 17-14,18-18-1,-17 18 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13T14:13:46.416"/>
    </inkml:context>
    <inkml:brush xml:id="br0">
      <inkml:brushProperty name="width" value="0.07" units="cm"/>
      <inkml:brushProperty name="height" value="0.07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137E8D23-0EB6-48B4-82C8-81D2052F97EA}" emma:medium="tactile" emma:mode="ink">
          <msink:context xmlns:msink="http://schemas.microsoft.com/ink/2010/main" type="inkDrawing" rotatedBoundingBox="18105,8232 18410,8609 18254,8736 17949,8358" shapeName="Other"/>
        </emma:interpretation>
      </emma:emma>
    </inkml:annotationXML>
    <inkml:trace contextRef="#ctx0" brushRef="#br0">1058 1076 0,'-18'0'2063,"1"0"-2016,17-18 31,-18 18-78,18-17 16,-18 17-1,1 0 32,17-18-31,0 0 93,-18 18-46,18-17-1,-17 17 32,17-18-32,-18 18-46,18-18 671,0 1-390,0-1-234,0 0-32,0 1 78,0-1 16,0 1 32,-18 17-79,1 0 0,-1 0 0,0 0 31,1 0 1,17-18-79,0 0 94,0 1-62,-18 17-48,0 0 32,18-18 0,-17 18 47,-1 0-32,0 0 1,1 0 62,-1 0 187,1 0-234,-1 0 47,36 18 188,-1-18-282,-17 17-15,0 1-1,0 0 17,18-18-17,-18 17-15,0 1 47,17-18-16,1 0 1,-18 17-32,0 1 15,18 0 1,-18-1-1,0 1 48,17-18-32,1 0 16,-18 18-31,0-1-1,0 1 32,18-18 16,-18 18-63,0-1 15,17-17 1,-17 18 15,18-18 16,0 0 0,-18 18-16,17-18-15,-17 17 31,0 1 0,18-18-32,0 0 48,-1 0 62,1 0-63,-1 0 157,1 0-94,-18-18-109,0 1 30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8EDB5-EDA3-4303-89D2-B89921F5BC9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4A2E8-103C-4455-A314-69B7426D3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7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9BDC-948D-4C0B-99B0-BE577A6807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660033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3F50E-5CE1-4CAF-8FF1-2A3840D4F4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43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85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6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4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9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036" y="6261436"/>
            <a:ext cx="804764" cy="4140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 rot="8650774">
            <a:off x="3778241" y="4336096"/>
            <a:ext cx="142875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 noProof="0" dirty="0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 noProof="0" dirty="0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 noProof="0" dirty="0"/>
            </a:p>
          </p:txBody>
        </p:sp>
      </p:grpSp>
      <p:sp>
        <p:nvSpPr>
          <p:cNvPr id="15" name="Oval 14"/>
          <p:cNvSpPr/>
          <p:nvPr userDrawn="1"/>
        </p:nvSpPr>
        <p:spPr>
          <a:xfrm>
            <a:off x="8528752" y="6409400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2773" y="6455742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4413487" y="0"/>
            <a:ext cx="4730515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6955" y="499598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1082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2234" y="5778056"/>
            <a:ext cx="99926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3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2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3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9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2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1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C086-5C36-4EAC-B559-FDBABFF9302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06E6D-EECC-45D0-B48C-9F01D5DD5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customXml" Target="../ink/ink1.xml"/><Relationship Id="rId21" Type="http://schemas.openxmlformats.org/officeDocument/2006/relationships/image" Target="../media/image20.emf"/><Relationship Id="rId7" Type="http://schemas.openxmlformats.org/officeDocument/2006/relationships/image" Target="../media/image16.png"/><Relationship Id="rId12" Type="http://schemas.openxmlformats.org/officeDocument/2006/relationships/image" Target="../media/image16.emf"/><Relationship Id="rId17" Type="http://schemas.openxmlformats.org/officeDocument/2006/relationships/image" Target="../media/image18.emf"/><Relationship Id="rId2" Type="http://schemas.openxmlformats.org/officeDocument/2006/relationships/image" Target="../media/image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4.xml"/><Relationship Id="rId15" Type="http://schemas.openxmlformats.org/officeDocument/2006/relationships/image" Target="../media/image17.emf"/><Relationship Id="rId23" Type="http://schemas.openxmlformats.org/officeDocument/2006/relationships/image" Target="../media/image21.emf"/><Relationship Id="rId10" Type="http://schemas.openxmlformats.org/officeDocument/2006/relationships/image" Target="../media/image15.emf"/><Relationship Id="rId19" Type="http://schemas.openxmlformats.org/officeDocument/2006/relationships/image" Target="../media/image19.emf"/><Relationship Id="rId9" Type="http://schemas.openxmlformats.org/officeDocument/2006/relationships/customXml" Target="../ink/ink3.xml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92231" y="2416249"/>
            <a:ext cx="8685849" cy="353943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5" name="1 minute countdown timer-Đồng hồ đếm ngược 1 phút--COUNTDOWN">
            <a:hlinkClick r:id="" action="ppaction://media"/>
            <a:extLst>
              <a:ext uri="{FF2B5EF4-FFF2-40B4-BE49-F238E27FC236}">
                <a16:creationId xmlns:a16="http://schemas.microsoft.com/office/drawing/2014/main" id="{1EF5F562-E3CF-B862-C5D1-F95348550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9270" y="960807"/>
            <a:ext cx="1168810" cy="65745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61652" y="1309370"/>
            <a:ext cx="6315958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8CCBF9-9914-47B9-B996-76FA2D6E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5118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-tren-luu-vuc-song-Thu-Bo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2" y="587142"/>
            <a:ext cx="9066997" cy="56885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279374" y="26504"/>
            <a:ext cx="6387548" cy="4389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t"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6. THỦY VĂN VIỆT NAM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B_SCL_V2_0-55s">
            <a:hlinkClick r:id="" action="ppaction://media"/>
            <a:extLst>
              <a:ext uri="{FF2B5EF4-FFF2-40B4-BE49-F238E27FC236}">
                <a16:creationId xmlns:a16="http://schemas.microsoft.com/office/drawing/2014/main" id="{7FF16A8D-92B5-6438-3412-45D1BC83A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0395"/>
            <a:ext cx="9144000" cy="54671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3CBA7A-DA8B-4505-9237-FDA639208DA2}"/>
              </a:ext>
            </a:extLst>
          </p:cNvPr>
          <p:cNvSpPr/>
          <p:nvPr/>
        </p:nvSpPr>
        <p:spPr>
          <a:xfrm>
            <a:off x="1236607" y="31525"/>
            <a:ext cx="697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6330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10" y="1118483"/>
            <a:ext cx="7239216" cy="44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872674" y="1659833"/>
            <a:ext cx="2287418" cy="4279772"/>
          </a:xfrm>
          <a:prstGeom prst="roundRect">
            <a:avLst>
              <a:gd name="adj" fmla="val 4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41" name="Rounded Rectangle 40"/>
          <p:cNvSpPr/>
          <p:nvPr/>
        </p:nvSpPr>
        <p:spPr>
          <a:xfrm>
            <a:off x="4676165" y="1659833"/>
            <a:ext cx="2088003" cy="4264796"/>
          </a:xfrm>
          <a:prstGeom prst="roundRect">
            <a:avLst>
              <a:gd name="adj" fmla="val 4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40" name="Rounded Rectangle 39"/>
          <p:cNvSpPr/>
          <p:nvPr/>
        </p:nvSpPr>
        <p:spPr>
          <a:xfrm>
            <a:off x="2469316" y="1659833"/>
            <a:ext cx="2088003" cy="4264796"/>
          </a:xfrm>
          <a:prstGeom prst="roundRect">
            <a:avLst>
              <a:gd name="adj" fmla="val 4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39" name="Rounded Rectangle 38"/>
          <p:cNvSpPr/>
          <p:nvPr/>
        </p:nvSpPr>
        <p:spPr>
          <a:xfrm>
            <a:off x="0" y="1659833"/>
            <a:ext cx="2391740" cy="4279772"/>
          </a:xfrm>
          <a:prstGeom prst="roundRect">
            <a:avLst>
              <a:gd name="adj" fmla="val 4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8"/>
          </a:p>
        </p:txBody>
      </p:sp>
      <p:sp>
        <p:nvSpPr>
          <p:cNvPr id="4" name="Rectangle 3"/>
          <p:cNvSpPr/>
          <p:nvPr/>
        </p:nvSpPr>
        <p:spPr>
          <a:xfrm>
            <a:off x="1380175" y="31349"/>
            <a:ext cx="6192786" cy="6141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391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</a:t>
            </a:r>
            <a:r>
              <a:rPr lang="vi-VN" sz="3391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391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HỘP QUÀ BÍ MẬT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3" y="4559661"/>
            <a:ext cx="1517653" cy="1343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3" y="4164976"/>
            <a:ext cx="1588132" cy="1066586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7469" y="3834733"/>
            <a:ext cx="1133442" cy="102350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Chúc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may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mắn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lần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sau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0" y="3833811"/>
            <a:ext cx="381729" cy="337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9" y="3759051"/>
            <a:ext cx="550571" cy="917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32" y="4532524"/>
            <a:ext cx="1517653" cy="1343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92" y="4137840"/>
            <a:ext cx="1588132" cy="1066586"/>
          </a:xfrm>
          <a:prstGeom prst="rect">
            <a:avLst/>
          </a:prstGeom>
        </p:spPr>
      </p:pic>
      <p:sp>
        <p:nvSpPr>
          <p:cNvPr id="1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750898" y="3807597"/>
            <a:ext cx="1133442" cy="102350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Phần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thưởng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là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1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cái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bút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9" y="3806674"/>
            <a:ext cx="381729" cy="337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33" y="3731914"/>
            <a:ext cx="550571" cy="9176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54" y="4532524"/>
            <a:ext cx="1517653" cy="13438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14" y="4137840"/>
            <a:ext cx="1588132" cy="1066586"/>
          </a:xfrm>
          <a:prstGeom prst="rect">
            <a:avLst/>
          </a:prstGeom>
        </p:spPr>
      </p:pic>
      <p:sp>
        <p:nvSpPr>
          <p:cNvPr id="1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285220" y="3807597"/>
            <a:ext cx="1133442" cy="102350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nhận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1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điểm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9.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16" y="3853039"/>
            <a:ext cx="381729" cy="337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55" y="3731914"/>
            <a:ext cx="550571" cy="9176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43" y="4554547"/>
            <a:ext cx="1517653" cy="13438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29" y="4190722"/>
            <a:ext cx="1588132" cy="1066586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585880" y="3989201"/>
            <a:ext cx="1133442" cy="91761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Em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tặng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tràng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pháo</a:t>
            </a:r>
            <a:r>
              <a:rPr lang="en-US" sz="1388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388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tay</a:t>
            </a:r>
            <a:endParaRPr lang="en-US" sz="1388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00" y="3828697"/>
            <a:ext cx="381729" cy="337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44" y="3753937"/>
            <a:ext cx="550571" cy="917618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-59536" y="645492"/>
            <a:ext cx="2461404" cy="1508248"/>
          </a:xfrm>
          <a:custGeom>
            <a:avLst/>
            <a:gdLst>
              <a:gd name="connsiteX0" fmla="*/ 0 w 1710531"/>
              <a:gd name="connsiteY0" fmla="*/ 85527 h 855265"/>
              <a:gd name="connsiteX1" fmla="*/ 85527 w 1710531"/>
              <a:gd name="connsiteY1" fmla="*/ 0 h 855265"/>
              <a:gd name="connsiteX2" fmla="*/ 1625005 w 1710531"/>
              <a:gd name="connsiteY2" fmla="*/ 0 h 855265"/>
              <a:gd name="connsiteX3" fmla="*/ 1710532 w 1710531"/>
              <a:gd name="connsiteY3" fmla="*/ 85527 h 855265"/>
              <a:gd name="connsiteX4" fmla="*/ 1710531 w 1710531"/>
              <a:gd name="connsiteY4" fmla="*/ 769739 h 855265"/>
              <a:gd name="connsiteX5" fmla="*/ 1625004 w 1710531"/>
              <a:gd name="connsiteY5" fmla="*/ 855266 h 855265"/>
              <a:gd name="connsiteX6" fmla="*/ 85527 w 1710531"/>
              <a:gd name="connsiteY6" fmla="*/ 855265 h 855265"/>
              <a:gd name="connsiteX7" fmla="*/ 0 w 1710531"/>
              <a:gd name="connsiteY7" fmla="*/ 769738 h 855265"/>
              <a:gd name="connsiteX8" fmla="*/ 0 w 1710531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531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625005" y="0"/>
                </a:lnTo>
                <a:cubicBezTo>
                  <a:pt x="1672240" y="0"/>
                  <a:pt x="1710532" y="38292"/>
                  <a:pt x="1710532" y="85527"/>
                </a:cubicBezTo>
                <a:cubicBezTo>
                  <a:pt x="1710532" y="313598"/>
                  <a:pt x="1710531" y="541668"/>
                  <a:pt x="1710531" y="769739"/>
                </a:cubicBezTo>
                <a:cubicBezTo>
                  <a:pt x="1710531" y="816974"/>
                  <a:pt x="1672239" y="855266"/>
                  <a:pt x="1625004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41" b="1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1541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1: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H.6.1 (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9" name="Freeform 28"/>
          <p:cNvSpPr/>
          <p:nvPr/>
        </p:nvSpPr>
        <p:spPr>
          <a:xfrm>
            <a:off x="67446" y="2362199"/>
            <a:ext cx="2334421" cy="641505"/>
          </a:xfrm>
          <a:custGeom>
            <a:avLst/>
            <a:gdLst>
              <a:gd name="connsiteX0" fmla="*/ 0 w 1368424"/>
              <a:gd name="connsiteY0" fmla="*/ 85527 h 855265"/>
              <a:gd name="connsiteX1" fmla="*/ 85527 w 1368424"/>
              <a:gd name="connsiteY1" fmla="*/ 0 h 855265"/>
              <a:gd name="connsiteX2" fmla="*/ 1282898 w 1368424"/>
              <a:gd name="connsiteY2" fmla="*/ 0 h 855265"/>
              <a:gd name="connsiteX3" fmla="*/ 1368425 w 1368424"/>
              <a:gd name="connsiteY3" fmla="*/ 85527 h 855265"/>
              <a:gd name="connsiteX4" fmla="*/ 1368424 w 1368424"/>
              <a:gd name="connsiteY4" fmla="*/ 769739 h 855265"/>
              <a:gd name="connsiteX5" fmla="*/ 1282897 w 1368424"/>
              <a:gd name="connsiteY5" fmla="*/ 855266 h 855265"/>
              <a:gd name="connsiteX6" fmla="*/ 85527 w 1368424"/>
              <a:gd name="connsiteY6" fmla="*/ 855265 h 855265"/>
              <a:gd name="connsiteX7" fmla="*/ 0 w 1368424"/>
              <a:gd name="connsiteY7" fmla="*/ 769738 h 855265"/>
              <a:gd name="connsiteX8" fmla="*/ 0 w 1368424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24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282898" y="0"/>
                </a:lnTo>
                <a:cubicBezTo>
                  <a:pt x="1330133" y="0"/>
                  <a:pt x="1368425" y="38292"/>
                  <a:pt x="1368425" y="85527"/>
                </a:cubicBezTo>
                <a:cubicBezTo>
                  <a:pt x="1368425" y="313598"/>
                  <a:pt x="1368424" y="541668"/>
                  <a:pt x="1368424" y="769739"/>
                </a:cubicBezTo>
                <a:cubicBezTo>
                  <a:pt x="1368424" y="816974"/>
                  <a:pt x="1330132" y="855266"/>
                  <a:pt x="1282897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i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Hệ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thống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Hồng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413078" y="645491"/>
            <a:ext cx="2063489" cy="1508247"/>
          </a:xfrm>
          <a:custGeom>
            <a:avLst/>
            <a:gdLst>
              <a:gd name="connsiteX0" fmla="*/ 0 w 1710531"/>
              <a:gd name="connsiteY0" fmla="*/ 85527 h 855265"/>
              <a:gd name="connsiteX1" fmla="*/ 85527 w 1710531"/>
              <a:gd name="connsiteY1" fmla="*/ 0 h 855265"/>
              <a:gd name="connsiteX2" fmla="*/ 1625005 w 1710531"/>
              <a:gd name="connsiteY2" fmla="*/ 0 h 855265"/>
              <a:gd name="connsiteX3" fmla="*/ 1710532 w 1710531"/>
              <a:gd name="connsiteY3" fmla="*/ 85527 h 855265"/>
              <a:gd name="connsiteX4" fmla="*/ 1710531 w 1710531"/>
              <a:gd name="connsiteY4" fmla="*/ 769739 h 855265"/>
              <a:gd name="connsiteX5" fmla="*/ 1625004 w 1710531"/>
              <a:gd name="connsiteY5" fmla="*/ 855266 h 855265"/>
              <a:gd name="connsiteX6" fmla="*/ 85527 w 1710531"/>
              <a:gd name="connsiteY6" fmla="*/ 855265 h 855265"/>
              <a:gd name="connsiteX7" fmla="*/ 0 w 1710531"/>
              <a:gd name="connsiteY7" fmla="*/ 769738 h 855265"/>
              <a:gd name="connsiteX8" fmla="*/ 0 w 1710531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531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625005" y="0"/>
                </a:lnTo>
                <a:cubicBezTo>
                  <a:pt x="1672240" y="0"/>
                  <a:pt x="1710532" y="38292"/>
                  <a:pt x="1710532" y="85527"/>
                </a:cubicBezTo>
                <a:cubicBezTo>
                  <a:pt x="1710532" y="313598"/>
                  <a:pt x="1710531" y="541668"/>
                  <a:pt x="1710531" y="769739"/>
                </a:cubicBezTo>
                <a:cubicBezTo>
                  <a:pt x="1710531" y="816974"/>
                  <a:pt x="1672239" y="855266"/>
                  <a:pt x="1625004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488257"/>
              <a:satOff val="8966"/>
              <a:lumOff val="719"/>
              <a:alphaOff val="0"/>
            </a:schemeClr>
          </a:fillRef>
          <a:effectRef idx="0">
            <a:schemeClr val="accent4">
              <a:hueOff val="-1488257"/>
              <a:satOff val="8966"/>
              <a:lumOff val="7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4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519532" y="2369949"/>
            <a:ext cx="1957035" cy="659156"/>
          </a:xfrm>
          <a:custGeom>
            <a:avLst/>
            <a:gdLst>
              <a:gd name="connsiteX0" fmla="*/ 0 w 1368424"/>
              <a:gd name="connsiteY0" fmla="*/ 85527 h 855265"/>
              <a:gd name="connsiteX1" fmla="*/ 85527 w 1368424"/>
              <a:gd name="connsiteY1" fmla="*/ 0 h 855265"/>
              <a:gd name="connsiteX2" fmla="*/ 1282898 w 1368424"/>
              <a:gd name="connsiteY2" fmla="*/ 0 h 855265"/>
              <a:gd name="connsiteX3" fmla="*/ 1368425 w 1368424"/>
              <a:gd name="connsiteY3" fmla="*/ 85527 h 855265"/>
              <a:gd name="connsiteX4" fmla="*/ 1368424 w 1368424"/>
              <a:gd name="connsiteY4" fmla="*/ 769739 h 855265"/>
              <a:gd name="connsiteX5" fmla="*/ 1282897 w 1368424"/>
              <a:gd name="connsiteY5" fmla="*/ 855266 h 855265"/>
              <a:gd name="connsiteX6" fmla="*/ 85527 w 1368424"/>
              <a:gd name="connsiteY6" fmla="*/ 855265 h 855265"/>
              <a:gd name="connsiteX7" fmla="*/ 0 w 1368424"/>
              <a:gd name="connsiteY7" fmla="*/ 769738 h 855265"/>
              <a:gd name="connsiteX8" fmla="*/ 0 w 1368424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24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282898" y="0"/>
                </a:lnTo>
                <a:cubicBezTo>
                  <a:pt x="1330133" y="0"/>
                  <a:pt x="1368425" y="38292"/>
                  <a:pt x="1368425" y="85527"/>
                </a:cubicBezTo>
                <a:cubicBezTo>
                  <a:pt x="1368425" y="313598"/>
                  <a:pt x="1368424" y="541668"/>
                  <a:pt x="1368424" y="769739"/>
                </a:cubicBezTo>
                <a:cubicBezTo>
                  <a:pt x="1368424" y="816974"/>
                  <a:pt x="1330132" y="855266"/>
                  <a:pt x="1282897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accent4">
              <a:hueOff val="-1488257"/>
              <a:satOff val="8966"/>
              <a:lumOff val="71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Chín cửa sông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627892" y="645492"/>
            <a:ext cx="2074134" cy="1508246"/>
          </a:xfrm>
          <a:custGeom>
            <a:avLst/>
            <a:gdLst>
              <a:gd name="connsiteX0" fmla="*/ 0 w 1710531"/>
              <a:gd name="connsiteY0" fmla="*/ 85527 h 855265"/>
              <a:gd name="connsiteX1" fmla="*/ 85527 w 1710531"/>
              <a:gd name="connsiteY1" fmla="*/ 0 h 855265"/>
              <a:gd name="connsiteX2" fmla="*/ 1625005 w 1710531"/>
              <a:gd name="connsiteY2" fmla="*/ 0 h 855265"/>
              <a:gd name="connsiteX3" fmla="*/ 1710532 w 1710531"/>
              <a:gd name="connsiteY3" fmla="*/ 85527 h 855265"/>
              <a:gd name="connsiteX4" fmla="*/ 1710531 w 1710531"/>
              <a:gd name="connsiteY4" fmla="*/ 769739 h 855265"/>
              <a:gd name="connsiteX5" fmla="*/ 1625004 w 1710531"/>
              <a:gd name="connsiteY5" fmla="*/ 855266 h 855265"/>
              <a:gd name="connsiteX6" fmla="*/ 85527 w 1710531"/>
              <a:gd name="connsiteY6" fmla="*/ 855265 h 855265"/>
              <a:gd name="connsiteX7" fmla="*/ 0 w 1710531"/>
              <a:gd name="connsiteY7" fmla="*/ 769738 h 855265"/>
              <a:gd name="connsiteX8" fmla="*/ 0 w 1710531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531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625005" y="0"/>
                </a:lnTo>
                <a:cubicBezTo>
                  <a:pt x="1672240" y="0"/>
                  <a:pt x="1710532" y="38292"/>
                  <a:pt x="1710532" y="85527"/>
                </a:cubicBezTo>
                <a:cubicBezTo>
                  <a:pt x="1710532" y="313598"/>
                  <a:pt x="1710531" y="541668"/>
                  <a:pt x="1710531" y="769739"/>
                </a:cubicBezTo>
                <a:cubicBezTo>
                  <a:pt x="1710531" y="816974"/>
                  <a:pt x="1672239" y="855266"/>
                  <a:pt x="1625004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976513"/>
              <a:satOff val="17933"/>
              <a:lumOff val="1437"/>
              <a:alphaOff val="0"/>
            </a:schemeClr>
          </a:fillRef>
          <a:effectRef idx="0">
            <a:schemeClr val="accent4">
              <a:hueOff val="-2976513"/>
              <a:satOff val="17933"/>
              <a:lumOff val="14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/>
            <a:r>
              <a:rPr lang="en-US" sz="1541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541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1541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ta….</a:t>
            </a:r>
          </a:p>
        </p:txBody>
      </p:sp>
      <p:sp>
        <p:nvSpPr>
          <p:cNvPr id="35" name="Freeform 34"/>
          <p:cNvSpPr/>
          <p:nvPr/>
        </p:nvSpPr>
        <p:spPr>
          <a:xfrm>
            <a:off x="4734895" y="2382649"/>
            <a:ext cx="1949512" cy="659156"/>
          </a:xfrm>
          <a:custGeom>
            <a:avLst/>
            <a:gdLst>
              <a:gd name="connsiteX0" fmla="*/ 0 w 1368424"/>
              <a:gd name="connsiteY0" fmla="*/ 85527 h 855265"/>
              <a:gd name="connsiteX1" fmla="*/ 85527 w 1368424"/>
              <a:gd name="connsiteY1" fmla="*/ 0 h 855265"/>
              <a:gd name="connsiteX2" fmla="*/ 1282898 w 1368424"/>
              <a:gd name="connsiteY2" fmla="*/ 0 h 855265"/>
              <a:gd name="connsiteX3" fmla="*/ 1368425 w 1368424"/>
              <a:gd name="connsiteY3" fmla="*/ 85527 h 855265"/>
              <a:gd name="connsiteX4" fmla="*/ 1368424 w 1368424"/>
              <a:gd name="connsiteY4" fmla="*/ 769739 h 855265"/>
              <a:gd name="connsiteX5" fmla="*/ 1282897 w 1368424"/>
              <a:gd name="connsiteY5" fmla="*/ 855266 h 855265"/>
              <a:gd name="connsiteX6" fmla="*/ 85527 w 1368424"/>
              <a:gd name="connsiteY6" fmla="*/ 855265 h 855265"/>
              <a:gd name="connsiteX7" fmla="*/ 0 w 1368424"/>
              <a:gd name="connsiteY7" fmla="*/ 769738 h 855265"/>
              <a:gd name="connsiteX8" fmla="*/ 0 w 1368424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24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282898" y="0"/>
                </a:lnTo>
                <a:cubicBezTo>
                  <a:pt x="1330133" y="0"/>
                  <a:pt x="1368425" y="38292"/>
                  <a:pt x="1368425" y="85527"/>
                </a:cubicBezTo>
                <a:cubicBezTo>
                  <a:pt x="1368425" y="313598"/>
                  <a:pt x="1368424" y="541668"/>
                  <a:pt x="1368424" y="769739"/>
                </a:cubicBezTo>
                <a:cubicBezTo>
                  <a:pt x="1368424" y="816974"/>
                  <a:pt x="1330132" y="855266"/>
                  <a:pt x="1282897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accent4">
              <a:hueOff val="-2976513"/>
              <a:satOff val="17933"/>
              <a:lumOff val="143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lũ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cạn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khác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nhau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rõ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rệt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Freeform 35"/>
          <p:cNvSpPr/>
          <p:nvPr/>
        </p:nvSpPr>
        <p:spPr>
          <a:xfrm>
            <a:off x="6914205" y="669832"/>
            <a:ext cx="2150456" cy="1483906"/>
          </a:xfrm>
          <a:custGeom>
            <a:avLst/>
            <a:gdLst>
              <a:gd name="connsiteX0" fmla="*/ 0 w 1710531"/>
              <a:gd name="connsiteY0" fmla="*/ 85527 h 855265"/>
              <a:gd name="connsiteX1" fmla="*/ 85527 w 1710531"/>
              <a:gd name="connsiteY1" fmla="*/ 0 h 855265"/>
              <a:gd name="connsiteX2" fmla="*/ 1625005 w 1710531"/>
              <a:gd name="connsiteY2" fmla="*/ 0 h 855265"/>
              <a:gd name="connsiteX3" fmla="*/ 1710532 w 1710531"/>
              <a:gd name="connsiteY3" fmla="*/ 85527 h 855265"/>
              <a:gd name="connsiteX4" fmla="*/ 1710531 w 1710531"/>
              <a:gd name="connsiteY4" fmla="*/ 769739 h 855265"/>
              <a:gd name="connsiteX5" fmla="*/ 1625004 w 1710531"/>
              <a:gd name="connsiteY5" fmla="*/ 855266 h 855265"/>
              <a:gd name="connsiteX6" fmla="*/ 85527 w 1710531"/>
              <a:gd name="connsiteY6" fmla="*/ 855265 h 855265"/>
              <a:gd name="connsiteX7" fmla="*/ 0 w 1710531"/>
              <a:gd name="connsiteY7" fmla="*/ 769738 h 855265"/>
              <a:gd name="connsiteX8" fmla="*/ 0 w 1710531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531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625005" y="0"/>
                </a:lnTo>
                <a:cubicBezTo>
                  <a:pt x="1672240" y="0"/>
                  <a:pt x="1710532" y="38292"/>
                  <a:pt x="1710532" y="85527"/>
                </a:cubicBezTo>
                <a:cubicBezTo>
                  <a:pt x="1710532" y="313598"/>
                  <a:pt x="1710531" y="541668"/>
                  <a:pt x="1710531" y="769739"/>
                </a:cubicBezTo>
                <a:cubicBezTo>
                  <a:pt x="1710531" y="816974"/>
                  <a:pt x="1672239" y="855266"/>
                  <a:pt x="1625004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41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1541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4: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defTabSz="6851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4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7043102" y="2355259"/>
            <a:ext cx="2040783" cy="757635"/>
          </a:xfrm>
          <a:custGeom>
            <a:avLst/>
            <a:gdLst>
              <a:gd name="connsiteX0" fmla="*/ 0 w 1368424"/>
              <a:gd name="connsiteY0" fmla="*/ 85527 h 855265"/>
              <a:gd name="connsiteX1" fmla="*/ 85527 w 1368424"/>
              <a:gd name="connsiteY1" fmla="*/ 0 h 855265"/>
              <a:gd name="connsiteX2" fmla="*/ 1282898 w 1368424"/>
              <a:gd name="connsiteY2" fmla="*/ 0 h 855265"/>
              <a:gd name="connsiteX3" fmla="*/ 1368425 w 1368424"/>
              <a:gd name="connsiteY3" fmla="*/ 85527 h 855265"/>
              <a:gd name="connsiteX4" fmla="*/ 1368424 w 1368424"/>
              <a:gd name="connsiteY4" fmla="*/ 769739 h 855265"/>
              <a:gd name="connsiteX5" fmla="*/ 1282897 w 1368424"/>
              <a:gd name="connsiteY5" fmla="*/ 855266 h 855265"/>
              <a:gd name="connsiteX6" fmla="*/ 85527 w 1368424"/>
              <a:gd name="connsiteY6" fmla="*/ 855265 h 855265"/>
              <a:gd name="connsiteX7" fmla="*/ 0 w 1368424"/>
              <a:gd name="connsiteY7" fmla="*/ 769738 h 855265"/>
              <a:gd name="connsiteX8" fmla="*/ 0 w 1368424"/>
              <a:gd name="connsiteY8" fmla="*/ 85527 h 85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24" h="855265">
                <a:moveTo>
                  <a:pt x="0" y="85527"/>
                </a:moveTo>
                <a:cubicBezTo>
                  <a:pt x="0" y="38292"/>
                  <a:pt x="38292" y="0"/>
                  <a:pt x="85527" y="0"/>
                </a:cubicBezTo>
                <a:lnTo>
                  <a:pt x="1282898" y="0"/>
                </a:lnTo>
                <a:cubicBezTo>
                  <a:pt x="1330133" y="0"/>
                  <a:pt x="1368425" y="38292"/>
                  <a:pt x="1368425" y="85527"/>
                </a:cubicBezTo>
                <a:cubicBezTo>
                  <a:pt x="1368425" y="313598"/>
                  <a:pt x="1368424" y="541668"/>
                  <a:pt x="1368424" y="769739"/>
                </a:cubicBezTo>
                <a:cubicBezTo>
                  <a:pt x="1368424" y="816974"/>
                  <a:pt x="1330132" y="855266"/>
                  <a:pt x="1282897" y="855266"/>
                </a:cubicBezTo>
                <a:lnTo>
                  <a:pt x="85527" y="855265"/>
                </a:lnTo>
                <a:cubicBezTo>
                  <a:pt x="38292" y="855265"/>
                  <a:pt x="0" y="816973"/>
                  <a:pt x="0" y="769738"/>
                </a:cubicBezTo>
                <a:lnTo>
                  <a:pt x="0" y="85527"/>
                </a:lnTo>
                <a:close/>
              </a:path>
            </a:pathLst>
          </a:custGeom>
        </p:spPr>
        <p:style>
          <a:lnRef idx="2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70" tIns="38882" rIns="48670" bIns="38882" numCol="1" spcCol="1270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Đặc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điểm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khí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hậu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mạng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lưới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sông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-0.2247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2" grpId="1" animBg="1"/>
      <p:bldP spid="12" grpId="2" animBg="1"/>
      <p:bldP spid="17" grpId="0" animBg="1"/>
      <p:bldP spid="17" grpId="1" animBg="1"/>
      <p:bldP spid="17" grpId="2" animBg="1"/>
      <p:bldP spid="22" grpId="0" animBg="1"/>
      <p:bldP spid="22" grpId="1" animBg="1"/>
      <p:bldP spid="22" grpId="2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499616" y="1845469"/>
            <a:ext cx="6403277" cy="3348514"/>
          </a:xfrm>
          <a:prstGeom prst="ellipse">
            <a:avLst/>
          </a:prstGeom>
          <a:blipFill dpi="0" rotWithShape="1">
            <a:blip r:embed="rId2"/>
            <a:srcRect/>
            <a:stretch>
              <a:fillRect l="-8802" t="-8146" r="-12547" b="-13203"/>
            </a:stretch>
          </a:blipFill>
          <a:ln w="180975">
            <a:solidFill>
              <a:srgbClr val="F1F1E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9284" y="3187309"/>
            <a:ext cx="2274982" cy="55399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7" name="Graphic 10" descr="Lights On with solid fi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307" y="2351368"/>
            <a:ext cx="692738" cy="692738"/>
          </a:xfrm>
          <a:prstGeom prst="rect">
            <a:avLst/>
          </a:prstGeom>
        </p:spPr>
      </p:pic>
      <p:sp>
        <p:nvSpPr>
          <p:cNvPr id="8" name="Rectangle: Rounded Corners 6"/>
          <p:cNvSpPr/>
          <p:nvPr/>
        </p:nvSpPr>
        <p:spPr>
          <a:xfrm flipV="1">
            <a:off x="3879864" y="3684265"/>
            <a:ext cx="1384279" cy="34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0" y="0"/>
            <a:ext cx="9143999" cy="795709"/>
          </a:xfrm>
          <a:prstGeom prst="horizontalScroll">
            <a:avLst>
              <a:gd name="adj" fmla="val 12500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VĂN VIỆT NAM  (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83356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76" y="2966712"/>
            <a:ext cx="8230353" cy="182511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726430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r">
              <a:spcAft>
                <a:spcPts val="450"/>
              </a:spcAft>
              <a:defRPr/>
            </a:pPr>
            <a:fld id="{9EC71654-96A5-4280-94F3-931C61A9F92C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450"/>
                </a:spcAft>
                <a:defRPr/>
              </a:pPr>
              <a:t>15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6889" y="932689"/>
            <a:ext cx="3529584" cy="1764792"/>
          </a:xfrm>
          <a:prstGeom prst="ellipse">
            <a:avLst/>
          </a:prstGeom>
          <a:blipFill dpi="0" rotWithShape="1">
            <a:blip r:embed="rId3"/>
            <a:srcRect/>
            <a:stretch>
              <a:fillRect l="-8802" t="-8146" r="-12547" b="-13203"/>
            </a:stretch>
          </a:blipFill>
          <a:ln w="180975">
            <a:solidFill>
              <a:srgbClr val="F1F1E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phic 10" descr="Lights On with solid fi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6307" y="2351368"/>
            <a:ext cx="692738" cy="692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804" y="1486525"/>
            <a:ext cx="2274982" cy="55399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D0060-836B-4E5F-97D7-6D31022CBE2E}"/>
              </a:ext>
            </a:extLst>
          </p:cNvPr>
          <p:cNvSpPr/>
          <p:nvPr/>
        </p:nvSpPr>
        <p:spPr>
          <a:xfrm>
            <a:off x="2225017" y="70996"/>
            <a:ext cx="4619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VĂN VIỆT NAM </a:t>
            </a:r>
          </a:p>
        </p:txBody>
      </p:sp>
    </p:spTree>
    <p:extLst>
      <p:ext uri="{BB962C8B-B14F-4D97-AF65-F5344CB8AC3E}">
        <p14:creationId xmlns:p14="http://schemas.microsoft.com/office/powerpoint/2010/main" val="63123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" y="1925138"/>
            <a:ext cx="8985998" cy="3223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56" y="98484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2A08B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2800" b="1" dirty="0" err="1">
                <a:solidFill>
                  <a:srgbClr val="2A08B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dirty="0">
                <a:solidFill>
                  <a:srgbClr val="2A08B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2A08B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ngòi</a:t>
            </a:r>
            <a:endParaRPr lang="en-US" sz="2800" b="1" dirty="0">
              <a:solidFill>
                <a:srgbClr val="2A08B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i="1" dirty="0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2A08B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endParaRPr lang="en-US" sz="2800" b="1" i="1" dirty="0">
              <a:solidFill>
                <a:srgbClr val="2A08B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9E1C3-BD87-4A92-9B39-90EBC0879BE1}"/>
              </a:ext>
            </a:extLst>
          </p:cNvPr>
          <p:cNvSpPr/>
          <p:nvPr/>
        </p:nvSpPr>
        <p:spPr>
          <a:xfrm>
            <a:off x="2325356" y="0"/>
            <a:ext cx="4619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VĂN VIỆT NAM </a:t>
            </a:r>
          </a:p>
        </p:txBody>
      </p:sp>
    </p:spTree>
    <p:extLst>
      <p:ext uri="{BB962C8B-B14F-4D97-AF65-F5344CB8AC3E}">
        <p14:creationId xmlns:p14="http://schemas.microsoft.com/office/powerpoint/2010/main" val="239046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8709" y="647340"/>
            <a:ext cx="72877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57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5D5F03-47FD-47F1-9044-C4D878703350}"/>
              </a:ext>
            </a:extLst>
          </p:cNvPr>
          <p:cNvCxnSpPr/>
          <p:nvPr/>
        </p:nvCxnSpPr>
        <p:spPr>
          <a:xfrm flipH="1" flipV="1">
            <a:off x="4276726" y="3990975"/>
            <a:ext cx="21545" cy="9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êu đề 1"/>
          <p:cNvSpPr txBox="1">
            <a:spLocks/>
          </p:cNvSpPr>
          <p:nvPr/>
        </p:nvSpPr>
        <p:spPr>
          <a:xfrm>
            <a:off x="176503" y="761376"/>
            <a:ext cx="6595358" cy="7357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Trả lời câu hỏi mục 1 trang 158 SGK Địa lí 6 Kết nối tri thức với cuộc sống  | SGK Lịch sử và Địa lí lớp 6 - Kết nối tri thức">
            <a:extLst>
              <a:ext uri="{FF2B5EF4-FFF2-40B4-BE49-F238E27FC236}">
                <a16:creationId xmlns:a16="http://schemas.microsoft.com/office/drawing/2014/main" id="{3245919E-7FC4-6891-4CCF-5F6DA6AA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6852"/>
            <a:ext cx="8600661" cy="43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14050" y="6455618"/>
            <a:ext cx="293793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A1C94-1A90-4688-8097-4D49096E51C7}"/>
              </a:ext>
            </a:extLst>
          </p:cNvPr>
          <p:cNvSpPr/>
          <p:nvPr/>
        </p:nvSpPr>
        <p:spPr>
          <a:xfrm>
            <a:off x="1349290" y="99656"/>
            <a:ext cx="686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4220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60064" y="914304"/>
            <a:ext cx="5183980" cy="73575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4" y="2534667"/>
            <a:ext cx="2712671" cy="2563586"/>
          </a:xfrm>
          <a:custGeom>
            <a:avLst/>
            <a:gdLst/>
            <a:ahLst/>
            <a:cxnLst/>
            <a:rect l="l" t="t" r="r" b="b"/>
            <a:pathLst>
              <a:path w="3344401" h="3502800">
                <a:moveTo>
                  <a:pt x="0" y="0"/>
                </a:moveTo>
                <a:lnTo>
                  <a:pt x="3344401" y="0"/>
                </a:lnTo>
                <a:lnTo>
                  <a:pt x="3344401" y="3502800"/>
                </a:lnTo>
                <a:lnTo>
                  <a:pt x="0" y="3502800"/>
                </a:lnTo>
                <a:close/>
              </a:path>
            </a:pathLst>
          </a:cu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84" y="2608108"/>
            <a:ext cx="2666352" cy="2416703"/>
          </a:xfrm>
          <a:custGeom>
            <a:avLst/>
            <a:gdLst/>
            <a:ahLst/>
            <a:cxnLst/>
            <a:rect l="l" t="t" r="r" b="b"/>
            <a:pathLst>
              <a:path w="3344400" h="3502800">
                <a:moveTo>
                  <a:pt x="0" y="0"/>
                </a:moveTo>
                <a:lnTo>
                  <a:pt x="3344400" y="0"/>
                </a:lnTo>
                <a:lnTo>
                  <a:pt x="3344400" y="3502800"/>
                </a:lnTo>
                <a:lnTo>
                  <a:pt x="0" y="3502800"/>
                </a:lnTo>
                <a:close/>
              </a:path>
            </a:pathLst>
          </a:cu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824" y="2681550"/>
            <a:ext cx="2712671" cy="2416703"/>
          </a:xfrm>
          <a:custGeom>
            <a:avLst/>
            <a:gdLst/>
            <a:ahLst/>
            <a:cxnLst/>
            <a:rect l="l" t="t" r="r" b="b"/>
            <a:pathLst>
              <a:path w="3319524" h="3502800">
                <a:moveTo>
                  <a:pt x="0" y="0"/>
                </a:moveTo>
                <a:lnTo>
                  <a:pt x="3319524" y="0"/>
                </a:lnTo>
                <a:lnTo>
                  <a:pt x="3319524" y="3502800"/>
                </a:lnTo>
                <a:lnTo>
                  <a:pt x="0" y="35028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7429E2-3128-4823-9D05-726B096D5E2A}"/>
              </a:ext>
            </a:extLst>
          </p:cNvPr>
          <p:cNvSpPr/>
          <p:nvPr/>
        </p:nvSpPr>
        <p:spPr>
          <a:xfrm>
            <a:off x="782945" y="119111"/>
            <a:ext cx="697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9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80" y="50337"/>
            <a:ext cx="4672015" cy="648629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/>
          <p:nvPr/>
        </p:nvSpPr>
        <p:spPr>
          <a:xfrm>
            <a:off x="155099" y="860007"/>
            <a:ext cx="4197204" cy="8124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ngòi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Arc 1"/>
          <p:cNvSpPr/>
          <p:nvPr/>
        </p:nvSpPr>
        <p:spPr>
          <a:xfrm>
            <a:off x="7102928" y="3561262"/>
            <a:ext cx="58784" cy="2841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ounded Rectangular Callout 4"/>
          <p:cNvSpPr/>
          <p:nvPr/>
        </p:nvSpPr>
        <p:spPr>
          <a:xfrm>
            <a:off x="4831828" y="1187150"/>
            <a:ext cx="591478" cy="135597"/>
          </a:xfrm>
          <a:prstGeom prst="wedgeRoundRectCallout">
            <a:avLst>
              <a:gd name="adj1" fmla="val 47280"/>
              <a:gd name="adj2" fmla="val -227117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Đà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Rounded Rectangular Callout 6"/>
          <p:cNvSpPr/>
          <p:nvPr/>
        </p:nvSpPr>
        <p:spPr>
          <a:xfrm>
            <a:off x="4394590" y="210652"/>
            <a:ext cx="591478" cy="135597"/>
          </a:xfrm>
          <a:prstGeom prst="wedgeRoundRectCallout">
            <a:avLst>
              <a:gd name="adj1" fmla="val 56298"/>
              <a:gd name="adj2" fmla="val 103461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Lô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Rounded Rectangular Callout 7"/>
          <p:cNvSpPr/>
          <p:nvPr/>
        </p:nvSpPr>
        <p:spPr>
          <a:xfrm>
            <a:off x="6033160" y="210363"/>
            <a:ext cx="885995" cy="135886"/>
          </a:xfrm>
          <a:prstGeom prst="wedgeRoundRectCallout">
            <a:avLst>
              <a:gd name="adj1" fmla="val -84516"/>
              <a:gd name="adj2" fmla="val 138421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Gâm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Rounded Rectangular Callout 8"/>
          <p:cNvSpPr/>
          <p:nvPr/>
        </p:nvSpPr>
        <p:spPr>
          <a:xfrm>
            <a:off x="6211535" y="1478746"/>
            <a:ext cx="591478" cy="135597"/>
          </a:xfrm>
          <a:prstGeom prst="wedgeRoundRectCallout">
            <a:avLst>
              <a:gd name="adj1" fmla="val -71759"/>
              <a:gd name="adj2" fmla="val -144026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Đáy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ounded Rectangular Callout 9"/>
          <p:cNvSpPr/>
          <p:nvPr/>
        </p:nvSpPr>
        <p:spPr>
          <a:xfrm>
            <a:off x="6398063" y="1119352"/>
            <a:ext cx="685800" cy="135597"/>
          </a:xfrm>
          <a:prstGeom prst="wedgeRoundRectCallout">
            <a:avLst>
              <a:gd name="adj1" fmla="val -78252"/>
              <a:gd name="adj2" fmla="val 19842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Trà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Lý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ounded Rectangular Callout 10"/>
          <p:cNvSpPr/>
          <p:nvPr/>
        </p:nvSpPr>
        <p:spPr>
          <a:xfrm>
            <a:off x="5934770" y="3194051"/>
            <a:ext cx="590293" cy="100540"/>
          </a:xfrm>
          <a:prstGeom prst="wedgeRoundRectCallout">
            <a:avLst>
              <a:gd name="adj1" fmla="val 79264"/>
              <a:gd name="adj2" fmla="val 68479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Cái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ounded Rectangular Callout 11"/>
          <p:cNvSpPr/>
          <p:nvPr/>
        </p:nvSpPr>
        <p:spPr>
          <a:xfrm>
            <a:off x="6945866" y="3179886"/>
            <a:ext cx="664645" cy="119925"/>
          </a:xfrm>
          <a:prstGeom prst="wedgeRoundRectCallout">
            <a:avLst>
              <a:gd name="adj1" fmla="val -60799"/>
              <a:gd name="adj2" fmla="val 185872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25510" y="4870601"/>
            <a:ext cx="3257479" cy="1253540"/>
            <a:chOff x="6562666" y="5330969"/>
            <a:chExt cx="3595873" cy="1098074"/>
          </a:xfrm>
        </p:grpSpPr>
        <p:sp>
          <p:nvSpPr>
            <p:cNvPr id="38" name="Rounded Rectangular Callout 10"/>
            <p:cNvSpPr/>
            <p:nvPr/>
          </p:nvSpPr>
          <p:spPr>
            <a:xfrm>
              <a:off x="7493462" y="5330969"/>
              <a:ext cx="954250" cy="176329"/>
            </a:xfrm>
            <a:prstGeom prst="wedgeRoundRectCallout">
              <a:avLst>
                <a:gd name="adj1" fmla="val 23666"/>
                <a:gd name="adj2" fmla="val 167973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Tiền</a:t>
              </a:r>
              <a:endPara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ounded Rectangular Callout 11"/>
            <p:cNvSpPr/>
            <p:nvPr/>
          </p:nvSpPr>
          <p:spPr>
            <a:xfrm>
              <a:off x="8564776" y="6116494"/>
              <a:ext cx="1033591" cy="176329"/>
            </a:xfrm>
            <a:prstGeom prst="wedgeRoundRectCallout">
              <a:avLst>
                <a:gd name="adj1" fmla="val -62159"/>
                <a:gd name="adj2" fmla="val -123020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endPara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ounded Rectangular Callout 8"/>
            <p:cNvSpPr/>
            <p:nvPr/>
          </p:nvSpPr>
          <p:spPr>
            <a:xfrm>
              <a:off x="8498905" y="5422602"/>
              <a:ext cx="1014220" cy="176329"/>
            </a:xfrm>
            <a:prstGeom prst="wedgeRoundRectCallout">
              <a:avLst>
                <a:gd name="adj1" fmla="val -49375"/>
                <a:gd name="adj2" fmla="val 148027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Ba Lai</a:t>
              </a:r>
            </a:p>
          </p:txBody>
        </p:sp>
        <p:sp>
          <p:nvSpPr>
            <p:cNvPr id="41" name="Rounded Rectangular Callout 9"/>
            <p:cNvSpPr/>
            <p:nvPr/>
          </p:nvSpPr>
          <p:spPr>
            <a:xfrm>
              <a:off x="8959914" y="5813730"/>
              <a:ext cx="1198625" cy="176329"/>
            </a:xfrm>
            <a:prstGeom prst="wedgeRoundRectCallout">
              <a:avLst>
                <a:gd name="adj1" fmla="val -78842"/>
                <a:gd name="adj2" fmla="val -4774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Chiên</a:t>
              </a:r>
              <a:endPara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ounded Rectangular Callout 12"/>
            <p:cNvSpPr/>
            <p:nvPr/>
          </p:nvSpPr>
          <p:spPr>
            <a:xfrm>
              <a:off x="6733256" y="5549526"/>
              <a:ext cx="1046452" cy="176329"/>
            </a:xfrm>
            <a:prstGeom prst="wedgeRoundRectCallout">
              <a:avLst>
                <a:gd name="adj1" fmla="val 85916"/>
                <a:gd name="adj2" fmla="val 58115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endPara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ounded Rectangular Callout 13"/>
            <p:cNvSpPr/>
            <p:nvPr/>
          </p:nvSpPr>
          <p:spPr>
            <a:xfrm>
              <a:off x="6562666" y="5998174"/>
              <a:ext cx="1138654" cy="176329"/>
            </a:xfrm>
            <a:prstGeom prst="wedgeRoundRectCallout">
              <a:avLst>
                <a:gd name="adj1" fmla="val 83749"/>
                <a:gd name="adj2" fmla="val -41379"/>
                <a:gd name="adj3" fmla="val 16667"/>
              </a:avLst>
            </a:prstGeom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endPara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4" name="Ink 43"/>
                <p14:cNvContentPartPr/>
                <p14:nvPr/>
              </p14:nvContentPartPr>
              <p14:xfrm>
                <a:off x="7847807" y="6428683"/>
                <a:ext cx="360" cy="360"/>
              </p14:xfrm>
            </p:contentPart>
          </mc:Choice>
          <mc:Fallback xmlns="">
            <p:pic>
              <p:nvPicPr>
                <p:cNvPr id="30" name="Ink 29"/>
              </p:nvPicPr>
              <p:blipFill>
                <a:blip r:embed="rId7"/>
              </p:blipFill>
              <p:spPr>
                <a:xfrm>
                  <a:off x="7847807" y="6428683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5" name="Ink 44"/>
                <p14:cNvContentPartPr/>
                <p14:nvPr/>
              </p14:nvContentPartPr>
              <p14:xfrm>
                <a:off x="7879847" y="6300523"/>
                <a:ext cx="360" cy="360"/>
              </p14:xfrm>
            </p:contentPart>
          </mc:Choice>
          <mc:Fallback xmlns="">
            <p:pic>
              <p:nvPicPr>
                <p:cNvPr id="31" name="Ink 30"/>
              </p:nvPicPr>
              <p:blipFill>
                <a:blip r:embed="rId7"/>
              </p:blipFill>
              <p:spPr>
                <a:xfrm>
                  <a:off x="7879847" y="6300523"/>
                  <a:ext cx="360" cy="360"/>
                </a:xfrm>
                <a:prstGeom prst="rect"/>
              </p:spPr>
            </p:pic>
          </mc:Fallback>
        </mc:AlternateContent>
      </p:grpSp>
      <p:sp>
        <p:nvSpPr>
          <p:cNvPr id="46" name="Rounded Rectangular Callout 5"/>
          <p:cNvSpPr/>
          <p:nvPr/>
        </p:nvSpPr>
        <p:spPr>
          <a:xfrm>
            <a:off x="4134677" y="806360"/>
            <a:ext cx="644055" cy="107295"/>
          </a:xfrm>
          <a:prstGeom prst="wedgeRoundRectCallout">
            <a:avLst>
              <a:gd name="adj1" fmla="val 46589"/>
              <a:gd name="adj2" fmla="val -2539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Chảy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54033" y="6498915"/>
            <a:ext cx="346673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BẢN ĐỒ  CÁC  LƯU VỰC SÔNG VIỆT NAM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4549181" y="57833"/>
              <a:ext cx="1748251" cy="1412175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6580" y="45231"/>
                <a:ext cx="1773452" cy="1437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0" name="Ink 49"/>
              <p14:cNvContentPartPr/>
              <p14:nvPr/>
            </p14:nvContentPartPr>
            <p14:xfrm>
              <a:off x="5239863" y="5144869"/>
              <a:ext cx="1050120" cy="954094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7263" y="5132273"/>
                <a:ext cx="1075320" cy="979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3" name="Ink 62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Ink 73"/>
              <p14:cNvContentPartPr/>
              <p14:nvPr/>
            </p14:nvContentPartPr>
            <p14:xfrm>
              <a:off x="6556543" y="3437781"/>
              <a:ext cx="602640" cy="137772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43943" y="3425181"/>
                <a:ext cx="627840" cy="14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8" name="Ink 77"/>
              <p14:cNvContentPartPr/>
              <p14:nvPr/>
            </p14:nvContentPartPr>
            <p14:xfrm>
              <a:off x="4808520" y="786024"/>
              <a:ext cx="160920" cy="22032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95920" y="773424"/>
                <a:ext cx="1861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3" name="Ink 92"/>
              <p14:cNvContentPartPr/>
              <p14:nvPr/>
            </p14:nvContentPartPr>
            <p14:xfrm>
              <a:off x="6235820" y="2717840"/>
              <a:ext cx="123840" cy="21636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23220" y="2705240"/>
                <a:ext cx="1490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4" name="Ink 93"/>
              <p14:cNvContentPartPr/>
              <p14:nvPr/>
            </p14:nvContentPartPr>
            <p14:xfrm>
              <a:off x="6477020" y="2997200"/>
              <a:ext cx="140040" cy="12996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64420" y="2984600"/>
                <a:ext cx="165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5" name="Ink 94"/>
              <p14:cNvContentPartPr/>
              <p14:nvPr/>
            </p14:nvContentPartPr>
            <p14:xfrm>
              <a:off x="6520220" y="3085040"/>
              <a:ext cx="504000" cy="4914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07620" y="3072440"/>
                <a:ext cx="529200" cy="51660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Rounded Rectangular Callout 11"/>
          <p:cNvSpPr/>
          <p:nvPr/>
        </p:nvSpPr>
        <p:spPr>
          <a:xfrm>
            <a:off x="6919156" y="2818615"/>
            <a:ext cx="801397" cy="115585"/>
          </a:xfrm>
          <a:prstGeom prst="wedgeRoundRectCallout">
            <a:avLst>
              <a:gd name="adj1" fmla="val -57963"/>
              <a:gd name="adj2" fmla="val 374525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Sông</a:t>
            </a:r>
            <a:r>
              <a:rPr lang="en-US" sz="750" b="1" dirty="0">
                <a:solidFill>
                  <a:prstClr val="black"/>
                </a:solidFill>
                <a:latin typeface="Calibri" panose="020F0502020204030204"/>
              </a:rPr>
              <a:t> Thu </a:t>
            </a:r>
            <a:r>
              <a:rPr lang="en-US" sz="750" b="1" dirty="0" err="1">
                <a:solidFill>
                  <a:prstClr val="black"/>
                </a:solidFill>
                <a:latin typeface="Calibri" panose="020F0502020204030204"/>
              </a:rPr>
              <a:t>Bồn</a:t>
            </a:r>
            <a:endParaRPr lang="en-US" sz="7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Rounded Rectangular Callout 12"/>
          <p:cNvSpPr/>
          <p:nvPr/>
        </p:nvSpPr>
        <p:spPr>
          <a:xfrm>
            <a:off x="5613815" y="4080787"/>
            <a:ext cx="784247" cy="198974"/>
          </a:xfrm>
          <a:prstGeom prst="wedgeRoundRectCallout">
            <a:avLst>
              <a:gd name="adj1" fmla="val 85916"/>
              <a:gd name="adj2" fmla="val 58115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Dakrong</a:t>
            </a:r>
            <a:endParaRPr lang="en-US" sz="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2D79C7-A6D8-4C61-9F61-D71FF5C94A0D}"/>
              </a:ext>
            </a:extLst>
          </p:cNvPr>
          <p:cNvSpPr/>
          <p:nvPr/>
        </p:nvSpPr>
        <p:spPr>
          <a:xfrm>
            <a:off x="0" y="101735"/>
            <a:ext cx="4619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VĂN VIỆT NAM </a:t>
            </a:r>
          </a:p>
        </p:txBody>
      </p:sp>
    </p:spTree>
    <p:extLst>
      <p:ext uri="{BB962C8B-B14F-4D97-AF65-F5344CB8AC3E}">
        <p14:creationId xmlns:p14="http://schemas.microsoft.com/office/powerpoint/2010/main" val="35972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6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963501"/>
            <a:ext cx="2493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VÒNG 1 –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CHUYÊN GIA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05201"/>
              </p:ext>
            </p:extLst>
          </p:nvPr>
        </p:nvGraphicFramePr>
        <p:xfrm>
          <a:off x="2493818" y="1267801"/>
          <a:ext cx="6650182" cy="5526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8710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1)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(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2)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(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5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3,4)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5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5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115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4 minute countdown timer-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1709A68C-DFE1-4B9A-9212-78A517AB6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6" y="840975"/>
            <a:ext cx="1838071" cy="1033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2833" y="876693"/>
            <a:ext cx="2262429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EAABB-8AA2-4507-ADC8-AEE9A51A2BB0}"/>
              </a:ext>
            </a:extLst>
          </p:cNvPr>
          <p:cNvSpPr/>
          <p:nvPr/>
        </p:nvSpPr>
        <p:spPr>
          <a:xfrm>
            <a:off x="905303" y="64009"/>
            <a:ext cx="697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8495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965" y="1963498"/>
            <a:ext cx="25643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VÒNG 2 –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MẢNH GHÉP</a:t>
            </a: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45175"/>
              </p:ext>
            </p:extLst>
          </p:nvPr>
        </p:nvGraphicFramePr>
        <p:xfrm>
          <a:off x="2812300" y="1313929"/>
          <a:ext cx="6331701" cy="5466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4277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9709" marR="497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26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5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FA97DF7-BA2B-1809-48B4-5566748A3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95709"/>
            <a:ext cx="2852784" cy="1186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2833" y="876693"/>
            <a:ext cx="2262429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0DBFC-AA0B-4B07-9858-94B51C62C9EF}"/>
              </a:ext>
            </a:extLst>
          </p:cNvPr>
          <p:cNvSpPr/>
          <p:nvPr/>
        </p:nvSpPr>
        <p:spPr>
          <a:xfrm>
            <a:off x="1036113" y="0"/>
            <a:ext cx="686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34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694" y="584775"/>
            <a:ext cx="5546035" cy="8838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ngòi</a:t>
            </a:r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760021"/>
              </p:ext>
            </p:extLst>
          </p:nvPr>
        </p:nvGraphicFramePr>
        <p:xfrm>
          <a:off x="-1" y="1722782"/>
          <a:ext cx="9144000" cy="4710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86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556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205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78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230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9733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9709" marR="4970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=&gt; 10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 =&gt; 12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65%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=&gt; 11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9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 =&gt; 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25%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=&gt; 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35%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 =&gt;6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720C70E-09E8-4ABE-B3B0-AB9AECD0A10A}"/>
              </a:ext>
            </a:extLst>
          </p:cNvPr>
          <p:cNvSpPr/>
          <p:nvPr/>
        </p:nvSpPr>
        <p:spPr>
          <a:xfrm>
            <a:off x="2262264" y="0"/>
            <a:ext cx="4619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VĂN VIỆT NAM </a:t>
            </a:r>
          </a:p>
        </p:txBody>
      </p:sp>
    </p:spTree>
    <p:extLst>
      <p:ext uri="{BB962C8B-B14F-4D97-AF65-F5344CB8AC3E}">
        <p14:creationId xmlns:p14="http://schemas.microsoft.com/office/powerpoint/2010/main" val="256521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695" y="424944"/>
            <a:ext cx="4962939" cy="8838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ngòi</a:t>
            </a:r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969846"/>
              </p:ext>
            </p:extLst>
          </p:nvPr>
        </p:nvGraphicFramePr>
        <p:xfrm>
          <a:off x="-1" y="1426464"/>
          <a:ext cx="9144000" cy="500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2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445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9" marR="49709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556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205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78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230 km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904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9709" marR="4970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=&gt; 10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 =&gt; 12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65%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=&gt; 11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2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 =&gt; 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25%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=&gt; 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35%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 =&gt;6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9" marR="4456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9773234" y="6433056"/>
            <a:ext cx="2204118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346E7-452D-46E0-BFA2-D0A575DBFB36}"/>
              </a:ext>
            </a:extLst>
          </p:cNvPr>
          <p:cNvSpPr/>
          <p:nvPr/>
        </p:nvSpPr>
        <p:spPr>
          <a:xfrm>
            <a:off x="923230" y="0"/>
            <a:ext cx="697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7822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35907" y="1360519"/>
            <a:ext cx="0" cy="293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ài 2. Địa hình và khoáng sản (Địa lý 5) – ÔN THI ĐỊA LÝ – GEOGRAPHY  (0847.73616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795709"/>
            <a:ext cx="3980939" cy="55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029" y="6396806"/>
            <a:ext cx="28677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19" y="854497"/>
            <a:ext cx="4980180" cy="5546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3643" y="6459589"/>
            <a:ext cx="31005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3FDBBF-8034-4450-8C14-D8ADB8088634}"/>
              </a:ext>
            </a:extLst>
          </p:cNvPr>
          <p:cNvSpPr/>
          <p:nvPr/>
        </p:nvSpPr>
        <p:spPr>
          <a:xfrm>
            <a:off x="1086977" y="38853"/>
            <a:ext cx="697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THỦY VĂN VIỆT NAM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29627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1129</Words>
  <Application>Microsoft Office PowerPoint</Application>
  <PresentationFormat>On-screen Show (4:3)</PresentationFormat>
  <Paragraphs>241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KHỞI ĐỘNG</vt:lpstr>
      <vt:lpstr>PowerPoint Presentation</vt:lpstr>
      <vt:lpstr>1. Sông ngòi b. Một số hệ thống sông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2023-11-13T13:12:24Z</dcterms:created>
  <dcterms:modified xsi:type="dcterms:W3CDTF">2026-01-04T07:45:22Z</dcterms:modified>
</cp:coreProperties>
</file>