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>
        <p:scale>
          <a:sx n="95" d="100"/>
          <a:sy n="95" d="100"/>
        </p:scale>
        <p:origin x="-36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D633E-43C1-1DCE-990C-C13C77BF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97592F-DEEC-68B3-EAB4-D07E9F238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EA43B3-EB20-D278-95F2-3BB9A71C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947A0-7279-8807-77DD-C92D67BF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C421F-D5BE-2961-597D-FB8F1F4F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73993-7EED-E9A1-8828-3E370720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671EA7-D548-8E0C-1F22-803901067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004E1-EDB9-C661-A043-D56EF5CF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85E9A4-659F-1660-4C80-F359022B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D35EA-F538-A18D-280C-4E23E287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7F06D0-CC4A-6AA7-5C38-A0AA67AA6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726ADD-D0C4-FC62-4BAE-4B82322ED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1E523-EA33-753F-A22E-2887E9FC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FF96E-51ED-F602-020E-217BFACB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285D6A-5D4A-E7E1-AD60-9E8A4043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B654D-EEA0-D23E-F858-27BFD7DC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BC7F8-BCC8-3257-0A72-A4C48A826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F2C26-BF09-2ABE-030B-CCAFBA0F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5854D-440E-1787-7ED0-B65D6451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7D575-352F-6E96-AC7F-3A588871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F5CF59-7423-2003-0DC1-49E46357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77A004-1323-F845-D2B3-6DB4A856B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B55E9E-7001-D4DD-71AF-BB5358EF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1F8CE-2CB0-067D-0460-BF1BCDC3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48E45-6BEC-EB05-940D-D8750B9B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05637-A251-C91E-F616-BA38F24E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B553B-836B-3E0D-F5B2-0EAC865FF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777FED-A33D-69A2-66DB-9346D378A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9443B-1C03-2FB0-EE60-F75C2ECD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E20EC1-41F9-E930-76AF-C9A312B2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EC685A-AC54-678B-E460-F960168F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7E300-88D5-80DA-E3B5-21B5F962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2F1706-A416-F625-9680-ACA97CFF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EFD51C-A974-B9D6-AEDB-D00538E6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8905CD-4702-F757-4356-4E1231188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F8A900-7B82-6DCD-3113-B87103EEE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2AFB25-9826-D95E-274D-39383A27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7C58B2-DB66-C71F-5DD6-84DF03A9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448DF7-F6A0-E420-B857-5BAC2258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D75A6-7B3F-EDAC-B575-B1202276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7CFA23-1065-D4E9-F053-DDDA41D5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F858CF-2115-C431-1DF2-DE4A1979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3D7CC2-4FD0-38AE-76FC-D5627CDD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EB7854-1E4B-7490-F4AF-A45542C5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A67585-9414-6F28-A583-EFA0EEE7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33CECA-BB3A-AC0F-D080-197D4B70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B203F-FDA1-0034-D845-2B88467A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10C48-DC44-6D91-723A-A2709AA4B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45CA56-2BEA-81B2-6AC4-058B40BAD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7AE4D-931B-27FC-6DD4-6AA180A4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E2E69A-E632-E42C-3959-8EEEA7BF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A994E0-14A7-6711-14E7-B89EEBF7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229C4-41C2-128F-21B0-E81952E0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8EFD55-C34C-5139-DC31-07F6AC32C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C12B48-A800-C1E4-70A6-4A23FC586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EC77BA-4C84-913B-4ED4-6E6E3F5C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E847D5-58DE-09C1-17F5-314BB1AB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9A8901-D9EC-E1D3-3F87-3B57CF55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8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EEFBC5-0E79-A21F-1DC5-8FFDC825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96676-4F54-BFFF-D841-868A19CF3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57CD4E-EB6E-094A-563F-6ADACCE9C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9B6D-207F-4012-820C-17D802E86BA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37E15D-9AC5-9A82-55BB-3A2740C8E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16E8D-0DFF-AFEF-C0CF-9E380F754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9C63-7B82-4AC4-80FC-28A1ECD90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xmlns="" id="{60944C94-68D0-8EF8-F28D-C50444907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7B6719-573C-CEE2-110A-2D782F49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10455825" y="350773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776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xmlns="" id="{65A0D782-DB92-F1EB-CE23-180762B6A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2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xmlns="" id="{F38AC13C-2608-8C88-B190-5A16A5D23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xmlns="" id="{E7378BC9-7556-3796-0896-A42331A99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xmlns="" id="{53E58022-CB25-E904-EC96-5C3488A474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xmlns="" id="{7485C779-2F57-EDAE-9AAD-49FA6BAF9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xmlns="" id="{14712B13-7261-6492-2FE7-8A416C2BE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xmlns="" id="{2FDC4B9D-38AC-091F-9FC5-BEB3E99AF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xmlns="" id="{B494DF83-C5E3-FF50-DEF6-92F30A90D8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xmlns="" id="{94A6A6C8-9119-329D-473A-836060DA2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xmlns="" id="{18586723-0965-9EA6-3AE1-D34598E18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xmlns="" id="{1FC8E868-59B2-5960-E930-EA7B2B155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xmlns="" id="{7630BAFC-22F0-67FF-0BD5-2FDB8F38E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xmlns="" id="{4B9AC68B-4715-6346-32BF-23CF862991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xmlns="" id="{430E6CDA-3F73-DFAB-760A-5BDC32C5D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1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xmlns="" id="{7134D87E-5755-9FA2-2848-ED1BF8B42F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7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xmlns="" id="{94AD8829-6384-D60B-F495-A079DC215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xmlns="" id="{94DE7735-4311-5B10-B503-83FC558E4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xmlns="" id="{304F7774-746F-6882-523A-47186E32F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xmlns="" id="{F2A5C890-A7EE-077D-F535-ECD580C3B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2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xmlns="" id="{6554BAA8-0051-770B-593C-BE7BD63B2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6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xmlns="" id="{42FFEB83-805A-47F9-077F-1149E8268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trungduchy1980</dc:creator>
  <cp:lastModifiedBy>ADMIN</cp:lastModifiedBy>
  <cp:revision>3</cp:revision>
  <dcterms:created xsi:type="dcterms:W3CDTF">2025-06-07T09:09:52Z</dcterms:created>
  <dcterms:modified xsi:type="dcterms:W3CDTF">2026-01-04T14:30:28Z</dcterms:modified>
</cp:coreProperties>
</file>