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-348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38E5CE-D971-D598-391F-81BFDB8E4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E5C76FC-26CB-5503-DA24-939514811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903525-F3EB-10FD-B6A2-E18824C8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77B3-B661-43D3-AD61-5028A870DAA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A2FDEB-AAC7-DB8C-CDE6-2AE4087B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BA073F-3F65-A260-52F6-96E69F67F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F2C0-205B-4312-B390-E84F30A6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05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D56F00-7B72-C92B-3AE6-DBFEA75E0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4DF1CE-F959-9FC5-E59C-9B5FEDB56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289C45-B2D1-1629-3044-B1B697153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77B3-B661-43D3-AD61-5028A870DAA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998BBA-9D2D-85BC-4625-BB620B7F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E65DF5-43B7-7DED-9926-85CC9CEA1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F2C0-205B-4312-B390-E84F30A6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3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D174824-00C4-83C0-F27D-871E28A3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73AC1E-CB31-AE52-8BC3-B7D29208D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3C7A0-1160-27EA-1F23-4EA5AAA65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77B3-B661-43D3-AD61-5028A870DAA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06B543-3762-645C-87FE-3ECFBFB22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D7F94-84F4-72D0-3CAC-11E67964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F2C0-205B-4312-B390-E84F30A6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6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0A5254-48F4-E99A-9D42-5C72F46AD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309C14-B9F9-8E46-6367-977C0FD4F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6AFFB1-90F0-4F56-8A10-DA7DDFB1F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77B3-B661-43D3-AD61-5028A870DAA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7FC5AF-B5D6-B3C7-56E9-0F3CBA9F0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C8EC29-18DD-0689-0DD5-E9DBDA6EA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F2C0-205B-4312-B390-E84F30A6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1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6C8D26-9567-10EA-828E-C5379E457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B8AA83-3227-E3CE-7535-98F861643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8EA568-A1C3-5C54-7EFE-862EFD447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77B3-B661-43D3-AD61-5028A870DAA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768346-240B-8C08-2307-D9A3B0601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D74144-C7C0-0B35-EE5C-26F8DB44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F2C0-205B-4312-B390-E84F30A6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1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60180F-4091-8C51-AE48-36827205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51061B-834E-CF71-3242-A6DA7485C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9F3B47-BFC0-2F8D-AFC1-3DCA3B5C3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A71FD4-624B-C66F-B87C-41AA9CF8F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77B3-B661-43D3-AD61-5028A870DAA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11AA4B-5A30-22AC-CF35-56C001445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69EC2D3-6943-91D3-C792-3F1C3A29F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F2C0-205B-4312-B390-E84F30A6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6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0C0919-2090-BCAC-030E-19960B68A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E7E61-30D5-F428-CF69-40FD11391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F728AA-E0F0-AA15-A0A1-5C7415977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AC18DC8-C70D-16ED-AA13-816A2E249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BC9ECBC-65C3-5335-BBCF-B1B42324A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C0257EF-9C55-C240-CA5C-DED268C0C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77B3-B661-43D3-AD61-5028A870DAA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1FEC7C5-46EB-C19C-A31A-84EACBC0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3BB6486-FEE6-DBA1-4B85-5C2B8940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F2C0-205B-4312-B390-E84F30A6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4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ED14BA-AF13-F704-AA07-33CFCFC8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735D936-3EA4-D062-6BC9-730E7DDE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77B3-B661-43D3-AD61-5028A870DAA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58F2349-A1B1-CD8C-6EC0-C60053EA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F25C499-CBA6-990B-C6C2-854410715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F2C0-205B-4312-B390-E84F30A6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5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200F5EA-44CF-C616-75A0-5A71FE2B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77B3-B661-43D3-AD61-5028A870DAA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2C7110B-428C-7034-A3D9-A558A102A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1606B89-0E37-6C7D-D9A1-43250B1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F2C0-205B-4312-B390-E84F30A6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01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359485-232B-C1EC-B827-DA21FE69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3A2F76-037E-1FD9-06D7-4085AFEF7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3909176-C3A2-6913-EE8F-145DA93E4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1A5368-E844-574B-31FC-AD1735FA8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77B3-B661-43D3-AD61-5028A870DAA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CC9DBA-B736-DBF7-41EF-48F46898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F2D19B-C240-9D66-FD5B-F87A14F1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F2C0-205B-4312-B390-E84F30A6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A186DC-491E-0099-4A78-18CB5FFA3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C1C009F-D013-51A5-0F3B-9D817DC03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08337CB-1165-C57B-AEE7-9F540BFEA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1A1620-2A74-A024-6D67-23F03D23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77B3-B661-43D3-AD61-5028A870DAA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DCBD95-6661-72A3-0536-A7E565ACC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629A7C-9D33-948B-6D92-9BCD753C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F2C0-205B-4312-B390-E84F30A6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2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B98ACC7-DC19-350C-CAF4-3FFFB101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9588D2-3296-D560-DF99-D4F20452D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24DA83-B328-3BB8-F9FE-CBA5247D7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377B3-B661-43D3-AD61-5028A870DAA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55FADA-87F8-7419-F636-895FE4F16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2E06E9-A5F8-26C7-9873-39274B66E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EF2C0-205B-4312-B390-E84F30A6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13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xmlns="" id="{7DFA17D5-A385-BDAA-3D6A-4476647EC4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8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xmlns="" id="{0FC76AB0-B7C6-6B2C-DFD7-3F80F5CDCC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22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xmlns="" id="{D45788D9-BDE4-8069-B3BF-35F84942CE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43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xmlns="" id="{82CFF590-C57F-CFE9-364B-8670FD03AE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46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xmlns="" id="{02D60D49-6D5C-0A0D-BE21-7C2572494D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79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xmlns="" id="{7531F96B-0202-BA70-6DF5-92C53737B9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78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xmlns="" id="{C36F8D57-C879-0529-56AF-998FE72E00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60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xmlns="" id="{E3EDF407-8A66-EBBA-D033-57A6407485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74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xmlns="" id="{DE2DE7A4-BEC6-4658-5407-00C1C0AA3D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37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xmlns="" id="{AEA56B34-7D87-87A0-B1DF-26DFC04E8F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11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xmlns="" id="{E0E92E76-CC6C-97D0-17C5-20CF1B1F6F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4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xmlns="" id="{A64C0ABF-0BBD-2B02-D281-2FBD04D4DD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72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xmlns="" id="{6731E02C-4A6F-1E75-9CB6-31C073F87A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13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xmlns="" id="{D750AB4A-2DC6-9546-FAFB-31A88AAEFC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79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xmlns="" id="{641A5176-3E51-D416-4E95-FBACD4CAD6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80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xmlns="" id="{85368BEA-4872-A225-6E2D-D09F2E4B12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09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xmlns="" id="{0EDD954F-B272-3D36-E43D-24E53AF285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97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xmlns="" id="{A7B8C7A0-DD3A-7EE9-9E9A-5BE9495249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71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xmlns="" id="{132A4B42-AD84-48CF-D96A-4359023F7B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60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xmlns="" id="{97C218DA-1198-02A7-75C1-7ECA36FEE6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01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xmlns="" id="{870D07B3-C287-C6AA-106F-FC6D3E1A16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22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xmlns="" id="{6EBD65F6-54D7-89E9-F1A9-3156973A8B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2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xmlns="" id="{DD8BE45B-1A80-79C6-3F81-20AC43183B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22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xmlns="" id="{094BDBF0-DE5A-3BA5-5437-3C5415BDE1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38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xmlns="" id="{2CEBD36E-55E8-E24A-41DB-4284C0471D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82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xmlns="" id="{DE4B2C98-DE3B-94FF-3191-589682C717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89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xmlns="" id="{143B3CE3-2281-70FA-CD70-CAD722261C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5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xmlns="" id="{A10D32F5-F6D1-6E16-5C48-D38EDE613E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3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xmlns="" id="{23EB694B-839C-DDF9-BF37-D770FF37B9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34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xmlns="" id="{E3B4CB99-2894-7528-09C9-D95CFE521B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97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xmlns="" id="{56B5FBBC-8C28-90E2-9E20-F46574A6C9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03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xmlns="" id="{F11B6BC2-B761-32B2-41EB-1C92AD3975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30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xmlns="" id="{E14A1C8F-1958-586A-1C8E-B5DEF9C44A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72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Custom</PresentationFormat>
  <Paragraphs>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trungduchy1980</dc:creator>
  <cp:lastModifiedBy>ADMIN</cp:lastModifiedBy>
  <cp:revision>3</cp:revision>
  <dcterms:created xsi:type="dcterms:W3CDTF">2025-06-07T09:08:34Z</dcterms:created>
  <dcterms:modified xsi:type="dcterms:W3CDTF">2026-01-04T14:24:53Z</dcterms:modified>
</cp:coreProperties>
</file>